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4"/>
  </p:notesMasterIdLst>
  <p:sldIdLst>
    <p:sldId id="259" r:id="rId2"/>
    <p:sldId id="256" r:id="rId3"/>
    <p:sldId id="258" r:id="rId4"/>
    <p:sldId id="257" r:id="rId5"/>
    <p:sldId id="260" r:id="rId6"/>
    <p:sldId id="263" r:id="rId7"/>
    <p:sldId id="268" r:id="rId8"/>
    <p:sldId id="269" r:id="rId9"/>
    <p:sldId id="322" r:id="rId10"/>
    <p:sldId id="279" r:id="rId11"/>
    <p:sldId id="274" r:id="rId12"/>
    <p:sldId id="278" r:id="rId13"/>
    <p:sldId id="276" r:id="rId14"/>
    <p:sldId id="275" r:id="rId15"/>
    <p:sldId id="323" r:id="rId16"/>
    <p:sldId id="286" r:id="rId17"/>
    <p:sldId id="271" r:id="rId18"/>
    <p:sldId id="324" r:id="rId19"/>
    <p:sldId id="281" r:id="rId20"/>
    <p:sldId id="325" r:id="rId21"/>
    <p:sldId id="326" r:id="rId22"/>
    <p:sldId id="284" r:id="rId23"/>
    <p:sldId id="327" r:id="rId24"/>
    <p:sldId id="288" r:id="rId25"/>
    <p:sldId id="264" r:id="rId26"/>
    <p:sldId id="290" r:id="rId27"/>
    <p:sldId id="297" r:id="rId28"/>
    <p:sldId id="328" r:id="rId29"/>
    <p:sldId id="329" r:id="rId30"/>
    <p:sldId id="261" r:id="rId31"/>
    <p:sldId id="330" r:id="rId32"/>
    <p:sldId id="270" r:id="rId33"/>
  </p:sldIdLst>
  <p:sldSz cx="9144000" cy="5143500" type="screen16x9"/>
  <p:notesSz cx="6858000" cy="9144000"/>
  <p:embeddedFontLst>
    <p:embeddedFont>
      <p:font typeface="Roboto Slab Regular" panose="020B0604020202020204" charset="0"/>
      <p:regular r:id="rId35"/>
      <p:bold r:id="rId36"/>
    </p:embeddedFont>
    <p:embeddedFont>
      <p:font typeface="Catamaran" panose="020B0604020202020204" charset="0"/>
      <p:regular r:id="rId37"/>
      <p:bold r:id="rId38"/>
    </p:embeddedFont>
    <p:embeddedFont>
      <p:font typeface="Vibur" panose="020B0604020202020204" charset="0"/>
      <p:regular r:id="rId39"/>
    </p:embeddedFont>
    <p:embeddedFont>
      <p:font typeface="Comfortaa"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610201-EA41-45FD-9E82-D0831EE0904B}">
  <a:tblStyle styleId="{E3610201-EA41-45FD-9E82-D0831EE090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1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560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33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1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38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d768e69cfa_0_8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d768e69cfa_0_8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28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d768e69cfa_0_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d768e69cfa_0_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35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d4d592a5c7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d4d592a5c7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70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d4d592a5c7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d4d592a5c7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64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9"/>
        <p:cNvGrpSpPr/>
        <p:nvPr/>
      </p:nvGrpSpPr>
      <p:grpSpPr>
        <a:xfrm>
          <a:off x="0" y="0"/>
          <a:ext cx="0" cy="0"/>
          <a:chOff x="0" y="0"/>
          <a:chExt cx="0" cy="0"/>
        </a:xfrm>
      </p:grpSpPr>
      <p:sp>
        <p:nvSpPr>
          <p:cNvPr id="3950" name="Google Shape;3950;gd768e69cfa_0_10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1" name="Google Shape;3951;gd768e69cfa_0_10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3092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46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6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d4d592a5c7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d4d592a5c7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2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22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d768e69cfa_0_10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d768e69cfa_0_10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800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360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208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0"/>
        <p:cNvGrpSpPr/>
        <p:nvPr/>
      </p:nvGrpSpPr>
      <p:grpSpPr>
        <a:xfrm>
          <a:off x="0" y="0"/>
          <a:ext cx="0" cy="0"/>
          <a:chOff x="0" y="0"/>
          <a:chExt cx="0" cy="0"/>
        </a:xfrm>
      </p:grpSpPr>
      <p:sp>
        <p:nvSpPr>
          <p:cNvPr id="4241" name="Google Shape;4241;gd768e69cfa_0_13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2" name="Google Shape;4242;gd768e69cfa_0_13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8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7"/>
        <p:cNvGrpSpPr/>
        <p:nvPr/>
      </p:nvGrpSpPr>
      <p:grpSpPr>
        <a:xfrm>
          <a:off x="0" y="0"/>
          <a:ext cx="0" cy="0"/>
          <a:chOff x="0" y="0"/>
          <a:chExt cx="0" cy="0"/>
        </a:xfrm>
      </p:grpSpPr>
      <p:sp>
        <p:nvSpPr>
          <p:cNvPr id="4498" name="Google Shape;4498;gd4d592a5c7_0_3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9" name="Google Shape;4499;gd4d592a5c7_0_3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460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597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904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d768e69cf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d768e69cf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6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68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44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52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84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85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d4d592a5c7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d4d592a5c7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75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d4d592a5c7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d4d592a5c7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
  <p:cSld name="CUSTOM_5_1_1_1">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4888500" y="1110225"/>
            <a:ext cx="3381000" cy="3268200"/>
          </a:xfrm>
          <a:prstGeom prst="roundRect">
            <a:avLst>
              <a:gd name="adj" fmla="val 455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0"/>
          <p:cNvSpPr/>
          <p:nvPr/>
        </p:nvSpPr>
        <p:spPr>
          <a:xfrm>
            <a:off x="1072700" y="1110225"/>
            <a:ext cx="3381000" cy="3268200"/>
          </a:xfrm>
          <a:prstGeom prst="roundRect">
            <a:avLst>
              <a:gd name="adj" fmla="val 455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0"/>
          <p:cNvSpPr txBox="1">
            <a:spLocks noGrp="1"/>
          </p:cNvSpPr>
          <p:nvPr>
            <p:ph type="title" hasCustomPrompt="1"/>
          </p:nvPr>
        </p:nvSpPr>
        <p:spPr>
          <a:xfrm>
            <a:off x="898300" y="1496250"/>
            <a:ext cx="3529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56" name="Google Shape;1356;p30"/>
          <p:cNvSpPr txBox="1">
            <a:spLocks noGrp="1"/>
          </p:cNvSpPr>
          <p:nvPr>
            <p:ph type="subTitle" idx="1"/>
          </p:nvPr>
        </p:nvSpPr>
        <p:spPr>
          <a:xfrm>
            <a:off x="898300" y="2233725"/>
            <a:ext cx="3529800" cy="4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7" name="Google Shape;1357;p30"/>
          <p:cNvSpPr txBox="1">
            <a:spLocks noGrp="1"/>
          </p:cNvSpPr>
          <p:nvPr>
            <p:ph type="title" idx="2" hasCustomPrompt="1"/>
          </p:nvPr>
        </p:nvSpPr>
        <p:spPr>
          <a:xfrm>
            <a:off x="4714038" y="1496250"/>
            <a:ext cx="35298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58" name="Google Shape;1358;p30"/>
          <p:cNvSpPr txBox="1">
            <a:spLocks noGrp="1"/>
          </p:cNvSpPr>
          <p:nvPr>
            <p:ph type="subTitle" idx="3"/>
          </p:nvPr>
        </p:nvSpPr>
        <p:spPr>
          <a:xfrm>
            <a:off x="4714038" y="2233725"/>
            <a:ext cx="3529800" cy="4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400">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9" name="Google Shape;1359;p30"/>
          <p:cNvSpPr txBox="1">
            <a:spLocks noGrp="1"/>
          </p:cNvSpPr>
          <p:nvPr>
            <p:ph type="title" idx="4"/>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0" name="Google Shape;1360;p30"/>
          <p:cNvGrpSpPr/>
          <p:nvPr/>
        </p:nvGrpSpPr>
        <p:grpSpPr>
          <a:xfrm rot="1245393">
            <a:off x="7896274" y="202890"/>
            <a:ext cx="1373395" cy="1246998"/>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30"/>
          <p:cNvGrpSpPr/>
          <p:nvPr/>
        </p:nvGrpSpPr>
        <p:grpSpPr>
          <a:xfrm>
            <a:off x="-5013" y="3957734"/>
            <a:ext cx="708344" cy="1228537"/>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0"/>
          <p:cNvGrpSpPr/>
          <p:nvPr/>
        </p:nvGrpSpPr>
        <p:grpSpPr>
          <a:xfrm>
            <a:off x="8314050" y="4459555"/>
            <a:ext cx="537853" cy="555858"/>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30"/>
          <p:cNvGrpSpPr/>
          <p:nvPr/>
        </p:nvGrpSpPr>
        <p:grpSpPr>
          <a:xfrm rot="7204672">
            <a:off x="-4531" y="285651"/>
            <a:ext cx="537851" cy="273046"/>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30"/>
          <p:cNvSpPr/>
          <p:nvPr/>
        </p:nvSpPr>
        <p:spPr>
          <a:xfrm>
            <a:off x="4691850" y="1286150"/>
            <a:ext cx="3381000" cy="32682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0"/>
          <p:cNvSpPr/>
          <p:nvPr/>
        </p:nvSpPr>
        <p:spPr>
          <a:xfrm>
            <a:off x="876050" y="1286150"/>
            <a:ext cx="3381000" cy="32682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872800" y="3903800"/>
            <a:ext cx="2651100" cy="84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5620100" y="3903800"/>
            <a:ext cx="2651100" cy="84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grpSp>
        <p:nvGrpSpPr>
          <p:cNvPr id="156" name="Google Shape;156;p5"/>
          <p:cNvGrpSpPr/>
          <p:nvPr/>
        </p:nvGrpSpPr>
        <p:grpSpPr>
          <a:xfrm flipH="1">
            <a:off x="6927955" y="4"/>
            <a:ext cx="2010058" cy="1281879"/>
            <a:chOff x="7239867" y="1514545"/>
            <a:chExt cx="2525833" cy="1610805"/>
          </a:xfrm>
        </p:grpSpPr>
        <p:grpSp>
          <p:nvGrpSpPr>
            <p:cNvPr id="157" name="Google Shape;157;p5"/>
            <p:cNvGrpSpPr/>
            <p:nvPr/>
          </p:nvGrpSpPr>
          <p:grpSpPr>
            <a:xfrm>
              <a:off x="7346663" y="1514545"/>
              <a:ext cx="2419037" cy="1551678"/>
              <a:chOff x="7410211" y="1555302"/>
              <a:chExt cx="2355440" cy="1510884"/>
            </a:xfrm>
          </p:grpSpPr>
          <p:grpSp>
            <p:nvGrpSpPr>
              <p:cNvPr id="158" name="Google Shape;158;p5"/>
              <p:cNvGrpSpPr/>
              <p:nvPr/>
            </p:nvGrpSpPr>
            <p:grpSpPr>
              <a:xfrm>
                <a:off x="7410211" y="1555302"/>
                <a:ext cx="2355440" cy="1510884"/>
                <a:chOff x="761258" y="2062480"/>
                <a:chExt cx="1646470" cy="1056119"/>
              </a:xfrm>
            </p:grpSpPr>
            <p:sp>
              <p:nvSpPr>
                <p:cNvPr id="159" name="Google Shape;159;p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rot="2398771">
            <a:off x="-128570" y="4514541"/>
            <a:ext cx="1016105" cy="607224"/>
            <a:chOff x="1202177" y="4613417"/>
            <a:chExt cx="528376" cy="315757"/>
          </a:xfrm>
        </p:grpSpPr>
        <p:sp>
          <p:nvSpPr>
            <p:cNvPr id="169" name="Google Shape;169;p5"/>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5"/>
          <p:cNvGrpSpPr/>
          <p:nvPr/>
        </p:nvGrpSpPr>
        <p:grpSpPr>
          <a:xfrm flipH="1">
            <a:off x="186991" y="158430"/>
            <a:ext cx="495544" cy="469263"/>
            <a:chOff x="2736573" y="4286656"/>
            <a:chExt cx="316076" cy="299294"/>
          </a:xfrm>
        </p:grpSpPr>
        <p:sp>
          <p:nvSpPr>
            <p:cNvPr id="176" name="Google Shape;176;p5"/>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5"/>
          <p:cNvGrpSpPr/>
          <p:nvPr/>
        </p:nvGrpSpPr>
        <p:grpSpPr>
          <a:xfrm rot="3680024">
            <a:off x="8423761" y="4492528"/>
            <a:ext cx="761916" cy="546733"/>
            <a:chOff x="6102329" y="3283426"/>
            <a:chExt cx="654776" cy="469888"/>
          </a:xfrm>
        </p:grpSpPr>
        <p:sp>
          <p:nvSpPr>
            <p:cNvPr id="181" name="Google Shape;181;p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5"/>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1779150" y="1042825"/>
            <a:ext cx="5585700" cy="3180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0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297" name="Google Shape;297;p8"/>
          <p:cNvGrpSpPr/>
          <p:nvPr/>
        </p:nvGrpSpPr>
        <p:grpSpPr>
          <a:xfrm>
            <a:off x="-187098" y="2289785"/>
            <a:ext cx="2037701" cy="1610804"/>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8"/>
          <p:cNvGrpSpPr/>
          <p:nvPr/>
        </p:nvGrpSpPr>
        <p:grpSpPr>
          <a:xfrm>
            <a:off x="5520628" y="156273"/>
            <a:ext cx="1651683" cy="719972"/>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8"/>
          <p:cNvGrpSpPr/>
          <p:nvPr/>
        </p:nvGrpSpPr>
        <p:grpSpPr>
          <a:xfrm rot="8903269">
            <a:off x="-62368" y="122449"/>
            <a:ext cx="1100970" cy="787622"/>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8"/>
          <p:cNvGrpSpPr/>
          <p:nvPr/>
        </p:nvGrpSpPr>
        <p:grpSpPr>
          <a:xfrm>
            <a:off x="7224067" y="2171120"/>
            <a:ext cx="2525833" cy="1610805"/>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8"/>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8"/>
          <p:cNvGrpSpPr/>
          <p:nvPr/>
        </p:nvGrpSpPr>
        <p:grpSpPr>
          <a:xfrm rot="615299" flipH="1">
            <a:off x="1158717" y="284141"/>
            <a:ext cx="1651651" cy="1499645"/>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3"/>
        <p:cNvGrpSpPr/>
        <p:nvPr/>
      </p:nvGrpSpPr>
      <p:grpSpPr>
        <a:xfrm>
          <a:off x="0" y="0"/>
          <a:ext cx="0" cy="0"/>
          <a:chOff x="0" y="0"/>
          <a:chExt cx="0" cy="0"/>
        </a:xfrm>
      </p:grpSpPr>
      <p:grpSp>
        <p:nvGrpSpPr>
          <p:cNvPr id="424" name="Google Shape;424;p11"/>
          <p:cNvGrpSpPr/>
          <p:nvPr/>
        </p:nvGrpSpPr>
        <p:grpSpPr>
          <a:xfrm flipH="1">
            <a:off x="7532356" y="3641559"/>
            <a:ext cx="884679" cy="1501939"/>
            <a:chOff x="-1056319" y="1385262"/>
            <a:chExt cx="212940" cy="361495"/>
          </a:xfrm>
        </p:grpSpPr>
        <p:sp>
          <p:nvSpPr>
            <p:cNvPr id="425" name="Google Shape;425;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1"/>
          <p:cNvSpPr txBox="1">
            <a:spLocks noGrp="1"/>
          </p:cNvSpPr>
          <p:nvPr>
            <p:ph type="title" hasCustomPrompt="1"/>
          </p:nvPr>
        </p:nvSpPr>
        <p:spPr>
          <a:xfrm>
            <a:off x="1749750" y="1834775"/>
            <a:ext cx="5644500" cy="1321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81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32" name="Google Shape;432;p11"/>
          <p:cNvSpPr txBox="1">
            <a:spLocks noGrp="1"/>
          </p:cNvSpPr>
          <p:nvPr>
            <p:ph type="body" idx="1"/>
          </p:nvPr>
        </p:nvSpPr>
        <p:spPr>
          <a:xfrm>
            <a:off x="1542750" y="32116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solidFill>
                  <a:schemeClr val="dk1"/>
                </a:solidFill>
                <a:latin typeface="Comfortaa"/>
                <a:ea typeface="Comfortaa"/>
                <a:cs typeface="Comfortaa"/>
                <a:sym typeface="Comfortaa"/>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33" name="Google Shape;433;p11"/>
          <p:cNvGrpSpPr/>
          <p:nvPr/>
        </p:nvGrpSpPr>
        <p:grpSpPr>
          <a:xfrm flipH="1">
            <a:off x="7725441" y="1082982"/>
            <a:ext cx="2037701" cy="1610804"/>
            <a:chOff x="855987" y="2204128"/>
            <a:chExt cx="1217483" cy="962421"/>
          </a:xfrm>
        </p:grpSpPr>
        <p:grpSp>
          <p:nvGrpSpPr>
            <p:cNvPr id="434" name="Google Shape;434;p11"/>
            <p:cNvGrpSpPr/>
            <p:nvPr/>
          </p:nvGrpSpPr>
          <p:grpSpPr>
            <a:xfrm>
              <a:off x="855987" y="2204128"/>
              <a:ext cx="1146639" cy="962421"/>
              <a:chOff x="958238" y="2157575"/>
              <a:chExt cx="1115191" cy="936025"/>
            </a:xfrm>
          </p:grpSpPr>
          <p:sp>
            <p:nvSpPr>
              <p:cNvPr id="435" name="Google Shape;435;p1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flipH="1">
            <a:off x="2898506" y="-686743"/>
            <a:ext cx="2525833" cy="1610805"/>
            <a:chOff x="7239867" y="1514545"/>
            <a:chExt cx="2525833" cy="1610805"/>
          </a:xfrm>
        </p:grpSpPr>
        <p:grpSp>
          <p:nvGrpSpPr>
            <p:cNvPr id="443" name="Google Shape;443;p11"/>
            <p:cNvGrpSpPr/>
            <p:nvPr/>
          </p:nvGrpSpPr>
          <p:grpSpPr>
            <a:xfrm>
              <a:off x="7346663" y="1514545"/>
              <a:ext cx="2419037" cy="1551678"/>
              <a:chOff x="7410211" y="1555302"/>
              <a:chExt cx="2355440" cy="1510884"/>
            </a:xfrm>
          </p:grpSpPr>
          <p:grpSp>
            <p:nvGrpSpPr>
              <p:cNvPr id="444" name="Google Shape;444;p11"/>
              <p:cNvGrpSpPr/>
              <p:nvPr/>
            </p:nvGrpSpPr>
            <p:grpSpPr>
              <a:xfrm>
                <a:off x="7410211" y="1555302"/>
                <a:ext cx="2355440" cy="1510884"/>
                <a:chOff x="761258" y="2062480"/>
                <a:chExt cx="1646470" cy="1056119"/>
              </a:xfrm>
            </p:grpSpPr>
            <p:sp>
              <p:nvSpPr>
                <p:cNvPr id="445" name="Google Shape;445;p1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1"/>
          <p:cNvGrpSpPr/>
          <p:nvPr/>
        </p:nvGrpSpPr>
        <p:grpSpPr>
          <a:xfrm rot="615299" flipH="1">
            <a:off x="279417" y="1059091"/>
            <a:ext cx="1651651" cy="1499645"/>
            <a:chOff x="7844079" y="226728"/>
            <a:chExt cx="1373387" cy="1246991"/>
          </a:xfrm>
        </p:grpSpPr>
        <p:sp>
          <p:nvSpPr>
            <p:cNvPr id="455" name="Google Shape;455;p1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1"/>
          <p:cNvGrpSpPr/>
          <p:nvPr/>
        </p:nvGrpSpPr>
        <p:grpSpPr>
          <a:xfrm>
            <a:off x="875207" y="3470549"/>
            <a:ext cx="1020386" cy="1732392"/>
            <a:chOff x="-1056319" y="1385262"/>
            <a:chExt cx="212940" cy="361495"/>
          </a:xfrm>
        </p:grpSpPr>
        <p:sp>
          <p:nvSpPr>
            <p:cNvPr id="470" name="Google Shape;470;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1"/>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4" r:id="rId10"/>
    <p:sldLayoutId id="2147483665" r:id="rId11"/>
    <p:sldLayoutId id="2147483666" r:id="rId12"/>
    <p:sldLayoutId id="2147483667" r:id="rId13"/>
    <p:sldLayoutId id="2147483668" r:id="rId14"/>
    <p:sldLayoutId id="2147483669" r:id="rId15"/>
    <p:sldLayoutId id="2147483670" r:id="rId16"/>
    <p:sldLayoutId id="2147483674" r:id="rId17"/>
    <p:sldLayoutId id="2147483676" r:id="rId18"/>
    <p:sldLayoutId id="2147483678" r:id="rId19"/>
    <p:sldLayoutId id="2147483679" r:id="rId20"/>
    <p:sldLayoutId id="214748368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6" name="Title 2"/>
          <p:cNvSpPr>
            <a:spLocks noGrp="1"/>
          </p:cNvSpPr>
          <p:nvPr>
            <p:ph type="title"/>
          </p:nvPr>
        </p:nvSpPr>
        <p:spPr>
          <a:xfrm>
            <a:off x="760287" y="1309203"/>
            <a:ext cx="7685069" cy="2370000"/>
          </a:xfrm>
        </p:spPr>
        <p:txBody>
          <a:bodyPr/>
          <a:lstStyle/>
          <a:p>
            <a:pPr>
              <a:lnSpc>
                <a:spcPct val="150000"/>
              </a:lnSpc>
            </a:pPr>
            <a:r>
              <a:rPr lang="en-US" sz="4000" b="1" dirty="0" smtClean="0">
                <a:solidFill>
                  <a:srgbClr val="C00000"/>
                </a:solidFill>
                <a:latin typeface="+mn-lt"/>
              </a:rPr>
              <a:t>CHÀO MỪNG CÁC EM </a:t>
            </a:r>
            <a:br>
              <a:rPr lang="en-US" sz="4000" b="1" dirty="0" smtClean="0">
                <a:solidFill>
                  <a:srgbClr val="C00000"/>
                </a:solidFill>
                <a:latin typeface="+mn-lt"/>
              </a:rPr>
            </a:br>
            <a:r>
              <a:rPr lang="en-US" sz="4000" b="1" dirty="0" smtClean="0">
                <a:solidFill>
                  <a:srgbClr val="C00000"/>
                </a:solidFill>
                <a:latin typeface="+mn-lt"/>
              </a:rPr>
              <a:t>ĐẾN VỚI TIẾT HỌC HÔM NAY!</a:t>
            </a:r>
            <a:endParaRPr lang="en-US" sz="4000" b="1" dirty="0">
              <a:solidFill>
                <a:srgbClr val="C00000"/>
              </a:solidFill>
              <a:latin typeface="+mn-l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6" name="Google Shape;2626;p60"/>
          <p:cNvSpPr/>
          <p:nvPr/>
        </p:nvSpPr>
        <p:spPr>
          <a:xfrm>
            <a:off x="1543978" y="1779000"/>
            <a:ext cx="6206700" cy="2931000"/>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1393322" y="1930784"/>
            <a:ext cx="6206700" cy="2931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89" y="468328"/>
            <a:ext cx="2557197" cy="1087282"/>
          </a:xfrm>
          <a:prstGeom prst="rect">
            <a:avLst/>
          </a:prstGeom>
        </p:spPr>
      </p:pic>
      <p:sp>
        <p:nvSpPr>
          <p:cNvPr id="3" name="TextBox 2"/>
          <p:cNvSpPr txBox="1"/>
          <p:nvPr/>
        </p:nvSpPr>
        <p:spPr>
          <a:xfrm>
            <a:off x="1160586" y="692581"/>
            <a:ext cx="2106202"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sp>
        <p:nvSpPr>
          <p:cNvPr id="4" name="TextBox 3"/>
          <p:cNvSpPr txBox="1"/>
          <p:nvPr/>
        </p:nvSpPr>
        <p:spPr>
          <a:xfrm>
            <a:off x="1986391" y="2257123"/>
            <a:ext cx="5321873" cy="1685846"/>
          </a:xfrm>
          <a:prstGeom prst="rect">
            <a:avLst/>
          </a:prstGeom>
          <a:noFill/>
        </p:spPr>
        <p:txBody>
          <a:bodyPr wrap="square" rtlCol="0">
            <a:spAutoFit/>
          </a:bodyPr>
          <a:lstStyle/>
          <a:p>
            <a:pPr algn="just">
              <a:lnSpc>
                <a:spcPct val="150000"/>
              </a:lnSpc>
            </a:pPr>
            <a:r>
              <a:rPr lang="en-US" sz="2400" dirty="0" err="1" smtClean="0"/>
              <a:t>Việc</a:t>
            </a:r>
            <a:r>
              <a:rPr lang="en-US" sz="2400" dirty="0" smtClean="0"/>
              <a:t> </a:t>
            </a:r>
            <a:r>
              <a:rPr lang="en-US" sz="2400" dirty="0" err="1" smtClean="0"/>
              <a:t>tìm</a:t>
            </a:r>
            <a:r>
              <a:rPr lang="en-US" sz="2400" dirty="0" smtClean="0"/>
              <a:t> </a:t>
            </a:r>
            <a:r>
              <a:rPr lang="en-US" sz="2400" dirty="0" err="1" smtClean="0"/>
              <a:t>đồ</a:t>
            </a:r>
            <a:r>
              <a:rPr lang="en-US" sz="2400" dirty="0" smtClean="0"/>
              <a:t> </a:t>
            </a:r>
            <a:r>
              <a:rPr lang="en-US" sz="2400" dirty="0" err="1" smtClean="0"/>
              <a:t>vật</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sẽ</a:t>
            </a:r>
            <a:r>
              <a:rPr lang="en-US" sz="2400" dirty="0" smtClean="0"/>
              <a:t> </a:t>
            </a:r>
            <a:r>
              <a:rPr lang="en-US" sz="2400" dirty="0" err="1" smtClean="0"/>
              <a:t>nhanh</a:t>
            </a:r>
            <a:r>
              <a:rPr lang="en-US" sz="2400" dirty="0" smtClean="0"/>
              <a:t> </a:t>
            </a:r>
            <a:r>
              <a:rPr lang="en-US" sz="2400" dirty="0" err="1" smtClean="0"/>
              <a:t>hơn</a:t>
            </a:r>
            <a:r>
              <a:rPr lang="en-US" sz="2400" dirty="0" smtClean="0"/>
              <a:t> </a:t>
            </a:r>
            <a:r>
              <a:rPr lang="en-US" sz="2400" dirty="0" err="1" smtClean="0"/>
              <a:t>nếu</a:t>
            </a:r>
            <a:r>
              <a:rPr lang="en-US" sz="2400" dirty="0" smtClean="0"/>
              <a:t> </a:t>
            </a:r>
            <a:r>
              <a:rPr lang="en-US" sz="2400" dirty="0" err="1" smtClean="0"/>
              <a:t>chúng</a:t>
            </a:r>
            <a:r>
              <a:rPr lang="en-US" sz="2400" dirty="0" smtClean="0"/>
              <a:t> </a:t>
            </a:r>
            <a:r>
              <a:rPr lang="en-US" sz="2400" dirty="0" err="1" smtClean="0"/>
              <a:t>được</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sắp</a:t>
            </a:r>
            <a:r>
              <a:rPr lang="en-US" sz="2400" dirty="0" smtClean="0"/>
              <a:t> </a:t>
            </a:r>
            <a:r>
              <a:rPr lang="en-US" sz="2400" dirty="0" err="1" smtClean="0"/>
              <a:t>xếp</a:t>
            </a:r>
            <a:r>
              <a:rPr lang="en-US" sz="2400" dirty="0" smtClean="0"/>
              <a:t> </a:t>
            </a:r>
            <a:r>
              <a:rPr lang="en-US" sz="2400" dirty="0" err="1" smtClean="0"/>
              <a:t>một</a:t>
            </a:r>
            <a:r>
              <a:rPr lang="en-US" sz="2400" dirty="0"/>
              <a:t> </a:t>
            </a:r>
            <a:r>
              <a:rPr lang="en-US" sz="2400" dirty="0" err="1" smtClean="0"/>
              <a:t>cách</a:t>
            </a:r>
            <a:r>
              <a:rPr lang="en-US" sz="2400" dirty="0" smtClean="0"/>
              <a:t> </a:t>
            </a:r>
            <a:r>
              <a:rPr lang="en-US" sz="2400" dirty="0" err="1" smtClean="0"/>
              <a:t>hợp</a:t>
            </a:r>
            <a:r>
              <a:rPr lang="en-US" sz="2400" dirty="0" smtClean="0"/>
              <a:t> </a:t>
            </a:r>
            <a:r>
              <a:rPr lang="en-US" sz="2400" dirty="0" err="1" smtClean="0"/>
              <a:t>lí</a:t>
            </a:r>
            <a:r>
              <a:rPr lang="en-US" sz="2400" dirty="0" smtClean="0"/>
              <a:t>.</a:t>
            </a:r>
            <a:endParaRPr lang="en-US" sz="2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26"/>
                                        </p:tgtEl>
                                        <p:attrNameLst>
                                          <p:attrName>style.visibility</p:attrName>
                                        </p:attrNameLst>
                                      </p:cBhvr>
                                      <p:to>
                                        <p:strVal val="visible"/>
                                      </p:to>
                                    </p:set>
                                    <p:animEffect transition="in" filter="checkerboard(across)">
                                      <p:cBhvr>
                                        <p:cTn id="22" dur="500"/>
                                        <p:tgtEl>
                                          <p:spTgt spid="26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627"/>
                                        </p:tgtEl>
                                        <p:attrNameLst>
                                          <p:attrName>style.visibility</p:attrName>
                                        </p:attrNameLst>
                                      </p:cBhvr>
                                      <p:to>
                                        <p:strVal val="visible"/>
                                      </p:to>
                                    </p:set>
                                    <p:animEffect transition="in" filter="checkerboard(across)">
                                      <p:cBhvr>
                                        <p:cTn id="25" dur="500"/>
                                        <p:tgtEl>
                                          <p:spTgt spid="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6" grpId="0" animBg="1"/>
      <p:bldP spid="2627"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0" name="Title 9"/>
          <p:cNvSpPr>
            <a:spLocks noGrp="1"/>
          </p:cNvSpPr>
          <p:nvPr>
            <p:ph type="title"/>
          </p:nvPr>
        </p:nvSpPr>
        <p:spPr>
          <a:xfrm>
            <a:off x="595901" y="461197"/>
            <a:ext cx="7982868" cy="646500"/>
          </a:xfrm>
        </p:spPr>
        <p:txBody>
          <a:bodyPr/>
          <a:lstStyle/>
          <a:p>
            <a:pPr>
              <a:lnSpc>
                <a:spcPct val="150000"/>
              </a:lnSpc>
            </a:pPr>
            <a:r>
              <a:rPr lang="en-US" sz="2000" b="1" dirty="0" smtClean="0">
                <a:solidFill>
                  <a:srgbClr val="C00000"/>
                </a:solidFill>
                <a:latin typeface="+mn-lt"/>
              </a:rPr>
              <a:t>2. </a:t>
            </a:r>
            <a:r>
              <a:rPr lang="en-US" sz="2000" b="1" dirty="0" err="1" smtClean="0">
                <a:solidFill>
                  <a:srgbClr val="C00000"/>
                </a:solidFill>
                <a:latin typeface="+mn-lt"/>
              </a:rPr>
              <a:t>Sắp</a:t>
            </a:r>
            <a:r>
              <a:rPr lang="en-US" sz="2000" b="1" dirty="0" smtClean="0">
                <a:solidFill>
                  <a:srgbClr val="C00000"/>
                </a:solidFill>
                <a:latin typeface="+mn-lt"/>
              </a:rPr>
              <a:t> </a:t>
            </a:r>
            <a:r>
              <a:rPr lang="en-US" sz="2000" b="1" dirty="0" err="1" smtClean="0">
                <a:solidFill>
                  <a:srgbClr val="C00000"/>
                </a:solidFill>
                <a:latin typeface="+mn-lt"/>
              </a:rPr>
              <a:t>xếp</a:t>
            </a:r>
            <a:r>
              <a:rPr lang="en-US" sz="2000" b="1" dirty="0" smtClean="0">
                <a:solidFill>
                  <a:srgbClr val="C00000"/>
                </a:solidFill>
                <a:latin typeface="+mn-lt"/>
              </a:rPr>
              <a:t> </a:t>
            </a:r>
            <a:r>
              <a:rPr lang="en-US" sz="2000" b="1" dirty="0" err="1" smtClean="0">
                <a:solidFill>
                  <a:srgbClr val="C00000"/>
                </a:solidFill>
                <a:latin typeface="+mn-lt"/>
              </a:rPr>
              <a:t>đồ</a:t>
            </a:r>
            <a:r>
              <a:rPr lang="en-US" sz="2000" b="1" dirty="0" smtClean="0">
                <a:solidFill>
                  <a:srgbClr val="C00000"/>
                </a:solidFill>
                <a:latin typeface="+mn-lt"/>
              </a:rPr>
              <a:t> </a:t>
            </a:r>
            <a:r>
              <a:rPr lang="en-US" sz="2000" b="1" dirty="0" err="1" smtClean="0">
                <a:solidFill>
                  <a:srgbClr val="C00000"/>
                </a:solidFill>
                <a:latin typeface="+mn-lt"/>
              </a:rPr>
              <a:t>vật</a:t>
            </a:r>
            <a:r>
              <a:rPr lang="en-US" sz="2000" b="1" dirty="0" smtClean="0">
                <a:solidFill>
                  <a:srgbClr val="C00000"/>
                </a:solidFill>
                <a:latin typeface="+mn-lt"/>
              </a:rPr>
              <a:t> hay </a:t>
            </a:r>
            <a:r>
              <a:rPr lang="en-US" sz="2000" b="1" dirty="0" err="1" smtClean="0">
                <a:solidFill>
                  <a:srgbClr val="C00000"/>
                </a:solidFill>
                <a:latin typeface="+mn-lt"/>
              </a:rPr>
              <a:t>dữ</a:t>
            </a:r>
            <a:r>
              <a:rPr lang="en-US" sz="2000" b="1" dirty="0" smtClean="0">
                <a:solidFill>
                  <a:srgbClr val="C00000"/>
                </a:solidFill>
                <a:latin typeface="+mn-lt"/>
              </a:rPr>
              <a:t> </a:t>
            </a:r>
            <a:r>
              <a:rPr lang="en-US" sz="2000" b="1" dirty="0" err="1" smtClean="0">
                <a:solidFill>
                  <a:srgbClr val="C00000"/>
                </a:solidFill>
                <a:latin typeface="+mn-lt"/>
              </a:rPr>
              <a:t>liệu</a:t>
            </a:r>
            <a:r>
              <a:rPr lang="en-US" sz="2000" b="1" dirty="0" smtClean="0">
                <a:solidFill>
                  <a:srgbClr val="C00000"/>
                </a:solidFill>
                <a:latin typeface="+mn-lt"/>
              </a:rPr>
              <a:t> </a:t>
            </a:r>
            <a:r>
              <a:rPr lang="en-US" sz="2000" b="1" dirty="0" err="1" smtClean="0">
                <a:solidFill>
                  <a:srgbClr val="C00000"/>
                </a:solidFill>
                <a:latin typeface="+mn-lt"/>
              </a:rPr>
              <a:t>hợp</a:t>
            </a:r>
            <a:r>
              <a:rPr lang="en-US" sz="2000" b="1" dirty="0" smtClean="0">
                <a:solidFill>
                  <a:srgbClr val="C00000"/>
                </a:solidFill>
                <a:latin typeface="+mn-lt"/>
              </a:rPr>
              <a:t> </a:t>
            </a:r>
            <a:r>
              <a:rPr lang="en-US" sz="2000" b="1" dirty="0" err="1" smtClean="0">
                <a:solidFill>
                  <a:srgbClr val="C00000"/>
                </a:solidFill>
                <a:latin typeface="+mn-lt"/>
              </a:rPr>
              <a:t>lí</a:t>
            </a:r>
            <a:r>
              <a:rPr lang="en-US" sz="2000" b="1" dirty="0" smtClean="0">
                <a:solidFill>
                  <a:srgbClr val="C00000"/>
                </a:solidFill>
                <a:latin typeface="+mn-lt"/>
              </a:rPr>
              <a:t> </a:t>
            </a:r>
            <a:r>
              <a:rPr lang="en-US" sz="2000" b="1" dirty="0" err="1" smtClean="0">
                <a:solidFill>
                  <a:srgbClr val="C00000"/>
                </a:solidFill>
                <a:latin typeface="+mn-lt"/>
              </a:rPr>
              <a:t>theo</a:t>
            </a:r>
            <a:r>
              <a:rPr lang="en-US" sz="2000" b="1" dirty="0" smtClean="0">
                <a:solidFill>
                  <a:srgbClr val="C00000"/>
                </a:solidFill>
                <a:latin typeface="+mn-lt"/>
              </a:rPr>
              <a:t> </a:t>
            </a:r>
            <a:r>
              <a:rPr lang="en-US" sz="2000" b="1" dirty="0" err="1" smtClean="0">
                <a:solidFill>
                  <a:srgbClr val="C00000"/>
                </a:solidFill>
                <a:latin typeface="+mn-lt"/>
              </a:rPr>
              <a:t>một</a:t>
            </a:r>
            <a:r>
              <a:rPr lang="en-US" sz="2000" b="1" dirty="0" smtClean="0">
                <a:solidFill>
                  <a:srgbClr val="C00000"/>
                </a:solidFill>
                <a:latin typeface="+mn-lt"/>
              </a:rPr>
              <a:t> </a:t>
            </a:r>
            <a:r>
              <a:rPr lang="en-US" sz="2000" b="1" dirty="0" err="1" smtClean="0">
                <a:solidFill>
                  <a:srgbClr val="C00000"/>
                </a:solidFill>
                <a:latin typeface="+mn-lt"/>
              </a:rPr>
              <a:t>số</a:t>
            </a:r>
            <a:r>
              <a:rPr lang="en-US" sz="2000" b="1" dirty="0" smtClean="0">
                <a:solidFill>
                  <a:srgbClr val="C00000"/>
                </a:solidFill>
                <a:latin typeface="+mn-lt"/>
              </a:rPr>
              <a:t> </a:t>
            </a:r>
            <a:r>
              <a:rPr lang="en-US" sz="2000" b="1" dirty="0" err="1" smtClean="0">
                <a:solidFill>
                  <a:srgbClr val="C00000"/>
                </a:solidFill>
                <a:latin typeface="+mn-lt"/>
              </a:rPr>
              <a:t>yêu</a:t>
            </a:r>
            <a:r>
              <a:rPr lang="en-US" sz="2000" b="1" dirty="0" smtClean="0">
                <a:solidFill>
                  <a:srgbClr val="C00000"/>
                </a:solidFill>
                <a:latin typeface="+mn-lt"/>
              </a:rPr>
              <a:t> </a:t>
            </a:r>
            <a:r>
              <a:rPr lang="en-US" sz="2000" b="1" dirty="0" err="1" smtClean="0">
                <a:solidFill>
                  <a:srgbClr val="C00000"/>
                </a:solidFill>
                <a:latin typeface="+mn-lt"/>
              </a:rPr>
              <a:t>cầu</a:t>
            </a:r>
            <a:r>
              <a:rPr lang="en-US" sz="2000" b="1" dirty="0" smtClean="0">
                <a:solidFill>
                  <a:srgbClr val="C00000"/>
                </a:solidFill>
                <a:latin typeface="+mn-lt"/>
              </a:rPr>
              <a:t> </a:t>
            </a:r>
            <a:r>
              <a:rPr lang="en-US" sz="2000" b="1" dirty="0" err="1" smtClean="0">
                <a:solidFill>
                  <a:srgbClr val="C00000"/>
                </a:solidFill>
                <a:latin typeface="+mn-lt"/>
              </a:rPr>
              <a:t>cụ</a:t>
            </a:r>
            <a:r>
              <a:rPr lang="en-US" sz="2000" b="1" dirty="0" smtClean="0">
                <a:solidFill>
                  <a:srgbClr val="C00000"/>
                </a:solidFill>
                <a:latin typeface="+mn-lt"/>
              </a:rPr>
              <a:t> </a:t>
            </a:r>
            <a:r>
              <a:rPr lang="en-US" sz="2000" b="1" dirty="0" err="1" smtClean="0">
                <a:solidFill>
                  <a:srgbClr val="C00000"/>
                </a:solidFill>
                <a:latin typeface="+mn-lt"/>
              </a:rPr>
              <a:t>thể</a:t>
            </a:r>
            <a:endParaRPr lang="en-US" sz="2000" b="1" dirty="0">
              <a:solidFill>
                <a:srgbClr val="C00000"/>
              </a:solidFill>
              <a:latin typeface="+mn-lt"/>
            </a:endParaRPr>
          </a:p>
        </p:txBody>
      </p:sp>
      <p:sp>
        <p:nvSpPr>
          <p:cNvPr id="11" name="Rectangle 10"/>
          <p:cNvSpPr/>
          <p:nvPr/>
        </p:nvSpPr>
        <p:spPr>
          <a:xfrm>
            <a:off x="595901" y="1550794"/>
            <a:ext cx="5347699" cy="3323987"/>
          </a:xfrm>
          <a:prstGeom prst="rect">
            <a:avLst/>
          </a:prstGeom>
        </p:spPr>
        <p:txBody>
          <a:bodyPr wrap="square">
            <a:spAutoFit/>
          </a:bodyPr>
          <a:lstStyle/>
          <a:p>
            <a:pPr algn="just">
              <a:lnSpc>
                <a:spcPct val="150000"/>
              </a:lnSpc>
            </a:pPr>
            <a:r>
              <a:rPr lang="en-US" sz="2000" b="1" i="1" dirty="0" smtClean="0"/>
              <a:t>Q</a:t>
            </a:r>
            <a:r>
              <a:rPr lang="vi-VN" sz="2000" b="1" i="1" dirty="0" smtClean="0"/>
              <a:t>uan </a:t>
            </a:r>
            <a:r>
              <a:rPr lang="vi-VN" sz="2000" b="1" i="1" dirty="0"/>
              <a:t>sát Hình 3 trong SGK, thảo luận theo cặp và trả lời câu hỏi</a:t>
            </a:r>
            <a:r>
              <a:rPr lang="vi-VN" sz="2000" b="1" i="1" dirty="0" smtClean="0"/>
              <a:t>:</a:t>
            </a:r>
            <a:endParaRPr lang="vi-VN" sz="2000" b="1" i="1" dirty="0"/>
          </a:p>
          <a:p>
            <a:pPr marL="342900" indent="-342900" algn="just">
              <a:lnSpc>
                <a:spcPct val="150000"/>
              </a:lnSpc>
              <a:buFont typeface="Wingdings" panose="05000000000000000000" pitchFamily="2" charset="2"/>
              <a:buChar char="§"/>
            </a:pPr>
            <a:r>
              <a:rPr lang="vi-VN" sz="2000" dirty="0" smtClean="0"/>
              <a:t>Theo </a:t>
            </a:r>
            <a:r>
              <a:rPr lang="vi-VN" sz="2000" dirty="0"/>
              <a:t>em, cách sắp xếp của bạn đã hợp lí chưa? Tại sao?</a:t>
            </a:r>
          </a:p>
          <a:p>
            <a:pPr marL="342900" indent="-342900" algn="just">
              <a:lnSpc>
                <a:spcPct val="150000"/>
              </a:lnSpc>
              <a:buFont typeface="Wingdings" panose="05000000000000000000" pitchFamily="2" charset="2"/>
              <a:buChar char="§"/>
            </a:pPr>
            <a:r>
              <a:rPr lang="vi-VN" sz="2000" dirty="0" smtClean="0"/>
              <a:t>Hãy </a:t>
            </a:r>
            <a:r>
              <a:rPr lang="vi-VN" sz="2000" dirty="0"/>
              <a:t>nêu cách tìm đúng và nhanh một quyển sách, một quyển vở hay một đồ dùng học tập trong giá sách ở Hình 3.</a:t>
            </a:r>
          </a:p>
        </p:txBody>
      </p:sp>
      <p:sp>
        <p:nvSpPr>
          <p:cNvPr id="12" name="TextBox 11"/>
          <p:cNvSpPr txBox="1"/>
          <p:nvPr/>
        </p:nvSpPr>
        <p:spPr>
          <a:xfrm>
            <a:off x="595901" y="1150684"/>
            <a:ext cx="636998" cy="400110"/>
          </a:xfrm>
          <a:prstGeom prst="rect">
            <a:avLst/>
          </a:prstGeom>
          <a:noFill/>
        </p:spPr>
        <p:txBody>
          <a:bodyPr wrap="square" rtlCol="0">
            <a:spAutoFit/>
          </a:bodyPr>
          <a:lstStyle/>
          <a:p>
            <a:r>
              <a:rPr lang="en-US" sz="2000" b="1" dirty="0" smtClean="0">
                <a:solidFill>
                  <a:schemeClr val="accent6">
                    <a:lumMod val="25000"/>
                  </a:schemeClr>
                </a:solidFill>
              </a:rPr>
              <a:t>a)</a:t>
            </a:r>
            <a:endParaRPr lang="en-US" sz="2000" b="1" dirty="0">
              <a:solidFill>
                <a:schemeClr val="accent6">
                  <a:lumMod val="25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124" y="1779859"/>
            <a:ext cx="2732246" cy="2381175"/>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1" end="1"/>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90" name="Google Shape;2590;p59"/>
          <p:cNvGrpSpPr/>
          <p:nvPr/>
        </p:nvGrpSpPr>
        <p:grpSpPr>
          <a:xfrm>
            <a:off x="3480550" y="2002110"/>
            <a:ext cx="900281" cy="915535"/>
            <a:chOff x="451814" y="2209625"/>
            <a:chExt cx="873890" cy="888696"/>
          </a:xfrm>
        </p:grpSpPr>
        <p:sp>
          <p:nvSpPr>
            <p:cNvPr id="2591" name="Google Shape;2591;p5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6"/>
            </a:solidFill>
            <a:ln>
              <a:noFill/>
            </a:ln>
          </p:spPr>
        </p:sp>
        <p:sp>
          <p:nvSpPr>
            <p:cNvPr id="2592" name="Google Shape;2592;p5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2593" name="Google Shape;2593;p59"/>
          <p:cNvGrpSpPr/>
          <p:nvPr/>
        </p:nvGrpSpPr>
        <p:grpSpPr>
          <a:xfrm>
            <a:off x="4688125" y="1976300"/>
            <a:ext cx="987463" cy="967127"/>
            <a:chOff x="1497832" y="2531913"/>
            <a:chExt cx="958516" cy="938776"/>
          </a:xfrm>
        </p:grpSpPr>
        <p:sp>
          <p:nvSpPr>
            <p:cNvPr id="2594" name="Google Shape;2594;p5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lt2"/>
            </a:solidFill>
            <a:ln>
              <a:noFill/>
            </a:ln>
          </p:spPr>
        </p:sp>
        <p:sp>
          <p:nvSpPr>
            <p:cNvPr id="2595" name="Google Shape;2595;p5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2596" name="Google Shape;2596;p59"/>
          <p:cNvGrpSpPr/>
          <p:nvPr/>
        </p:nvGrpSpPr>
        <p:grpSpPr>
          <a:xfrm>
            <a:off x="3468412" y="3241593"/>
            <a:ext cx="924565" cy="939005"/>
            <a:chOff x="124550" y="3420216"/>
            <a:chExt cx="897461" cy="911478"/>
          </a:xfrm>
        </p:grpSpPr>
        <p:sp>
          <p:nvSpPr>
            <p:cNvPr id="2597" name="Google Shape;2597;p59"/>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sp>
        <p:sp>
          <p:nvSpPr>
            <p:cNvPr id="2598" name="Google Shape;2598;p59"/>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med" len="med"/>
              <a:tailEnd type="none" w="med" len="med"/>
            </a:ln>
          </p:spPr>
        </p:sp>
      </p:grpSp>
      <p:grpSp>
        <p:nvGrpSpPr>
          <p:cNvPr id="2599" name="Google Shape;2599;p59"/>
          <p:cNvGrpSpPr/>
          <p:nvPr/>
        </p:nvGrpSpPr>
        <p:grpSpPr>
          <a:xfrm>
            <a:off x="4701356" y="3242560"/>
            <a:ext cx="961117" cy="937089"/>
            <a:chOff x="4697006" y="3199982"/>
            <a:chExt cx="932942" cy="909618"/>
          </a:xfrm>
        </p:grpSpPr>
        <p:sp>
          <p:nvSpPr>
            <p:cNvPr id="2600" name="Google Shape;2600;p59"/>
            <p:cNvSpPr/>
            <p:nvPr/>
          </p:nvSpPr>
          <p:spPr>
            <a:xfrm>
              <a:off x="4787004" y="3199982"/>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a:noFill/>
            </a:ln>
          </p:spPr>
        </p:sp>
        <p:sp>
          <p:nvSpPr>
            <p:cNvPr id="2601" name="Google Shape;2601;p59"/>
            <p:cNvSpPr/>
            <p:nvPr/>
          </p:nvSpPr>
          <p:spPr>
            <a:xfrm>
              <a:off x="4697006" y="3248423"/>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w="19050" cap="flat" cmpd="sng">
              <a:solidFill>
                <a:schemeClr val="dk1"/>
              </a:solidFill>
              <a:prstDash val="solid"/>
              <a:round/>
              <a:headEnd type="none" w="med" len="med"/>
              <a:tailEnd type="none" w="med" len="med"/>
            </a:ln>
          </p:spPr>
        </p:sp>
      </p:grpSp>
      <p:grpSp>
        <p:nvGrpSpPr>
          <p:cNvPr id="2602" name="Google Shape;2602;p59"/>
          <p:cNvGrpSpPr/>
          <p:nvPr/>
        </p:nvGrpSpPr>
        <p:grpSpPr>
          <a:xfrm>
            <a:off x="3734470" y="2266937"/>
            <a:ext cx="386947" cy="386007"/>
            <a:chOff x="-42796875" y="2680675"/>
            <a:chExt cx="319000" cy="318225"/>
          </a:xfrm>
        </p:grpSpPr>
        <p:sp>
          <p:nvSpPr>
            <p:cNvPr id="2603" name="Google Shape;2603;p59"/>
            <p:cNvSpPr/>
            <p:nvPr/>
          </p:nvSpPr>
          <p:spPr>
            <a:xfrm>
              <a:off x="-42671650" y="2853950"/>
              <a:ext cx="70125" cy="21275"/>
            </a:xfrm>
            <a:custGeom>
              <a:avLst/>
              <a:gdLst/>
              <a:ahLst/>
              <a:cxnLst/>
              <a:rect l="l" t="t" r="r" b="b"/>
              <a:pathLst>
                <a:path w="2805" h="851" extrusionOk="0">
                  <a:moveTo>
                    <a:pt x="442" y="0"/>
                  </a:moveTo>
                  <a:cubicBezTo>
                    <a:pt x="190" y="0"/>
                    <a:pt x="1" y="221"/>
                    <a:pt x="1" y="410"/>
                  </a:cubicBezTo>
                  <a:cubicBezTo>
                    <a:pt x="1" y="630"/>
                    <a:pt x="190" y="851"/>
                    <a:pt x="442" y="851"/>
                  </a:cubicBezTo>
                  <a:lnTo>
                    <a:pt x="2364" y="851"/>
                  </a:lnTo>
                  <a:cubicBezTo>
                    <a:pt x="2616" y="851"/>
                    <a:pt x="2773" y="630"/>
                    <a:pt x="2773" y="410"/>
                  </a:cubicBezTo>
                  <a:cubicBezTo>
                    <a:pt x="2805" y="221"/>
                    <a:pt x="2584"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42671650" y="2895675"/>
              <a:ext cx="70125" cy="20525"/>
            </a:xfrm>
            <a:custGeom>
              <a:avLst/>
              <a:gdLst/>
              <a:ahLst/>
              <a:cxnLst/>
              <a:rect l="l" t="t" r="r" b="b"/>
              <a:pathLst>
                <a:path w="2805" h="821" extrusionOk="0">
                  <a:moveTo>
                    <a:pt x="442" y="1"/>
                  </a:moveTo>
                  <a:cubicBezTo>
                    <a:pt x="190" y="1"/>
                    <a:pt x="1" y="190"/>
                    <a:pt x="1" y="442"/>
                  </a:cubicBezTo>
                  <a:cubicBezTo>
                    <a:pt x="1" y="663"/>
                    <a:pt x="190" y="820"/>
                    <a:pt x="442" y="820"/>
                  </a:cubicBezTo>
                  <a:lnTo>
                    <a:pt x="2364" y="820"/>
                  </a:lnTo>
                  <a:cubicBezTo>
                    <a:pt x="2616" y="820"/>
                    <a:pt x="2773" y="631"/>
                    <a:pt x="2773" y="442"/>
                  </a:cubicBezTo>
                  <a:cubicBezTo>
                    <a:pt x="2805" y="190"/>
                    <a:pt x="2584"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42796875" y="2680675"/>
              <a:ext cx="319000" cy="318225"/>
            </a:xfrm>
            <a:custGeom>
              <a:avLst/>
              <a:gdLst/>
              <a:ahLst/>
              <a:cxnLst/>
              <a:rect l="l" t="t" r="r" b="b"/>
              <a:pathLst>
                <a:path w="12760" h="12729" extrusionOk="0">
                  <a:moveTo>
                    <a:pt x="9011" y="882"/>
                  </a:moveTo>
                  <a:cubicBezTo>
                    <a:pt x="9168" y="882"/>
                    <a:pt x="9357" y="914"/>
                    <a:pt x="9483" y="945"/>
                  </a:cubicBezTo>
                  <a:cubicBezTo>
                    <a:pt x="9799" y="1071"/>
                    <a:pt x="10051" y="1355"/>
                    <a:pt x="10177" y="1701"/>
                  </a:cubicBezTo>
                  <a:lnTo>
                    <a:pt x="2615" y="1701"/>
                  </a:lnTo>
                  <a:cubicBezTo>
                    <a:pt x="2804" y="1229"/>
                    <a:pt x="3245" y="882"/>
                    <a:pt x="3781" y="882"/>
                  </a:cubicBezTo>
                  <a:close/>
                  <a:moveTo>
                    <a:pt x="1733" y="3623"/>
                  </a:moveTo>
                  <a:lnTo>
                    <a:pt x="1733" y="5293"/>
                  </a:lnTo>
                  <a:lnTo>
                    <a:pt x="914" y="5293"/>
                  </a:lnTo>
                  <a:lnTo>
                    <a:pt x="914" y="3623"/>
                  </a:lnTo>
                  <a:close/>
                  <a:moveTo>
                    <a:pt x="11941" y="3623"/>
                  </a:moveTo>
                  <a:lnTo>
                    <a:pt x="11941" y="5293"/>
                  </a:lnTo>
                  <a:lnTo>
                    <a:pt x="11122" y="5293"/>
                  </a:lnTo>
                  <a:lnTo>
                    <a:pt x="11122" y="3623"/>
                  </a:lnTo>
                  <a:close/>
                  <a:moveTo>
                    <a:pt x="10240" y="2521"/>
                  </a:moveTo>
                  <a:lnTo>
                    <a:pt x="10240" y="5316"/>
                  </a:lnTo>
                  <a:lnTo>
                    <a:pt x="10240" y="5316"/>
                  </a:lnTo>
                  <a:cubicBezTo>
                    <a:pt x="10144" y="5293"/>
                    <a:pt x="10003" y="5293"/>
                    <a:pt x="9862" y="5293"/>
                  </a:cubicBezTo>
                  <a:lnTo>
                    <a:pt x="6932" y="5293"/>
                  </a:lnTo>
                  <a:lnTo>
                    <a:pt x="6932" y="2521"/>
                  </a:lnTo>
                  <a:close/>
                  <a:moveTo>
                    <a:pt x="6144" y="2521"/>
                  </a:moveTo>
                  <a:lnTo>
                    <a:pt x="6144" y="5293"/>
                  </a:lnTo>
                  <a:lnTo>
                    <a:pt x="2962" y="5293"/>
                  </a:lnTo>
                  <a:cubicBezTo>
                    <a:pt x="2804" y="5293"/>
                    <a:pt x="2678" y="5293"/>
                    <a:pt x="2552" y="5324"/>
                  </a:cubicBezTo>
                  <a:lnTo>
                    <a:pt x="2552" y="2521"/>
                  </a:lnTo>
                  <a:close/>
                  <a:moveTo>
                    <a:pt x="9893" y="6207"/>
                  </a:moveTo>
                  <a:cubicBezTo>
                    <a:pt x="10555" y="6207"/>
                    <a:pt x="11122" y="6742"/>
                    <a:pt x="11122" y="7404"/>
                  </a:cubicBezTo>
                  <a:lnTo>
                    <a:pt x="11122" y="9861"/>
                  </a:lnTo>
                  <a:cubicBezTo>
                    <a:pt x="11122" y="10019"/>
                    <a:pt x="11027" y="10145"/>
                    <a:pt x="10933" y="10208"/>
                  </a:cubicBezTo>
                  <a:cubicBezTo>
                    <a:pt x="10838" y="10239"/>
                    <a:pt x="10775" y="10302"/>
                    <a:pt x="10681" y="10302"/>
                  </a:cubicBezTo>
                  <a:lnTo>
                    <a:pt x="2143" y="10302"/>
                  </a:lnTo>
                  <a:cubicBezTo>
                    <a:pt x="1922" y="10302"/>
                    <a:pt x="1796" y="10176"/>
                    <a:pt x="1733" y="10019"/>
                  </a:cubicBezTo>
                  <a:cubicBezTo>
                    <a:pt x="1702" y="9924"/>
                    <a:pt x="1733" y="10050"/>
                    <a:pt x="1733" y="8254"/>
                  </a:cubicBezTo>
                  <a:lnTo>
                    <a:pt x="1733" y="7404"/>
                  </a:lnTo>
                  <a:cubicBezTo>
                    <a:pt x="1733" y="6994"/>
                    <a:pt x="1922" y="6616"/>
                    <a:pt x="2300" y="6396"/>
                  </a:cubicBezTo>
                  <a:cubicBezTo>
                    <a:pt x="2489" y="6270"/>
                    <a:pt x="2710" y="6207"/>
                    <a:pt x="2993" y="6207"/>
                  </a:cubicBezTo>
                  <a:close/>
                  <a:moveTo>
                    <a:pt x="3403" y="11090"/>
                  </a:moveTo>
                  <a:lnTo>
                    <a:pt x="3403" y="11909"/>
                  </a:lnTo>
                  <a:lnTo>
                    <a:pt x="2552" y="11909"/>
                  </a:lnTo>
                  <a:lnTo>
                    <a:pt x="2552" y="11090"/>
                  </a:lnTo>
                  <a:close/>
                  <a:moveTo>
                    <a:pt x="10271" y="11090"/>
                  </a:moveTo>
                  <a:lnTo>
                    <a:pt x="10271" y="11909"/>
                  </a:lnTo>
                  <a:lnTo>
                    <a:pt x="9452" y="11909"/>
                  </a:lnTo>
                  <a:lnTo>
                    <a:pt x="9452" y="11090"/>
                  </a:lnTo>
                  <a:close/>
                  <a:moveTo>
                    <a:pt x="3750" y="0"/>
                  </a:moveTo>
                  <a:cubicBezTo>
                    <a:pt x="2615" y="0"/>
                    <a:pt x="1670" y="945"/>
                    <a:pt x="1670" y="2079"/>
                  </a:cubicBezTo>
                  <a:lnTo>
                    <a:pt x="1670" y="2804"/>
                  </a:lnTo>
                  <a:lnTo>
                    <a:pt x="442" y="2804"/>
                  </a:lnTo>
                  <a:cubicBezTo>
                    <a:pt x="190" y="2804"/>
                    <a:pt x="0" y="2993"/>
                    <a:pt x="0" y="3214"/>
                  </a:cubicBezTo>
                  <a:lnTo>
                    <a:pt x="0" y="5671"/>
                  </a:lnTo>
                  <a:cubicBezTo>
                    <a:pt x="0" y="5923"/>
                    <a:pt x="190" y="6112"/>
                    <a:pt x="442" y="6112"/>
                  </a:cubicBezTo>
                  <a:lnTo>
                    <a:pt x="1261" y="6112"/>
                  </a:lnTo>
                  <a:cubicBezTo>
                    <a:pt x="977" y="6459"/>
                    <a:pt x="820" y="6900"/>
                    <a:pt x="820" y="7341"/>
                  </a:cubicBezTo>
                  <a:lnTo>
                    <a:pt x="820" y="9830"/>
                  </a:lnTo>
                  <a:cubicBezTo>
                    <a:pt x="820" y="10365"/>
                    <a:pt x="1198" y="10806"/>
                    <a:pt x="1670" y="10995"/>
                  </a:cubicBezTo>
                  <a:lnTo>
                    <a:pt x="1670" y="12287"/>
                  </a:lnTo>
                  <a:cubicBezTo>
                    <a:pt x="1670" y="12539"/>
                    <a:pt x="1859" y="12728"/>
                    <a:pt x="2048" y="12728"/>
                  </a:cubicBezTo>
                  <a:lnTo>
                    <a:pt x="3718" y="12728"/>
                  </a:lnTo>
                  <a:cubicBezTo>
                    <a:pt x="3939" y="12728"/>
                    <a:pt x="4096" y="12539"/>
                    <a:pt x="4096" y="12287"/>
                  </a:cubicBezTo>
                  <a:lnTo>
                    <a:pt x="4096" y="11090"/>
                  </a:lnTo>
                  <a:lnTo>
                    <a:pt x="8507" y="11090"/>
                  </a:lnTo>
                  <a:lnTo>
                    <a:pt x="8507" y="12287"/>
                  </a:lnTo>
                  <a:cubicBezTo>
                    <a:pt x="8507" y="12539"/>
                    <a:pt x="8696" y="12728"/>
                    <a:pt x="8916" y="12728"/>
                  </a:cubicBezTo>
                  <a:lnTo>
                    <a:pt x="10555" y="12728"/>
                  </a:lnTo>
                  <a:cubicBezTo>
                    <a:pt x="10807" y="12728"/>
                    <a:pt x="10964" y="12539"/>
                    <a:pt x="10964" y="12287"/>
                  </a:cubicBezTo>
                  <a:lnTo>
                    <a:pt x="10964" y="10995"/>
                  </a:lnTo>
                  <a:cubicBezTo>
                    <a:pt x="11468" y="10838"/>
                    <a:pt x="11783" y="10365"/>
                    <a:pt x="11783" y="9830"/>
                  </a:cubicBezTo>
                  <a:lnTo>
                    <a:pt x="11783" y="7341"/>
                  </a:lnTo>
                  <a:cubicBezTo>
                    <a:pt x="11783" y="6868"/>
                    <a:pt x="11626" y="6427"/>
                    <a:pt x="11374" y="6112"/>
                  </a:cubicBezTo>
                  <a:lnTo>
                    <a:pt x="12224" y="6112"/>
                  </a:lnTo>
                  <a:cubicBezTo>
                    <a:pt x="12445" y="6112"/>
                    <a:pt x="12602" y="5923"/>
                    <a:pt x="12602" y="5671"/>
                  </a:cubicBezTo>
                  <a:lnTo>
                    <a:pt x="12602" y="3214"/>
                  </a:lnTo>
                  <a:cubicBezTo>
                    <a:pt x="12760" y="2993"/>
                    <a:pt x="12571" y="2804"/>
                    <a:pt x="12319" y="2804"/>
                  </a:cubicBezTo>
                  <a:lnTo>
                    <a:pt x="11059" y="2804"/>
                  </a:lnTo>
                  <a:lnTo>
                    <a:pt x="11059" y="2079"/>
                  </a:lnTo>
                  <a:cubicBezTo>
                    <a:pt x="11059" y="945"/>
                    <a:pt x="10145" y="0"/>
                    <a:pt x="8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42753550" y="2854500"/>
              <a:ext cx="63825" cy="61700"/>
            </a:xfrm>
            <a:custGeom>
              <a:avLst/>
              <a:gdLst/>
              <a:ahLst/>
              <a:cxnLst/>
              <a:rect l="l" t="t" r="r" b="b"/>
              <a:pathLst>
                <a:path w="2553" h="2468" extrusionOk="0">
                  <a:moveTo>
                    <a:pt x="1263" y="829"/>
                  </a:moveTo>
                  <a:cubicBezTo>
                    <a:pt x="1435" y="829"/>
                    <a:pt x="1565" y="949"/>
                    <a:pt x="1639" y="1144"/>
                  </a:cubicBezTo>
                  <a:cubicBezTo>
                    <a:pt x="1718" y="1410"/>
                    <a:pt x="1483" y="1676"/>
                    <a:pt x="1218" y="1676"/>
                  </a:cubicBezTo>
                  <a:cubicBezTo>
                    <a:pt x="1170" y="1676"/>
                    <a:pt x="1120" y="1668"/>
                    <a:pt x="1071" y="1648"/>
                  </a:cubicBezTo>
                  <a:cubicBezTo>
                    <a:pt x="945" y="1616"/>
                    <a:pt x="882" y="1490"/>
                    <a:pt x="851" y="1364"/>
                  </a:cubicBezTo>
                  <a:cubicBezTo>
                    <a:pt x="756" y="1144"/>
                    <a:pt x="914" y="892"/>
                    <a:pt x="1103" y="860"/>
                  </a:cubicBezTo>
                  <a:cubicBezTo>
                    <a:pt x="1160" y="839"/>
                    <a:pt x="1213" y="829"/>
                    <a:pt x="1263" y="829"/>
                  </a:cubicBezTo>
                  <a:close/>
                  <a:moveTo>
                    <a:pt x="1234" y="0"/>
                  </a:moveTo>
                  <a:cubicBezTo>
                    <a:pt x="841" y="0"/>
                    <a:pt x="443" y="194"/>
                    <a:pt x="189" y="545"/>
                  </a:cubicBezTo>
                  <a:cubicBezTo>
                    <a:pt x="95" y="734"/>
                    <a:pt x="0" y="986"/>
                    <a:pt x="0" y="1238"/>
                  </a:cubicBezTo>
                  <a:cubicBezTo>
                    <a:pt x="0" y="1932"/>
                    <a:pt x="567" y="2467"/>
                    <a:pt x="1229" y="2467"/>
                  </a:cubicBezTo>
                  <a:cubicBezTo>
                    <a:pt x="1765" y="2467"/>
                    <a:pt x="2237" y="2121"/>
                    <a:pt x="2395" y="1616"/>
                  </a:cubicBezTo>
                  <a:cubicBezTo>
                    <a:pt x="2552" y="1081"/>
                    <a:pt x="2363" y="514"/>
                    <a:pt x="1922" y="230"/>
                  </a:cubicBezTo>
                  <a:cubicBezTo>
                    <a:pt x="1718" y="74"/>
                    <a:pt x="1477" y="0"/>
                    <a:pt x="1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42581850" y="2853950"/>
              <a:ext cx="63025" cy="61475"/>
            </a:xfrm>
            <a:custGeom>
              <a:avLst/>
              <a:gdLst/>
              <a:ahLst/>
              <a:cxnLst/>
              <a:rect l="l" t="t" r="r" b="b"/>
              <a:pathLst>
                <a:path w="2521" h="2459" extrusionOk="0">
                  <a:moveTo>
                    <a:pt x="1269" y="860"/>
                  </a:moveTo>
                  <a:cubicBezTo>
                    <a:pt x="1493" y="860"/>
                    <a:pt x="1670" y="1049"/>
                    <a:pt x="1670" y="1260"/>
                  </a:cubicBezTo>
                  <a:cubicBezTo>
                    <a:pt x="1670" y="1481"/>
                    <a:pt x="1576" y="1638"/>
                    <a:pt x="1355" y="1670"/>
                  </a:cubicBezTo>
                  <a:cubicBezTo>
                    <a:pt x="1311" y="1683"/>
                    <a:pt x="1268" y="1689"/>
                    <a:pt x="1227" y="1689"/>
                  </a:cubicBezTo>
                  <a:cubicBezTo>
                    <a:pt x="1063" y="1689"/>
                    <a:pt x="927" y="1588"/>
                    <a:pt x="851" y="1386"/>
                  </a:cubicBezTo>
                  <a:cubicBezTo>
                    <a:pt x="788" y="1166"/>
                    <a:pt x="882" y="945"/>
                    <a:pt x="1135" y="882"/>
                  </a:cubicBezTo>
                  <a:cubicBezTo>
                    <a:pt x="1180" y="867"/>
                    <a:pt x="1225" y="860"/>
                    <a:pt x="1269" y="860"/>
                  </a:cubicBezTo>
                  <a:close/>
                  <a:moveTo>
                    <a:pt x="1261" y="0"/>
                  </a:moveTo>
                  <a:cubicBezTo>
                    <a:pt x="567" y="0"/>
                    <a:pt x="0" y="567"/>
                    <a:pt x="32" y="1229"/>
                  </a:cubicBezTo>
                  <a:cubicBezTo>
                    <a:pt x="32" y="1874"/>
                    <a:pt x="541" y="2459"/>
                    <a:pt x="1208" y="2459"/>
                  </a:cubicBezTo>
                  <a:cubicBezTo>
                    <a:pt x="1226" y="2459"/>
                    <a:pt x="1243" y="2458"/>
                    <a:pt x="1261" y="2458"/>
                  </a:cubicBezTo>
                  <a:cubicBezTo>
                    <a:pt x="1922" y="2458"/>
                    <a:pt x="2521" y="1891"/>
                    <a:pt x="2458" y="1229"/>
                  </a:cubicBezTo>
                  <a:cubicBezTo>
                    <a:pt x="2521" y="567"/>
                    <a:pt x="1954"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8" name="Google Shape;2608;p59"/>
          <p:cNvSpPr/>
          <p:nvPr/>
        </p:nvSpPr>
        <p:spPr>
          <a:xfrm>
            <a:off x="4989298" y="2284659"/>
            <a:ext cx="385067" cy="350648"/>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9" name="Google Shape;2609;p59"/>
          <p:cNvGrpSpPr/>
          <p:nvPr/>
        </p:nvGrpSpPr>
        <p:grpSpPr>
          <a:xfrm>
            <a:off x="3758054" y="3521566"/>
            <a:ext cx="340125" cy="379305"/>
            <a:chOff x="-40150450" y="1977325"/>
            <a:chExt cx="280400" cy="312700"/>
          </a:xfrm>
        </p:grpSpPr>
        <p:sp>
          <p:nvSpPr>
            <p:cNvPr id="2610" name="Google Shape;2610;p59"/>
            <p:cNvSpPr/>
            <p:nvPr/>
          </p:nvSpPr>
          <p:spPr>
            <a:xfrm>
              <a:off x="-40052800" y="20411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a:off x="-39925200" y="21080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4" name="Google Shape;2614;p59"/>
          <p:cNvSpPr/>
          <p:nvPr/>
        </p:nvSpPr>
        <p:spPr>
          <a:xfrm>
            <a:off x="4988824" y="3518550"/>
            <a:ext cx="386007" cy="385400"/>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5" name="Google Shape;2615;p59"/>
          <p:cNvCxnSpPr/>
          <p:nvPr/>
        </p:nvCxnSpPr>
        <p:spPr>
          <a:xfrm>
            <a:off x="2946350" y="2483925"/>
            <a:ext cx="551700" cy="0"/>
          </a:xfrm>
          <a:prstGeom prst="straightConnector1">
            <a:avLst/>
          </a:prstGeom>
          <a:noFill/>
          <a:ln w="19050" cap="flat" cmpd="sng">
            <a:solidFill>
              <a:schemeClr val="dk1"/>
            </a:solidFill>
            <a:prstDash val="solid"/>
            <a:round/>
            <a:headEnd type="oval" w="med" len="med"/>
            <a:tailEnd type="none" w="med" len="med"/>
          </a:ln>
        </p:spPr>
      </p:cxnSp>
      <p:cxnSp>
        <p:nvCxnSpPr>
          <p:cNvPr id="2616" name="Google Shape;2616;p59"/>
          <p:cNvCxnSpPr/>
          <p:nvPr/>
        </p:nvCxnSpPr>
        <p:spPr>
          <a:xfrm>
            <a:off x="2947825" y="3715600"/>
            <a:ext cx="522300" cy="0"/>
          </a:xfrm>
          <a:prstGeom prst="straightConnector1">
            <a:avLst/>
          </a:prstGeom>
          <a:noFill/>
          <a:ln w="19050" cap="flat" cmpd="sng">
            <a:solidFill>
              <a:schemeClr val="dk1"/>
            </a:solidFill>
            <a:prstDash val="solid"/>
            <a:round/>
            <a:headEnd type="oval" w="med" len="med"/>
            <a:tailEnd type="none" w="med" len="med"/>
          </a:ln>
        </p:spPr>
      </p:cxnSp>
      <p:cxnSp>
        <p:nvCxnSpPr>
          <p:cNvPr id="2617" name="Google Shape;2617;p59"/>
          <p:cNvCxnSpPr/>
          <p:nvPr/>
        </p:nvCxnSpPr>
        <p:spPr>
          <a:xfrm>
            <a:off x="5555650" y="3720475"/>
            <a:ext cx="504300" cy="9000"/>
          </a:xfrm>
          <a:prstGeom prst="straightConnector1">
            <a:avLst/>
          </a:prstGeom>
          <a:noFill/>
          <a:ln w="19050" cap="flat" cmpd="sng">
            <a:solidFill>
              <a:schemeClr val="dk1"/>
            </a:solidFill>
            <a:prstDash val="solid"/>
            <a:round/>
            <a:headEnd type="none" w="med" len="med"/>
            <a:tailEnd type="oval" w="med" len="med"/>
          </a:ln>
        </p:spPr>
      </p:cxnSp>
      <p:cxnSp>
        <p:nvCxnSpPr>
          <p:cNvPr id="2618" name="Google Shape;2618;p59"/>
          <p:cNvCxnSpPr/>
          <p:nvPr/>
        </p:nvCxnSpPr>
        <p:spPr>
          <a:xfrm>
            <a:off x="5563925" y="2498650"/>
            <a:ext cx="495900" cy="0"/>
          </a:xfrm>
          <a:prstGeom prst="straightConnector1">
            <a:avLst/>
          </a:prstGeom>
          <a:noFill/>
          <a:ln w="19050" cap="flat" cmpd="sng">
            <a:solidFill>
              <a:schemeClr val="dk1"/>
            </a:solidFill>
            <a:prstDash val="solid"/>
            <a:round/>
            <a:headEnd type="none" w="med" len="med"/>
            <a:tailEnd type="oval" w="med" len="med"/>
          </a:ln>
        </p:spPr>
      </p:cxnSp>
      <p:sp>
        <p:nvSpPr>
          <p:cNvPr id="3" name="Rectangle 2"/>
          <p:cNvSpPr/>
          <p:nvPr/>
        </p:nvSpPr>
        <p:spPr>
          <a:xfrm>
            <a:off x="767472" y="884769"/>
            <a:ext cx="4467890" cy="400110"/>
          </a:xfrm>
          <a:prstGeom prst="rect">
            <a:avLst/>
          </a:prstGeom>
        </p:spPr>
        <p:txBody>
          <a:bodyPr wrap="none">
            <a:spAutoFit/>
          </a:bodyPr>
          <a:lstStyle/>
          <a:p>
            <a:r>
              <a:rPr lang="en-US" sz="2000" b="1" dirty="0" err="1" smtClean="0"/>
              <a:t>Cách</a:t>
            </a:r>
            <a:r>
              <a:rPr lang="en-US" sz="2000" b="1" dirty="0" smtClean="0"/>
              <a:t> </a:t>
            </a:r>
            <a:r>
              <a:rPr lang="en-US" sz="2000" b="1" dirty="0" err="1"/>
              <a:t>sắp</a:t>
            </a:r>
            <a:r>
              <a:rPr lang="en-US" sz="2000" b="1" dirty="0"/>
              <a:t> </a:t>
            </a:r>
            <a:r>
              <a:rPr lang="en-US" sz="2000" b="1" dirty="0" err="1"/>
              <a:t>xếp</a:t>
            </a:r>
            <a:r>
              <a:rPr lang="en-US" sz="2000" b="1" dirty="0"/>
              <a:t> </a:t>
            </a:r>
            <a:r>
              <a:rPr lang="en-US" sz="2000" b="1" dirty="0" err="1"/>
              <a:t>của</a:t>
            </a:r>
            <a:r>
              <a:rPr lang="en-US" sz="2000" b="1" dirty="0"/>
              <a:t> </a:t>
            </a:r>
            <a:r>
              <a:rPr lang="en-US" sz="2000" b="1" dirty="0" err="1"/>
              <a:t>bạn</a:t>
            </a:r>
            <a:r>
              <a:rPr lang="en-US" sz="2000" b="1" dirty="0"/>
              <a:t> </a:t>
            </a:r>
            <a:r>
              <a:rPr lang="en-US" sz="2000" b="1" dirty="0" err="1"/>
              <a:t>đã</a:t>
            </a:r>
            <a:r>
              <a:rPr lang="en-US" sz="2000" b="1" dirty="0"/>
              <a:t> </a:t>
            </a:r>
            <a:r>
              <a:rPr lang="en-US" sz="2000" b="1" dirty="0" err="1"/>
              <a:t>hợp</a:t>
            </a:r>
            <a:r>
              <a:rPr lang="en-US" sz="2000" b="1" dirty="0"/>
              <a:t> </a:t>
            </a:r>
            <a:r>
              <a:rPr lang="en-US" sz="2000" b="1" dirty="0" err="1" smtClean="0"/>
              <a:t>lí</a:t>
            </a:r>
            <a:r>
              <a:rPr lang="en-US" sz="2000" b="1" dirty="0" smtClean="0"/>
              <a:t>, </a:t>
            </a:r>
            <a:r>
              <a:rPr lang="en-US" sz="2000" b="1" dirty="0" err="1" smtClean="0"/>
              <a:t>vì</a:t>
            </a:r>
            <a:r>
              <a:rPr lang="en-US" sz="2000" b="1" dirty="0" smtClean="0"/>
              <a:t>:</a:t>
            </a:r>
            <a:endParaRPr lang="en-US" sz="2000" b="1" dirty="0"/>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25" y="340100"/>
            <a:ext cx="1607821" cy="1401229"/>
          </a:xfrm>
          <a:prstGeom prst="rect">
            <a:avLst/>
          </a:prstGeom>
        </p:spPr>
      </p:pic>
      <p:sp>
        <p:nvSpPr>
          <p:cNvPr id="4" name="TextBox 3"/>
          <p:cNvSpPr txBox="1"/>
          <p:nvPr/>
        </p:nvSpPr>
        <p:spPr>
          <a:xfrm>
            <a:off x="546279" y="1920604"/>
            <a:ext cx="2301411" cy="958660"/>
          </a:xfrm>
          <a:prstGeom prst="rect">
            <a:avLst/>
          </a:prstGeom>
          <a:noFill/>
        </p:spPr>
        <p:txBody>
          <a:bodyPr wrap="square" rtlCol="0">
            <a:spAutoFit/>
          </a:bodyPr>
          <a:lstStyle/>
          <a:p>
            <a:pPr algn="r">
              <a:lnSpc>
                <a:spcPct val="150000"/>
              </a:lnSpc>
            </a:pPr>
            <a:r>
              <a:rPr lang="en-US" sz="2000" dirty="0" err="1" smtClean="0"/>
              <a:t>Đồ</a:t>
            </a:r>
            <a:r>
              <a:rPr lang="en-US" sz="2000" dirty="0" smtClean="0"/>
              <a:t> </a:t>
            </a:r>
            <a:r>
              <a:rPr lang="en-US" sz="2000" dirty="0" err="1" smtClean="0"/>
              <a:t>dùng</a:t>
            </a:r>
            <a:r>
              <a:rPr lang="en-US" sz="2000" dirty="0" smtClean="0"/>
              <a:t> </a:t>
            </a:r>
            <a:r>
              <a:rPr lang="en-US" sz="2000" dirty="0" err="1" smtClean="0"/>
              <a:t>học</a:t>
            </a:r>
            <a:r>
              <a:rPr lang="en-US" sz="2000" dirty="0" smtClean="0"/>
              <a:t> </a:t>
            </a:r>
            <a:r>
              <a:rPr lang="en-US" sz="2000" dirty="0" err="1" smtClean="0"/>
              <a:t>tập</a:t>
            </a:r>
            <a:r>
              <a:rPr lang="en-US" sz="2000" dirty="0" smtClean="0"/>
              <a:t> </a:t>
            </a:r>
            <a:r>
              <a:rPr lang="en-US" sz="2000" dirty="0" err="1" smtClean="0"/>
              <a:t>để</a:t>
            </a:r>
            <a:r>
              <a:rPr lang="en-US" sz="2000" dirty="0" smtClean="0"/>
              <a:t> </a:t>
            </a:r>
            <a:r>
              <a:rPr lang="en-US" sz="2000" dirty="0" err="1" smtClean="0"/>
              <a:t>riêng</a:t>
            </a:r>
            <a:r>
              <a:rPr lang="en-US" sz="2000" dirty="0" smtClean="0"/>
              <a:t> </a:t>
            </a:r>
            <a:r>
              <a:rPr lang="en-US" sz="2000" dirty="0" err="1" smtClean="0"/>
              <a:t>một</a:t>
            </a:r>
            <a:r>
              <a:rPr lang="en-US" sz="2000" dirty="0" smtClean="0"/>
              <a:t> </a:t>
            </a:r>
            <a:r>
              <a:rPr lang="en-US" sz="2000" dirty="0" err="1" smtClean="0"/>
              <a:t>ngăn</a:t>
            </a:r>
            <a:endParaRPr lang="en-US" sz="2000" dirty="0"/>
          </a:p>
        </p:txBody>
      </p:sp>
      <p:sp>
        <p:nvSpPr>
          <p:cNvPr id="45" name="TextBox 44"/>
          <p:cNvSpPr txBox="1"/>
          <p:nvPr/>
        </p:nvSpPr>
        <p:spPr>
          <a:xfrm>
            <a:off x="6235250" y="1952107"/>
            <a:ext cx="1819690" cy="1015663"/>
          </a:xfrm>
          <a:prstGeom prst="rect">
            <a:avLst/>
          </a:prstGeom>
          <a:noFill/>
        </p:spPr>
        <p:txBody>
          <a:bodyPr wrap="square" rtlCol="0">
            <a:spAutoFit/>
          </a:bodyPr>
          <a:lstStyle/>
          <a:p>
            <a:pPr algn="just">
              <a:lnSpc>
                <a:spcPct val="150000"/>
              </a:lnSpc>
            </a:pPr>
            <a:r>
              <a:rPr lang="en-US" sz="2000" dirty="0" err="1" smtClean="0"/>
              <a:t>Sách</a:t>
            </a:r>
            <a:r>
              <a:rPr lang="en-US" sz="2000" dirty="0" smtClean="0"/>
              <a:t> </a:t>
            </a:r>
            <a:r>
              <a:rPr lang="en-US" sz="2000" dirty="0" err="1" smtClean="0"/>
              <a:t>để</a:t>
            </a:r>
            <a:r>
              <a:rPr lang="en-US" sz="2000" dirty="0" smtClean="0"/>
              <a:t> </a:t>
            </a:r>
            <a:r>
              <a:rPr lang="en-US" sz="2000" dirty="0" err="1" smtClean="0"/>
              <a:t>riêng</a:t>
            </a:r>
            <a:r>
              <a:rPr lang="en-US" sz="2000" dirty="0" smtClean="0"/>
              <a:t> </a:t>
            </a:r>
            <a:r>
              <a:rPr lang="en-US" sz="2000" dirty="0" err="1" smtClean="0"/>
              <a:t>một</a:t>
            </a:r>
            <a:r>
              <a:rPr lang="en-US" sz="2000" dirty="0" smtClean="0"/>
              <a:t> </a:t>
            </a:r>
            <a:r>
              <a:rPr lang="en-US" sz="2000" dirty="0" err="1" smtClean="0"/>
              <a:t>ngăn</a:t>
            </a:r>
            <a:endParaRPr lang="en-US" sz="2000" dirty="0"/>
          </a:p>
        </p:txBody>
      </p:sp>
      <p:sp>
        <p:nvSpPr>
          <p:cNvPr id="46" name="TextBox 45"/>
          <p:cNvSpPr txBox="1"/>
          <p:nvPr/>
        </p:nvSpPr>
        <p:spPr>
          <a:xfrm>
            <a:off x="951415" y="3231888"/>
            <a:ext cx="1819690" cy="958660"/>
          </a:xfrm>
          <a:prstGeom prst="rect">
            <a:avLst/>
          </a:prstGeom>
          <a:noFill/>
        </p:spPr>
        <p:txBody>
          <a:bodyPr wrap="square" rtlCol="0">
            <a:spAutoFit/>
          </a:bodyPr>
          <a:lstStyle/>
          <a:p>
            <a:pPr algn="r">
              <a:lnSpc>
                <a:spcPct val="150000"/>
              </a:lnSpc>
            </a:pPr>
            <a:r>
              <a:rPr lang="en-US" sz="2000" dirty="0" err="1" smtClean="0"/>
              <a:t>Vở</a:t>
            </a:r>
            <a:r>
              <a:rPr lang="en-US" sz="2000" dirty="0" smtClean="0"/>
              <a:t> </a:t>
            </a:r>
            <a:r>
              <a:rPr lang="en-US" sz="2000" dirty="0" err="1" smtClean="0"/>
              <a:t>để</a:t>
            </a:r>
            <a:r>
              <a:rPr lang="en-US" sz="2000" dirty="0" smtClean="0"/>
              <a:t> </a:t>
            </a:r>
            <a:r>
              <a:rPr lang="en-US" sz="2000" dirty="0" err="1" smtClean="0"/>
              <a:t>riêng</a:t>
            </a:r>
            <a:r>
              <a:rPr lang="en-US" sz="2000" dirty="0" smtClean="0"/>
              <a:t> </a:t>
            </a:r>
            <a:r>
              <a:rPr lang="en-US" sz="2000" dirty="0" err="1" smtClean="0"/>
              <a:t>một</a:t>
            </a:r>
            <a:r>
              <a:rPr lang="en-US" sz="2000" dirty="0" smtClean="0"/>
              <a:t> </a:t>
            </a:r>
            <a:r>
              <a:rPr lang="en-US" sz="2000" dirty="0" err="1" smtClean="0"/>
              <a:t>ngăn</a:t>
            </a:r>
            <a:endParaRPr lang="en-US" sz="2000" dirty="0"/>
          </a:p>
        </p:txBody>
      </p:sp>
      <p:sp>
        <p:nvSpPr>
          <p:cNvPr id="5" name="Rectangle 4"/>
          <p:cNvSpPr/>
          <p:nvPr/>
        </p:nvSpPr>
        <p:spPr>
          <a:xfrm>
            <a:off x="6235250" y="3217143"/>
            <a:ext cx="2641622" cy="1015663"/>
          </a:xfrm>
          <a:prstGeom prst="rect">
            <a:avLst/>
          </a:prstGeom>
        </p:spPr>
        <p:txBody>
          <a:bodyPr wrap="square">
            <a:spAutoFit/>
          </a:bodyPr>
          <a:lstStyle/>
          <a:p>
            <a:pPr>
              <a:lnSpc>
                <a:spcPct val="150000"/>
              </a:lnSpc>
            </a:pPr>
            <a:r>
              <a:rPr lang="vi-VN" sz="2000" dirty="0"/>
              <a:t>Sách và vở được sắp xếp theo vần a, b, c.</a:t>
            </a:r>
            <a:endParaRPr lang="en-US" sz="2000"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02"/>
                                        </p:tgtEl>
                                        <p:attrNameLst>
                                          <p:attrName>style.visibility</p:attrName>
                                        </p:attrNameLst>
                                      </p:cBhvr>
                                      <p:to>
                                        <p:strVal val="visible"/>
                                      </p:to>
                                    </p:set>
                                    <p:animEffect transition="in" filter="fade">
                                      <p:cBhvr>
                                        <p:cTn id="19" dur="500"/>
                                        <p:tgtEl>
                                          <p:spTgt spid="2602"/>
                                        </p:tgtEl>
                                      </p:cBhvr>
                                    </p:animEffect>
                                  </p:childTnLst>
                                </p:cTn>
                              </p:par>
                              <p:par>
                                <p:cTn id="20" presetID="10" presetClass="entr" presetSubtype="0" fill="hold" nodeType="withEffect">
                                  <p:stCondLst>
                                    <p:cond delay="0"/>
                                  </p:stCondLst>
                                  <p:childTnLst>
                                    <p:set>
                                      <p:cBhvr>
                                        <p:cTn id="21" dur="1" fill="hold">
                                          <p:stCondLst>
                                            <p:cond delay="0"/>
                                          </p:stCondLst>
                                        </p:cTn>
                                        <p:tgtEl>
                                          <p:spTgt spid="2590"/>
                                        </p:tgtEl>
                                        <p:attrNameLst>
                                          <p:attrName>style.visibility</p:attrName>
                                        </p:attrNameLst>
                                      </p:cBhvr>
                                      <p:to>
                                        <p:strVal val="visible"/>
                                      </p:to>
                                    </p:set>
                                    <p:animEffect transition="in" filter="fade">
                                      <p:cBhvr>
                                        <p:cTn id="22" dur="500"/>
                                        <p:tgtEl>
                                          <p:spTgt spid="2590"/>
                                        </p:tgtEl>
                                      </p:cBhvr>
                                    </p:animEffect>
                                  </p:childTnLst>
                                </p:cTn>
                              </p:par>
                              <p:par>
                                <p:cTn id="23" presetID="10" presetClass="entr" presetSubtype="0" fill="hold" nodeType="withEffect">
                                  <p:stCondLst>
                                    <p:cond delay="0"/>
                                  </p:stCondLst>
                                  <p:childTnLst>
                                    <p:set>
                                      <p:cBhvr>
                                        <p:cTn id="24" dur="1" fill="hold">
                                          <p:stCondLst>
                                            <p:cond delay="0"/>
                                          </p:stCondLst>
                                        </p:cTn>
                                        <p:tgtEl>
                                          <p:spTgt spid="2615"/>
                                        </p:tgtEl>
                                        <p:attrNameLst>
                                          <p:attrName>style.visibility</p:attrName>
                                        </p:attrNameLst>
                                      </p:cBhvr>
                                      <p:to>
                                        <p:strVal val="visible"/>
                                      </p:to>
                                    </p:set>
                                    <p:animEffect transition="in" filter="fade">
                                      <p:cBhvr>
                                        <p:cTn id="25" dur="500"/>
                                        <p:tgtEl>
                                          <p:spTgt spid="26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08"/>
                                        </p:tgtEl>
                                        <p:attrNameLst>
                                          <p:attrName>style.visibility</p:attrName>
                                        </p:attrNameLst>
                                      </p:cBhvr>
                                      <p:to>
                                        <p:strVal val="visible"/>
                                      </p:to>
                                    </p:set>
                                    <p:animEffect transition="in" filter="fade">
                                      <p:cBhvr>
                                        <p:cTn id="35" dur="500"/>
                                        <p:tgtEl>
                                          <p:spTgt spid="2608"/>
                                        </p:tgtEl>
                                      </p:cBhvr>
                                    </p:animEffect>
                                  </p:childTnLst>
                                </p:cTn>
                              </p:par>
                              <p:par>
                                <p:cTn id="36" presetID="10" presetClass="entr" presetSubtype="0" fill="hold" nodeType="withEffect">
                                  <p:stCondLst>
                                    <p:cond delay="0"/>
                                  </p:stCondLst>
                                  <p:childTnLst>
                                    <p:set>
                                      <p:cBhvr>
                                        <p:cTn id="37" dur="1" fill="hold">
                                          <p:stCondLst>
                                            <p:cond delay="0"/>
                                          </p:stCondLst>
                                        </p:cTn>
                                        <p:tgtEl>
                                          <p:spTgt spid="2593"/>
                                        </p:tgtEl>
                                        <p:attrNameLst>
                                          <p:attrName>style.visibility</p:attrName>
                                        </p:attrNameLst>
                                      </p:cBhvr>
                                      <p:to>
                                        <p:strVal val="visible"/>
                                      </p:to>
                                    </p:set>
                                    <p:animEffect transition="in" filter="fade">
                                      <p:cBhvr>
                                        <p:cTn id="38" dur="500"/>
                                        <p:tgtEl>
                                          <p:spTgt spid="2593"/>
                                        </p:tgtEl>
                                      </p:cBhvr>
                                    </p:animEffect>
                                  </p:childTnLst>
                                </p:cTn>
                              </p:par>
                              <p:par>
                                <p:cTn id="39" presetID="10" presetClass="entr" presetSubtype="0" fill="hold" nodeType="withEffect">
                                  <p:stCondLst>
                                    <p:cond delay="0"/>
                                  </p:stCondLst>
                                  <p:childTnLst>
                                    <p:set>
                                      <p:cBhvr>
                                        <p:cTn id="40" dur="1" fill="hold">
                                          <p:stCondLst>
                                            <p:cond delay="0"/>
                                          </p:stCondLst>
                                        </p:cTn>
                                        <p:tgtEl>
                                          <p:spTgt spid="2618"/>
                                        </p:tgtEl>
                                        <p:attrNameLst>
                                          <p:attrName>style.visibility</p:attrName>
                                        </p:attrNameLst>
                                      </p:cBhvr>
                                      <p:to>
                                        <p:strVal val="visible"/>
                                      </p:to>
                                    </p:set>
                                    <p:animEffect transition="in" filter="fade">
                                      <p:cBhvr>
                                        <p:cTn id="41" dur="500"/>
                                        <p:tgtEl>
                                          <p:spTgt spid="26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09"/>
                                        </p:tgtEl>
                                        <p:attrNameLst>
                                          <p:attrName>style.visibility</p:attrName>
                                        </p:attrNameLst>
                                      </p:cBhvr>
                                      <p:to>
                                        <p:strVal val="visible"/>
                                      </p:to>
                                    </p:set>
                                    <p:animEffect transition="in" filter="fade">
                                      <p:cBhvr>
                                        <p:cTn id="51" dur="500"/>
                                        <p:tgtEl>
                                          <p:spTgt spid="2609"/>
                                        </p:tgtEl>
                                      </p:cBhvr>
                                    </p:animEffect>
                                  </p:childTnLst>
                                </p:cTn>
                              </p:par>
                              <p:par>
                                <p:cTn id="52" presetID="10" presetClass="entr" presetSubtype="0" fill="hold" nodeType="withEffect">
                                  <p:stCondLst>
                                    <p:cond delay="0"/>
                                  </p:stCondLst>
                                  <p:childTnLst>
                                    <p:set>
                                      <p:cBhvr>
                                        <p:cTn id="53" dur="1" fill="hold">
                                          <p:stCondLst>
                                            <p:cond delay="0"/>
                                          </p:stCondLst>
                                        </p:cTn>
                                        <p:tgtEl>
                                          <p:spTgt spid="2596"/>
                                        </p:tgtEl>
                                        <p:attrNameLst>
                                          <p:attrName>style.visibility</p:attrName>
                                        </p:attrNameLst>
                                      </p:cBhvr>
                                      <p:to>
                                        <p:strVal val="visible"/>
                                      </p:to>
                                    </p:set>
                                    <p:animEffect transition="in" filter="fade">
                                      <p:cBhvr>
                                        <p:cTn id="54" dur="500"/>
                                        <p:tgtEl>
                                          <p:spTgt spid="2596"/>
                                        </p:tgtEl>
                                      </p:cBhvr>
                                    </p:animEffect>
                                  </p:childTnLst>
                                </p:cTn>
                              </p:par>
                              <p:par>
                                <p:cTn id="55" presetID="10" presetClass="entr" presetSubtype="0" fill="hold" nodeType="withEffect">
                                  <p:stCondLst>
                                    <p:cond delay="0"/>
                                  </p:stCondLst>
                                  <p:childTnLst>
                                    <p:set>
                                      <p:cBhvr>
                                        <p:cTn id="56" dur="1" fill="hold">
                                          <p:stCondLst>
                                            <p:cond delay="0"/>
                                          </p:stCondLst>
                                        </p:cTn>
                                        <p:tgtEl>
                                          <p:spTgt spid="2616"/>
                                        </p:tgtEl>
                                        <p:attrNameLst>
                                          <p:attrName>style.visibility</p:attrName>
                                        </p:attrNameLst>
                                      </p:cBhvr>
                                      <p:to>
                                        <p:strVal val="visible"/>
                                      </p:to>
                                    </p:set>
                                    <p:animEffect transition="in" filter="fade">
                                      <p:cBhvr>
                                        <p:cTn id="57" dur="500"/>
                                        <p:tgtEl>
                                          <p:spTgt spid="2616"/>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2"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ppt_x</p:attrName>
                                        </p:attrNameLst>
                                      </p:cBhvr>
                                      <p:tavLst>
                                        <p:tav tm="0">
                                          <p:val>
                                            <p:strVal val="#ppt_x+#ppt_w/2"/>
                                          </p:val>
                                        </p:tav>
                                        <p:tav tm="100000">
                                          <p:val>
                                            <p:strVal val="#ppt_x"/>
                                          </p:val>
                                        </p:tav>
                                      </p:tavLst>
                                    </p:anim>
                                    <p:anim calcmode="lin" valueType="num">
                                      <p:cBhvr>
                                        <p:cTn id="63" dur="500" fill="hold"/>
                                        <p:tgtEl>
                                          <p:spTgt spid="46"/>
                                        </p:tgtEl>
                                        <p:attrNameLst>
                                          <p:attrName>ppt_y</p:attrName>
                                        </p:attrNameLst>
                                      </p:cBhvr>
                                      <p:tavLst>
                                        <p:tav tm="0">
                                          <p:val>
                                            <p:strVal val="#ppt_y"/>
                                          </p:val>
                                        </p:tav>
                                        <p:tav tm="100000">
                                          <p:val>
                                            <p:strVal val="#ppt_y"/>
                                          </p:val>
                                        </p:tav>
                                      </p:tavLst>
                                    </p:anim>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14"/>
                                        </p:tgtEl>
                                        <p:attrNameLst>
                                          <p:attrName>style.visibility</p:attrName>
                                        </p:attrNameLst>
                                      </p:cBhvr>
                                      <p:to>
                                        <p:strVal val="visible"/>
                                      </p:to>
                                    </p:set>
                                    <p:animEffect transition="in" filter="fade">
                                      <p:cBhvr>
                                        <p:cTn id="70" dur="500"/>
                                        <p:tgtEl>
                                          <p:spTgt spid="2614"/>
                                        </p:tgtEl>
                                      </p:cBhvr>
                                    </p:animEffect>
                                  </p:childTnLst>
                                </p:cTn>
                              </p:par>
                              <p:par>
                                <p:cTn id="71" presetID="10" presetClass="entr" presetSubtype="0" fill="hold" nodeType="withEffect">
                                  <p:stCondLst>
                                    <p:cond delay="0"/>
                                  </p:stCondLst>
                                  <p:childTnLst>
                                    <p:set>
                                      <p:cBhvr>
                                        <p:cTn id="72" dur="1" fill="hold">
                                          <p:stCondLst>
                                            <p:cond delay="0"/>
                                          </p:stCondLst>
                                        </p:cTn>
                                        <p:tgtEl>
                                          <p:spTgt spid="2599"/>
                                        </p:tgtEl>
                                        <p:attrNameLst>
                                          <p:attrName>style.visibility</p:attrName>
                                        </p:attrNameLst>
                                      </p:cBhvr>
                                      <p:to>
                                        <p:strVal val="visible"/>
                                      </p:to>
                                    </p:set>
                                    <p:animEffect transition="in" filter="fade">
                                      <p:cBhvr>
                                        <p:cTn id="73" dur="500"/>
                                        <p:tgtEl>
                                          <p:spTgt spid="2599"/>
                                        </p:tgtEl>
                                      </p:cBhvr>
                                    </p:animEffect>
                                  </p:childTnLst>
                                </p:cTn>
                              </p:par>
                              <p:par>
                                <p:cTn id="74" presetID="10" presetClass="entr" presetSubtype="0" fill="hold" nodeType="withEffect">
                                  <p:stCondLst>
                                    <p:cond delay="0"/>
                                  </p:stCondLst>
                                  <p:childTnLst>
                                    <p:set>
                                      <p:cBhvr>
                                        <p:cTn id="75" dur="1" fill="hold">
                                          <p:stCondLst>
                                            <p:cond delay="0"/>
                                          </p:stCondLst>
                                        </p:cTn>
                                        <p:tgtEl>
                                          <p:spTgt spid="2617"/>
                                        </p:tgtEl>
                                        <p:attrNameLst>
                                          <p:attrName>style.visibility</p:attrName>
                                        </p:attrNameLst>
                                      </p:cBhvr>
                                      <p:to>
                                        <p:strVal val="visible"/>
                                      </p:to>
                                    </p:set>
                                    <p:animEffect transition="in" filter="fade">
                                      <p:cBhvr>
                                        <p:cTn id="76" dur="500"/>
                                        <p:tgtEl>
                                          <p:spTgt spid="2617"/>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barn(inVertical)">
                                      <p:cBhvr>
                                        <p:cTn id="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8" grpId="0" animBg="1"/>
      <p:bldP spid="2614" grpId="0" animBg="1"/>
      <p:bldP spid="3" grpId="0"/>
      <p:bldP spid="4" grpId="0"/>
      <p:bldP spid="45" grpId="0"/>
      <p:bldP spid="4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p:sp>
        <p:nvSpPr>
          <p:cNvPr id="4" name="Rectangle 3"/>
          <p:cNvSpPr/>
          <p:nvPr/>
        </p:nvSpPr>
        <p:spPr>
          <a:xfrm>
            <a:off x="2065106" y="1241942"/>
            <a:ext cx="5352836" cy="2400657"/>
          </a:xfrm>
          <a:prstGeom prst="rect">
            <a:avLst/>
          </a:prstGeom>
        </p:spPr>
        <p:txBody>
          <a:bodyPr wrap="square">
            <a:spAutoFit/>
          </a:bodyPr>
          <a:lstStyle/>
          <a:p>
            <a:pPr algn="just">
              <a:lnSpc>
                <a:spcPct val="150000"/>
              </a:lnSpc>
            </a:pPr>
            <a:r>
              <a:rPr lang="en-US" sz="2000" dirty="0" err="1">
                <a:solidFill>
                  <a:schemeClr val="accent6">
                    <a:lumMod val="25000"/>
                  </a:schemeClr>
                </a:solidFill>
              </a:rPr>
              <a:t>Cách</a:t>
            </a:r>
            <a:r>
              <a:rPr lang="en-US" sz="2000" dirty="0">
                <a:solidFill>
                  <a:schemeClr val="accent6">
                    <a:lumMod val="25000"/>
                  </a:schemeClr>
                </a:solidFill>
              </a:rPr>
              <a:t> </a:t>
            </a:r>
            <a:r>
              <a:rPr lang="en-US" sz="2000" dirty="0" err="1">
                <a:solidFill>
                  <a:schemeClr val="accent6">
                    <a:lumMod val="25000"/>
                  </a:schemeClr>
                </a:solidFill>
              </a:rPr>
              <a:t>tìm</a:t>
            </a:r>
            <a:r>
              <a:rPr lang="en-US" sz="2000" dirty="0">
                <a:solidFill>
                  <a:schemeClr val="accent6">
                    <a:lumMod val="25000"/>
                  </a:schemeClr>
                </a:solidFill>
              </a:rPr>
              <a:t> </a:t>
            </a:r>
            <a:r>
              <a:rPr lang="en-US" sz="2000" dirty="0" err="1">
                <a:solidFill>
                  <a:schemeClr val="accent6">
                    <a:lumMod val="25000"/>
                  </a:schemeClr>
                </a:solidFill>
              </a:rPr>
              <a:t>đúng</a:t>
            </a:r>
            <a:r>
              <a:rPr lang="en-US" sz="2000" dirty="0">
                <a:solidFill>
                  <a:schemeClr val="accent6">
                    <a:lumMod val="25000"/>
                  </a:schemeClr>
                </a:solidFill>
              </a:rPr>
              <a:t> </a:t>
            </a:r>
            <a:r>
              <a:rPr lang="en-US" sz="2000" dirty="0" err="1">
                <a:solidFill>
                  <a:schemeClr val="accent6">
                    <a:lumMod val="25000"/>
                  </a:schemeClr>
                </a:solidFill>
              </a:rPr>
              <a:t>và</a:t>
            </a:r>
            <a:r>
              <a:rPr lang="en-US" sz="2000" dirty="0">
                <a:solidFill>
                  <a:schemeClr val="accent6">
                    <a:lumMod val="25000"/>
                  </a:schemeClr>
                </a:solidFill>
              </a:rPr>
              <a:t> </a:t>
            </a:r>
            <a:r>
              <a:rPr lang="en-US" sz="2000" dirty="0" err="1">
                <a:solidFill>
                  <a:schemeClr val="accent6">
                    <a:lumMod val="25000"/>
                  </a:schemeClr>
                </a:solidFill>
              </a:rPr>
              <a:t>nhanh</a:t>
            </a:r>
            <a:r>
              <a:rPr lang="en-US" sz="2000" dirty="0">
                <a:solidFill>
                  <a:schemeClr val="accent6">
                    <a:lumMod val="25000"/>
                  </a:schemeClr>
                </a:solidFill>
              </a:rPr>
              <a:t> </a:t>
            </a:r>
            <a:r>
              <a:rPr lang="en-US" sz="2000" dirty="0" err="1">
                <a:solidFill>
                  <a:schemeClr val="accent6">
                    <a:lumMod val="25000"/>
                  </a:schemeClr>
                </a:solidFill>
              </a:rPr>
              <a:t>một</a:t>
            </a:r>
            <a:r>
              <a:rPr lang="en-US" sz="2000" dirty="0">
                <a:solidFill>
                  <a:schemeClr val="accent6">
                    <a:lumMod val="25000"/>
                  </a:schemeClr>
                </a:solidFill>
              </a:rPr>
              <a:t> </a:t>
            </a:r>
            <a:r>
              <a:rPr lang="en-US" sz="2000" dirty="0" err="1">
                <a:solidFill>
                  <a:schemeClr val="accent6">
                    <a:lumMod val="25000"/>
                  </a:schemeClr>
                </a:solidFill>
              </a:rPr>
              <a:t>quyển</a:t>
            </a:r>
            <a:r>
              <a:rPr lang="en-US" sz="2000" dirty="0">
                <a:solidFill>
                  <a:schemeClr val="accent6">
                    <a:lumMod val="25000"/>
                  </a:schemeClr>
                </a:solidFill>
              </a:rPr>
              <a:t> </a:t>
            </a:r>
            <a:r>
              <a:rPr lang="en-US" sz="2000" dirty="0" err="1">
                <a:solidFill>
                  <a:schemeClr val="accent6">
                    <a:lumMod val="25000"/>
                  </a:schemeClr>
                </a:solidFill>
              </a:rPr>
              <a:t>sách</a:t>
            </a:r>
            <a:r>
              <a:rPr lang="en-US" sz="2000" dirty="0">
                <a:solidFill>
                  <a:schemeClr val="accent6">
                    <a:lumMod val="25000"/>
                  </a:schemeClr>
                </a:solidFill>
              </a:rPr>
              <a:t>, </a:t>
            </a:r>
            <a:r>
              <a:rPr lang="en-US" sz="2000" dirty="0" err="1">
                <a:solidFill>
                  <a:schemeClr val="accent6">
                    <a:lumMod val="25000"/>
                  </a:schemeClr>
                </a:solidFill>
              </a:rPr>
              <a:t>một</a:t>
            </a:r>
            <a:r>
              <a:rPr lang="en-US" sz="2000" dirty="0">
                <a:solidFill>
                  <a:schemeClr val="accent6">
                    <a:lumMod val="25000"/>
                  </a:schemeClr>
                </a:solidFill>
              </a:rPr>
              <a:t> </a:t>
            </a:r>
            <a:r>
              <a:rPr lang="en-US" sz="2000" dirty="0" err="1">
                <a:solidFill>
                  <a:schemeClr val="accent6">
                    <a:lumMod val="25000"/>
                  </a:schemeClr>
                </a:solidFill>
              </a:rPr>
              <a:t>quyển</a:t>
            </a:r>
            <a:r>
              <a:rPr lang="en-US" sz="2000" dirty="0">
                <a:solidFill>
                  <a:schemeClr val="accent6">
                    <a:lumMod val="25000"/>
                  </a:schemeClr>
                </a:solidFill>
              </a:rPr>
              <a:t> </a:t>
            </a:r>
            <a:r>
              <a:rPr lang="en-US" sz="2000" dirty="0" err="1">
                <a:solidFill>
                  <a:schemeClr val="accent6">
                    <a:lumMod val="25000"/>
                  </a:schemeClr>
                </a:solidFill>
              </a:rPr>
              <a:t>vở</a:t>
            </a:r>
            <a:r>
              <a:rPr lang="en-US" sz="2000" dirty="0">
                <a:solidFill>
                  <a:schemeClr val="accent6">
                    <a:lumMod val="25000"/>
                  </a:schemeClr>
                </a:solidFill>
              </a:rPr>
              <a:t> hay </a:t>
            </a:r>
            <a:r>
              <a:rPr lang="en-US" sz="2000" dirty="0" err="1">
                <a:solidFill>
                  <a:schemeClr val="accent6">
                    <a:lumMod val="25000"/>
                  </a:schemeClr>
                </a:solidFill>
              </a:rPr>
              <a:t>một</a:t>
            </a:r>
            <a:r>
              <a:rPr lang="en-US" sz="2000" dirty="0">
                <a:solidFill>
                  <a:schemeClr val="accent6">
                    <a:lumMod val="25000"/>
                  </a:schemeClr>
                </a:solidFill>
              </a:rPr>
              <a:t> </a:t>
            </a:r>
            <a:r>
              <a:rPr lang="en-US" sz="2000" dirty="0" err="1">
                <a:solidFill>
                  <a:schemeClr val="accent6">
                    <a:lumMod val="25000"/>
                  </a:schemeClr>
                </a:solidFill>
              </a:rPr>
              <a:t>đồ</a:t>
            </a:r>
            <a:r>
              <a:rPr lang="en-US" sz="2000" dirty="0">
                <a:solidFill>
                  <a:schemeClr val="accent6">
                    <a:lumMod val="25000"/>
                  </a:schemeClr>
                </a:solidFill>
              </a:rPr>
              <a:t> </a:t>
            </a:r>
            <a:r>
              <a:rPr lang="en-US" sz="2000" dirty="0" err="1">
                <a:solidFill>
                  <a:schemeClr val="accent6">
                    <a:lumMod val="25000"/>
                  </a:schemeClr>
                </a:solidFill>
              </a:rPr>
              <a:t>dùng</a:t>
            </a:r>
            <a:r>
              <a:rPr lang="en-US" sz="2000" dirty="0">
                <a:solidFill>
                  <a:schemeClr val="accent6">
                    <a:lumMod val="25000"/>
                  </a:schemeClr>
                </a:solidFill>
              </a:rPr>
              <a:t> </a:t>
            </a:r>
            <a:r>
              <a:rPr lang="en-US" sz="2000" dirty="0" err="1">
                <a:solidFill>
                  <a:schemeClr val="accent6">
                    <a:lumMod val="25000"/>
                  </a:schemeClr>
                </a:solidFill>
              </a:rPr>
              <a:t>học</a:t>
            </a:r>
            <a:r>
              <a:rPr lang="en-US" sz="2000" dirty="0">
                <a:solidFill>
                  <a:schemeClr val="accent6">
                    <a:lumMod val="25000"/>
                  </a:schemeClr>
                </a:solidFill>
              </a:rPr>
              <a:t> </a:t>
            </a:r>
            <a:r>
              <a:rPr lang="en-US" sz="2000" dirty="0" err="1">
                <a:solidFill>
                  <a:schemeClr val="accent6">
                    <a:lumMod val="25000"/>
                  </a:schemeClr>
                </a:solidFill>
              </a:rPr>
              <a:t>tập</a:t>
            </a:r>
            <a:r>
              <a:rPr lang="en-US" sz="2000" dirty="0">
                <a:solidFill>
                  <a:schemeClr val="accent6">
                    <a:lumMod val="25000"/>
                  </a:schemeClr>
                </a:solidFill>
              </a:rPr>
              <a:t> </a:t>
            </a:r>
            <a:r>
              <a:rPr lang="en-US" sz="2000" dirty="0" err="1">
                <a:solidFill>
                  <a:schemeClr val="accent6">
                    <a:lumMod val="25000"/>
                  </a:schemeClr>
                </a:solidFill>
              </a:rPr>
              <a:t>trong</a:t>
            </a:r>
            <a:r>
              <a:rPr lang="en-US" sz="2000" dirty="0">
                <a:solidFill>
                  <a:schemeClr val="accent6">
                    <a:lumMod val="25000"/>
                  </a:schemeClr>
                </a:solidFill>
              </a:rPr>
              <a:t> </a:t>
            </a:r>
            <a:r>
              <a:rPr lang="en-US" sz="2000" dirty="0" err="1">
                <a:solidFill>
                  <a:schemeClr val="accent6">
                    <a:lumMod val="25000"/>
                  </a:schemeClr>
                </a:solidFill>
              </a:rPr>
              <a:t>giá</a:t>
            </a:r>
            <a:r>
              <a:rPr lang="en-US" sz="2000" dirty="0">
                <a:solidFill>
                  <a:schemeClr val="accent6">
                    <a:lumMod val="25000"/>
                  </a:schemeClr>
                </a:solidFill>
              </a:rPr>
              <a:t> </a:t>
            </a:r>
            <a:r>
              <a:rPr lang="en-US" sz="2000" dirty="0" err="1">
                <a:solidFill>
                  <a:schemeClr val="accent6">
                    <a:lumMod val="25000"/>
                  </a:schemeClr>
                </a:solidFill>
              </a:rPr>
              <a:t>sách</a:t>
            </a:r>
            <a:r>
              <a:rPr lang="en-US" sz="2000" dirty="0">
                <a:solidFill>
                  <a:schemeClr val="accent6">
                    <a:lumMod val="25000"/>
                  </a:schemeClr>
                </a:solidFill>
              </a:rPr>
              <a:t> ở </a:t>
            </a:r>
            <a:r>
              <a:rPr lang="en-US" sz="2000" dirty="0" err="1">
                <a:solidFill>
                  <a:schemeClr val="accent6">
                    <a:lumMod val="25000"/>
                  </a:schemeClr>
                </a:solidFill>
              </a:rPr>
              <a:t>Hình</a:t>
            </a:r>
            <a:r>
              <a:rPr lang="en-US" sz="2000" dirty="0">
                <a:solidFill>
                  <a:schemeClr val="accent6">
                    <a:lumMod val="25000"/>
                  </a:schemeClr>
                </a:solidFill>
              </a:rPr>
              <a:t> 3 </a:t>
            </a:r>
            <a:r>
              <a:rPr lang="en-US" sz="2000" dirty="0" err="1">
                <a:solidFill>
                  <a:schemeClr val="accent6">
                    <a:lumMod val="25000"/>
                  </a:schemeClr>
                </a:solidFill>
              </a:rPr>
              <a:t>là</a:t>
            </a:r>
            <a:r>
              <a:rPr lang="en-US" sz="2000" dirty="0">
                <a:solidFill>
                  <a:schemeClr val="accent6">
                    <a:lumMod val="25000"/>
                  </a:schemeClr>
                </a:solidFill>
              </a:rPr>
              <a:t> </a:t>
            </a:r>
            <a:r>
              <a:rPr lang="en-US" sz="2000" dirty="0" err="1">
                <a:solidFill>
                  <a:schemeClr val="accent6">
                    <a:lumMod val="25000"/>
                  </a:schemeClr>
                </a:solidFill>
              </a:rPr>
              <a:t>tìm</a:t>
            </a:r>
            <a:r>
              <a:rPr lang="en-US" sz="2000" dirty="0">
                <a:solidFill>
                  <a:schemeClr val="accent6">
                    <a:lumMod val="25000"/>
                  </a:schemeClr>
                </a:solidFill>
              </a:rPr>
              <a:t> </a:t>
            </a:r>
            <a:r>
              <a:rPr lang="en-US" sz="2000" dirty="0" err="1">
                <a:solidFill>
                  <a:schemeClr val="accent6">
                    <a:lumMod val="25000"/>
                  </a:schemeClr>
                </a:solidFill>
              </a:rPr>
              <a:t>đến</a:t>
            </a:r>
            <a:r>
              <a:rPr lang="en-US" sz="2000" dirty="0">
                <a:solidFill>
                  <a:schemeClr val="accent6">
                    <a:lumMod val="25000"/>
                  </a:schemeClr>
                </a:solidFill>
              </a:rPr>
              <a:t> </a:t>
            </a:r>
            <a:r>
              <a:rPr lang="en-US" sz="2000" dirty="0" err="1">
                <a:solidFill>
                  <a:schemeClr val="accent6">
                    <a:lumMod val="25000"/>
                  </a:schemeClr>
                </a:solidFill>
              </a:rPr>
              <a:t>ngăn</a:t>
            </a:r>
            <a:r>
              <a:rPr lang="en-US" sz="2000" dirty="0">
                <a:solidFill>
                  <a:schemeClr val="accent6">
                    <a:lumMod val="25000"/>
                  </a:schemeClr>
                </a:solidFill>
              </a:rPr>
              <a:t> </a:t>
            </a:r>
            <a:r>
              <a:rPr lang="en-US" sz="2000" dirty="0" err="1" smtClean="0">
                <a:solidFill>
                  <a:schemeClr val="accent6">
                    <a:lumMod val="25000"/>
                  </a:schemeClr>
                </a:solidFill>
              </a:rPr>
              <a:t>chứa</a:t>
            </a:r>
            <a:r>
              <a:rPr lang="en-US" sz="2000" dirty="0" smtClean="0">
                <a:solidFill>
                  <a:schemeClr val="accent6">
                    <a:lumMod val="25000"/>
                  </a:schemeClr>
                </a:solidFill>
              </a:rPr>
              <a:t> </a:t>
            </a:r>
            <a:r>
              <a:rPr lang="en-US" sz="2000" dirty="0" err="1">
                <a:solidFill>
                  <a:schemeClr val="accent6">
                    <a:lumMod val="25000"/>
                  </a:schemeClr>
                </a:solidFill>
              </a:rPr>
              <a:t>đồ</a:t>
            </a:r>
            <a:r>
              <a:rPr lang="en-US" sz="2000" dirty="0">
                <a:solidFill>
                  <a:schemeClr val="accent6">
                    <a:lumMod val="25000"/>
                  </a:schemeClr>
                </a:solidFill>
              </a:rPr>
              <a:t> </a:t>
            </a:r>
            <a:r>
              <a:rPr lang="en-US" sz="2000" dirty="0" err="1">
                <a:solidFill>
                  <a:schemeClr val="accent6">
                    <a:lumMod val="25000"/>
                  </a:schemeClr>
                </a:solidFill>
              </a:rPr>
              <a:t>vật</a:t>
            </a:r>
            <a:r>
              <a:rPr lang="en-US" sz="2000" dirty="0">
                <a:solidFill>
                  <a:schemeClr val="accent6">
                    <a:lumMod val="25000"/>
                  </a:schemeClr>
                </a:solidFill>
              </a:rPr>
              <a:t> </a:t>
            </a:r>
            <a:r>
              <a:rPr lang="en-US" sz="2000" dirty="0" err="1">
                <a:solidFill>
                  <a:schemeClr val="accent6">
                    <a:lumMod val="25000"/>
                  </a:schemeClr>
                </a:solidFill>
              </a:rPr>
              <a:t>đó</a:t>
            </a:r>
            <a:r>
              <a:rPr lang="en-US" sz="2000" dirty="0">
                <a:solidFill>
                  <a:schemeClr val="accent6">
                    <a:lumMod val="25000"/>
                  </a:schemeClr>
                </a:solidFill>
              </a:rPr>
              <a:t> </a:t>
            </a:r>
            <a:r>
              <a:rPr lang="en-US" sz="2000" dirty="0" err="1">
                <a:solidFill>
                  <a:schemeClr val="accent6">
                    <a:lumMod val="25000"/>
                  </a:schemeClr>
                </a:solidFill>
              </a:rPr>
              <a:t>và</a:t>
            </a:r>
            <a:r>
              <a:rPr lang="en-US" sz="2000" dirty="0">
                <a:solidFill>
                  <a:schemeClr val="accent6">
                    <a:lumMod val="25000"/>
                  </a:schemeClr>
                </a:solidFill>
              </a:rPr>
              <a:t> </a:t>
            </a:r>
            <a:r>
              <a:rPr lang="en-US" sz="2000" dirty="0" err="1">
                <a:solidFill>
                  <a:schemeClr val="accent6">
                    <a:lumMod val="25000"/>
                  </a:schemeClr>
                </a:solidFill>
              </a:rPr>
              <a:t>tìm</a:t>
            </a:r>
            <a:r>
              <a:rPr lang="en-US" sz="2000" dirty="0">
                <a:solidFill>
                  <a:schemeClr val="accent6">
                    <a:lumMod val="25000"/>
                  </a:schemeClr>
                </a:solidFill>
              </a:rPr>
              <a:t> </a:t>
            </a:r>
            <a:r>
              <a:rPr lang="en-US" sz="2000" dirty="0" err="1">
                <a:solidFill>
                  <a:schemeClr val="accent6">
                    <a:lumMod val="25000"/>
                  </a:schemeClr>
                </a:solidFill>
              </a:rPr>
              <a:t>theo</a:t>
            </a:r>
            <a:r>
              <a:rPr lang="en-US" sz="2000" dirty="0">
                <a:solidFill>
                  <a:schemeClr val="accent6">
                    <a:lumMod val="25000"/>
                  </a:schemeClr>
                </a:solidFill>
              </a:rPr>
              <a:t> </a:t>
            </a:r>
            <a:r>
              <a:rPr lang="en-US" sz="2000" dirty="0" err="1">
                <a:solidFill>
                  <a:schemeClr val="accent6">
                    <a:lumMod val="25000"/>
                  </a:schemeClr>
                </a:solidFill>
              </a:rPr>
              <a:t>thứ</a:t>
            </a:r>
            <a:r>
              <a:rPr lang="en-US" sz="2000" dirty="0">
                <a:solidFill>
                  <a:schemeClr val="accent6">
                    <a:lumMod val="25000"/>
                  </a:schemeClr>
                </a:solidFill>
              </a:rPr>
              <a:t> </a:t>
            </a:r>
            <a:r>
              <a:rPr lang="en-US" sz="2000" dirty="0" err="1">
                <a:solidFill>
                  <a:schemeClr val="accent6">
                    <a:lumMod val="25000"/>
                  </a:schemeClr>
                </a:solidFill>
              </a:rPr>
              <a:t>tự</a:t>
            </a:r>
            <a:r>
              <a:rPr lang="en-US" sz="2000" dirty="0">
                <a:solidFill>
                  <a:schemeClr val="accent6">
                    <a:lumMod val="25000"/>
                  </a:schemeClr>
                </a:solidFill>
              </a:rPr>
              <a:t> </a:t>
            </a:r>
            <a:r>
              <a:rPr lang="en-US" sz="2000" dirty="0" err="1">
                <a:solidFill>
                  <a:schemeClr val="accent6">
                    <a:lumMod val="25000"/>
                  </a:schemeClr>
                </a:solidFill>
              </a:rPr>
              <a:t>bảng</a:t>
            </a:r>
            <a:r>
              <a:rPr lang="en-US" sz="2000" dirty="0">
                <a:solidFill>
                  <a:schemeClr val="accent6">
                    <a:lumMod val="25000"/>
                  </a:schemeClr>
                </a:solidFill>
              </a:rPr>
              <a:t> </a:t>
            </a:r>
            <a:r>
              <a:rPr lang="en-US" sz="2000" dirty="0" err="1">
                <a:solidFill>
                  <a:schemeClr val="accent6">
                    <a:lumMod val="25000"/>
                  </a:schemeClr>
                </a:solidFill>
              </a:rPr>
              <a:t>chữ</a:t>
            </a:r>
            <a:r>
              <a:rPr lang="en-US" sz="2000" dirty="0">
                <a:solidFill>
                  <a:schemeClr val="accent6">
                    <a:lumMod val="25000"/>
                  </a:schemeClr>
                </a:solidFill>
              </a:rPr>
              <a:t> </a:t>
            </a:r>
            <a:r>
              <a:rPr lang="en-US" sz="2000" dirty="0" err="1">
                <a:solidFill>
                  <a:schemeClr val="accent6">
                    <a:lumMod val="25000"/>
                  </a:schemeClr>
                </a:solidFill>
              </a:rPr>
              <a:t>cái</a:t>
            </a:r>
            <a:r>
              <a:rPr lang="en-US" sz="2000" dirty="0">
                <a:solidFill>
                  <a:schemeClr val="accent6">
                    <a:lumMod val="25000"/>
                  </a:schemeClr>
                </a:solidFill>
              </a:rPr>
              <a:t> </a:t>
            </a:r>
            <a:r>
              <a:rPr lang="en-US" sz="2000" dirty="0" err="1">
                <a:solidFill>
                  <a:schemeClr val="accent6">
                    <a:lumMod val="25000"/>
                  </a:schemeClr>
                </a:solidFill>
              </a:rPr>
              <a:t>hoặc</a:t>
            </a:r>
            <a:r>
              <a:rPr lang="en-US" sz="2000" dirty="0">
                <a:solidFill>
                  <a:schemeClr val="accent6">
                    <a:lumMod val="25000"/>
                  </a:schemeClr>
                </a:solidFill>
              </a:rPr>
              <a:t> </a:t>
            </a:r>
            <a:r>
              <a:rPr lang="en-US" sz="2000" dirty="0" err="1">
                <a:solidFill>
                  <a:schemeClr val="accent6">
                    <a:lumMod val="25000"/>
                  </a:schemeClr>
                </a:solidFill>
              </a:rPr>
              <a:t>các</a:t>
            </a:r>
            <a:r>
              <a:rPr lang="en-US" sz="2000" dirty="0">
                <a:solidFill>
                  <a:schemeClr val="accent6">
                    <a:lumMod val="25000"/>
                  </a:schemeClr>
                </a:solidFill>
              </a:rPr>
              <a:t> </a:t>
            </a:r>
            <a:r>
              <a:rPr lang="en-US" sz="2000" dirty="0" err="1">
                <a:solidFill>
                  <a:schemeClr val="accent6">
                    <a:lumMod val="25000"/>
                  </a:schemeClr>
                </a:solidFill>
              </a:rPr>
              <a:t>hộp</a:t>
            </a:r>
            <a:r>
              <a:rPr lang="en-US" sz="2000" dirty="0">
                <a:solidFill>
                  <a:schemeClr val="accent6">
                    <a:lumMod val="25000"/>
                  </a:schemeClr>
                </a:solidFill>
              </a:rPr>
              <a:t> </a:t>
            </a:r>
            <a:r>
              <a:rPr lang="en-US" sz="2000" dirty="0" err="1">
                <a:solidFill>
                  <a:schemeClr val="accent6">
                    <a:lumMod val="25000"/>
                  </a:schemeClr>
                </a:solidFill>
              </a:rPr>
              <a:t>cắm</a:t>
            </a:r>
            <a:r>
              <a:rPr lang="en-US" sz="2000" dirty="0">
                <a:solidFill>
                  <a:schemeClr val="accent6">
                    <a:lumMod val="25000"/>
                  </a:schemeClr>
                </a:solidFill>
              </a:rPr>
              <a:t> </a:t>
            </a:r>
            <a:r>
              <a:rPr lang="en-US" sz="2000" dirty="0" err="1">
                <a:solidFill>
                  <a:schemeClr val="accent6">
                    <a:lumMod val="25000"/>
                  </a:schemeClr>
                </a:solidFill>
              </a:rPr>
              <a:t>bút</a:t>
            </a:r>
            <a:r>
              <a:rPr lang="en-US" sz="2000" dirty="0">
                <a:solidFill>
                  <a:schemeClr val="accent6">
                    <a:lumMod val="25000"/>
                  </a:schemeClr>
                </a:solidFill>
              </a:rPr>
              <a:t> </a:t>
            </a:r>
            <a:r>
              <a:rPr lang="en-US" sz="2000" dirty="0" err="1">
                <a:solidFill>
                  <a:schemeClr val="accent6">
                    <a:lumMod val="25000"/>
                  </a:schemeClr>
                </a:solidFill>
              </a:rPr>
              <a:t>riêng</a:t>
            </a:r>
            <a:r>
              <a:rPr lang="en-US" sz="2000" dirty="0">
                <a:solidFill>
                  <a:schemeClr val="accent6">
                    <a:lumMod val="25000"/>
                  </a:schemeClr>
                </a:solidFill>
              </a:rPr>
              <a:t> </a:t>
            </a:r>
            <a:r>
              <a:rPr lang="en-US" sz="2000" dirty="0" err="1">
                <a:solidFill>
                  <a:schemeClr val="accent6">
                    <a:lumMod val="25000"/>
                  </a:schemeClr>
                </a:solidFill>
              </a:rPr>
              <a:t>biệt</a:t>
            </a:r>
            <a:r>
              <a:rPr lang="en-US" sz="2000" dirty="0">
                <a:solidFill>
                  <a:schemeClr val="accent6">
                    <a:lumMod val="25000"/>
                  </a:schemeClr>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034" y="3606763"/>
            <a:ext cx="1440589" cy="13250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0126">
            <a:off x="4773293" y="3623159"/>
            <a:ext cx="865546" cy="1363965"/>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102" name="TextBox 101"/>
          <p:cNvSpPr txBox="1"/>
          <p:nvPr/>
        </p:nvSpPr>
        <p:spPr>
          <a:xfrm>
            <a:off x="801385" y="615800"/>
            <a:ext cx="636998" cy="400110"/>
          </a:xfrm>
          <a:prstGeom prst="rect">
            <a:avLst/>
          </a:prstGeom>
          <a:noFill/>
        </p:spPr>
        <p:txBody>
          <a:bodyPr wrap="square" rtlCol="0">
            <a:spAutoFit/>
          </a:bodyPr>
          <a:lstStyle/>
          <a:p>
            <a:r>
              <a:rPr lang="en-US" sz="2000" b="1" dirty="0">
                <a:solidFill>
                  <a:srgbClr val="C00000"/>
                </a:solidFill>
              </a:rPr>
              <a:t>b</a:t>
            </a:r>
            <a:r>
              <a:rPr lang="en-US" sz="2000" b="1" dirty="0" smtClean="0">
                <a:solidFill>
                  <a:srgbClr val="C00000"/>
                </a:solidFill>
              </a:rPr>
              <a:t>)</a:t>
            </a:r>
            <a:endParaRPr lang="en-US" sz="2000" b="1" dirty="0">
              <a:solidFill>
                <a:srgbClr val="C00000"/>
              </a:solidFill>
            </a:endParaRPr>
          </a:p>
        </p:txBody>
      </p:sp>
      <p:sp>
        <p:nvSpPr>
          <p:cNvPr id="11" name="Rectangle 10"/>
          <p:cNvSpPr/>
          <p:nvPr/>
        </p:nvSpPr>
        <p:spPr>
          <a:xfrm>
            <a:off x="1346600" y="533607"/>
            <a:ext cx="5732295" cy="1754326"/>
          </a:xfrm>
          <a:prstGeom prst="rect">
            <a:avLst/>
          </a:prstGeom>
        </p:spPr>
        <p:txBody>
          <a:bodyPr wrap="square">
            <a:spAutoFit/>
          </a:bodyPr>
          <a:lstStyle/>
          <a:p>
            <a:pPr algn="just">
              <a:lnSpc>
                <a:spcPct val="150000"/>
              </a:lnSpc>
            </a:pPr>
            <a:r>
              <a:rPr lang="en-US" sz="1800" b="1" i="1" dirty="0" err="1" smtClean="0"/>
              <a:t>Quan</a:t>
            </a:r>
            <a:r>
              <a:rPr lang="en-US" sz="1800" b="1" i="1" dirty="0" smtClean="0"/>
              <a:t> </a:t>
            </a:r>
            <a:r>
              <a:rPr lang="en-US" sz="1800" b="1" i="1" dirty="0" err="1"/>
              <a:t>sát</a:t>
            </a:r>
            <a:r>
              <a:rPr lang="en-US" sz="1800" b="1" i="1" dirty="0"/>
              <a:t> </a:t>
            </a:r>
            <a:r>
              <a:rPr lang="en-US" sz="1800" b="1" i="1" dirty="0" err="1"/>
              <a:t>Hình</a:t>
            </a:r>
            <a:r>
              <a:rPr lang="en-US" sz="1800" b="1" i="1" dirty="0"/>
              <a:t> 4 </a:t>
            </a:r>
            <a:r>
              <a:rPr lang="en-US" sz="1800" b="1" i="1" dirty="0" err="1"/>
              <a:t>trong</a:t>
            </a:r>
            <a:r>
              <a:rPr lang="en-US" sz="1800" b="1" i="1" dirty="0"/>
              <a:t> SGK, </a:t>
            </a:r>
            <a:r>
              <a:rPr lang="en-US" sz="1800" b="1" i="1" dirty="0" err="1"/>
              <a:t>thảo</a:t>
            </a:r>
            <a:r>
              <a:rPr lang="en-US" sz="1800" b="1" i="1" dirty="0"/>
              <a:t> </a:t>
            </a:r>
            <a:r>
              <a:rPr lang="en-US" sz="1800" b="1" i="1" dirty="0" err="1"/>
              <a:t>luận</a:t>
            </a:r>
            <a:r>
              <a:rPr lang="en-US" sz="1800" b="1" i="1" dirty="0"/>
              <a:t> </a:t>
            </a:r>
            <a:r>
              <a:rPr lang="en-US" sz="1800" b="1" i="1" dirty="0" err="1"/>
              <a:t>theo</a:t>
            </a:r>
            <a:r>
              <a:rPr lang="en-US" sz="1800" b="1" i="1" dirty="0"/>
              <a:t> </a:t>
            </a:r>
            <a:r>
              <a:rPr lang="en-US" sz="1800" b="1" i="1" dirty="0" err="1"/>
              <a:t>cặp</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en-US" sz="1800" dirty="0" err="1"/>
              <a:t>Em</a:t>
            </a:r>
            <a:r>
              <a:rPr lang="en-US" sz="1800" dirty="0"/>
              <a:t> </a:t>
            </a:r>
            <a:r>
              <a:rPr lang="en-US" sz="1800" dirty="0" err="1"/>
              <a:t>hãy</a:t>
            </a:r>
            <a:r>
              <a:rPr lang="en-US" sz="1800" dirty="0"/>
              <a:t> </a:t>
            </a:r>
            <a:r>
              <a:rPr lang="en-US" sz="1800" dirty="0" err="1"/>
              <a:t>trao</a:t>
            </a:r>
            <a:r>
              <a:rPr lang="en-US" sz="1800" dirty="0"/>
              <a:t> </a:t>
            </a:r>
            <a:r>
              <a:rPr lang="en-US" sz="1800" dirty="0" err="1"/>
              <a:t>đổi</a:t>
            </a:r>
            <a:r>
              <a:rPr lang="en-US" sz="1800" dirty="0"/>
              <a:t> </a:t>
            </a:r>
            <a:r>
              <a:rPr lang="en-US" sz="1800" dirty="0" err="1"/>
              <a:t>với</a:t>
            </a:r>
            <a:r>
              <a:rPr lang="en-US" sz="1800" dirty="0"/>
              <a:t> </a:t>
            </a:r>
            <a:r>
              <a:rPr lang="en-US" sz="1800" dirty="0" err="1"/>
              <a:t>bạn</a:t>
            </a:r>
            <a:r>
              <a:rPr lang="en-US" sz="1800" dirty="0"/>
              <a:t> </a:t>
            </a:r>
            <a:r>
              <a:rPr lang="en-US" sz="1800" dirty="0" err="1"/>
              <a:t>để</a:t>
            </a:r>
            <a:r>
              <a:rPr lang="en-US" sz="1800" dirty="0"/>
              <a:t> </a:t>
            </a:r>
            <a:r>
              <a:rPr lang="en-US" sz="1800" dirty="0" err="1"/>
              <a:t>chỉ</a:t>
            </a:r>
            <a:r>
              <a:rPr lang="en-US" sz="1800" dirty="0"/>
              <a:t> </a:t>
            </a:r>
            <a:r>
              <a:rPr lang="en-US" sz="1800" dirty="0" err="1"/>
              <a:t>ra</a:t>
            </a:r>
            <a:r>
              <a:rPr lang="en-US" sz="1800" dirty="0"/>
              <a:t> </a:t>
            </a:r>
            <a:r>
              <a:rPr lang="en-US" sz="1800" dirty="0" err="1"/>
              <a:t>cách</a:t>
            </a:r>
            <a:r>
              <a:rPr lang="en-US" sz="1800" dirty="0"/>
              <a:t> </a:t>
            </a:r>
            <a:r>
              <a:rPr lang="en-US" sz="1800" dirty="0" err="1"/>
              <a:t>sắp</a:t>
            </a:r>
            <a:r>
              <a:rPr lang="en-US" sz="1800" dirty="0"/>
              <a:t> </a:t>
            </a:r>
            <a:r>
              <a:rPr lang="en-US" sz="1800" dirty="0" err="1"/>
              <a:t>xếp</a:t>
            </a:r>
            <a:r>
              <a:rPr lang="en-US" sz="1800" dirty="0"/>
              <a:t> </a:t>
            </a:r>
            <a:r>
              <a:rPr lang="en-US" sz="1800" dirty="0" err="1"/>
              <a:t>các</a:t>
            </a:r>
            <a:r>
              <a:rPr lang="en-US" sz="1800" dirty="0"/>
              <a:t> </a:t>
            </a:r>
            <a:r>
              <a:rPr lang="en-US" sz="1800" dirty="0" err="1"/>
              <a:t>đồ</a:t>
            </a:r>
            <a:r>
              <a:rPr lang="en-US" sz="1800" dirty="0"/>
              <a:t> </a:t>
            </a:r>
            <a:r>
              <a:rPr lang="en-US" sz="1800" dirty="0" err="1"/>
              <a:t>vật</a:t>
            </a:r>
            <a:r>
              <a:rPr lang="en-US" sz="1800" dirty="0"/>
              <a:t> ở </a:t>
            </a:r>
            <a:r>
              <a:rPr lang="en-US" sz="1800" dirty="0" err="1"/>
              <a:t>Hình</a:t>
            </a:r>
            <a:r>
              <a:rPr lang="en-US" sz="1800" dirty="0"/>
              <a:t> 4b </a:t>
            </a:r>
            <a:r>
              <a:rPr lang="en-US" sz="1800" dirty="0" err="1"/>
              <a:t>vào</a:t>
            </a:r>
            <a:r>
              <a:rPr lang="en-US" sz="1800" dirty="0"/>
              <a:t> </a:t>
            </a:r>
            <a:r>
              <a:rPr lang="en-US" sz="1800" dirty="0" err="1"/>
              <a:t>giá</a:t>
            </a:r>
            <a:r>
              <a:rPr lang="en-US" sz="1800" dirty="0"/>
              <a:t> </a:t>
            </a:r>
            <a:r>
              <a:rPr lang="en-US" sz="1800" dirty="0" err="1"/>
              <a:t>để</a:t>
            </a:r>
            <a:r>
              <a:rPr lang="en-US" sz="1800" dirty="0"/>
              <a:t> </a:t>
            </a:r>
            <a:r>
              <a:rPr lang="en-US" sz="1800" dirty="0" err="1"/>
              <a:t>bát</a:t>
            </a:r>
            <a:r>
              <a:rPr lang="en-US" sz="1800" dirty="0"/>
              <a:t> </a:t>
            </a:r>
            <a:r>
              <a:rPr lang="en-US" sz="1800" dirty="0" err="1"/>
              <a:t>đĩa</a:t>
            </a:r>
            <a:r>
              <a:rPr lang="en-US" sz="1800" dirty="0"/>
              <a:t> ở </a:t>
            </a:r>
            <a:r>
              <a:rPr lang="en-US" sz="1800" dirty="0" err="1"/>
              <a:t>Hình</a:t>
            </a:r>
            <a:r>
              <a:rPr lang="en-US" sz="1800" dirty="0"/>
              <a:t> 4a </a:t>
            </a:r>
            <a:r>
              <a:rPr lang="en-US" sz="1800" dirty="0" err="1"/>
              <a:t>cho</a:t>
            </a:r>
            <a:r>
              <a:rPr lang="en-US" sz="1800" dirty="0"/>
              <a:t> </a:t>
            </a:r>
            <a:r>
              <a:rPr lang="en-US" sz="1800" dirty="0" err="1"/>
              <a:t>hợp</a:t>
            </a:r>
            <a:r>
              <a:rPr lang="en-US" sz="1800" dirty="0"/>
              <a:t> </a:t>
            </a:r>
            <a:r>
              <a:rPr lang="en-US" sz="1800" dirty="0" err="1"/>
              <a:t>lí</a:t>
            </a:r>
            <a:r>
              <a:rPr lang="en-US" sz="1800" dirty="0"/>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270" y="2357959"/>
            <a:ext cx="4889653" cy="2469584"/>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85" y="2938408"/>
            <a:ext cx="2044557" cy="1761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Effect transition="in" filter="fade">
                                      <p:cBhvr>
                                        <p:cTn id="9" dur="5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arn(inVertical)">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954" y="1280260"/>
            <a:ext cx="5122786" cy="2587331"/>
          </a:xfrm>
          <a:prstGeom prst="rect">
            <a:avLst/>
          </a:prstGeom>
        </p:spPr>
      </p:pic>
      <p:cxnSp>
        <p:nvCxnSpPr>
          <p:cNvPr id="15" name="Straight Arrow Connector 14"/>
          <p:cNvCxnSpPr/>
          <p:nvPr/>
        </p:nvCxnSpPr>
        <p:spPr>
          <a:xfrm flipV="1">
            <a:off x="4171307" y="1602769"/>
            <a:ext cx="1397285" cy="1335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40511" y="1367001"/>
            <a:ext cx="2681556" cy="400110"/>
          </a:xfrm>
          <a:prstGeom prst="rect">
            <a:avLst/>
          </a:prstGeom>
          <a:noFill/>
        </p:spPr>
        <p:txBody>
          <a:bodyPr wrap="square" rtlCol="0">
            <a:spAutoFit/>
          </a:bodyPr>
          <a:lstStyle/>
          <a:p>
            <a:r>
              <a:rPr lang="en-US" sz="2000" dirty="0" err="1" smtClean="0">
                <a:solidFill>
                  <a:schemeClr val="accent6">
                    <a:lumMod val="25000"/>
                  </a:schemeClr>
                </a:solidFill>
              </a:rPr>
              <a:t>Đĩa</a:t>
            </a:r>
            <a:r>
              <a:rPr lang="en-US" sz="2000" dirty="0" smtClean="0">
                <a:solidFill>
                  <a:schemeClr val="accent6">
                    <a:lumMod val="25000"/>
                  </a:schemeClr>
                </a:solidFill>
              </a:rPr>
              <a:t> </a:t>
            </a:r>
            <a:r>
              <a:rPr lang="en-US" sz="2000" dirty="0" err="1" smtClean="0">
                <a:solidFill>
                  <a:schemeClr val="accent6">
                    <a:lumMod val="25000"/>
                  </a:schemeClr>
                </a:solidFill>
              </a:rPr>
              <a:t>xếp</a:t>
            </a:r>
            <a:r>
              <a:rPr lang="en-US" sz="2000" dirty="0" smtClean="0">
                <a:solidFill>
                  <a:schemeClr val="accent6">
                    <a:lumMod val="25000"/>
                  </a:schemeClr>
                </a:solidFill>
              </a:rPr>
              <a:t> </a:t>
            </a:r>
            <a:r>
              <a:rPr lang="en-US" sz="2000" dirty="0" err="1" smtClean="0">
                <a:solidFill>
                  <a:schemeClr val="accent6">
                    <a:lumMod val="25000"/>
                  </a:schemeClr>
                </a:solidFill>
              </a:rPr>
              <a:t>vào</a:t>
            </a:r>
            <a:r>
              <a:rPr lang="en-US" sz="2000" dirty="0" smtClean="0">
                <a:solidFill>
                  <a:schemeClr val="accent6">
                    <a:lumMod val="25000"/>
                  </a:schemeClr>
                </a:solidFill>
              </a:rPr>
              <a:t> </a:t>
            </a:r>
            <a:r>
              <a:rPr lang="en-US" sz="2000" dirty="0" err="1" smtClean="0">
                <a:solidFill>
                  <a:schemeClr val="accent6">
                    <a:lumMod val="25000"/>
                  </a:schemeClr>
                </a:solidFill>
              </a:rPr>
              <a:t>ngăn</a:t>
            </a:r>
            <a:r>
              <a:rPr lang="en-US" sz="2000" dirty="0" smtClean="0">
                <a:solidFill>
                  <a:schemeClr val="accent6">
                    <a:lumMod val="25000"/>
                  </a:schemeClr>
                </a:solidFill>
              </a:rPr>
              <a:t> </a:t>
            </a:r>
            <a:r>
              <a:rPr lang="en-US" sz="2000" dirty="0" err="1" smtClean="0">
                <a:solidFill>
                  <a:schemeClr val="accent6">
                    <a:lumMod val="25000"/>
                  </a:schemeClr>
                </a:solidFill>
              </a:rPr>
              <a:t>đĩa</a:t>
            </a:r>
            <a:endParaRPr lang="en-US" sz="2000" dirty="0">
              <a:solidFill>
                <a:schemeClr val="accent6">
                  <a:lumMod val="25000"/>
                </a:schemeClr>
              </a:solidFill>
            </a:endParaRPr>
          </a:p>
        </p:txBody>
      </p:sp>
      <p:cxnSp>
        <p:nvCxnSpPr>
          <p:cNvPr id="18" name="Straight Arrow Connector 17"/>
          <p:cNvCxnSpPr/>
          <p:nvPr/>
        </p:nvCxnSpPr>
        <p:spPr>
          <a:xfrm flipH="1">
            <a:off x="1931542" y="2979103"/>
            <a:ext cx="1198186" cy="918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55707" y="2851928"/>
            <a:ext cx="1642859" cy="1015663"/>
          </a:xfrm>
          <a:prstGeom prst="rect">
            <a:avLst/>
          </a:prstGeom>
          <a:noFill/>
        </p:spPr>
        <p:txBody>
          <a:bodyPr wrap="square" rtlCol="0">
            <a:spAutoFit/>
          </a:bodyPr>
          <a:lstStyle/>
          <a:p>
            <a:pPr algn="ctr">
              <a:lnSpc>
                <a:spcPct val="150000"/>
              </a:lnSpc>
            </a:pPr>
            <a:r>
              <a:rPr lang="en-US" sz="2000" dirty="0" err="1" smtClean="0">
                <a:solidFill>
                  <a:schemeClr val="accent6">
                    <a:lumMod val="25000"/>
                  </a:schemeClr>
                </a:solidFill>
              </a:rPr>
              <a:t>Bát</a:t>
            </a:r>
            <a:r>
              <a:rPr lang="en-US" sz="2000" dirty="0" smtClean="0">
                <a:solidFill>
                  <a:schemeClr val="accent6">
                    <a:lumMod val="25000"/>
                  </a:schemeClr>
                </a:solidFill>
              </a:rPr>
              <a:t> </a:t>
            </a:r>
            <a:r>
              <a:rPr lang="en-US" sz="2000" dirty="0" err="1" smtClean="0">
                <a:solidFill>
                  <a:schemeClr val="accent6">
                    <a:lumMod val="25000"/>
                  </a:schemeClr>
                </a:solidFill>
              </a:rPr>
              <a:t>xếp</a:t>
            </a:r>
            <a:r>
              <a:rPr lang="en-US" sz="2000" dirty="0" smtClean="0">
                <a:solidFill>
                  <a:schemeClr val="accent6">
                    <a:lumMod val="25000"/>
                  </a:schemeClr>
                </a:solidFill>
              </a:rPr>
              <a:t> </a:t>
            </a:r>
            <a:r>
              <a:rPr lang="en-US" sz="2000" dirty="0" err="1" smtClean="0">
                <a:solidFill>
                  <a:schemeClr val="accent6">
                    <a:lumMod val="25000"/>
                  </a:schemeClr>
                </a:solidFill>
              </a:rPr>
              <a:t>vào</a:t>
            </a:r>
            <a:r>
              <a:rPr lang="en-US" sz="2000" dirty="0" smtClean="0">
                <a:solidFill>
                  <a:schemeClr val="accent6">
                    <a:lumMod val="25000"/>
                  </a:schemeClr>
                </a:solidFill>
              </a:rPr>
              <a:t> </a:t>
            </a:r>
            <a:r>
              <a:rPr lang="en-US" sz="2000" dirty="0" err="1" smtClean="0">
                <a:solidFill>
                  <a:schemeClr val="accent6">
                    <a:lumMod val="25000"/>
                  </a:schemeClr>
                </a:solidFill>
              </a:rPr>
              <a:t>ngăn</a:t>
            </a:r>
            <a:r>
              <a:rPr lang="en-US" sz="2000" dirty="0" smtClean="0">
                <a:solidFill>
                  <a:schemeClr val="accent6">
                    <a:lumMod val="25000"/>
                  </a:schemeClr>
                </a:solidFill>
              </a:rPr>
              <a:t> </a:t>
            </a:r>
            <a:r>
              <a:rPr lang="en-US" sz="2000" dirty="0" err="1" smtClean="0">
                <a:solidFill>
                  <a:schemeClr val="accent6">
                    <a:lumMod val="25000"/>
                  </a:schemeClr>
                </a:solidFill>
              </a:rPr>
              <a:t>bát</a:t>
            </a:r>
            <a:endParaRPr lang="en-US" sz="2000" dirty="0">
              <a:solidFill>
                <a:schemeClr val="accent6">
                  <a:lumMod val="25000"/>
                </a:schemeClr>
              </a:solidFill>
            </a:endParaRPr>
          </a:p>
        </p:txBody>
      </p:sp>
      <p:cxnSp>
        <p:nvCxnSpPr>
          <p:cNvPr id="23" name="Straight Arrow Connector 22"/>
          <p:cNvCxnSpPr/>
          <p:nvPr/>
        </p:nvCxnSpPr>
        <p:spPr>
          <a:xfrm flipH="1" flipV="1">
            <a:off x="1859622" y="1778061"/>
            <a:ext cx="839945" cy="4761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47439" y="754757"/>
            <a:ext cx="1863515" cy="958660"/>
          </a:xfrm>
          <a:prstGeom prst="rect">
            <a:avLst/>
          </a:prstGeom>
          <a:noFill/>
        </p:spPr>
        <p:txBody>
          <a:bodyPr wrap="square" rtlCol="0">
            <a:spAutoFit/>
          </a:bodyPr>
          <a:lstStyle/>
          <a:p>
            <a:pPr algn="ctr">
              <a:lnSpc>
                <a:spcPct val="150000"/>
              </a:lnSpc>
            </a:pPr>
            <a:r>
              <a:rPr lang="en-US" sz="2000" dirty="0" err="1" smtClean="0">
                <a:solidFill>
                  <a:schemeClr val="accent6">
                    <a:lumMod val="25000"/>
                  </a:schemeClr>
                </a:solidFill>
              </a:rPr>
              <a:t>Đũa</a:t>
            </a:r>
            <a:r>
              <a:rPr lang="en-US" sz="2000" dirty="0" smtClean="0">
                <a:solidFill>
                  <a:schemeClr val="accent6">
                    <a:lumMod val="25000"/>
                  </a:schemeClr>
                </a:solidFill>
              </a:rPr>
              <a:t> </a:t>
            </a:r>
            <a:r>
              <a:rPr lang="en-US" sz="2000" dirty="0" err="1" smtClean="0">
                <a:solidFill>
                  <a:schemeClr val="accent6">
                    <a:lumMod val="25000"/>
                  </a:schemeClr>
                </a:solidFill>
              </a:rPr>
              <a:t>xếp</a:t>
            </a:r>
            <a:r>
              <a:rPr lang="en-US" sz="2000" dirty="0" smtClean="0">
                <a:solidFill>
                  <a:schemeClr val="accent6">
                    <a:lumMod val="25000"/>
                  </a:schemeClr>
                </a:solidFill>
              </a:rPr>
              <a:t> </a:t>
            </a:r>
            <a:r>
              <a:rPr lang="en-US" sz="2000" dirty="0" err="1" smtClean="0">
                <a:solidFill>
                  <a:schemeClr val="accent6">
                    <a:lumMod val="25000"/>
                  </a:schemeClr>
                </a:solidFill>
              </a:rPr>
              <a:t>vào</a:t>
            </a:r>
            <a:r>
              <a:rPr lang="en-US" sz="2000" dirty="0" smtClean="0">
                <a:solidFill>
                  <a:schemeClr val="accent6">
                    <a:lumMod val="25000"/>
                  </a:schemeClr>
                </a:solidFill>
              </a:rPr>
              <a:t> </a:t>
            </a:r>
            <a:r>
              <a:rPr lang="en-US" sz="2000" dirty="0" err="1" smtClean="0">
                <a:solidFill>
                  <a:schemeClr val="accent6">
                    <a:lumMod val="25000"/>
                  </a:schemeClr>
                </a:solidFill>
              </a:rPr>
              <a:t>ống</a:t>
            </a:r>
            <a:r>
              <a:rPr lang="en-US" sz="2000" dirty="0" smtClean="0">
                <a:solidFill>
                  <a:schemeClr val="accent6">
                    <a:lumMod val="25000"/>
                  </a:schemeClr>
                </a:solidFill>
              </a:rPr>
              <a:t> </a:t>
            </a:r>
            <a:r>
              <a:rPr lang="en-US" sz="2000" dirty="0" err="1" smtClean="0">
                <a:solidFill>
                  <a:schemeClr val="accent6">
                    <a:lumMod val="25000"/>
                  </a:schemeClr>
                </a:solidFill>
              </a:rPr>
              <a:t>đựng</a:t>
            </a:r>
            <a:r>
              <a:rPr lang="en-US" sz="2000" dirty="0" smtClean="0">
                <a:solidFill>
                  <a:schemeClr val="accent6">
                    <a:lumMod val="25000"/>
                  </a:schemeClr>
                </a:solidFill>
              </a:rPr>
              <a:t> </a:t>
            </a:r>
            <a:r>
              <a:rPr lang="en-US" sz="2000" dirty="0" err="1" smtClean="0">
                <a:solidFill>
                  <a:schemeClr val="accent6">
                    <a:lumMod val="25000"/>
                  </a:schemeClr>
                </a:solidFill>
              </a:rPr>
              <a:t>đũa</a:t>
            </a:r>
            <a:endParaRPr lang="en-US" sz="2000" dirty="0">
              <a:solidFill>
                <a:schemeClr val="accent6">
                  <a:lumMod val="25000"/>
                </a:schemeClr>
              </a:solidFill>
            </a:endParaRPr>
          </a:p>
        </p:txBody>
      </p:sp>
      <p:cxnSp>
        <p:nvCxnSpPr>
          <p:cNvPr id="26" name="Straight Arrow Connector 25"/>
          <p:cNvCxnSpPr/>
          <p:nvPr/>
        </p:nvCxnSpPr>
        <p:spPr>
          <a:xfrm>
            <a:off x="7029470" y="2423611"/>
            <a:ext cx="400693" cy="1152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7284378" y="2112260"/>
            <a:ext cx="1863515" cy="958660"/>
          </a:xfrm>
          <a:prstGeom prst="rect">
            <a:avLst/>
          </a:prstGeom>
          <a:noFill/>
        </p:spPr>
        <p:txBody>
          <a:bodyPr wrap="square" rtlCol="0">
            <a:spAutoFit/>
          </a:bodyPr>
          <a:lstStyle/>
          <a:p>
            <a:pPr algn="ctr">
              <a:lnSpc>
                <a:spcPct val="150000"/>
              </a:lnSpc>
            </a:pPr>
            <a:r>
              <a:rPr lang="en-US" sz="2000" dirty="0" err="1" smtClean="0">
                <a:solidFill>
                  <a:schemeClr val="accent6">
                    <a:lumMod val="25000"/>
                  </a:schemeClr>
                </a:solidFill>
              </a:rPr>
              <a:t>Thìa</a:t>
            </a:r>
            <a:r>
              <a:rPr lang="en-US" sz="2000" dirty="0" smtClean="0">
                <a:solidFill>
                  <a:schemeClr val="accent6">
                    <a:lumMod val="25000"/>
                  </a:schemeClr>
                </a:solidFill>
              </a:rPr>
              <a:t> </a:t>
            </a:r>
            <a:r>
              <a:rPr lang="en-US" sz="2000" dirty="0" err="1" smtClean="0">
                <a:solidFill>
                  <a:schemeClr val="accent6">
                    <a:lumMod val="25000"/>
                  </a:schemeClr>
                </a:solidFill>
              </a:rPr>
              <a:t>xếp</a:t>
            </a:r>
            <a:r>
              <a:rPr lang="en-US" sz="2000" dirty="0" smtClean="0">
                <a:solidFill>
                  <a:schemeClr val="accent6">
                    <a:lumMod val="25000"/>
                  </a:schemeClr>
                </a:solidFill>
              </a:rPr>
              <a:t> </a:t>
            </a:r>
            <a:r>
              <a:rPr lang="en-US" sz="2000" dirty="0" err="1" smtClean="0">
                <a:solidFill>
                  <a:schemeClr val="accent6">
                    <a:lumMod val="25000"/>
                  </a:schemeClr>
                </a:solidFill>
              </a:rPr>
              <a:t>vào</a:t>
            </a:r>
            <a:r>
              <a:rPr lang="en-US" sz="2000" dirty="0" smtClean="0">
                <a:solidFill>
                  <a:schemeClr val="accent6">
                    <a:lumMod val="25000"/>
                  </a:schemeClr>
                </a:solidFill>
              </a:rPr>
              <a:t> </a:t>
            </a:r>
            <a:r>
              <a:rPr lang="en-US" sz="2000" dirty="0" err="1" smtClean="0">
                <a:solidFill>
                  <a:schemeClr val="accent6">
                    <a:lumMod val="25000"/>
                  </a:schemeClr>
                </a:solidFill>
              </a:rPr>
              <a:t>ống</a:t>
            </a:r>
            <a:r>
              <a:rPr lang="en-US" sz="2000" dirty="0" smtClean="0">
                <a:solidFill>
                  <a:schemeClr val="accent6">
                    <a:lumMod val="25000"/>
                  </a:schemeClr>
                </a:solidFill>
              </a:rPr>
              <a:t> </a:t>
            </a:r>
            <a:r>
              <a:rPr lang="en-US" sz="2000" dirty="0" err="1" smtClean="0">
                <a:solidFill>
                  <a:schemeClr val="accent6">
                    <a:lumMod val="25000"/>
                  </a:schemeClr>
                </a:solidFill>
              </a:rPr>
              <a:t>đựng</a:t>
            </a:r>
            <a:r>
              <a:rPr lang="en-US" sz="2000" dirty="0" smtClean="0">
                <a:solidFill>
                  <a:schemeClr val="accent6">
                    <a:lumMod val="25000"/>
                  </a:schemeClr>
                </a:solidFill>
              </a:rPr>
              <a:t> </a:t>
            </a:r>
            <a:r>
              <a:rPr lang="en-US" sz="2000" dirty="0" err="1" smtClean="0">
                <a:solidFill>
                  <a:schemeClr val="accent6">
                    <a:lumMod val="25000"/>
                  </a:schemeClr>
                </a:solidFill>
              </a:rPr>
              <a:t>thìa</a:t>
            </a:r>
            <a:endParaRPr lang="en-US" sz="2000" dirty="0">
              <a:solidFill>
                <a:schemeClr val="accent6">
                  <a:lumMod val="25000"/>
                </a:schemeClr>
              </a:solidFill>
            </a:endParaRPr>
          </a:p>
        </p:txBody>
      </p:sp>
      <p:sp>
        <p:nvSpPr>
          <p:cNvPr id="27" name="Rectangle 26"/>
          <p:cNvSpPr/>
          <p:nvPr/>
        </p:nvSpPr>
        <p:spPr>
          <a:xfrm>
            <a:off x="1606311" y="4178942"/>
            <a:ext cx="6332071" cy="400110"/>
          </a:xfrm>
          <a:prstGeom prst="rect">
            <a:avLst/>
          </a:prstGeom>
        </p:spPr>
        <p:txBody>
          <a:bodyPr wrap="square">
            <a:spAutoFit/>
          </a:bodyPr>
          <a:lstStyle/>
          <a:p>
            <a:r>
              <a:rPr lang="en-US" sz="2000" dirty="0">
                <a:solidFill>
                  <a:srgbClr val="FF0000"/>
                </a:solidFill>
              </a:rPr>
              <a:t>B</a:t>
            </a:r>
            <a:r>
              <a:rPr lang="vi-VN" sz="2000" dirty="0" smtClean="0">
                <a:solidFill>
                  <a:srgbClr val="FF0000"/>
                </a:solidFill>
              </a:rPr>
              <a:t>át</a:t>
            </a:r>
            <a:r>
              <a:rPr lang="vi-VN" sz="2000" dirty="0">
                <a:solidFill>
                  <a:srgbClr val="FF0000"/>
                </a:solidFill>
              </a:rPr>
              <a:t>, đĩa được sắp xếp theo kích thước từ nhỏ đến to.</a:t>
            </a:r>
            <a:endParaRPr lang="en-US" sz="2000" dirty="0">
              <a:solidFill>
                <a:srgbClr val="FF0000"/>
              </a:solidFill>
            </a:endParaRPr>
          </a:p>
        </p:txBody>
      </p:sp>
    </p:spTree>
    <p:extLst>
      <p:ext uri="{BB962C8B-B14F-4D97-AF65-F5344CB8AC3E}">
        <p14:creationId xmlns:p14="http://schemas.microsoft.com/office/powerpoint/2010/main" val="13049683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p:cTn id="22" dur="500" fill="hold"/>
                                        <p:tgtEl>
                                          <p:spTgt spid="111"/>
                                        </p:tgtEl>
                                        <p:attrNameLst>
                                          <p:attrName>ppt_w</p:attrName>
                                        </p:attrNameLst>
                                      </p:cBhvr>
                                      <p:tavLst>
                                        <p:tav tm="0">
                                          <p:val>
                                            <p:fltVal val="0"/>
                                          </p:val>
                                        </p:tav>
                                        <p:tav tm="100000">
                                          <p:val>
                                            <p:strVal val="#ppt_w"/>
                                          </p:val>
                                        </p:tav>
                                      </p:tavLst>
                                    </p:anim>
                                    <p:anim calcmode="lin" valueType="num">
                                      <p:cBhvr>
                                        <p:cTn id="23" dur="500" fill="hold"/>
                                        <p:tgtEl>
                                          <p:spTgt spid="111"/>
                                        </p:tgtEl>
                                        <p:attrNameLst>
                                          <p:attrName>ppt_h</p:attrName>
                                        </p:attrNameLst>
                                      </p:cBhvr>
                                      <p:tavLst>
                                        <p:tav tm="0">
                                          <p:val>
                                            <p:fltVal val="0"/>
                                          </p:val>
                                        </p:tav>
                                        <p:tav tm="100000">
                                          <p:val>
                                            <p:strVal val="#ppt_h"/>
                                          </p:val>
                                        </p:tav>
                                      </p:tavLst>
                                    </p:anim>
                                    <p:animEffect transition="in" filter="fade">
                                      <p:cBhvr>
                                        <p:cTn id="24" dur="500"/>
                                        <p:tgtEl>
                                          <p:spTgt spid="1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grpId="0" nodeType="click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strips(upLeft)">
                                      <p:cBhvr>
                                        <p:cTn id="34" dur="500"/>
                                        <p:tgtEl>
                                          <p:spTgt spid="1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barn(inVertical)">
                                      <p:cBhvr>
                                        <p:cTn id="44"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1" grpId="0"/>
      <p:bldP spid="117"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grpSp>
        <p:nvGrpSpPr>
          <p:cNvPr id="3958" name="Google Shape;3958;p67"/>
          <p:cNvGrpSpPr/>
          <p:nvPr/>
        </p:nvGrpSpPr>
        <p:grpSpPr>
          <a:xfrm>
            <a:off x="7433485" y="3892467"/>
            <a:ext cx="1530279" cy="1222907"/>
            <a:chOff x="5524525" y="2944538"/>
            <a:chExt cx="2627700" cy="2099900"/>
          </a:xfrm>
        </p:grpSpPr>
        <p:sp>
          <p:nvSpPr>
            <p:cNvPr id="3959" name="Google Shape;3959;p67"/>
            <p:cNvSpPr/>
            <p:nvPr/>
          </p:nvSpPr>
          <p:spPr>
            <a:xfrm>
              <a:off x="5524525" y="2944538"/>
              <a:ext cx="2627700" cy="2099900"/>
            </a:xfrm>
            <a:custGeom>
              <a:avLst/>
              <a:gdLst/>
              <a:ahLst/>
              <a:cxnLst/>
              <a:rect l="l" t="t" r="r" b="b"/>
              <a:pathLst>
                <a:path w="16977" h="13567" extrusionOk="0">
                  <a:moveTo>
                    <a:pt x="8525" y="0"/>
                  </a:moveTo>
                  <a:cubicBezTo>
                    <a:pt x="7461" y="0"/>
                    <a:pt x="6397" y="62"/>
                    <a:pt x="5334" y="165"/>
                  </a:cubicBezTo>
                  <a:cubicBezTo>
                    <a:pt x="5095" y="209"/>
                    <a:pt x="4835" y="230"/>
                    <a:pt x="4575" y="295"/>
                  </a:cubicBezTo>
                  <a:cubicBezTo>
                    <a:pt x="4293" y="339"/>
                    <a:pt x="4011" y="426"/>
                    <a:pt x="3751" y="556"/>
                  </a:cubicBezTo>
                  <a:cubicBezTo>
                    <a:pt x="3751" y="556"/>
                    <a:pt x="0" y="3678"/>
                    <a:pt x="1063" y="8209"/>
                  </a:cubicBezTo>
                  <a:cubicBezTo>
                    <a:pt x="1345" y="9380"/>
                    <a:pt x="1952" y="10464"/>
                    <a:pt x="2840" y="11309"/>
                  </a:cubicBezTo>
                  <a:cubicBezTo>
                    <a:pt x="3534" y="11981"/>
                    <a:pt x="4358" y="12523"/>
                    <a:pt x="5269" y="12914"/>
                  </a:cubicBezTo>
                  <a:cubicBezTo>
                    <a:pt x="5659" y="13087"/>
                    <a:pt x="6049" y="13239"/>
                    <a:pt x="6461" y="13347"/>
                  </a:cubicBezTo>
                  <a:cubicBezTo>
                    <a:pt x="6895" y="13456"/>
                    <a:pt x="7328" y="13499"/>
                    <a:pt x="7762" y="13521"/>
                  </a:cubicBezTo>
                  <a:cubicBezTo>
                    <a:pt x="8080" y="13552"/>
                    <a:pt x="8401" y="13567"/>
                    <a:pt x="8722" y="13567"/>
                  </a:cubicBezTo>
                  <a:cubicBezTo>
                    <a:pt x="9276" y="13567"/>
                    <a:pt x="9828" y="13524"/>
                    <a:pt x="10364" y="13456"/>
                  </a:cubicBezTo>
                  <a:cubicBezTo>
                    <a:pt x="11166" y="13347"/>
                    <a:pt x="11925" y="13130"/>
                    <a:pt x="12640" y="12783"/>
                  </a:cubicBezTo>
                  <a:cubicBezTo>
                    <a:pt x="13572" y="12350"/>
                    <a:pt x="14418" y="11743"/>
                    <a:pt x="15112" y="10984"/>
                  </a:cubicBezTo>
                  <a:cubicBezTo>
                    <a:pt x="15827" y="10203"/>
                    <a:pt x="16326" y="9228"/>
                    <a:pt x="16564" y="8209"/>
                  </a:cubicBezTo>
                  <a:cubicBezTo>
                    <a:pt x="16976" y="6409"/>
                    <a:pt x="16738" y="4523"/>
                    <a:pt x="15870" y="2897"/>
                  </a:cubicBezTo>
                  <a:cubicBezTo>
                    <a:pt x="15654" y="2485"/>
                    <a:pt x="15394" y="2073"/>
                    <a:pt x="15112" y="1705"/>
                  </a:cubicBezTo>
                  <a:cubicBezTo>
                    <a:pt x="14873" y="1358"/>
                    <a:pt x="14613" y="1033"/>
                    <a:pt x="14309" y="772"/>
                  </a:cubicBezTo>
                  <a:cubicBezTo>
                    <a:pt x="14244" y="729"/>
                    <a:pt x="14201" y="686"/>
                    <a:pt x="14158" y="664"/>
                  </a:cubicBezTo>
                  <a:cubicBezTo>
                    <a:pt x="13811" y="491"/>
                    <a:pt x="13442" y="360"/>
                    <a:pt x="13052" y="317"/>
                  </a:cubicBezTo>
                  <a:cubicBezTo>
                    <a:pt x="12640" y="230"/>
                    <a:pt x="12228" y="165"/>
                    <a:pt x="11816" y="122"/>
                  </a:cubicBezTo>
                  <a:cubicBezTo>
                    <a:pt x="10992" y="35"/>
                    <a:pt x="10190" y="35"/>
                    <a:pt x="9366" y="14"/>
                  </a:cubicBezTo>
                  <a:cubicBezTo>
                    <a:pt x="9086" y="5"/>
                    <a:pt x="8805" y="0"/>
                    <a:pt x="8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7"/>
            <p:cNvSpPr/>
            <p:nvPr/>
          </p:nvSpPr>
          <p:spPr>
            <a:xfrm>
              <a:off x="5772792" y="3210450"/>
              <a:ext cx="2255299" cy="1733226"/>
            </a:xfrm>
            <a:custGeom>
              <a:avLst/>
              <a:gdLst/>
              <a:ahLst/>
              <a:cxnLst/>
              <a:rect l="l" t="t" r="r" b="b"/>
              <a:pathLst>
                <a:path w="14571" h="11198" extrusionOk="0">
                  <a:moveTo>
                    <a:pt x="11631" y="0"/>
                  </a:moveTo>
                  <a:cubicBezTo>
                    <a:pt x="11187" y="0"/>
                    <a:pt x="10720" y="98"/>
                    <a:pt x="10299" y="182"/>
                  </a:cubicBezTo>
                  <a:cubicBezTo>
                    <a:pt x="9475" y="312"/>
                    <a:pt x="8673" y="550"/>
                    <a:pt x="7849" y="594"/>
                  </a:cubicBezTo>
                  <a:cubicBezTo>
                    <a:pt x="7765" y="597"/>
                    <a:pt x="7681" y="599"/>
                    <a:pt x="7596" y="599"/>
                  </a:cubicBezTo>
                  <a:cubicBezTo>
                    <a:pt x="6640" y="599"/>
                    <a:pt x="5683" y="385"/>
                    <a:pt x="4727" y="225"/>
                  </a:cubicBezTo>
                  <a:cubicBezTo>
                    <a:pt x="4207" y="117"/>
                    <a:pt x="3665" y="52"/>
                    <a:pt x="3123" y="52"/>
                  </a:cubicBezTo>
                  <a:cubicBezTo>
                    <a:pt x="3003" y="41"/>
                    <a:pt x="2879" y="35"/>
                    <a:pt x="2751" y="35"/>
                  </a:cubicBezTo>
                  <a:cubicBezTo>
                    <a:pt x="2624" y="35"/>
                    <a:pt x="2494" y="41"/>
                    <a:pt x="2364" y="52"/>
                  </a:cubicBezTo>
                  <a:cubicBezTo>
                    <a:pt x="2125" y="73"/>
                    <a:pt x="1909" y="160"/>
                    <a:pt x="1713" y="290"/>
                  </a:cubicBezTo>
                  <a:lnTo>
                    <a:pt x="1713" y="312"/>
                  </a:lnTo>
                  <a:cubicBezTo>
                    <a:pt x="1236" y="702"/>
                    <a:pt x="933" y="1396"/>
                    <a:pt x="694" y="1960"/>
                  </a:cubicBezTo>
                  <a:cubicBezTo>
                    <a:pt x="152" y="3217"/>
                    <a:pt x="1" y="4583"/>
                    <a:pt x="239" y="5905"/>
                  </a:cubicBezTo>
                  <a:cubicBezTo>
                    <a:pt x="391" y="6729"/>
                    <a:pt x="694" y="7510"/>
                    <a:pt x="1150" y="8204"/>
                  </a:cubicBezTo>
                  <a:cubicBezTo>
                    <a:pt x="1778" y="9201"/>
                    <a:pt x="2667" y="10003"/>
                    <a:pt x="3730" y="10502"/>
                  </a:cubicBezTo>
                  <a:cubicBezTo>
                    <a:pt x="4851" y="11032"/>
                    <a:pt x="6106" y="11197"/>
                    <a:pt x="7351" y="11197"/>
                  </a:cubicBezTo>
                  <a:cubicBezTo>
                    <a:pt x="7430" y="11197"/>
                    <a:pt x="7509" y="11197"/>
                    <a:pt x="7589" y="11196"/>
                  </a:cubicBezTo>
                  <a:cubicBezTo>
                    <a:pt x="9974" y="11152"/>
                    <a:pt x="12163" y="9873"/>
                    <a:pt x="13399" y="7835"/>
                  </a:cubicBezTo>
                  <a:cubicBezTo>
                    <a:pt x="13551" y="7597"/>
                    <a:pt x="13681" y="7336"/>
                    <a:pt x="13811" y="7098"/>
                  </a:cubicBezTo>
                  <a:cubicBezTo>
                    <a:pt x="14201" y="6274"/>
                    <a:pt x="14440" y="5363"/>
                    <a:pt x="14505" y="4453"/>
                  </a:cubicBezTo>
                  <a:cubicBezTo>
                    <a:pt x="14570" y="2892"/>
                    <a:pt x="13963" y="1266"/>
                    <a:pt x="12727" y="334"/>
                  </a:cubicBezTo>
                  <a:cubicBezTo>
                    <a:pt x="12684" y="290"/>
                    <a:pt x="12662" y="269"/>
                    <a:pt x="12619" y="247"/>
                  </a:cubicBezTo>
                  <a:cubicBezTo>
                    <a:pt x="12329" y="63"/>
                    <a:pt x="11987" y="0"/>
                    <a:pt x="11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7"/>
            <p:cNvSpPr/>
            <p:nvPr/>
          </p:nvSpPr>
          <p:spPr>
            <a:xfrm>
              <a:off x="6141942" y="3212926"/>
              <a:ext cx="1587424" cy="252601"/>
            </a:xfrm>
            <a:custGeom>
              <a:avLst/>
              <a:gdLst/>
              <a:ahLst/>
              <a:cxnLst/>
              <a:rect l="l" t="t" r="r" b="b"/>
              <a:pathLst>
                <a:path w="10256" h="1632" extrusionOk="0">
                  <a:moveTo>
                    <a:pt x="9282" y="0"/>
                  </a:moveTo>
                  <a:cubicBezTo>
                    <a:pt x="8837" y="0"/>
                    <a:pt x="8362" y="93"/>
                    <a:pt x="7914" y="166"/>
                  </a:cubicBezTo>
                  <a:cubicBezTo>
                    <a:pt x="7112" y="339"/>
                    <a:pt x="6310" y="491"/>
                    <a:pt x="5486" y="578"/>
                  </a:cubicBezTo>
                  <a:cubicBezTo>
                    <a:pt x="5401" y="581"/>
                    <a:pt x="5317" y="583"/>
                    <a:pt x="5233" y="583"/>
                  </a:cubicBezTo>
                  <a:cubicBezTo>
                    <a:pt x="4277" y="583"/>
                    <a:pt x="3320" y="369"/>
                    <a:pt x="2364" y="209"/>
                  </a:cubicBezTo>
                  <a:cubicBezTo>
                    <a:pt x="1843" y="101"/>
                    <a:pt x="1301" y="36"/>
                    <a:pt x="759" y="36"/>
                  </a:cubicBezTo>
                  <a:cubicBezTo>
                    <a:pt x="499" y="36"/>
                    <a:pt x="261" y="36"/>
                    <a:pt x="1" y="57"/>
                  </a:cubicBezTo>
                  <a:cubicBezTo>
                    <a:pt x="521" y="57"/>
                    <a:pt x="1063" y="144"/>
                    <a:pt x="1562" y="296"/>
                  </a:cubicBezTo>
                  <a:cubicBezTo>
                    <a:pt x="2277" y="534"/>
                    <a:pt x="2971" y="860"/>
                    <a:pt x="3686" y="1098"/>
                  </a:cubicBezTo>
                  <a:cubicBezTo>
                    <a:pt x="4697" y="1457"/>
                    <a:pt x="5770" y="1632"/>
                    <a:pt x="6839" y="1632"/>
                  </a:cubicBezTo>
                  <a:cubicBezTo>
                    <a:pt x="7191" y="1632"/>
                    <a:pt x="7543" y="1613"/>
                    <a:pt x="7892" y="1575"/>
                  </a:cubicBezTo>
                  <a:cubicBezTo>
                    <a:pt x="8716" y="1488"/>
                    <a:pt x="9540" y="1250"/>
                    <a:pt x="10060" y="643"/>
                  </a:cubicBezTo>
                  <a:cubicBezTo>
                    <a:pt x="10169" y="534"/>
                    <a:pt x="10234" y="383"/>
                    <a:pt x="10255" y="231"/>
                  </a:cubicBezTo>
                  <a:cubicBezTo>
                    <a:pt x="9968" y="58"/>
                    <a:pt x="9634" y="0"/>
                    <a:pt x="9282" y="0"/>
                  </a:cubicBezTo>
                  <a:close/>
                </a:path>
              </a:pathLst>
            </a:custGeom>
            <a:solidFill>
              <a:srgbClr val="D8EB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7"/>
            <p:cNvSpPr/>
            <p:nvPr/>
          </p:nvSpPr>
          <p:spPr>
            <a:xfrm>
              <a:off x="6177219" y="3002269"/>
              <a:ext cx="1476601" cy="141159"/>
            </a:xfrm>
            <a:custGeom>
              <a:avLst/>
              <a:gdLst/>
              <a:ahLst/>
              <a:cxnLst/>
              <a:rect l="l" t="t" r="r" b="b"/>
              <a:pathLst>
                <a:path w="9540" h="912" extrusionOk="0">
                  <a:moveTo>
                    <a:pt x="4618" y="1"/>
                  </a:moveTo>
                  <a:cubicBezTo>
                    <a:pt x="2103" y="1"/>
                    <a:pt x="0" y="66"/>
                    <a:pt x="0" y="304"/>
                  </a:cubicBezTo>
                  <a:cubicBezTo>
                    <a:pt x="0" y="543"/>
                    <a:pt x="2147" y="911"/>
                    <a:pt x="4662" y="911"/>
                  </a:cubicBezTo>
                  <a:cubicBezTo>
                    <a:pt x="7155" y="911"/>
                    <a:pt x="9540" y="564"/>
                    <a:pt x="9540" y="391"/>
                  </a:cubicBezTo>
                  <a:cubicBezTo>
                    <a:pt x="9540" y="239"/>
                    <a:pt x="7112" y="1"/>
                    <a:pt x="461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7"/>
            <p:cNvSpPr/>
            <p:nvPr/>
          </p:nvSpPr>
          <p:spPr>
            <a:xfrm>
              <a:off x="5947384" y="4363715"/>
              <a:ext cx="1896055" cy="580580"/>
            </a:xfrm>
            <a:custGeom>
              <a:avLst/>
              <a:gdLst/>
              <a:ahLst/>
              <a:cxnLst/>
              <a:rect l="l" t="t" r="r" b="b"/>
              <a:pathLst>
                <a:path w="12250" h="3751" extrusionOk="0">
                  <a:moveTo>
                    <a:pt x="11203" y="1"/>
                  </a:moveTo>
                  <a:cubicBezTo>
                    <a:pt x="11133" y="1"/>
                    <a:pt x="11063" y="5"/>
                    <a:pt x="10992" y="15"/>
                  </a:cubicBezTo>
                  <a:lnTo>
                    <a:pt x="10927" y="15"/>
                  </a:lnTo>
                  <a:cubicBezTo>
                    <a:pt x="10732" y="37"/>
                    <a:pt x="10559" y="59"/>
                    <a:pt x="10407" y="124"/>
                  </a:cubicBezTo>
                  <a:cubicBezTo>
                    <a:pt x="10212" y="167"/>
                    <a:pt x="10038" y="232"/>
                    <a:pt x="9886" y="319"/>
                  </a:cubicBezTo>
                  <a:cubicBezTo>
                    <a:pt x="9821" y="341"/>
                    <a:pt x="9756" y="384"/>
                    <a:pt x="9691" y="406"/>
                  </a:cubicBezTo>
                  <a:lnTo>
                    <a:pt x="9648" y="449"/>
                  </a:lnTo>
                  <a:cubicBezTo>
                    <a:pt x="9605" y="471"/>
                    <a:pt x="9540" y="514"/>
                    <a:pt x="9496" y="557"/>
                  </a:cubicBezTo>
                  <a:lnTo>
                    <a:pt x="9388" y="644"/>
                  </a:lnTo>
                  <a:cubicBezTo>
                    <a:pt x="9279" y="709"/>
                    <a:pt x="9193" y="796"/>
                    <a:pt x="9106" y="883"/>
                  </a:cubicBezTo>
                  <a:cubicBezTo>
                    <a:pt x="9063" y="948"/>
                    <a:pt x="9019" y="991"/>
                    <a:pt x="8976" y="1056"/>
                  </a:cubicBezTo>
                  <a:cubicBezTo>
                    <a:pt x="8954" y="1078"/>
                    <a:pt x="8911" y="1121"/>
                    <a:pt x="8889" y="1165"/>
                  </a:cubicBezTo>
                  <a:cubicBezTo>
                    <a:pt x="8867" y="1143"/>
                    <a:pt x="8824" y="1121"/>
                    <a:pt x="8802" y="1099"/>
                  </a:cubicBezTo>
                  <a:cubicBezTo>
                    <a:pt x="8629" y="1013"/>
                    <a:pt x="8455" y="926"/>
                    <a:pt x="8260" y="883"/>
                  </a:cubicBezTo>
                  <a:cubicBezTo>
                    <a:pt x="8174" y="861"/>
                    <a:pt x="8087" y="839"/>
                    <a:pt x="7979" y="818"/>
                  </a:cubicBezTo>
                  <a:lnTo>
                    <a:pt x="7848" y="796"/>
                  </a:lnTo>
                  <a:lnTo>
                    <a:pt x="7458" y="796"/>
                  </a:lnTo>
                  <a:cubicBezTo>
                    <a:pt x="7350" y="818"/>
                    <a:pt x="7241" y="818"/>
                    <a:pt x="7133" y="839"/>
                  </a:cubicBezTo>
                  <a:cubicBezTo>
                    <a:pt x="6526" y="948"/>
                    <a:pt x="5984" y="1273"/>
                    <a:pt x="5594" y="1772"/>
                  </a:cubicBezTo>
                  <a:cubicBezTo>
                    <a:pt x="5312" y="1273"/>
                    <a:pt x="4878" y="883"/>
                    <a:pt x="4336" y="666"/>
                  </a:cubicBezTo>
                  <a:cubicBezTo>
                    <a:pt x="4162" y="596"/>
                    <a:pt x="3978" y="562"/>
                    <a:pt x="3796" y="562"/>
                  </a:cubicBezTo>
                  <a:cubicBezTo>
                    <a:pt x="3414" y="562"/>
                    <a:pt x="3040" y="712"/>
                    <a:pt x="2775" y="991"/>
                  </a:cubicBezTo>
                  <a:cubicBezTo>
                    <a:pt x="2345" y="586"/>
                    <a:pt x="1790" y="375"/>
                    <a:pt x="1232" y="375"/>
                  </a:cubicBezTo>
                  <a:cubicBezTo>
                    <a:pt x="805" y="375"/>
                    <a:pt x="376" y="499"/>
                    <a:pt x="0" y="753"/>
                  </a:cubicBezTo>
                  <a:cubicBezTo>
                    <a:pt x="629" y="1750"/>
                    <a:pt x="1518" y="2530"/>
                    <a:pt x="2580" y="3051"/>
                  </a:cubicBezTo>
                  <a:lnTo>
                    <a:pt x="2623" y="3051"/>
                  </a:lnTo>
                  <a:cubicBezTo>
                    <a:pt x="2710" y="3116"/>
                    <a:pt x="2819" y="3159"/>
                    <a:pt x="2927" y="3202"/>
                  </a:cubicBezTo>
                  <a:cubicBezTo>
                    <a:pt x="3942" y="3573"/>
                    <a:pt x="5010" y="3751"/>
                    <a:pt x="6099" y="3751"/>
                  </a:cubicBezTo>
                  <a:cubicBezTo>
                    <a:pt x="6219" y="3751"/>
                    <a:pt x="6340" y="3749"/>
                    <a:pt x="6461" y="3745"/>
                  </a:cubicBezTo>
                  <a:cubicBezTo>
                    <a:pt x="7025" y="3723"/>
                    <a:pt x="7567" y="3658"/>
                    <a:pt x="8109" y="3506"/>
                  </a:cubicBezTo>
                  <a:lnTo>
                    <a:pt x="8195" y="3484"/>
                  </a:lnTo>
                  <a:lnTo>
                    <a:pt x="8325" y="3441"/>
                  </a:lnTo>
                  <a:cubicBezTo>
                    <a:pt x="8564" y="3376"/>
                    <a:pt x="8781" y="3289"/>
                    <a:pt x="8998" y="3202"/>
                  </a:cubicBezTo>
                  <a:cubicBezTo>
                    <a:pt x="9149" y="3137"/>
                    <a:pt x="9301" y="3072"/>
                    <a:pt x="9431" y="3007"/>
                  </a:cubicBezTo>
                  <a:lnTo>
                    <a:pt x="9605" y="2921"/>
                  </a:lnTo>
                  <a:cubicBezTo>
                    <a:pt x="10016" y="2704"/>
                    <a:pt x="10385" y="2444"/>
                    <a:pt x="10732" y="2162"/>
                  </a:cubicBezTo>
                  <a:cubicBezTo>
                    <a:pt x="10949" y="1967"/>
                    <a:pt x="11144" y="1793"/>
                    <a:pt x="11339" y="1576"/>
                  </a:cubicBezTo>
                  <a:cubicBezTo>
                    <a:pt x="11686" y="1208"/>
                    <a:pt x="11989" y="818"/>
                    <a:pt x="12250" y="384"/>
                  </a:cubicBezTo>
                  <a:cubicBezTo>
                    <a:pt x="11956" y="146"/>
                    <a:pt x="11586" y="1"/>
                    <a:pt x="1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7"/>
            <p:cNvSpPr/>
            <p:nvPr/>
          </p:nvSpPr>
          <p:spPr>
            <a:xfrm>
              <a:off x="6303068" y="4634425"/>
              <a:ext cx="120883" cy="47208"/>
            </a:xfrm>
            <a:custGeom>
              <a:avLst/>
              <a:gdLst/>
              <a:ahLst/>
              <a:cxnLst/>
              <a:rect l="l" t="t" r="r" b="b"/>
              <a:pathLst>
                <a:path w="781" h="305" extrusionOk="0">
                  <a:moveTo>
                    <a:pt x="390" y="1"/>
                  </a:moveTo>
                  <a:cubicBezTo>
                    <a:pt x="174" y="1"/>
                    <a:pt x="0" y="66"/>
                    <a:pt x="0" y="153"/>
                  </a:cubicBezTo>
                  <a:cubicBezTo>
                    <a:pt x="0" y="239"/>
                    <a:pt x="174" y="304"/>
                    <a:pt x="390" y="304"/>
                  </a:cubicBezTo>
                  <a:cubicBezTo>
                    <a:pt x="607" y="304"/>
                    <a:pt x="781" y="239"/>
                    <a:pt x="781" y="153"/>
                  </a:cubicBezTo>
                  <a:cubicBezTo>
                    <a:pt x="781" y="66"/>
                    <a:pt x="607" y="1"/>
                    <a:pt x="39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7"/>
            <p:cNvSpPr/>
            <p:nvPr/>
          </p:nvSpPr>
          <p:spPr>
            <a:xfrm>
              <a:off x="6591578" y="4772953"/>
              <a:ext cx="110977" cy="85593"/>
            </a:xfrm>
            <a:custGeom>
              <a:avLst/>
              <a:gdLst/>
              <a:ahLst/>
              <a:cxnLst/>
              <a:rect l="l" t="t" r="r" b="b"/>
              <a:pathLst>
                <a:path w="717" h="553" extrusionOk="0">
                  <a:moveTo>
                    <a:pt x="128" y="1"/>
                  </a:moveTo>
                  <a:cubicBezTo>
                    <a:pt x="102" y="1"/>
                    <a:pt x="82" y="6"/>
                    <a:pt x="66" y="16"/>
                  </a:cubicBezTo>
                  <a:cubicBezTo>
                    <a:pt x="1" y="82"/>
                    <a:pt x="109" y="255"/>
                    <a:pt x="261" y="385"/>
                  </a:cubicBezTo>
                  <a:cubicBezTo>
                    <a:pt x="392" y="500"/>
                    <a:pt x="524" y="553"/>
                    <a:pt x="598" y="553"/>
                  </a:cubicBezTo>
                  <a:cubicBezTo>
                    <a:pt x="622" y="553"/>
                    <a:pt x="641" y="547"/>
                    <a:pt x="651" y="537"/>
                  </a:cubicBezTo>
                  <a:cubicBezTo>
                    <a:pt x="716" y="472"/>
                    <a:pt x="629" y="298"/>
                    <a:pt x="456" y="168"/>
                  </a:cubicBezTo>
                  <a:cubicBezTo>
                    <a:pt x="325" y="53"/>
                    <a:pt x="206" y="1"/>
                    <a:pt x="1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7"/>
            <p:cNvSpPr/>
            <p:nvPr/>
          </p:nvSpPr>
          <p:spPr>
            <a:xfrm>
              <a:off x="6564801" y="4572204"/>
              <a:ext cx="120883" cy="64234"/>
            </a:xfrm>
            <a:custGeom>
              <a:avLst/>
              <a:gdLst/>
              <a:ahLst/>
              <a:cxnLst/>
              <a:rect l="l" t="t" r="r" b="b"/>
              <a:pathLst>
                <a:path w="781" h="415" extrusionOk="0">
                  <a:moveTo>
                    <a:pt x="636" y="1"/>
                  </a:moveTo>
                  <a:cubicBezTo>
                    <a:pt x="559" y="1"/>
                    <a:pt x="457" y="29"/>
                    <a:pt x="347" y="78"/>
                  </a:cubicBezTo>
                  <a:cubicBezTo>
                    <a:pt x="130" y="164"/>
                    <a:pt x="0" y="273"/>
                    <a:pt x="44" y="360"/>
                  </a:cubicBezTo>
                  <a:cubicBezTo>
                    <a:pt x="53" y="398"/>
                    <a:pt x="96" y="415"/>
                    <a:pt x="158" y="415"/>
                  </a:cubicBezTo>
                  <a:cubicBezTo>
                    <a:pt x="236" y="415"/>
                    <a:pt x="346" y="387"/>
                    <a:pt x="456" y="338"/>
                  </a:cubicBezTo>
                  <a:cubicBezTo>
                    <a:pt x="651" y="251"/>
                    <a:pt x="781" y="121"/>
                    <a:pt x="759" y="56"/>
                  </a:cubicBezTo>
                  <a:cubicBezTo>
                    <a:pt x="740" y="18"/>
                    <a:pt x="696" y="1"/>
                    <a:pt x="6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7"/>
            <p:cNvSpPr/>
            <p:nvPr/>
          </p:nvSpPr>
          <p:spPr>
            <a:xfrm>
              <a:off x="6353372" y="4805148"/>
              <a:ext cx="107572" cy="54328"/>
            </a:xfrm>
            <a:custGeom>
              <a:avLst/>
              <a:gdLst/>
              <a:ahLst/>
              <a:cxnLst/>
              <a:rect l="l" t="t" r="r" b="b"/>
              <a:pathLst>
                <a:path w="695" h="351" extrusionOk="0">
                  <a:moveTo>
                    <a:pt x="526" y="1"/>
                  </a:moveTo>
                  <a:cubicBezTo>
                    <a:pt x="448" y="1"/>
                    <a:pt x="343" y="22"/>
                    <a:pt x="239" y="69"/>
                  </a:cubicBezTo>
                  <a:cubicBezTo>
                    <a:pt x="152" y="90"/>
                    <a:pt x="65" y="155"/>
                    <a:pt x="0" y="220"/>
                  </a:cubicBezTo>
                  <a:cubicBezTo>
                    <a:pt x="109" y="264"/>
                    <a:pt x="217" y="307"/>
                    <a:pt x="304" y="350"/>
                  </a:cubicBezTo>
                  <a:lnTo>
                    <a:pt x="347" y="329"/>
                  </a:lnTo>
                  <a:cubicBezTo>
                    <a:pt x="542" y="242"/>
                    <a:pt x="694" y="134"/>
                    <a:pt x="651" y="47"/>
                  </a:cubicBezTo>
                  <a:cubicBezTo>
                    <a:pt x="641" y="17"/>
                    <a:pt x="593" y="1"/>
                    <a:pt x="52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7"/>
            <p:cNvSpPr/>
            <p:nvPr/>
          </p:nvSpPr>
          <p:spPr>
            <a:xfrm>
              <a:off x="6071517" y="4476705"/>
              <a:ext cx="104167" cy="92868"/>
            </a:xfrm>
            <a:custGeom>
              <a:avLst/>
              <a:gdLst/>
              <a:ahLst/>
              <a:cxnLst/>
              <a:rect l="l" t="t" r="r" b="b"/>
              <a:pathLst>
                <a:path w="673" h="600" extrusionOk="0">
                  <a:moveTo>
                    <a:pt x="123" y="1"/>
                  </a:moveTo>
                  <a:cubicBezTo>
                    <a:pt x="100" y="1"/>
                    <a:pt x="80" y="8"/>
                    <a:pt x="65" y="23"/>
                  </a:cubicBezTo>
                  <a:cubicBezTo>
                    <a:pt x="0" y="88"/>
                    <a:pt x="87" y="261"/>
                    <a:pt x="239" y="413"/>
                  </a:cubicBezTo>
                  <a:cubicBezTo>
                    <a:pt x="360" y="534"/>
                    <a:pt x="494" y="599"/>
                    <a:pt x="566" y="599"/>
                  </a:cubicBezTo>
                  <a:cubicBezTo>
                    <a:pt x="584" y="599"/>
                    <a:pt x="598" y="595"/>
                    <a:pt x="607" y="586"/>
                  </a:cubicBezTo>
                  <a:cubicBezTo>
                    <a:pt x="672" y="521"/>
                    <a:pt x="586" y="348"/>
                    <a:pt x="434" y="196"/>
                  </a:cubicBezTo>
                  <a:cubicBezTo>
                    <a:pt x="317" y="79"/>
                    <a:pt x="200" y="1"/>
                    <a:pt x="12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7"/>
            <p:cNvSpPr/>
            <p:nvPr/>
          </p:nvSpPr>
          <p:spPr>
            <a:xfrm>
              <a:off x="6940607" y="4792146"/>
              <a:ext cx="121038" cy="47208"/>
            </a:xfrm>
            <a:custGeom>
              <a:avLst/>
              <a:gdLst/>
              <a:ahLst/>
              <a:cxnLst/>
              <a:rect l="l" t="t" r="r" b="b"/>
              <a:pathLst>
                <a:path w="782" h="305" extrusionOk="0">
                  <a:moveTo>
                    <a:pt x="391" y="1"/>
                  </a:moveTo>
                  <a:cubicBezTo>
                    <a:pt x="174" y="1"/>
                    <a:pt x="1" y="66"/>
                    <a:pt x="1" y="153"/>
                  </a:cubicBezTo>
                  <a:cubicBezTo>
                    <a:pt x="1" y="239"/>
                    <a:pt x="174" y="304"/>
                    <a:pt x="391" y="304"/>
                  </a:cubicBezTo>
                  <a:cubicBezTo>
                    <a:pt x="608" y="304"/>
                    <a:pt x="781" y="239"/>
                    <a:pt x="781" y="153"/>
                  </a:cubicBezTo>
                  <a:cubicBezTo>
                    <a:pt x="781" y="66"/>
                    <a:pt x="608" y="1"/>
                    <a:pt x="39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7"/>
            <p:cNvSpPr/>
            <p:nvPr/>
          </p:nvSpPr>
          <p:spPr>
            <a:xfrm>
              <a:off x="7232522" y="4684264"/>
              <a:ext cx="107572" cy="85129"/>
            </a:xfrm>
            <a:custGeom>
              <a:avLst/>
              <a:gdLst/>
              <a:ahLst/>
              <a:cxnLst/>
              <a:rect l="l" t="t" r="r" b="b"/>
              <a:pathLst>
                <a:path w="695" h="550" extrusionOk="0">
                  <a:moveTo>
                    <a:pt x="108" y="0"/>
                  </a:moveTo>
                  <a:cubicBezTo>
                    <a:pt x="78" y="0"/>
                    <a:pt x="56" y="8"/>
                    <a:pt x="44" y="26"/>
                  </a:cubicBezTo>
                  <a:cubicBezTo>
                    <a:pt x="1" y="91"/>
                    <a:pt x="87" y="243"/>
                    <a:pt x="239" y="394"/>
                  </a:cubicBezTo>
                  <a:cubicBezTo>
                    <a:pt x="366" y="490"/>
                    <a:pt x="493" y="550"/>
                    <a:pt x="578" y="550"/>
                  </a:cubicBezTo>
                  <a:cubicBezTo>
                    <a:pt x="609" y="550"/>
                    <a:pt x="634" y="542"/>
                    <a:pt x="651" y="524"/>
                  </a:cubicBezTo>
                  <a:cubicBezTo>
                    <a:pt x="695" y="459"/>
                    <a:pt x="608" y="308"/>
                    <a:pt x="434" y="156"/>
                  </a:cubicBezTo>
                  <a:cubicBezTo>
                    <a:pt x="323" y="61"/>
                    <a:pt x="189" y="0"/>
                    <a:pt x="1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7"/>
            <p:cNvSpPr/>
            <p:nvPr/>
          </p:nvSpPr>
          <p:spPr>
            <a:xfrm>
              <a:off x="7427375" y="4429806"/>
              <a:ext cx="97357" cy="77854"/>
            </a:xfrm>
            <a:custGeom>
              <a:avLst/>
              <a:gdLst/>
              <a:ahLst/>
              <a:cxnLst/>
              <a:rect l="l" t="t" r="r" b="b"/>
              <a:pathLst>
                <a:path w="629" h="503" extrusionOk="0">
                  <a:moveTo>
                    <a:pt x="217" y="0"/>
                  </a:moveTo>
                  <a:cubicBezTo>
                    <a:pt x="130" y="44"/>
                    <a:pt x="65" y="87"/>
                    <a:pt x="0" y="130"/>
                  </a:cubicBezTo>
                  <a:cubicBezTo>
                    <a:pt x="65" y="217"/>
                    <a:pt x="109" y="282"/>
                    <a:pt x="174" y="347"/>
                  </a:cubicBezTo>
                  <a:cubicBezTo>
                    <a:pt x="301" y="443"/>
                    <a:pt x="428" y="503"/>
                    <a:pt x="512" y="503"/>
                  </a:cubicBezTo>
                  <a:cubicBezTo>
                    <a:pt x="543" y="503"/>
                    <a:pt x="568" y="495"/>
                    <a:pt x="586" y="477"/>
                  </a:cubicBezTo>
                  <a:cubicBezTo>
                    <a:pt x="629" y="412"/>
                    <a:pt x="542" y="261"/>
                    <a:pt x="369" y="109"/>
                  </a:cubicBezTo>
                  <a:cubicBezTo>
                    <a:pt x="325" y="65"/>
                    <a:pt x="260" y="44"/>
                    <a:pt x="21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7"/>
            <p:cNvSpPr/>
            <p:nvPr/>
          </p:nvSpPr>
          <p:spPr>
            <a:xfrm>
              <a:off x="7078346" y="4568953"/>
              <a:ext cx="120883" cy="64234"/>
            </a:xfrm>
            <a:custGeom>
              <a:avLst/>
              <a:gdLst/>
              <a:ahLst/>
              <a:cxnLst/>
              <a:rect l="l" t="t" r="r" b="b"/>
              <a:pathLst>
                <a:path w="781" h="415" extrusionOk="0">
                  <a:moveTo>
                    <a:pt x="624" y="0"/>
                  </a:moveTo>
                  <a:cubicBezTo>
                    <a:pt x="545" y="0"/>
                    <a:pt x="435" y="28"/>
                    <a:pt x="326" y="77"/>
                  </a:cubicBezTo>
                  <a:cubicBezTo>
                    <a:pt x="130" y="164"/>
                    <a:pt x="0" y="294"/>
                    <a:pt x="22" y="359"/>
                  </a:cubicBezTo>
                  <a:cubicBezTo>
                    <a:pt x="41" y="397"/>
                    <a:pt x="85" y="414"/>
                    <a:pt x="145" y="414"/>
                  </a:cubicBezTo>
                  <a:cubicBezTo>
                    <a:pt x="222" y="414"/>
                    <a:pt x="324" y="386"/>
                    <a:pt x="434" y="337"/>
                  </a:cubicBezTo>
                  <a:cubicBezTo>
                    <a:pt x="651" y="250"/>
                    <a:pt x="781" y="120"/>
                    <a:pt x="738" y="55"/>
                  </a:cubicBezTo>
                  <a:cubicBezTo>
                    <a:pt x="728" y="17"/>
                    <a:pt x="685" y="0"/>
                    <a:pt x="62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7"/>
            <p:cNvSpPr/>
            <p:nvPr/>
          </p:nvSpPr>
          <p:spPr>
            <a:xfrm>
              <a:off x="7403848" y="4627305"/>
              <a:ext cx="120883" cy="64388"/>
            </a:xfrm>
            <a:custGeom>
              <a:avLst/>
              <a:gdLst/>
              <a:ahLst/>
              <a:cxnLst/>
              <a:rect l="l" t="t" r="r" b="b"/>
              <a:pathLst>
                <a:path w="781" h="416" extrusionOk="0">
                  <a:moveTo>
                    <a:pt x="613" y="1"/>
                  </a:moveTo>
                  <a:cubicBezTo>
                    <a:pt x="535" y="1"/>
                    <a:pt x="430" y="22"/>
                    <a:pt x="326" y="69"/>
                  </a:cubicBezTo>
                  <a:cubicBezTo>
                    <a:pt x="130" y="155"/>
                    <a:pt x="0" y="285"/>
                    <a:pt x="22" y="350"/>
                  </a:cubicBezTo>
                  <a:cubicBezTo>
                    <a:pt x="44" y="394"/>
                    <a:pt x="98" y="415"/>
                    <a:pt x="174" y="415"/>
                  </a:cubicBezTo>
                  <a:cubicBezTo>
                    <a:pt x="250" y="415"/>
                    <a:pt x="347" y="394"/>
                    <a:pt x="456" y="350"/>
                  </a:cubicBezTo>
                  <a:cubicBezTo>
                    <a:pt x="651" y="264"/>
                    <a:pt x="781" y="134"/>
                    <a:pt x="738" y="47"/>
                  </a:cubicBezTo>
                  <a:cubicBezTo>
                    <a:pt x="727" y="17"/>
                    <a:pt x="680" y="1"/>
                    <a:pt x="6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7"/>
            <p:cNvSpPr/>
            <p:nvPr/>
          </p:nvSpPr>
          <p:spPr>
            <a:xfrm>
              <a:off x="7655520" y="4422686"/>
              <a:ext cx="63924" cy="115002"/>
            </a:xfrm>
            <a:custGeom>
              <a:avLst/>
              <a:gdLst/>
              <a:ahLst/>
              <a:cxnLst/>
              <a:rect l="l" t="t" r="r" b="b"/>
              <a:pathLst>
                <a:path w="413" h="743" extrusionOk="0">
                  <a:moveTo>
                    <a:pt x="332" y="1"/>
                  </a:moveTo>
                  <a:cubicBezTo>
                    <a:pt x="264" y="1"/>
                    <a:pt x="146" y="126"/>
                    <a:pt x="65" y="307"/>
                  </a:cubicBezTo>
                  <a:cubicBezTo>
                    <a:pt x="0" y="523"/>
                    <a:pt x="0" y="697"/>
                    <a:pt x="65" y="740"/>
                  </a:cubicBezTo>
                  <a:cubicBezTo>
                    <a:pt x="72" y="742"/>
                    <a:pt x="78" y="743"/>
                    <a:pt x="85" y="743"/>
                  </a:cubicBezTo>
                  <a:cubicBezTo>
                    <a:pt x="168" y="743"/>
                    <a:pt x="267" y="616"/>
                    <a:pt x="347" y="415"/>
                  </a:cubicBezTo>
                  <a:cubicBezTo>
                    <a:pt x="412" y="220"/>
                    <a:pt x="412" y="46"/>
                    <a:pt x="347" y="3"/>
                  </a:cubicBezTo>
                  <a:cubicBezTo>
                    <a:pt x="343" y="1"/>
                    <a:pt x="337" y="1"/>
                    <a:pt x="3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7"/>
            <p:cNvSpPr/>
            <p:nvPr/>
          </p:nvSpPr>
          <p:spPr>
            <a:xfrm>
              <a:off x="6799602" y="4672501"/>
              <a:ext cx="121038" cy="71818"/>
            </a:xfrm>
            <a:custGeom>
              <a:avLst/>
              <a:gdLst/>
              <a:ahLst/>
              <a:cxnLst/>
              <a:rect l="l" t="t" r="r" b="b"/>
              <a:pathLst>
                <a:path w="782" h="464" extrusionOk="0">
                  <a:moveTo>
                    <a:pt x="640" y="0"/>
                  </a:moveTo>
                  <a:cubicBezTo>
                    <a:pt x="562" y="0"/>
                    <a:pt x="448" y="34"/>
                    <a:pt x="326" y="102"/>
                  </a:cubicBezTo>
                  <a:cubicBezTo>
                    <a:pt x="131" y="210"/>
                    <a:pt x="1" y="362"/>
                    <a:pt x="44" y="427"/>
                  </a:cubicBezTo>
                  <a:cubicBezTo>
                    <a:pt x="61" y="451"/>
                    <a:pt x="95" y="464"/>
                    <a:pt x="142" y="464"/>
                  </a:cubicBezTo>
                  <a:cubicBezTo>
                    <a:pt x="221" y="464"/>
                    <a:pt x="334" y="430"/>
                    <a:pt x="456" y="362"/>
                  </a:cubicBezTo>
                  <a:cubicBezTo>
                    <a:pt x="651" y="254"/>
                    <a:pt x="781" y="102"/>
                    <a:pt x="738" y="37"/>
                  </a:cubicBezTo>
                  <a:cubicBezTo>
                    <a:pt x="722" y="12"/>
                    <a:pt x="687" y="0"/>
                    <a:pt x="64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7"/>
            <p:cNvSpPr/>
            <p:nvPr/>
          </p:nvSpPr>
          <p:spPr>
            <a:xfrm>
              <a:off x="6651942" y="3370492"/>
              <a:ext cx="708273" cy="603642"/>
            </a:xfrm>
            <a:custGeom>
              <a:avLst/>
              <a:gdLst/>
              <a:ahLst/>
              <a:cxnLst/>
              <a:rect l="l" t="t" r="r" b="b"/>
              <a:pathLst>
                <a:path w="4576" h="3900" extrusionOk="0">
                  <a:moveTo>
                    <a:pt x="3020" y="1"/>
                  </a:moveTo>
                  <a:cubicBezTo>
                    <a:pt x="2964" y="1"/>
                    <a:pt x="2914" y="11"/>
                    <a:pt x="2863" y="37"/>
                  </a:cubicBezTo>
                  <a:lnTo>
                    <a:pt x="2754" y="58"/>
                  </a:lnTo>
                  <a:cubicBezTo>
                    <a:pt x="2646" y="102"/>
                    <a:pt x="2581" y="188"/>
                    <a:pt x="2538" y="297"/>
                  </a:cubicBezTo>
                  <a:lnTo>
                    <a:pt x="2538" y="362"/>
                  </a:lnTo>
                  <a:cubicBezTo>
                    <a:pt x="2538" y="384"/>
                    <a:pt x="2538" y="384"/>
                    <a:pt x="2538" y="405"/>
                  </a:cubicBezTo>
                  <a:cubicBezTo>
                    <a:pt x="2538" y="427"/>
                    <a:pt x="2538" y="427"/>
                    <a:pt x="2538" y="449"/>
                  </a:cubicBezTo>
                  <a:cubicBezTo>
                    <a:pt x="2494" y="514"/>
                    <a:pt x="2429" y="579"/>
                    <a:pt x="2342" y="579"/>
                  </a:cubicBezTo>
                  <a:lnTo>
                    <a:pt x="2104" y="579"/>
                  </a:lnTo>
                  <a:cubicBezTo>
                    <a:pt x="1951" y="563"/>
                    <a:pt x="1787" y="548"/>
                    <a:pt x="1627" y="548"/>
                  </a:cubicBezTo>
                  <a:cubicBezTo>
                    <a:pt x="1561" y="548"/>
                    <a:pt x="1495" y="551"/>
                    <a:pt x="1432" y="557"/>
                  </a:cubicBezTo>
                  <a:lnTo>
                    <a:pt x="1324" y="557"/>
                  </a:lnTo>
                  <a:cubicBezTo>
                    <a:pt x="1128" y="557"/>
                    <a:pt x="933" y="600"/>
                    <a:pt x="738" y="644"/>
                  </a:cubicBezTo>
                  <a:lnTo>
                    <a:pt x="673" y="687"/>
                  </a:lnTo>
                  <a:cubicBezTo>
                    <a:pt x="586" y="709"/>
                    <a:pt x="500" y="730"/>
                    <a:pt x="435" y="774"/>
                  </a:cubicBezTo>
                  <a:cubicBezTo>
                    <a:pt x="348" y="817"/>
                    <a:pt x="283" y="882"/>
                    <a:pt x="218" y="926"/>
                  </a:cubicBezTo>
                  <a:cubicBezTo>
                    <a:pt x="196" y="947"/>
                    <a:pt x="174" y="947"/>
                    <a:pt x="174" y="969"/>
                  </a:cubicBezTo>
                  <a:cubicBezTo>
                    <a:pt x="88" y="1034"/>
                    <a:pt x="23" y="1142"/>
                    <a:pt x="1" y="1251"/>
                  </a:cubicBezTo>
                  <a:cubicBezTo>
                    <a:pt x="1" y="1251"/>
                    <a:pt x="1" y="1272"/>
                    <a:pt x="1" y="1272"/>
                  </a:cubicBezTo>
                  <a:cubicBezTo>
                    <a:pt x="1" y="1316"/>
                    <a:pt x="1" y="1359"/>
                    <a:pt x="1" y="1403"/>
                  </a:cubicBezTo>
                  <a:cubicBezTo>
                    <a:pt x="23" y="1554"/>
                    <a:pt x="88" y="1684"/>
                    <a:pt x="196" y="1771"/>
                  </a:cubicBezTo>
                  <a:lnTo>
                    <a:pt x="261" y="1815"/>
                  </a:lnTo>
                  <a:lnTo>
                    <a:pt x="326" y="1858"/>
                  </a:lnTo>
                  <a:cubicBezTo>
                    <a:pt x="651" y="2075"/>
                    <a:pt x="1085" y="2226"/>
                    <a:pt x="1128" y="2682"/>
                  </a:cubicBezTo>
                  <a:cubicBezTo>
                    <a:pt x="1128" y="3072"/>
                    <a:pt x="1302" y="3419"/>
                    <a:pt x="1627" y="3657"/>
                  </a:cubicBezTo>
                  <a:cubicBezTo>
                    <a:pt x="1900" y="3813"/>
                    <a:pt x="2208" y="3899"/>
                    <a:pt x="2535" y="3899"/>
                  </a:cubicBezTo>
                  <a:cubicBezTo>
                    <a:pt x="2572" y="3899"/>
                    <a:pt x="2609" y="3898"/>
                    <a:pt x="2646" y="3896"/>
                  </a:cubicBezTo>
                  <a:cubicBezTo>
                    <a:pt x="3340" y="3874"/>
                    <a:pt x="3969" y="3506"/>
                    <a:pt x="4315" y="2899"/>
                  </a:cubicBezTo>
                  <a:cubicBezTo>
                    <a:pt x="4554" y="2357"/>
                    <a:pt x="4576" y="1749"/>
                    <a:pt x="4359" y="1207"/>
                  </a:cubicBezTo>
                  <a:cubicBezTo>
                    <a:pt x="4337" y="1164"/>
                    <a:pt x="4315" y="1099"/>
                    <a:pt x="4294" y="1077"/>
                  </a:cubicBezTo>
                  <a:cubicBezTo>
                    <a:pt x="4294" y="1034"/>
                    <a:pt x="4272" y="1012"/>
                    <a:pt x="4250" y="969"/>
                  </a:cubicBezTo>
                  <a:cubicBezTo>
                    <a:pt x="4164" y="752"/>
                    <a:pt x="4034" y="557"/>
                    <a:pt x="3860" y="384"/>
                  </a:cubicBezTo>
                  <a:cubicBezTo>
                    <a:pt x="3773" y="275"/>
                    <a:pt x="3665" y="210"/>
                    <a:pt x="3557" y="145"/>
                  </a:cubicBezTo>
                  <a:lnTo>
                    <a:pt x="3492" y="102"/>
                  </a:lnTo>
                  <a:cubicBezTo>
                    <a:pt x="3361" y="58"/>
                    <a:pt x="3253" y="15"/>
                    <a:pt x="3145" y="15"/>
                  </a:cubicBezTo>
                  <a:cubicBezTo>
                    <a:pt x="3100" y="6"/>
                    <a:pt x="3059" y="1"/>
                    <a:pt x="3020" y="1"/>
                  </a:cubicBezTo>
                  <a:close/>
                </a:path>
              </a:pathLst>
            </a:custGeom>
            <a:solidFill>
              <a:srgbClr val="FF7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7"/>
            <p:cNvSpPr/>
            <p:nvPr/>
          </p:nvSpPr>
          <p:spPr>
            <a:xfrm>
              <a:off x="6651942" y="3370492"/>
              <a:ext cx="708273" cy="603642"/>
            </a:xfrm>
            <a:custGeom>
              <a:avLst/>
              <a:gdLst/>
              <a:ahLst/>
              <a:cxnLst/>
              <a:rect l="l" t="t" r="r" b="b"/>
              <a:pathLst>
                <a:path w="4576" h="3900" extrusionOk="0">
                  <a:moveTo>
                    <a:pt x="3020" y="1"/>
                  </a:moveTo>
                  <a:cubicBezTo>
                    <a:pt x="2964" y="1"/>
                    <a:pt x="2914" y="11"/>
                    <a:pt x="2863" y="37"/>
                  </a:cubicBezTo>
                  <a:lnTo>
                    <a:pt x="2754" y="58"/>
                  </a:lnTo>
                  <a:cubicBezTo>
                    <a:pt x="2646" y="102"/>
                    <a:pt x="2581" y="188"/>
                    <a:pt x="2538" y="297"/>
                  </a:cubicBezTo>
                  <a:lnTo>
                    <a:pt x="2538" y="362"/>
                  </a:lnTo>
                  <a:cubicBezTo>
                    <a:pt x="2538" y="384"/>
                    <a:pt x="2538" y="384"/>
                    <a:pt x="2538" y="405"/>
                  </a:cubicBezTo>
                  <a:cubicBezTo>
                    <a:pt x="2538" y="427"/>
                    <a:pt x="2538" y="427"/>
                    <a:pt x="2538" y="449"/>
                  </a:cubicBezTo>
                  <a:cubicBezTo>
                    <a:pt x="2494" y="514"/>
                    <a:pt x="2429" y="579"/>
                    <a:pt x="2342" y="579"/>
                  </a:cubicBezTo>
                  <a:lnTo>
                    <a:pt x="2104" y="579"/>
                  </a:lnTo>
                  <a:cubicBezTo>
                    <a:pt x="1951" y="563"/>
                    <a:pt x="1787" y="548"/>
                    <a:pt x="1627" y="548"/>
                  </a:cubicBezTo>
                  <a:cubicBezTo>
                    <a:pt x="1561" y="548"/>
                    <a:pt x="1495" y="551"/>
                    <a:pt x="1432" y="557"/>
                  </a:cubicBezTo>
                  <a:lnTo>
                    <a:pt x="1324" y="557"/>
                  </a:lnTo>
                  <a:cubicBezTo>
                    <a:pt x="1128" y="557"/>
                    <a:pt x="933" y="600"/>
                    <a:pt x="738" y="644"/>
                  </a:cubicBezTo>
                  <a:lnTo>
                    <a:pt x="673" y="687"/>
                  </a:lnTo>
                  <a:cubicBezTo>
                    <a:pt x="586" y="709"/>
                    <a:pt x="500" y="730"/>
                    <a:pt x="435" y="774"/>
                  </a:cubicBezTo>
                  <a:cubicBezTo>
                    <a:pt x="348" y="817"/>
                    <a:pt x="283" y="882"/>
                    <a:pt x="218" y="926"/>
                  </a:cubicBezTo>
                  <a:cubicBezTo>
                    <a:pt x="196" y="947"/>
                    <a:pt x="174" y="947"/>
                    <a:pt x="174" y="969"/>
                  </a:cubicBezTo>
                  <a:cubicBezTo>
                    <a:pt x="88" y="1034"/>
                    <a:pt x="23" y="1142"/>
                    <a:pt x="1" y="1251"/>
                  </a:cubicBezTo>
                  <a:cubicBezTo>
                    <a:pt x="1" y="1251"/>
                    <a:pt x="1" y="1272"/>
                    <a:pt x="1" y="1272"/>
                  </a:cubicBezTo>
                  <a:cubicBezTo>
                    <a:pt x="1" y="1316"/>
                    <a:pt x="1" y="1359"/>
                    <a:pt x="1" y="1403"/>
                  </a:cubicBezTo>
                  <a:cubicBezTo>
                    <a:pt x="23" y="1554"/>
                    <a:pt x="88" y="1684"/>
                    <a:pt x="196" y="1771"/>
                  </a:cubicBezTo>
                  <a:lnTo>
                    <a:pt x="261" y="1815"/>
                  </a:lnTo>
                  <a:lnTo>
                    <a:pt x="326" y="1858"/>
                  </a:lnTo>
                  <a:cubicBezTo>
                    <a:pt x="651" y="2075"/>
                    <a:pt x="1085" y="2226"/>
                    <a:pt x="1128" y="2682"/>
                  </a:cubicBezTo>
                  <a:cubicBezTo>
                    <a:pt x="1128" y="3072"/>
                    <a:pt x="1302" y="3419"/>
                    <a:pt x="1627" y="3657"/>
                  </a:cubicBezTo>
                  <a:cubicBezTo>
                    <a:pt x="1900" y="3813"/>
                    <a:pt x="2208" y="3899"/>
                    <a:pt x="2535" y="3899"/>
                  </a:cubicBezTo>
                  <a:cubicBezTo>
                    <a:pt x="2572" y="3899"/>
                    <a:pt x="2609" y="3898"/>
                    <a:pt x="2646" y="3896"/>
                  </a:cubicBezTo>
                  <a:cubicBezTo>
                    <a:pt x="3340" y="3874"/>
                    <a:pt x="3969" y="3506"/>
                    <a:pt x="4315" y="2899"/>
                  </a:cubicBezTo>
                  <a:cubicBezTo>
                    <a:pt x="4554" y="2357"/>
                    <a:pt x="4576" y="1749"/>
                    <a:pt x="4359" y="1207"/>
                  </a:cubicBezTo>
                  <a:cubicBezTo>
                    <a:pt x="4337" y="1164"/>
                    <a:pt x="4315" y="1099"/>
                    <a:pt x="4294" y="1077"/>
                  </a:cubicBezTo>
                  <a:cubicBezTo>
                    <a:pt x="4294" y="1034"/>
                    <a:pt x="4272" y="1012"/>
                    <a:pt x="4250" y="969"/>
                  </a:cubicBezTo>
                  <a:cubicBezTo>
                    <a:pt x="4164" y="752"/>
                    <a:pt x="4034" y="557"/>
                    <a:pt x="3860" y="384"/>
                  </a:cubicBezTo>
                  <a:cubicBezTo>
                    <a:pt x="3773" y="275"/>
                    <a:pt x="3665" y="210"/>
                    <a:pt x="3557" y="145"/>
                  </a:cubicBezTo>
                  <a:lnTo>
                    <a:pt x="3492" y="102"/>
                  </a:lnTo>
                  <a:cubicBezTo>
                    <a:pt x="3361" y="58"/>
                    <a:pt x="3253" y="15"/>
                    <a:pt x="3145" y="15"/>
                  </a:cubicBezTo>
                  <a:cubicBezTo>
                    <a:pt x="3100" y="6"/>
                    <a:pt x="3059" y="1"/>
                    <a:pt x="302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7"/>
            <p:cNvSpPr/>
            <p:nvPr/>
          </p:nvSpPr>
          <p:spPr>
            <a:xfrm>
              <a:off x="6685530" y="3644607"/>
              <a:ext cx="204929" cy="87296"/>
            </a:xfrm>
            <a:custGeom>
              <a:avLst/>
              <a:gdLst/>
              <a:ahLst/>
              <a:cxnLst/>
              <a:rect l="l" t="t" r="r" b="b"/>
              <a:pathLst>
                <a:path w="1324" h="564" extrusionOk="0">
                  <a:moveTo>
                    <a:pt x="1" y="0"/>
                  </a:moveTo>
                  <a:lnTo>
                    <a:pt x="44" y="44"/>
                  </a:lnTo>
                  <a:cubicBezTo>
                    <a:pt x="499" y="87"/>
                    <a:pt x="955" y="260"/>
                    <a:pt x="1302" y="564"/>
                  </a:cubicBezTo>
                  <a:lnTo>
                    <a:pt x="1323" y="542"/>
                  </a:lnTo>
                  <a:cubicBezTo>
                    <a:pt x="955" y="217"/>
                    <a:pt x="478" y="2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7"/>
            <p:cNvSpPr/>
            <p:nvPr/>
          </p:nvSpPr>
          <p:spPr>
            <a:xfrm>
              <a:off x="6651942" y="3560717"/>
              <a:ext cx="342528" cy="181247"/>
            </a:xfrm>
            <a:custGeom>
              <a:avLst/>
              <a:gdLst/>
              <a:ahLst/>
              <a:cxnLst/>
              <a:rect l="l" t="t" r="r" b="b"/>
              <a:pathLst>
                <a:path w="2213" h="1171" extrusionOk="0">
                  <a:moveTo>
                    <a:pt x="23" y="0"/>
                  </a:moveTo>
                  <a:cubicBezTo>
                    <a:pt x="1" y="22"/>
                    <a:pt x="1" y="43"/>
                    <a:pt x="23" y="43"/>
                  </a:cubicBezTo>
                  <a:cubicBezTo>
                    <a:pt x="868" y="87"/>
                    <a:pt x="1670" y="499"/>
                    <a:pt x="2191" y="1171"/>
                  </a:cubicBezTo>
                  <a:lnTo>
                    <a:pt x="2212" y="1149"/>
                  </a:lnTo>
                  <a:cubicBezTo>
                    <a:pt x="1692" y="455"/>
                    <a:pt x="890" y="43"/>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7"/>
            <p:cNvSpPr/>
            <p:nvPr/>
          </p:nvSpPr>
          <p:spPr>
            <a:xfrm>
              <a:off x="6682279" y="3513663"/>
              <a:ext cx="325657" cy="174592"/>
            </a:xfrm>
            <a:custGeom>
              <a:avLst/>
              <a:gdLst/>
              <a:ahLst/>
              <a:cxnLst/>
              <a:rect l="l" t="t" r="r" b="b"/>
              <a:pathLst>
                <a:path w="2104" h="1128" extrusionOk="0">
                  <a:moveTo>
                    <a:pt x="43" y="1"/>
                  </a:moveTo>
                  <a:cubicBezTo>
                    <a:pt x="22" y="1"/>
                    <a:pt x="0" y="22"/>
                    <a:pt x="0" y="44"/>
                  </a:cubicBezTo>
                  <a:cubicBezTo>
                    <a:pt x="781" y="174"/>
                    <a:pt x="1518" y="543"/>
                    <a:pt x="2060" y="1128"/>
                  </a:cubicBezTo>
                  <a:lnTo>
                    <a:pt x="2103" y="1106"/>
                  </a:lnTo>
                  <a:cubicBezTo>
                    <a:pt x="1539" y="521"/>
                    <a:pt x="824" y="13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7"/>
            <p:cNvSpPr/>
            <p:nvPr/>
          </p:nvSpPr>
          <p:spPr>
            <a:xfrm>
              <a:off x="6752704" y="3466765"/>
              <a:ext cx="325657" cy="238361"/>
            </a:xfrm>
            <a:custGeom>
              <a:avLst/>
              <a:gdLst/>
              <a:ahLst/>
              <a:cxnLst/>
              <a:rect l="l" t="t" r="r" b="b"/>
              <a:pathLst>
                <a:path w="2104" h="1540" extrusionOk="0">
                  <a:moveTo>
                    <a:pt x="0" y="0"/>
                  </a:moveTo>
                  <a:lnTo>
                    <a:pt x="0" y="43"/>
                  </a:lnTo>
                  <a:cubicBezTo>
                    <a:pt x="868" y="217"/>
                    <a:pt x="1626" y="759"/>
                    <a:pt x="2082" y="1539"/>
                  </a:cubicBezTo>
                  <a:lnTo>
                    <a:pt x="2103" y="1518"/>
                  </a:lnTo>
                  <a:cubicBezTo>
                    <a:pt x="1670" y="737"/>
                    <a:pt x="889" y="17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7"/>
            <p:cNvSpPr/>
            <p:nvPr/>
          </p:nvSpPr>
          <p:spPr>
            <a:xfrm>
              <a:off x="6860121" y="3453299"/>
              <a:ext cx="295475" cy="248422"/>
            </a:xfrm>
            <a:custGeom>
              <a:avLst/>
              <a:gdLst/>
              <a:ahLst/>
              <a:cxnLst/>
              <a:rect l="l" t="t" r="r" b="b"/>
              <a:pathLst>
                <a:path w="1909" h="1605" extrusionOk="0">
                  <a:moveTo>
                    <a:pt x="0" y="0"/>
                  </a:moveTo>
                  <a:cubicBezTo>
                    <a:pt x="759" y="347"/>
                    <a:pt x="1409" y="911"/>
                    <a:pt x="1865" y="1605"/>
                  </a:cubicBezTo>
                  <a:lnTo>
                    <a:pt x="1908" y="1583"/>
                  </a:lnTo>
                  <a:cubicBezTo>
                    <a:pt x="1453" y="911"/>
                    <a:pt x="824" y="369"/>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7"/>
            <p:cNvSpPr/>
            <p:nvPr/>
          </p:nvSpPr>
          <p:spPr>
            <a:xfrm>
              <a:off x="6990911" y="3459955"/>
              <a:ext cx="225050" cy="322407"/>
            </a:xfrm>
            <a:custGeom>
              <a:avLst/>
              <a:gdLst/>
              <a:ahLst/>
              <a:cxnLst/>
              <a:rect l="l" t="t" r="r" b="b"/>
              <a:pathLst>
                <a:path w="1454" h="2083" extrusionOk="0">
                  <a:moveTo>
                    <a:pt x="1" y="1"/>
                  </a:moveTo>
                  <a:cubicBezTo>
                    <a:pt x="803" y="391"/>
                    <a:pt x="1323" y="1193"/>
                    <a:pt x="1410" y="2082"/>
                  </a:cubicBezTo>
                  <a:lnTo>
                    <a:pt x="1453" y="2082"/>
                  </a:lnTo>
                  <a:cubicBezTo>
                    <a:pt x="1367" y="1193"/>
                    <a:pt x="868" y="413"/>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7"/>
            <p:cNvSpPr/>
            <p:nvPr/>
          </p:nvSpPr>
          <p:spPr>
            <a:xfrm>
              <a:off x="7051275" y="3423117"/>
              <a:ext cx="204929" cy="345779"/>
            </a:xfrm>
            <a:custGeom>
              <a:avLst/>
              <a:gdLst/>
              <a:ahLst/>
              <a:cxnLst/>
              <a:rect l="l" t="t" r="r" b="b"/>
              <a:pathLst>
                <a:path w="1324" h="2234" extrusionOk="0">
                  <a:moveTo>
                    <a:pt x="1" y="0"/>
                  </a:moveTo>
                  <a:cubicBezTo>
                    <a:pt x="1" y="22"/>
                    <a:pt x="1" y="44"/>
                    <a:pt x="1" y="44"/>
                  </a:cubicBezTo>
                  <a:cubicBezTo>
                    <a:pt x="651" y="607"/>
                    <a:pt x="1107" y="1388"/>
                    <a:pt x="1280" y="2233"/>
                  </a:cubicBezTo>
                  <a:lnTo>
                    <a:pt x="1323" y="2233"/>
                  </a:lnTo>
                  <a:cubicBezTo>
                    <a:pt x="1150" y="1366"/>
                    <a:pt x="673" y="56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7"/>
            <p:cNvSpPr/>
            <p:nvPr/>
          </p:nvSpPr>
          <p:spPr>
            <a:xfrm>
              <a:off x="7088267" y="3376064"/>
              <a:ext cx="201524" cy="433074"/>
            </a:xfrm>
            <a:custGeom>
              <a:avLst/>
              <a:gdLst/>
              <a:ahLst/>
              <a:cxnLst/>
              <a:rect l="l" t="t" r="r" b="b"/>
              <a:pathLst>
                <a:path w="1302" h="2798" extrusionOk="0">
                  <a:moveTo>
                    <a:pt x="44" y="1"/>
                  </a:moveTo>
                  <a:lnTo>
                    <a:pt x="0" y="22"/>
                  </a:lnTo>
                  <a:cubicBezTo>
                    <a:pt x="803" y="716"/>
                    <a:pt x="1236" y="1735"/>
                    <a:pt x="1215" y="2797"/>
                  </a:cubicBezTo>
                  <a:lnTo>
                    <a:pt x="1258" y="2797"/>
                  </a:lnTo>
                  <a:cubicBezTo>
                    <a:pt x="1301" y="1735"/>
                    <a:pt x="846" y="694"/>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7"/>
            <p:cNvSpPr/>
            <p:nvPr/>
          </p:nvSpPr>
          <p:spPr>
            <a:xfrm>
              <a:off x="7192279" y="3389530"/>
              <a:ext cx="110977" cy="406143"/>
            </a:xfrm>
            <a:custGeom>
              <a:avLst/>
              <a:gdLst/>
              <a:ahLst/>
              <a:cxnLst/>
              <a:rect l="l" t="t" r="r" b="b"/>
              <a:pathLst>
                <a:path w="717" h="2624" extrusionOk="0">
                  <a:moveTo>
                    <a:pt x="1" y="0"/>
                  </a:moveTo>
                  <a:cubicBezTo>
                    <a:pt x="456" y="781"/>
                    <a:pt x="673" y="1692"/>
                    <a:pt x="608" y="2624"/>
                  </a:cubicBezTo>
                  <a:lnTo>
                    <a:pt x="651" y="2624"/>
                  </a:lnTo>
                  <a:cubicBezTo>
                    <a:pt x="716" y="1713"/>
                    <a:pt x="521" y="803"/>
                    <a:pt x="66" y="22"/>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7"/>
            <p:cNvSpPr/>
            <p:nvPr/>
          </p:nvSpPr>
          <p:spPr>
            <a:xfrm>
              <a:off x="7306352" y="3523724"/>
              <a:ext cx="33742" cy="298880"/>
            </a:xfrm>
            <a:custGeom>
              <a:avLst/>
              <a:gdLst/>
              <a:ahLst/>
              <a:cxnLst/>
              <a:rect l="l" t="t" r="r" b="b"/>
              <a:pathLst>
                <a:path w="218" h="1931" extrusionOk="0">
                  <a:moveTo>
                    <a:pt x="22" y="1"/>
                  </a:moveTo>
                  <a:cubicBezTo>
                    <a:pt x="196" y="629"/>
                    <a:pt x="174" y="1301"/>
                    <a:pt x="1" y="1930"/>
                  </a:cubicBezTo>
                  <a:lnTo>
                    <a:pt x="44" y="1930"/>
                  </a:lnTo>
                  <a:cubicBezTo>
                    <a:pt x="196" y="1388"/>
                    <a:pt x="218" y="803"/>
                    <a:pt x="131" y="239"/>
                  </a:cubicBezTo>
                  <a:cubicBezTo>
                    <a:pt x="109" y="196"/>
                    <a:pt x="87" y="131"/>
                    <a:pt x="66" y="109"/>
                  </a:cubicBezTo>
                  <a:cubicBezTo>
                    <a:pt x="66" y="66"/>
                    <a:pt x="44" y="44"/>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7"/>
            <p:cNvSpPr/>
            <p:nvPr/>
          </p:nvSpPr>
          <p:spPr>
            <a:xfrm>
              <a:off x="6668813" y="3688101"/>
              <a:ext cx="1030370" cy="694188"/>
            </a:xfrm>
            <a:custGeom>
              <a:avLst/>
              <a:gdLst/>
              <a:ahLst/>
              <a:cxnLst/>
              <a:rect l="l" t="t" r="r" b="b"/>
              <a:pathLst>
                <a:path w="6657" h="4485" extrusionOk="0">
                  <a:moveTo>
                    <a:pt x="2255" y="1"/>
                  </a:moveTo>
                  <a:cubicBezTo>
                    <a:pt x="1887" y="23"/>
                    <a:pt x="1496" y="88"/>
                    <a:pt x="1128" y="131"/>
                  </a:cubicBezTo>
                  <a:lnTo>
                    <a:pt x="1019" y="153"/>
                  </a:lnTo>
                  <a:lnTo>
                    <a:pt x="824" y="196"/>
                  </a:lnTo>
                  <a:cubicBezTo>
                    <a:pt x="542" y="239"/>
                    <a:pt x="217" y="218"/>
                    <a:pt x="87" y="521"/>
                  </a:cubicBezTo>
                  <a:cubicBezTo>
                    <a:pt x="0" y="760"/>
                    <a:pt x="22" y="1020"/>
                    <a:pt x="196" y="1193"/>
                  </a:cubicBezTo>
                  <a:cubicBezTo>
                    <a:pt x="282" y="1324"/>
                    <a:pt x="434" y="1389"/>
                    <a:pt x="521" y="1519"/>
                  </a:cubicBezTo>
                  <a:lnTo>
                    <a:pt x="564" y="1562"/>
                  </a:lnTo>
                  <a:cubicBezTo>
                    <a:pt x="607" y="1627"/>
                    <a:pt x="651" y="1714"/>
                    <a:pt x="672" y="1779"/>
                  </a:cubicBezTo>
                  <a:cubicBezTo>
                    <a:pt x="738" y="1952"/>
                    <a:pt x="759" y="2126"/>
                    <a:pt x="803" y="2299"/>
                  </a:cubicBezTo>
                  <a:cubicBezTo>
                    <a:pt x="803" y="2299"/>
                    <a:pt x="803" y="2321"/>
                    <a:pt x="803" y="2321"/>
                  </a:cubicBezTo>
                  <a:cubicBezTo>
                    <a:pt x="824" y="2386"/>
                    <a:pt x="846" y="2451"/>
                    <a:pt x="868" y="2516"/>
                  </a:cubicBezTo>
                  <a:cubicBezTo>
                    <a:pt x="911" y="2624"/>
                    <a:pt x="933" y="2711"/>
                    <a:pt x="976" y="2798"/>
                  </a:cubicBezTo>
                  <a:cubicBezTo>
                    <a:pt x="1041" y="2906"/>
                    <a:pt x="1106" y="3015"/>
                    <a:pt x="1193" y="3123"/>
                  </a:cubicBezTo>
                  <a:lnTo>
                    <a:pt x="1236" y="3188"/>
                  </a:lnTo>
                  <a:cubicBezTo>
                    <a:pt x="1345" y="3318"/>
                    <a:pt x="1453" y="3448"/>
                    <a:pt x="1583" y="3557"/>
                  </a:cubicBezTo>
                  <a:cubicBezTo>
                    <a:pt x="1583" y="3578"/>
                    <a:pt x="1605" y="3600"/>
                    <a:pt x="1626" y="3622"/>
                  </a:cubicBezTo>
                  <a:cubicBezTo>
                    <a:pt x="1735" y="3708"/>
                    <a:pt x="1843" y="3795"/>
                    <a:pt x="1973" y="3882"/>
                  </a:cubicBezTo>
                  <a:lnTo>
                    <a:pt x="2038" y="3925"/>
                  </a:lnTo>
                  <a:lnTo>
                    <a:pt x="2060" y="3925"/>
                  </a:lnTo>
                  <a:cubicBezTo>
                    <a:pt x="2125" y="3969"/>
                    <a:pt x="2190" y="4012"/>
                    <a:pt x="2277" y="4055"/>
                  </a:cubicBezTo>
                  <a:cubicBezTo>
                    <a:pt x="2342" y="4099"/>
                    <a:pt x="2429" y="4142"/>
                    <a:pt x="2515" y="4164"/>
                  </a:cubicBezTo>
                  <a:cubicBezTo>
                    <a:pt x="2797" y="4294"/>
                    <a:pt x="3079" y="4359"/>
                    <a:pt x="3383" y="4424"/>
                  </a:cubicBezTo>
                  <a:lnTo>
                    <a:pt x="3469" y="4424"/>
                  </a:lnTo>
                  <a:cubicBezTo>
                    <a:pt x="3772" y="4462"/>
                    <a:pt x="4089" y="4485"/>
                    <a:pt x="4408" y="4485"/>
                  </a:cubicBezTo>
                  <a:cubicBezTo>
                    <a:pt x="4637" y="4485"/>
                    <a:pt x="4868" y="4473"/>
                    <a:pt x="5095" y="4446"/>
                  </a:cubicBezTo>
                  <a:cubicBezTo>
                    <a:pt x="5442" y="4446"/>
                    <a:pt x="5789" y="4337"/>
                    <a:pt x="6071" y="4142"/>
                  </a:cubicBezTo>
                  <a:cubicBezTo>
                    <a:pt x="6114" y="4120"/>
                    <a:pt x="6136" y="4099"/>
                    <a:pt x="6179" y="4055"/>
                  </a:cubicBezTo>
                  <a:lnTo>
                    <a:pt x="6244" y="3990"/>
                  </a:lnTo>
                  <a:cubicBezTo>
                    <a:pt x="6440" y="3752"/>
                    <a:pt x="6570" y="3448"/>
                    <a:pt x="6591" y="3145"/>
                  </a:cubicBezTo>
                  <a:cubicBezTo>
                    <a:pt x="6656" y="2234"/>
                    <a:pt x="6244" y="1345"/>
                    <a:pt x="5507" y="803"/>
                  </a:cubicBezTo>
                  <a:cubicBezTo>
                    <a:pt x="5377" y="716"/>
                    <a:pt x="5225" y="630"/>
                    <a:pt x="5095" y="543"/>
                  </a:cubicBezTo>
                  <a:cubicBezTo>
                    <a:pt x="5030" y="500"/>
                    <a:pt x="4987" y="478"/>
                    <a:pt x="4922" y="456"/>
                  </a:cubicBezTo>
                  <a:cubicBezTo>
                    <a:pt x="4488" y="261"/>
                    <a:pt x="4033" y="109"/>
                    <a:pt x="3578" y="66"/>
                  </a:cubicBezTo>
                  <a:lnTo>
                    <a:pt x="3469" y="44"/>
                  </a:lnTo>
                  <a:cubicBezTo>
                    <a:pt x="3296" y="23"/>
                    <a:pt x="3122" y="1"/>
                    <a:pt x="2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7"/>
            <p:cNvSpPr/>
            <p:nvPr/>
          </p:nvSpPr>
          <p:spPr>
            <a:xfrm>
              <a:off x="7098328" y="3759454"/>
              <a:ext cx="355839" cy="613393"/>
            </a:xfrm>
            <a:custGeom>
              <a:avLst/>
              <a:gdLst/>
              <a:ahLst/>
              <a:cxnLst/>
              <a:rect l="l" t="t" r="r" b="b"/>
              <a:pathLst>
                <a:path w="2299" h="3963" extrusionOk="0">
                  <a:moveTo>
                    <a:pt x="1952" y="1"/>
                  </a:moveTo>
                  <a:cubicBezTo>
                    <a:pt x="1892" y="1"/>
                    <a:pt x="1833" y="6"/>
                    <a:pt x="1778" y="17"/>
                  </a:cubicBezTo>
                  <a:cubicBezTo>
                    <a:pt x="1496" y="39"/>
                    <a:pt x="1258" y="190"/>
                    <a:pt x="1085" y="407"/>
                  </a:cubicBezTo>
                  <a:cubicBezTo>
                    <a:pt x="933" y="624"/>
                    <a:pt x="911" y="906"/>
                    <a:pt x="998" y="1144"/>
                  </a:cubicBezTo>
                  <a:cubicBezTo>
                    <a:pt x="803" y="1144"/>
                    <a:pt x="586" y="1209"/>
                    <a:pt x="412" y="1339"/>
                  </a:cubicBezTo>
                  <a:cubicBezTo>
                    <a:pt x="239" y="1513"/>
                    <a:pt x="152" y="1730"/>
                    <a:pt x="152" y="1968"/>
                  </a:cubicBezTo>
                  <a:cubicBezTo>
                    <a:pt x="174" y="2185"/>
                    <a:pt x="282" y="2380"/>
                    <a:pt x="477" y="2489"/>
                  </a:cubicBezTo>
                  <a:cubicBezTo>
                    <a:pt x="1" y="2770"/>
                    <a:pt x="87" y="3464"/>
                    <a:pt x="608" y="3616"/>
                  </a:cubicBezTo>
                  <a:cubicBezTo>
                    <a:pt x="586" y="3724"/>
                    <a:pt x="586" y="3854"/>
                    <a:pt x="608" y="3963"/>
                  </a:cubicBezTo>
                  <a:lnTo>
                    <a:pt x="694" y="3963"/>
                  </a:lnTo>
                  <a:cubicBezTo>
                    <a:pt x="629" y="3854"/>
                    <a:pt x="629" y="3724"/>
                    <a:pt x="694" y="3594"/>
                  </a:cubicBezTo>
                  <a:cubicBezTo>
                    <a:pt x="694" y="3594"/>
                    <a:pt x="694" y="3594"/>
                    <a:pt x="694" y="3573"/>
                  </a:cubicBezTo>
                  <a:cubicBezTo>
                    <a:pt x="694" y="3573"/>
                    <a:pt x="673" y="3551"/>
                    <a:pt x="673" y="3551"/>
                  </a:cubicBezTo>
                  <a:cubicBezTo>
                    <a:pt x="109" y="3486"/>
                    <a:pt x="22" y="2705"/>
                    <a:pt x="564" y="2510"/>
                  </a:cubicBezTo>
                  <a:cubicBezTo>
                    <a:pt x="564" y="2510"/>
                    <a:pt x="586" y="2489"/>
                    <a:pt x="586" y="2467"/>
                  </a:cubicBezTo>
                  <a:cubicBezTo>
                    <a:pt x="586" y="2467"/>
                    <a:pt x="564" y="2445"/>
                    <a:pt x="564" y="2445"/>
                  </a:cubicBezTo>
                  <a:cubicBezTo>
                    <a:pt x="369" y="2358"/>
                    <a:pt x="217" y="2163"/>
                    <a:pt x="217" y="1947"/>
                  </a:cubicBezTo>
                  <a:cubicBezTo>
                    <a:pt x="217" y="1730"/>
                    <a:pt x="304" y="1535"/>
                    <a:pt x="456" y="1383"/>
                  </a:cubicBezTo>
                  <a:cubicBezTo>
                    <a:pt x="629" y="1253"/>
                    <a:pt x="846" y="1188"/>
                    <a:pt x="1063" y="1188"/>
                  </a:cubicBezTo>
                  <a:lnTo>
                    <a:pt x="1085" y="1188"/>
                  </a:lnTo>
                  <a:cubicBezTo>
                    <a:pt x="1085" y="1166"/>
                    <a:pt x="1085" y="1166"/>
                    <a:pt x="1085" y="1144"/>
                  </a:cubicBezTo>
                  <a:cubicBezTo>
                    <a:pt x="976" y="928"/>
                    <a:pt x="976" y="646"/>
                    <a:pt x="1150" y="429"/>
                  </a:cubicBezTo>
                  <a:cubicBezTo>
                    <a:pt x="1301" y="234"/>
                    <a:pt x="1518" y="104"/>
                    <a:pt x="1778" y="60"/>
                  </a:cubicBezTo>
                  <a:cubicBezTo>
                    <a:pt x="1865" y="49"/>
                    <a:pt x="1952" y="44"/>
                    <a:pt x="2038" y="44"/>
                  </a:cubicBezTo>
                  <a:cubicBezTo>
                    <a:pt x="2125" y="44"/>
                    <a:pt x="2212" y="49"/>
                    <a:pt x="2299" y="60"/>
                  </a:cubicBezTo>
                  <a:cubicBezTo>
                    <a:pt x="2267" y="29"/>
                    <a:pt x="2224" y="8"/>
                    <a:pt x="2177" y="8"/>
                  </a:cubicBezTo>
                  <a:cubicBezTo>
                    <a:pt x="2160" y="8"/>
                    <a:pt x="2143" y="11"/>
                    <a:pt x="2125" y="17"/>
                  </a:cubicBezTo>
                  <a:cubicBezTo>
                    <a:pt x="2071" y="6"/>
                    <a:pt x="2011" y="1"/>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7"/>
            <p:cNvSpPr/>
            <p:nvPr/>
          </p:nvSpPr>
          <p:spPr>
            <a:xfrm>
              <a:off x="6947263" y="3691506"/>
              <a:ext cx="278759" cy="600856"/>
            </a:xfrm>
            <a:custGeom>
              <a:avLst/>
              <a:gdLst/>
              <a:ahLst/>
              <a:cxnLst/>
              <a:rect l="l" t="t" r="r" b="b"/>
              <a:pathLst>
                <a:path w="1801" h="3882" extrusionOk="0">
                  <a:moveTo>
                    <a:pt x="1692" y="1"/>
                  </a:moveTo>
                  <a:cubicBezTo>
                    <a:pt x="1649" y="22"/>
                    <a:pt x="1605" y="66"/>
                    <a:pt x="1584" y="109"/>
                  </a:cubicBezTo>
                  <a:cubicBezTo>
                    <a:pt x="1410" y="304"/>
                    <a:pt x="1323" y="564"/>
                    <a:pt x="1367" y="825"/>
                  </a:cubicBezTo>
                  <a:cubicBezTo>
                    <a:pt x="1305" y="810"/>
                    <a:pt x="1245" y="803"/>
                    <a:pt x="1186" y="803"/>
                  </a:cubicBezTo>
                  <a:cubicBezTo>
                    <a:pt x="629" y="803"/>
                    <a:pt x="249" y="1422"/>
                    <a:pt x="543" y="1952"/>
                  </a:cubicBezTo>
                  <a:cubicBezTo>
                    <a:pt x="283" y="2039"/>
                    <a:pt x="109" y="2234"/>
                    <a:pt x="44" y="2494"/>
                  </a:cubicBezTo>
                  <a:cubicBezTo>
                    <a:pt x="1" y="2754"/>
                    <a:pt x="109" y="2993"/>
                    <a:pt x="304" y="3144"/>
                  </a:cubicBezTo>
                  <a:cubicBezTo>
                    <a:pt x="218" y="3231"/>
                    <a:pt x="174" y="3339"/>
                    <a:pt x="174" y="3470"/>
                  </a:cubicBezTo>
                  <a:cubicBezTo>
                    <a:pt x="153" y="3600"/>
                    <a:pt x="153" y="3730"/>
                    <a:pt x="174" y="3838"/>
                  </a:cubicBezTo>
                  <a:cubicBezTo>
                    <a:pt x="196" y="3860"/>
                    <a:pt x="218" y="3881"/>
                    <a:pt x="239" y="3881"/>
                  </a:cubicBezTo>
                  <a:cubicBezTo>
                    <a:pt x="218" y="3751"/>
                    <a:pt x="196" y="3621"/>
                    <a:pt x="218" y="3491"/>
                  </a:cubicBezTo>
                  <a:cubicBezTo>
                    <a:pt x="239" y="3361"/>
                    <a:pt x="283" y="3209"/>
                    <a:pt x="369" y="3166"/>
                  </a:cubicBezTo>
                  <a:cubicBezTo>
                    <a:pt x="391" y="3166"/>
                    <a:pt x="391" y="3144"/>
                    <a:pt x="391" y="3144"/>
                  </a:cubicBezTo>
                  <a:cubicBezTo>
                    <a:pt x="391" y="3123"/>
                    <a:pt x="391" y="3123"/>
                    <a:pt x="391" y="3101"/>
                  </a:cubicBezTo>
                  <a:cubicBezTo>
                    <a:pt x="174" y="2993"/>
                    <a:pt x="44" y="2754"/>
                    <a:pt x="88" y="2516"/>
                  </a:cubicBezTo>
                  <a:cubicBezTo>
                    <a:pt x="131" y="2255"/>
                    <a:pt x="326" y="2060"/>
                    <a:pt x="586" y="2017"/>
                  </a:cubicBezTo>
                  <a:cubicBezTo>
                    <a:pt x="586" y="2017"/>
                    <a:pt x="608" y="1995"/>
                    <a:pt x="608" y="1995"/>
                  </a:cubicBezTo>
                  <a:cubicBezTo>
                    <a:pt x="608" y="1974"/>
                    <a:pt x="608" y="1974"/>
                    <a:pt x="608" y="1952"/>
                  </a:cubicBezTo>
                  <a:cubicBezTo>
                    <a:pt x="282" y="1472"/>
                    <a:pt x="652" y="857"/>
                    <a:pt x="1177" y="857"/>
                  </a:cubicBezTo>
                  <a:cubicBezTo>
                    <a:pt x="1245" y="857"/>
                    <a:pt x="1316" y="867"/>
                    <a:pt x="1388" y="890"/>
                  </a:cubicBezTo>
                  <a:cubicBezTo>
                    <a:pt x="1399" y="900"/>
                    <a:pt x="1405" y="906"/>
                    <a:pt x="1410" y="906"/>
                  </a:cubicBezTo>
                  <a:cubicBezTo>
                    <a:pt x="1416" y="906"/>
                    <a:pt x="1421" y="900"/>
                    <a:pt x="1432" y="890"/>
                  </a:cubicBezTo>
                  <a:cubicBezTo>
                    <a:pt x="1432" y="890"/>
                    <a:pt x="1432" y="868"/>
                    <a:pt x="1432" y="868"/>
                  </a:cubicBezTo>
                  <a:cubicBezTo>
                    <a:pt x="1367" y="608"/>
                    <a:pt x="1432" y="348"/>
                    <a:pt x="1605" y="152"/>
                  </a:cubicBezTo>
                  <a:cubicBezTo>
                    <a:pt x="1649" y="87"/>
                    <a:pt x="1714" y="44"/>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7"/>
            <p:cNvSpPr/>
            <p:nvPr/>
          </p:nvSpPr>
          <p:spPr>
            <a:xfrm>
              <a:off x="6792947" y="3688101"/>
              <a:ext cx="238361" cy="389426"/>
            </a:xfrm>
            <a:custGeom>
              <a:avLst/>
              <a:gdLst/>
              <a:ahLst/>
              <a:cxnLst/>
              <a:rect l="l" t="t" r="r" b="b"/>
              <a:pathLst>
                <a:path w="1540" h="2516" extrusionOk="0">
                  <a:moveTo>
                    <a:pt x="1453" y="1"/>
                  </a:moveTo>
                  <a:cubicBezTo>
                    <a:pt x="1345" y="153"/>
                    <a:pt x="1280" y="305"/>
                    <a:pt x="1258" y="478"/>
                  </a:cubicBezTo>
                  <a:cubicBezTo>
                    <a:pt x="1020" y="521"/>
                    <a:pt x="803" y="673"/>
                    <a:pt x="694" y="868"/>
                  </a:cubicBezTo>
                  <a:cubicBezTo>
                    <a:pt x="586" y="1085"/>
                    <a:pt x="564" y="1324"/>
                    <a:pt x="651" y="1540"/>
                  </a:cubicBezTo>
                  <a:cubicBezTo>
                    <a:pt x="347" y="1627"/>
                    <a:pt x="131" y="1866"/>
                    <a:pt x="22" y="2147"/>
                  </a:cubicBezTo>
                  <a:cubicBezTo>
                    <a:pt x="22" y="2191"/>
                    <a:pt x="1" y="2256"/>
                    <a:pt x="1" y="2299"/>
                  </a:cubicBezTo>
                  <a:cubicBezTo>
                    <a:pt x="1" y="2299"/>
                    <a:pt x="1" y="2321"/>
                    <a:pt x="1" y="2321"/>
                  </a:cubicBezTo>
                  <a:cubicBezTo>
                    <a:pt x="22" y="2386"/>
                    <a:pt x="44" y="2451"/>
                    <a:pt x="66" y="2516"/>
                  </a:cubicBezTo>
                  <a:cubicBezTo>
                    <a:pt x="44" y="2408"/>
                    <a:pt x="44" y="2277"/>
                    <a:pt x="87" y="2169"/>
                  </a:cubicBezTo>
                  <a:cubicBezTo>
                    <a:pt x="174" y="1887"/>
                    <a:pt x="413" y="1670"/>
                    <a:pt x="694" y="1605"/>
                  </a:cubicBezTo>
                  <a:cubicBezTo>
                    <a:pt x="694" y="1605"/>
                    <a:pt x="716" y="1584"/>
                    <a:pt x="716" y="1584"/>
                  </a:cubicBezTo>
                  <a:cubicBezTo>
                    <a:pt x="716" y="1562"/>
                    <a:pt x="716" y="1562"/>
                    <a:pt x="716" y="1562"/>
                  </a:cubicBezTo>
                  <a:cubicBezTo>
                    <a:pt x="629" y="1345"/>
                    <a:pt x="629" y="1107"/>
                    <a:pt x="738" y="912"/>
                  </a:cubicBezTo>
                  <a:cubicBezTo>
                    <a:pt x="846" y="716"/>
                    <a:pt x="1063" y="586"/>
                    <a:pt x="1280" y="543"/>
                  </a:cubicBezTo>
                  <a:cubicBezTo>
                    <a:pt x="1301" y="543"/>
                    <a:pt x="1301" y="543"/>
                    <a:pt x="1301" y="521"/>
                  </a:cubicBezTo>
                  <a:cubicBezTo>
                    <a:pt x="1323" y="326"/>
                    <a:pt x="1410" y="13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7"/>
            <p:cNvSpPr/>
            <p:nvPr/>
          </p:nvSpPr>
          <p:spPr>
            <a:xfrm>
              <a:off x="6752704" y="3708377"/>
              <a:ext cx="87451" cy="255077"/>
            </a:xfrm>
            <a:custGeom>
              <a:avLst/>
              <a:gdLst/>
              <a:ahLst/>
              <a:cxnLst/>
              <a:rect l="l" t="t" r="r" b="b"/>
              <a:pathLst>
                <a:path w="565" h="1648" extrusionOk="0">
                  <a:moveTo>
                    <a:pt x="564" y="0"/>
                  </a:moveTo>
                  <a:lnTo>
                    <a:pt x="456" y="22"/>
                  </a:lnTo>
                  <a:cubicBezTo>
                    <a:pt x="412" y="87"/>
                    <a:pt x="347" y="174"/>
                    <a:pt x="326" y="260"/>
                  </a:cubicBezTo>
                  <a:cubicBezTo>
                    <a:pt x="239" y="477"/>
                    <a:pt x="261" y="737"/>
                    <a:pt x="369" y="976"/>
                  </a:cubicBezTo>
                  <a:cubicBezTo>
                    <a:pt x="239" y="997"/>
                    <a:pt x="130" y="1084"/>
                    <a:pt x="65" y="1214"/>
                  </a:cubicBezTo>
                  <a:cubicBezTo>
                    <a:pt x="22" y="1279"/>
                    <a:pt x="22" y="1344"/>
                    <a:pt x="22" y="1431"/>
                  </a:cubicBezTo>
                  <a:cubicBezTo>
                    <a:pt x="65" y="1496"/>
                    <a:pt x="87" y="1561"/>
                    <a:pt x="130" y="1648"/>
                  </a:cubicBezTo>
                  <a:cubicBezTo>
                    <a:pt x="130" y="1648"/>
                    <a:pt x="130" y="1626"/>
                    <a:pt x="130" y="1626"/>
                  </a:cubicBezTo>
                  <a:cubicBezTo>
                    <a:pt x="0" y="1366"/>
                    <a:pt x="152" y="1062"/>
                    <a:pt x="434" y="1019"/>
                  </a:cubicBezTo>
                  <a:cubicBezTo>
                    <a:pt x="456" y="1019"/>
                    <a:pt x="456" y="1019"/>
                    <a:pt x="456" y="997"/>
                  </a:cubicBezTo>
                  <a:cubicBezTo>
                    <a:pt x="477" y="997"/>
                    <a:pt x="477" y="976"/>
                    <a:pt x="456" y="976"/>
                  </a:cubicBezTo>
                  <a:cubicBezTo>
                    <a:pt x="326" y="759"/>
                    <a:pt x="304" y="499"/>
                    <a:pt x="391" y="282"/>
                  </a:cubicBezTo>
                  <a:cubicBezTo>
                    <a:pt x="434" y="174"/>
                    <a:pt x="477" y="87"/>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7"/>
            <p:cNvSpPr/>
            <p:nvPr/>
          </p:nvSpPr>
          <p:spPr>
            <a:xfrm>
              <a:off x="7447357" y="4100899"/>
              <a:ext cx="134349" cy="114692"/>
            </a:xfrm>
            <a:custGeom>
              <a:avLst/>
              <a:gdLst/>
              <a:ahLst/>
              <a:cxnLst/>
              <a:rect l="l" t="t" r="r" b="b"/>
              <a:pathLst>
                <a:path w="868" h="741" extrusionOk="0">
                  <a:moveTo>
                    <a:pt x="499" y="1"/>
                  </a:moveTo>
                  <a:cubicBezTo>
                    <a:pt x="174" y="1"/>
                    <a:pt x="0" y="391"/>
                    <a:pt x="239" y="629"/>
                  </a:cubicBezTo>
                  <a:cubicBezTo>
                    <a:pt x="316" y="706"/>
                    <a:pt x="408" y="740"/>
                    <a:pt x="498" y="740"/>
                  </a:cubicBezTo>
                  <a:cubicBezTo>
                    <a:pt x="688" y="740"/>
                    <a:pt x="868" y="590"/>
                    <a:pt x="868" y="369"/>
                  </a:cubicBezTo>
                  <a:cubicBezTo>
                    <a:pt x="868" y="174"/>
                    <a:pt x="694" y="1"/>
                    <a:pt x="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7"/>
            <p:cNvSpPr/>
            <p:nvPr/>
          </p:nvSpPr>
          <p:spPr>
            <a:xfrm>
              <a:off x="7561430" y="4289730"/>
              <a:ext cx="73985" cy="26158"/>
            </a:xfrm>
            <a:custGeom>
              <a:avLst/>
              <a:gdLst/>
              <a:ahLst/>
              <a:cxnLst/>
              <a:rect l="l" t="t" r="r" b="b"/>
              <a:pathLst>
                <a:path w="478" h="169" extrusionOk="0">
                  <a:moveTo>
                    <a:pt x="36" y="0"/>
                  </a:moveTo>
                  <a:cubicBezTo>
                    <a:pt x="28" y="0"/>
                    <a:pt x="22" y="6"/>
                    <a:pt x="22" y="16"/>
                  </a:cubicBezTo>
                  <a:cubicBezTo>
                    <a:pt x="0" y="38"/>
                    <a:pt x="0" y="60"/>
                    <a:pt x="22" y="60"/>
                  </a:cubicBezTo>
                  <a:cubicBezTo>
                    <a:pt x="131" y="125"/>
                    <a:pt x="261" y="168"/>
                    <a:pt x="412" y="168"/>
                  </a:cubicBezTo>
                  <a:lnTo>
                    <a:pt x="477" y="103"/>
                  </a:lnTo>
                  <a:lnTo>
                    <a:pt x="477" y="103"/>
                  </a:lnTo>
                  <a:cubicBezTo>
                    <a:pt x="451" y="107"/>
                    <a:pt x="424" y="109"/>
                    <a:pt x="399" y="109"/>
                  </a:cubicBezTo>
                  <a:cubicBezTo>
                    <a:pt x="280" y="109"/>
                    <a:pt x="173" y="70"/>
                    <a:pt x="65" y="16"/>
                  </a:cubicBezTo>
                  <a:cubicBezTo>
                    <a:pt x="55" y="6"/>
                    <a:pt x="44"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7"/>
            <p:cNvSpPr/>
            <p:nvPr/>
          </p:nvSpPr>
          <p:spPr>
            <a:xfrm>
              <a:off x="7245988" y="4067311"/>
              <a:ext cx="97511" cy="218395"/>
            </a:xfrm>
            <a:custGeom>
              <a:avLst/>
              <a:gdLst/>
              <a:ahLst/>
              <a:cxnLst/>
              <a:rect l="l" t="t" r="r" b="b"/>
              <a:pathLst>
                <a:path w="630" h="1411" fill="none" extrusionOk="0">
                  <a:moveTo>
                    <a:pt x="542" y="1"/>
                  </a:moveTo>
                  <a:cubicBezTo>
                    <a:pt x="109" y="153"/>
                    <a:pt x="0" y="716"/>
                    <a:pt x="369" y="1020"/>
                  </a:cubicBezTo>
                  <a:cubicBezTo>
                    <a:pt x="326" y="1107"/>
                    <a:pt x="326" y="1215"/>
                    <a:pt x="391" y="1302"/>
                  </a:cubicBezTo>
                  <a:cubicBezTo>
                    <a:pt x="434" y="1367"/>
                    <a:pt x="542" y="1410"/>
                    <a:pt x="629" y="1388"/>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7"/>
            <p:cNvSpPr/>
            <p:nvPr/>
          </p:nvSpPr>
          <p:spPr>
            <a:xfrm>
              <a:off x="6665408" y="4116067"/>
              <a:ext cx="533681" cy="224121"/>
            </a:xfrm>
            <a:custGeom>
              <a:avLst/>
              <a:gdLst/>
              <a:ahLst/>
              <a:cxnLst/>
              <a:rect l="l" t="t" r="r" b="b"/>
              <a:pathLst>
                <a:path w="3448" h="1448" extrusionOk="0">
                  <a:moveTo>
                    <a:pt x="835" y="0"/>
                  </a:moveTo>
                  <a:cubicBezTo>
                    <a:pt x="765" y="0"/>
                    <a:pt x="694" y="11"/>
                    <a:pt x="629" y="33"/>
                  </a:cubicBezTo>
                  <a:lnTo>
                    <a:pt x="586" y="54"/>
                  </a:lnTo>
                  <a:cubicBezTo>
                    <a:pt x="564" y="76"/>
                    <a:pt x="543" y="98"/>
                    <a:pt x="521" y="120"/>
                  </a:cubicBezTo>
                  <a:cubicBezTo>
                    <a:pt x="413" y="228"/>
                    <a:pt x="434" y="380"/>
                    <a:pt x="391" y="531"/>
                  </a:cubicBezTo>
                  <a:lnTo>
                    <a:pt x="391" y="553"/>
                  </a:lnTo>
                  <a:cubicBezTo>
                    <a:pt x="369" y="575"/>
                    <a:pt x="369" y="596"/>
                    <a:pt x="348" y="640"/>
                  </a:cubicBezTo>
                  <a:cubicBezTo>
                    <a:pt x="261" y="748"/>
                    <a:pt x="87" y="813"/>
                    <a:pt x="22" y="943"/>
                  </a:cubicBezTo>
                  <a:cubicBezTo>
                    <a:pt x="22" y="965"/>
                    <a:pt x="1" y="987"/>
                    <a:pt x="1" y="987"/>
                  </a:cubicBezTo>
                  <a:cubicBezTo>
                    <a:pt x="1" y="1008"/>
                    <a:pt x="1" y="1008"/>
                    <a:pt x="1" y="1030"/>
                  </a:cubicBezTo>
                  <a:cubicBezTo>
                    <a:pt x="1" y="1095"/>
                    <a:pt x="44" y="1182"/>
                    <a:pt x="109" y="1225"/>
                  </a:cubicBezTo>
                  <a:cubicBezTo>
                    <a:pt x="174" y="1290"/>
                    <a:pt x="239" y="1312"/>
                    <a:pt x="326" y="1334"/>
                  </a:cubicBezTo>
                  <a:cubicBezTo>
                    <a:pt x="608" y="1409"/>
                    <a:pt x="900" y="1447"/>
                    <a:pt x="1193" y="1447"/>
                  </a:cubicBezTo>
                  <a:cubicBezTo>
                    <a:pt x="1486" y="1447"/>
                    <a:pt x="1779" y="1409"/>
                    <a:pt x="2060" y="1334"/>
                  </a:cubicBezTo>
                  <a:cubicBezTo>
                    <a:pt x="2299" y="1269"/>
                    <a:pt x="2537" y="1182"/>
                    <a:pt x="2754" y="1095"/>
                  </a:cubicBezTo>
                  <a:cubicBezTo>
                    <a:pt x="2863" y="1030"/>
                    <a:pt x="3014" y="965"/>
                    <a:pt x="3101" y="922"/>
                  </a:cubicBezTo>
                  <a:cubicBezTo>
                    <a:pt x="3188" y="878"/>
                    <a:pt x="3340" y="835"/>
                    <a:pt x="3405" y="748"/>
                  </a:cubicBezTo>
                  <a:cubicBezTo>
                    <a:pt x="3426" y="727"/>
                    <a:pt x="3426" y="705"/>
                    <a:pt x="3426" y="705"/>
                  </a:cubicBezTo>
                  <a:cubicBezTo>
                    <a:pt x="3426" y="683"/>
                    <a:pt x="3426" y="683"/>
                    <a:pt x="3426" y="683"/>
                  </a:cubicBezTo>
                  <a:cubicBezTo>
                    <a:pt x="3448" y="662"/>
                    <a:pt x="3426" y="618"/>
                    <a:pt x="3405" y="618"/>
                  </a:cubicBezTo>
                  <a:cubicBezTo>
                    <a:pt x="3405" y="618"/>
                    <a:pt x="3405" y="618"/>
                    <a:pt x="3405" y="596"/>
                  </a:cubicBezTo>
                  <a:cubicBezTo>
                    <a:pt x="3361" y="575"/>
                    <a:pt x="3340" y="575"/>
                    <a:pt x="3296" y="575"/>
                  </a:cubicBezTo>
                  <a:cubicBezTo>
                    <a:pt x="3264" y="564"/>
                    <a:pt x="3226" y="559"/>
                    <a:pt x="3185" y="559"/>
                  </a:cubicBezTo>
                  <a:cubicBezTo>
                    <a:pt x="3144" y="559"/>
                    <a:pt x="3101" y="564"/>
                    <a:pt x="3058" y="575"/>
                  </a:cubicBezTo>
                  <a:cubicBezTo>
                    <a:pt x="2798" y="553"/>
                    <a:pt x="2559" y="510"/>
                    <a:pt x="2299" y="445"/>
                  </a:cubicBezTo>
                  <a:cubicBezTo>
                    <a:pt x="1887" y="293"/>
                    <a:pt x="1475" y="141"/>
                    <a:pt x="1041" y="33"/>
                  </a:cubicBezTo>
                  <a:cubicBezTo>
                    <a:pt x="976" y="11"/>
                    <a:pt x="906"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7"/>
            <p:cNvSpPr/>
            <p:nvPr/>
          </p:nvSpPr>
          <p:spPr>
            <a:xfrm>
              <a:off x="6759360" y="4121020"/>
              <a:ext cx="466197" cy="94106"/>
            </a:xfrm>
            <a:custGeom>
              <a:avLst/>
              <a:gdLst/>
              <a:ahLst/>
              <a:cxnLst/>
              <a:rect l="l" t="t" r="r" b="b"/>
              <a:pathLst>
                <a:path w="3012" h="608" extrusionOk="0">
                  <a:moveTo>
                    <a:pt x="44" y="1"/>
                  </a:moveTo>
                  <a:lnTo>
                    <a:pt x="1" y="22"/>
                  </a:lnTo>
                  <a:cubicBezTo>
                    <a:pt x="413" y="304"/>
                    <a:pt x="911" y="499"/>
                    <a:pt x="1410" y="564"/>
                  </a:cubicBezTo>
                  <a:cubicBezTo>
                    <a:pt x="1627" y="586"/>
                    <a:pt x="1865" y="608"/>
                    <a:pt x="2082" y="608"/>
                  </a:cubicBezTo>
                  <a:cubicBezTo>
                    <a:pt x="2321" y="608"/>
                    <a:pt x="2581" y="586"/>
                    <a:pt x="2819" y="564"/>
                  </a:cubicBezTo>
                  <a:lnTo>
                    <a:pt x="2971" y="564"/>
                  </a:lnTo>
                  <a:lnTo>
                    <a:pt x="2993" y="543"/>
                  </a:lnTo>
                  <a:cubicBezTo>
                    <a:pt x="3011" y="543"/>
                    <a:pt x="2998" y="495"/>
                    <a:pt x="2980" y="495"/>
                  </a:cubicBezTo>
                  <a:cubicBezTo>
                    <a:pt x="2977" y="495"/>
                    <a:pt x="2974" y="496"/>
                    <a:pt x="2971" y="499"/>
                  </a:cubicBezTo>
                  <a:lnTo>
                    <a:pt x="2733" y="521"/>
                  </a:lnTo>
                  <a:cubicBezTo>
                    <a:pt x="2516" y="543"/>
                    <a:pt x="2299" y="554"/>
                    <a:pt x="2082" y="554"/>
                  </a:cubicBezTo>
                  <a:cubicBezTo>
                    <a:pt x="1865" y="554"/>
                    <a:pt x="1648" y="543"/>
                    <a:pt x="1432" y="521"/>
                  </a:cubicBezTo>
                  <a:cubicBezTo>
                    <a:pt x="933" y="456"/>
                    <a:pt x="456" y="283"/>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7"/>
            <p:cNvSpPr/>
            <p:nvPr/>
          </p:nvSpPr>
          <p:spPr>
            <a:xfrm>
              <a:off x="6729178" y="4198255"/>
              <a:ext cx="496844" cy="50923"/>
            </a:xfrm>
            <a:custGeom>
              <a:avLst/>
              <a:gdLst/>
              <a:ahLst/>
              <a:cxnLst/>
              <a:rect l="l" t="t" r="r" b="b"/>
              <a:pathLst>
                <a:path w="3210" h="329" extrusionOk="0">
                  <a:moveTo>
                    <a:pt x="1" y="0"/>
                  </a:moveTo>
                  <a:lnTo>
                    <a:pt x="1" y="44"/>
                  </a:lnTo>
                  <a:cubicBezTo>
                    <a:pt x="541" y="236"/>
                    <a:pt x="1108" y="328"/>
                    <a:pt x="1675" y="328"/>
                  </a:cubicBezTo>
                  <a:cubicBezTo>
                    <a:pt x="2133" y="328"/>
                    <a:pt x="2591" y="268"/>
                    <a:pt x="3036" y="152"/>
                  </a:cubicBezTo>
                  <a:lnTo>
                    <a:pt x="3123" y="131"/>
                  </a:lnTo>
                  <a:lnTo>
                    <a:pt x="3209" y="87"/>
                  </a:lnTo>
                  <a:cubicBezTo>
                    <a:pt x="3209" y="87"/>
                    <a:pt x="3209" y="87"/>
                    <a:pt x="3209" y="65"/>
                  </a:cubicBezTo>
                  <a:lnTo>
                    <a:pt x="3166" y="65"/>
                  </a:lnTo>
                  <a:lnTo>
                    <a:pt x="3123" y="87"/>
                  </a:lnTo>
                  <a:lnTo>
                    <a:pt x="3014" y="109"/>
                  </a:lnTo>
                  <a:cubicBezTo>
                    <a:pt x="2569" y="225"/>
                    <a:pt x="2116" y="285"/>
                    <a:pt x="1663" y="285"/>
                  </a:cubicBezTo>
                  <a:cubicBezTo>
                    <a:pt x="1101" y="285"/>
                    <a:pt x="541" y="19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7"/>
            <p:cNvSpPr/>
            <p:nvPr/>
          </p:nvSpPr>
          <p:spPr>
            <a:xfrm>
              <a:off x="6665408" y="4208316"/>
              <a:ext cx="564018" cy="91320"/>
            </a:xfrm>
            <a:custGeom>
              <a:avLst/>
              <a:gdLst/>
              <a:ahLst/>
              <a:cxnLst/>
              <a:rect l="l" t="t" r="r" b="b"/>
              <a:pathLst>
                <a:path w="3644" h="590" extrusionOk="0">
                  <a:moveTo>
                    <a:pt x="3621" y="0"/>
                  </a:moveTo>
                  <a:lnTo>
                    <a:pt x="3513" y="66"/>
                  </a:lnTo>
                  <a:lnTo>
                    <a:pt x="3426" y="87"/>
                  </a:lnTo>
                  <a:cubicBezTo>
                    <a:pt x="2773" y="394"/>
                    <a:pt x="2062" y="545"/>
                    <a:pt x="1349" y="545"/>
                  </a:cubicBezTo>
                  <a:cubicBezTo>
                    <a:pt x="903" y="545"/>
                    <a:pt x="456" y="486"/>
                    <a:pt x="22" y="369"/>
                  </a:cubicBezTo>
                  <a:cubicBezTo>
                    <a:pt x="22" y="369"/>
                    <a:pt x="1" y="391"/>
                    <a:pt x="1" y="412"/>
                  </a:cubicBezTo>
                  <a:cubicBezTo>
                    <a:pt x="439" y="530"/>
                    <a:pt x="887" y="589"/>
                    <a:pt x="1335" y="589"/>
                  </a:cubicBezTo>
                  <a:cubicBezTo>
                    <a:pt x="2039" y="589"/>
                    <a:pt x="2742" y="444"/>
                    <a:pt x="3405" y="152"/>
                  </a:cubicBezTo>
                  <a:cubicBezTo>
                    <a:pt x="3470" y="131"/>
                    <a:pt x="3556" y="87"/>
                    <a:pt x="3643" y="44"/>
                  </a:cubicBezTo>
                  <a:cubicBezTo>
                    <a:pt x="3643" y="44"/>
                    <a:pt x="3643" y="22"/>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7"/>
            <p:cNvSpPr/>
            <p:nvPr/>
          </p:nvSpPr>
          <p:spPr>
            <a:xfrm>
              <a:off x="7205745" y="4147952"/>
              <a:ext cx="53863" cy="104167"/>
            </a:xfrm>
            <a:custGeom>
              <a:avLst/>
              <a:gdLst/>
              <a:ahLst/>
              <a:cxnLst/>
              <a:rect l="l" t="t" r="r" b="b"/>
              <a:pathLst>
                <a:path w="348" h="673" fill="none" extrusionOk="0">
                  <a:moveTo>
                    <a:pt x="109" y="0"/>
                  </a:moveTo>
                  <a:cubicBezTo>
                    <a:pt x="44" y="44"/>
                    <a:pt x="0" y="130"/>
                    <a:pt x="22" y="217"/>
                  </a:cubicBezTo>
                  <a:cubicBezTo>
                    <a:pt x="44" y="282"/>
                    <a:pt x="87" y="347"/>
                    <a:pt x="152" y="369"/>
                  </a:cubicBezTo>
                  <a:cubicBezTo>
                    <a:pt x="152" y="499"/>
                    <a:pt x="217" y="629"/>
                    <a:pt x="347" y="672"/>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7"/>
            <p:cNvSpPr/>
            <p:nvPr/>
          </p:nvSpPr>
          <p:spPr>
            <a:xfrm>
              <a:off x="6823129" y="4117770"/>
              <a:ext cx="396082" cy="90701"/>
            </a:xfrm>
            <a:custGeom>
              <a:avLst/>
              <a:gdLst/>
              <a:ahLst/>
              <a:cxnLst/>
              <a:rect l="l" t="t" r="r" b="b"/>
              <a:pathLst>
                <a:path w="2559" h="586" fill="none" extrusionOk="0">
                  <a:moveTo>
                    <a:pt x="1" y="0"/>
                  </a:moveTo>
                  <a:cubicBezTo>
                    <a:pt x="781" y="390"/>
                    <a:pt x="1670" y="585"/>
                    <a:pt x="2559" y="542"/>
                  </a:cubicBezTo>
                </a:path>
              </a:pathLst>
            </a:custGeom>
            <a:noFill/>
            <a:ln w="3250"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7"/>
            <p:cNvSpPr/>
            <p:nvPr/>
          </p:nvSpPr>
          <p:spPr>
            <a:xfrm>
              <a:off x="7017842" y="4214972"/>
              <a:ext cx="208179" cy="100917"/>
            </a:xfrm>
            <a:custGeom>
              <a:avLst/>
              <a:gdLst/>
              <a:ahLst/>
              <a:cxnLst/>
              <a:rect l="l" t="t" r="r" b="b"/>
              <a:pathLst>
                <a:path w="1345" h="652" fill="none" extrusionOk="0">
                  <a:moveTo>
                    <a:pt x="0" y="651"/>
                  </a:moveTo>
                  <a:cubicBezTo>
                    <a:pt x="477" y="499"/>
                    <a:pt x="932" y="283"/>
                    <a:pt x="1344" y="1"/>
                  </a:cubicBezTo>
                </a:path>
              </a:pathLst>
            </a:custGeom>
            <a:noFill/>
            <a:ln w="3250"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7"/>
            <p:cNvSpPr/>
            <p:nvPr/>
          </p:nvSpPr>
          <p:spPr>
            <a:xfrm>
              <a:off x="5863493" y="3533166"/>
              <a:ext cx="912892" cy="739075"/>
            </a:xfrm>
            <a:custGeom>
              <a:avLst/>
              <a:gdLst/>
              <a:ahLst/>
              <a:cxnLst/>
              <a:rect l="l" t="t" r="r" b="b"/>
              <a:pathLst>
                <a:path w="5898" h="4775" extrusionOk="0">
                  <a:moveTo>
                    <a:pt x="1880" y="1"/>
                  </a:moveTo>
                  <a:cubicBezTo>
                    <a:pt x="1517" y="1"/>
                    <a:pt x="1155" y="49"/>
                    <a:pt x="802" y="156"/>
                  </a:cubicBezTo>
                  <a:cubicBezTo>
                    <a:pt x="585" y="221"/>
                    <a:pt x="369" y="330"/>
                    <a:pt x="217" y="503"/>
                  </a:cubicBezTo>
                  <a:cubicBezTo>
                    <a:pt x="43" y="698"/>
                    <a:pt x="0" y="959"/>
                    <a:pt x="130" y="1175"/>
                  </a:cubicBezTo>
                  <a:cubicBezTo>
                    <a:pt x="173" y="1240"/>
                    <a:pt x="239" y="1306"/>
                    <a:pt x="325" y="1371"/>
                  </a:cubicBezTo>
                  <a:lnTo>
                    <a:pt x="369" y="1414"/>
                  </a:lnTo>
                  <a:cubicBezTo>
                    <a:pt x="412" y="1457"/>
                    <a:pt x="434" y="1501"/>
                    <a:pt x="455" y="1566"/>
                  </a:cubicBezTo>
                  <a:cubicBezTo>
                    <a:pt x="542" y="1804"/>
                    <a:pt x="325" y="2086"/>
                    <a:pt x="390" y="2325"/>
                  </a:cubicBezTo>
                  <a:cubicBezTo>
                    <a:pt x="390" y="2325"/>
                    <a:pt x="412" y="2346"/>
                    <a:pt x="412" y="2368"/>
                  </a:cubicBezTo>
                  <a:cubicBezTo>
                    <a:pt x="564" y="2563"/>
                    <a:pt x="911" y="2520"/>
                    <a:pt x="1019" y="2736"/>
                  </a:cubicBezTo>
                  <a:cubicBezTo>
                    <a:pt x="1041" y="2780"/>
                    <a:pt x="1062" y="2845"/>
                    <a:pt x="1062" y="2910"/>
                  </a:cubicBezTo>
                  <a:cubicBezTo>
                    <a:pt x="1062" y="2932"/>
                    <a:pt x="1062" y="2953"/>
                    <a:pt x="1062" y="2975"/>
                  </a:cubicBezTo>
                  <a:cubicBezTo>
                    <a:pt x="1041" y="3062"/>
                    <a:pt x="997" y="3170"/>
                    <a:pt x="954" y="3257"/>
                  </a:cubicBezTo>
                  <a:cubicBezTo>
                    <a:pt x="889" y="3539"/>
                    <a:pt x="954" y="3842"/>
                    <a:pt x="1127" y="4081"/>
                  </a:cubicBezTo>
                  <a:lnTo>
                    <a:pt x="1171" y="4146"/>
                  </a:lnTo>
                  <a:lnTo>
                    <a:pt x="1192" y="4146"/>
                  </a:lnTo>
                  <a:cubicBezTo>
                    <a:pt x="1388" y="4406"/>
                    <a:pt x="1648" y="4579"/>
                    <a:pt x="1973" y="4666"/>
                  </a:cubicBezTo>
                  <a:cubicBezTo>
                    <a:pt x="2016" y="4688"/>
                    <a:pt x="2081" y="4731"/>
                    <a:pt x="2125" y="4731"/>
                  </a:cubicBezTo>
                  <a:cubicBezTo>
                    <a:pt x="2255" y="4753"/>
                    <a:pt x="2407" y="4774"/>
                    <a:pt x="2558" y="4774"/>
                  </a:cubicBezTo>
                  <a:cubicBezTo>
                    <a:pt x="3079" y="4753"/>
                    <a:pt x="3599" y="4601"/>
                    <a:pt x="4054" y="4319"/>
                  </a:cubicBezTo>
                  <a:cubicBezTo>
                    <a:pt x="4618" y="4037"/>
                    <a:pt x="5095" y="3604"/>
                    <a:pt x="5464" y="3083"/>
                  </a:cubicBezTo>
                  <a:cubicBezTo>
                    <a:pt x="5702" y="2693"/>
                    <a:pt x="5854" y="2238"/>
                    <a:pt x="5875" y="1782"/>
                  </a:cubicBezTo>
                  <a:cubicBezTo>
                    <a:pt x="5875" y="1631"/>
                    <a:pt x="5897" y="1371"/>
                    <a:pt x="5767" y="1284"/>
                  </a:cubicBezTo>
                  <a:cubicBezTo>
                    <a:pt x="5724" y="1262"/>
                    <a:pt x="5659" y="1240"/>
                    <a:pt x="5594" y="1240"/>
                  </a:cubicBezTo>
                  <a:lnTo>
                    <a:pt x="5485" y="1240"/>
                  </a:lnTo>
                  <a:cubicBezTo>
                    <a:pt x="5355" y="1219"/>
                    <a:pt x="5247" y="1175"/>
                    <a:pt x="5117" y="1110"/>
                  </a:cubicBezTo>
                  <a:cubicBezTo>
                    <a:pt x="4878" y="1002"/>
                    <a:pt x="4640" y="872"/>
                    <a:pt x="4423" y="720"/>
                  </a:cubicBezTo>
                  <a:cubicBezTo>
                    <a:pt x="3654" y="290"/>
                    <a:pt x="2765"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7"/>
            <p:cNvSpPr/>
            <p:nvPr/>
          </p:nvSpPr>
          <p:spPr>
            <a:xfrm>
              <a:off x="6695590" y="3725093"/>
              <a:ext cx="27087" cy="134349"/>
            </a:xfrm>
            <a:custGeom>
              <a:avLst/>
              <a:gdLst/>
              <a:ahLst/>
              <a:cxnLst/>
              <a:rect l="l" t="t" r="r" b="b"/>
              <a:pathLst>
                <a:path w="175" h="868" extrusionOk="0">
                  <a:moveTo>
                    <a:pt x="109" y="0"/>
                  </a:moveTo>
                  <a:lnTo>
                    <a:pt x="88" y="66"/>
                  </a:lnTo>
                  <a:cubicBezTo>
                    <a:pt x="44" y="131"/>
                    <a:pt x="23" y="217"/>
                    <a:pt x="23" y="282"/>
                  </a:cubicBezTo>
                  <a:cubicBezTo>
                    <a:pt x="1" y="304"/>
                    <a:pt x="1" y="326"/>
                    <a:pt x="23" y="347"/>
                  </a:cubicBezTo>
                  <a:cubicBezTo>
                    <a:pt x="1" y="412"/>
                    <a:pt x="1" y="477"/>
                    <a:pt x="23" y="564"/>
                  </a:cubicBezTo>
                  <a:cubicBezTo>
                    <a:pt x="1" y="586"/>
                    <a:pt x="1" y="608"/>
                    <a:pt x="23" y="629"/>
                  </a:cubicBezTo>
                  <a:cubicBezTo>
                    <a:pt x="23" y="694"/>
                    <a:pt x="23" y="781"/>
                    <a:pt x="44" y="846"/>
                  </a:cubicBezTo>
                  <a:cubicBezTo>
                    <a:pt x="66" y="868"/>
                    <a:pt x="66" y="868"/>
                    <a:pt x="88" y="868"/>
                  </a:cubicBezTo>
                  <a:cubicBezTo>
                    <a:pt x="109" y="868"/>
                    <a:pt x="109" y="846"/>
                    <a:pt x="109" y="824"/>
                  </a:cubicBezTo>
                  <a:cubicBezTo>
                    <a:pt x="23" y="542"/>
                    <a:pt x="44" y="26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7"/>
            <p:cNvSpPr/>
            <p:nvPr/>
          </p:nvSpPr>
          <p:spPr>
            <a:xfrm>
              <a:off x="5913797" y="3682528"/>
              <a:ext cx="805475" cy="69496"/>
            </a:xfrm>
            <a:custGeom>
              <a:avLst/>
              <a:gdLst/>
              <a:ahLst/>
              <a:cxnLst/>
              <a:rect l="l" t="t" r="r" b="b"/>
              <a:pathLst>
                <a:path w="5204" h="449" extrusionOk="0">
                  <a:moveTo>
                    <a:pt x="2385" y="0"/>
                  </a:moveTo>
                  <a:cubicBezTo>
                    <a:pt x="1573" y="0"/>
                    <a:pt x="766" y="135"/>
                    <a:pt x="0" y="406"/>
                  </a:cubicBezTo>
                  <a:lnTo>
                    <a:pt x="44" y="449"/>
                  </a:lnTo>
                  <a:cubicBezTo>
                    <a:pt x="790" y="185"/>
                    <a:pt x="1567" y="60"/>
                    <a:pt x="2346" y="60"/>
                  </a:cubicBezTo>
                  <a:cubicBezTo>
                    <a:pt x="2721" y="60"/>
                    <a:pt x="3096" y="89"/>
                    <a:pt x="3469" y="145"/>
                  </a:cubicBezTo>
                  <a:cubicBezTo>
                    <a:pt x="3621" y="167"/>
                    <a:pt x="3794" y="189"/>
                    <a:pt x="3946" y="210"/>
                  </a:cubicBezTo>
                  <a:cubicBezTo>
                    <a:pt x="4336" y="297"/>
                    <a:pt x="4748" y="341"/>
                    <a:pt x="5160" y="341"/>
                  </a:cubicBezTo>
                  <a:cubicBezTo>
                    <a:pt x="5182" y="341"/>
                    <a:pt x="5204" y="319"/>
                    <a:pt x="5204" y="319"/>
                  </a:cubicBezTo>
                  <a:cubicBezTo>
                    <a:pt x="5204" y="297"/>
                    <a:pt x="5182" y="297"/>
                    <a:pt x="5182" y="297"/>
                  </a:cubicBezTo>
                  <a:cubicBezTo>
                    <a:pt x="5182" y="286"/>
                    <a:pt x="5176" y="281"/>
                    <a:pt x="5171" y="281"/>
                  </a:cubicBezTo>
                  <a:cubicBezTo>
                    <a:pt x="5166" y="281"/>
                    <a:pt x="5160" y="286"/>
                    <a:pt x="5160" y="297"/>
                  </a:cubicBezTo>
                  <a:cubicBezTo>
                    <a:pt x="4748" y="275"/>
                    <a:pt x="4336" y="232"/>
                    <a:pt x="3946" y="167"/>
                  </a:cubicBezTo>
                  <a:lnTo>
                    <a:pt x="3469" y="80"/>
                  </a:lnTo>
                  <a:cubicBezTo>
                    <a:pt x="3109" y="27"/>
                    <a:pt x="2747" y="0"/>
                    <a:pt x="2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7"/>
            <p:cNvSpPr/>
            <p:nvPr/>
          </p:nvSpPr>
          <p:spPr>
            <a:xfrm>
              <a:off x="5923857" y="3765181"/>
              <a:ext cx="785354" cy="134504"/>
            </a:xfrm>
            <a:custGeom>
              <a:avLst/>
              <a:gdLst/>
              <a:ahLst/>
              <a:cxnLst/>
              <a:rect l="l" t="t" r="r" b="b"/>
              <a:pathLst>
                <a:path w="5074" h="869" extrusionOk="0">
                  <a:moveTo>
                    <a:pt x="4287" y="1"/>
                  </a:moveTo>
                  <a:cubicBezTo>
                    <a:pt x="2817" y="1"/>
                    <a:pt x="1361" y="282"/>
                    <a:pt x="0" y="804"/>
                  </a:cubicBezTo>
                  <a:cubicBezTo>
                    <a:pt x="0" y="826"/>
                    <a:pt x="22" y="847"/>
                    <a:pt x="22" y="869"/>
                  </a:cubicBezTo>
                  <a:cubicBezTo>
                    <a:pt x="1407" y="338"/>
                    <a:pt x="2875" y="72"/>
                    <a:pt x="4367" y="72"/>
                  </a:cubicBezTo>
                  <a:cubicBezTo>
                    <a:pt x="4581" y="72"/>
                    <a:pt x="4794" y="78"/>
                    <a:pt x="5009" y="88"/>
                  </a:cubicBezTo>
                  <a:lnTo>
                    <a:pt x="5030" y="88"/>
                  </a:lnTo>
                  <a:cubicBezTo>
                    <a:pt x="5052" y="88"/>
                    <a:pt x="5074" y="67"/>
                    <a:pt x="5074" y="67"/>
                  </a:cubicBezTo>
                  <a:cubicBezTo>
                    <a:pt x="5074" y="45"/>
                    <a:pt x="5052" y="23"/>
                    <a:pt x="5030" y="23"/>
                  </a:cubicBezTo>
                  <a:lnTo>
                    <a:pt x="5009" y="23"/>
                  </a:lnTo>
                  <a:cubicBezTo>
                    <a:pt x="4768" y="8"/>
                    <a:pt x="4527" y="1"/>
                    <a:pt x="4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7"/>
            <p:cNvSpPr/>
            <p:nvPr/>
          </p:nvSpPr>
          <p:spPr>
            <a:xfrm>
              <a:off x="6024464" y="3808984"/>
              <a:ext cx="681342" cy="181402"/>
            </a:xfrm>
            <a:custGeom>
              <a:avLst/>
              <a:gdLst/>
              <a:ahLst/>
              <a:cxnLst/>
              <a:rect l="l" t="t" r="r" b="b"/>
              <a:pathLst>
                <a:path w="4402" h="1172" extrusionOk="0">
                  <a:moveTo>
                    <a:pt x="4337" y="0"/>
                  </a:moveTo>
                  <a:cubicBezTo>
                    <a:pt x="2928" y="499"/>
                    <a:pt x="1475" y="868"/>
                    <a:pt x="1" y="1106"/>
                  </a:cubicBezTo>
                  <a:cubicBezTo>
                    <a:pt x="1" y="1128"/>
                    <a:pt x="1" y="1150"/>
                    <a:pt x="1" y="1171"/>
                  </a:cubicBezTo>
                  <a:cubicBezTo>
                    <a:pt x="1475" y="933"/>
                    <a:pt x="2928" y="564"/>
                    <a:pt x="4337" y="66"/>
                  </a:cubicBezTo>
                  <a:lnTo>
                    <a:pt x="4380" y="66"/>
                  </a:lnTo>
                  <a:cubicBezTo>
                    <a:pt x="4380" y="66"/>
                    <a:pt x="4402" y="44"/>
                    <a:pt x="4380" y="22"/>
                  </a:cubicBezTo>
                  <a:cubicBezTo>
                    <a:pt x="4380" y="0"/>
                    <a:pt x="4359" y="0"/>
                    <a:pt x="4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7"/>
            <p:cNvSpPr/>
            <p:nvPr/>
          </p:nvSpPr>
          <p:spPr>
            <a:xfrm>
              <a:off x="6037930" y="3881885"/>
              <a:ext cx="683354" cy="292999"/>
            </a:xfrm>
            <a:custGeom>
              <a:avLst/>
              <a:gdLst/>
              <a:ahLst/>
              <a:cxnLst/>
              <a:rect l="l" t="t" r="r" b="b"/>
              <a:pathLst>
                <a:path w="4415" h="1893" extrusionOk="0">
                  <a:moveTo>
                    <a:pt x="4361" y="1"/>
                  </a:moveTo>
                  <a:cubicBezTo>
                    <a:pt x="4353" y="1"/>
                    <a:pt x="4345" y="2"/>
                    <a:pt x="4337" y="6"/>
                  </a:cubicBezTo>
                  <a:cubicBezTo>
                    <a:pt x="3187" y="1156"/>
                    <a:pt x="1626" y="1806"/>
                    <a:pt x="0" y="1828"/>
                  </a:cubicBezTo>
                  <a:lnTo>
                    <a:pt x="44" y="1893"/>
                  </a:lnTo>
                  <a:lnTo>
                    <a:pt x="65" y="1893"/>
                  </a:lnTo>
                  <a:cubicBezTo>
                    <a:pt x="1692" y="1849"/>
                    <a:pt x="3231" y="1199"/>
                    <a:pt x="4402" y="50"/>
                  </a:cubicBezTo>
                  <a:lnTo>
                    <a:pt x="4380" y="50"/>
                  </a:lnTo>
                  <a:cubicBezTo>
                    <a:pt x="4415" y="32"/>
                    <a:pt x="4393"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7"/>
            <p:cNvSpPr/>
            <p:nvPr/>
          </p:nvSpPr>
          <p:spPr>
            <a:xfrm>
              <a:off x="6168719" y="3893648"/>
              <a:ext cx="570674" cy="371936"/>
            </a:xfrm>
            <a:custGeom>
              <a:avLst/>
              <a:gdLst/>
              <a:ahLst/>
              <a:cxnLst/>
              <a:rect l="l" t="t" r="r" b="b"/>
              <a:pathLst>
                <a:path w="3687" h="2403" extrusionOk="0">
                  <a:moveTo>
                    <a:pt x="3657" y="1"/>
                  </a:moveTo>
                  <a:cubicBezTo>
                    <a:pt x="3649" y="1"/>
                    <a:pt x="3643" y="6"/>
                    <a:pt x="3643" y="17"/>
                  </a:cubicBezTo>
                  <a:cubicBezTo>
                    <a:pt x="2841" y="1318"/>
                    <a:pt x="1497" y="2164"/>
                    <a:pt x="1" y="2337"/>
                  </a:cubicBezTo>
                  <a:cubicBezTo>
                    <a:pt x="44" y="2359"/>
                    <a:pt x="109" y="2402"/>
                    <a:pt x="153" y="2402"/>
                  </a:cubicBezTo>
                  <a:cubicBezTo>
                    <a:pt x="1627" y="2164"/>
                    <a:pt x="2906" y="1318"/>
                    <a:pt x="3687" y="61"/>
                  </a:cubicBezTo>
                  <a:cubicBezTo>
                    <a:pt x="3687" y="39"/>
                    <a:pt x="3687" y="17"/>
                    <a:pt x="3687" y="17"/>
                  </a:cubicBezTo>
                  <a:cubicBezTo>
                    <a:pt x="3676" y="6"/>
                    <a:pt x="3665" y="1"/>
                    <a:pt x="3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7"/>
            <p:cNvSpPr/>
            <p:nvPr/>
          </p:nvSpPr>
          <p:spPr>
            <a:xfrm>
              <a:off x="7568085" y="4047190"/>
              <a:ext cx="174747" cy="104167"/>
            </a:xfrm>
            <a:custGeom>
              <a:avLst/>
              <a:gdLst/>
              <a:ahLst/>
              <a:cxnLst/>
              <a:rect l="l" t="t" r="r" b="b"/>
              <a:pathLst>
                <a:path w="1129" h="673" fill="none" extrusionOk="0">
                  <a:moveTo>
                    <a:pt x="673" y="630"/>
                  </a:moveTo>
                  <a:cubicBezTo>
                    <a:pt x="1128" y="608"/>
                    <a:pt x="846" y="1"/>
                    <a:pt x="478" y="1"/>
                  </a:cubicBezTo>
                  <a:cubicBezTo>
                    <a:pt x="1" y="22"/>
                    <a:pt x="283" y="673"/>
                    <a:pt x="673" y="630"/>
                  </a:cubicBezTo>
                  <a:close/>
                </a:path>
              </a:pathLst>
            </a:custGeom>
            <a:noFill/>
            <a:ln w="9525" cap="flat" cmpd="sng">
              <a:solidFill>
                <a:schemeClr val="lt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7"/>
            <p:cNvSpPr/>
            <p:nvPr/>
          </p:nvSpPr>
          <p:spPr>
            <a:xfrm>
              <a:off x="7672097" y="4171324"/>
              <a:ext cx="110977" cy="67329"/>
            </a:xfrm>
            <a:custGeom>
              <a:avLst/>
              <a:gdLst/>
              <a:ahLst/>
              <a:cxnLst/>
              <a:rect l="l" t="t" r="r" b="b"/>
              <a:pathLst>
                <a:path w="717" h="435" fill="none" extrusionOk="0">
                  <a:moveTo>
                    <a:pt x="434" y="413"/>
                  </a:moveTo>
                  <a:cubicBezTo>
                    <a:pt x="716" y="391"/>
                    <a:pt x="543" y="1"/>
                    <a:pt x="304" y="23"/>
                  </a:cubicBezTo>
                  <a:cubicBezTo>
                    <a:pt x="1" y="23"/>
                    <a:pt x="174" y="435"/>
                    <a:pt x="434" y="413"/>
                  </a:cubicBezTo>
                  <a:close/>
                </a:path>
              </a:pathLst>
            </a:custGeom>
            <a:noFill/>
            <a:ln w="9525" cap="flat" cmpd="sng">
              <a:solidFill>
                <a:schemeClr val="lt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7"/>
            <p:cNvSpPr/>
            <p:nvPr/>
          </p:nvSpPr>
          <p:spPr>
            <a:xfrm>
              <a:off x="7524437" y="3859287"/>
              <a:ext cx="167936" cy="127693"/>
            </a:xfrm>
            <a:custGeom>
              <a:avLst/>
              <a:gdLst/>
              <a:ahLst/>
              <a:cxnLst/>
              <a:rect l="l" t="t" r="r" b="b"/>
              <a:pathLst>
                <a:path w="1085" h="825" fill="none" extrusionOk="0">
                  <a:moveTo>
                    <a:pt x="846" y="499"/>
                  </a:moveTo>
                  <a:cubicBezTo>
                    <a:pt x="1085" y="131"/>
                    <a:pt x="478" y="1"/>
                    <a:pt x="261" y="283"/>
                  </a:cubicBezTo>
                  <a:cubicBezTo>
                    <a:pt x="1" y="673"/>
                    <a:pt x="651" y="825"/>
                    <a:pt x="846" y="499"/>
                  </a:cubicBezTo>
                  <a:close/>
                </a:path>
              </a:pathLst>
            </a:custGeom>
            <a:noFill/>
            <a:ln w="9525" cap="flat" cmpd="sng">
              <a:solidFill>
                <a:schemeClr val="lt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7"/>
            <p:cNvSpPr/>
            <p:nvPr/>
          </p:nvSpPr>
          <p:spPr>
            <a:xfrm>
              <a:off x="7648725" y="3923057"/>
              <a:ext cx="198118" cy="161281"/>
            </a:xfrm>
            <a:custGeom>
              <a:avLst/>
              <a:gdLst/>
              <a:ahLst/>
              <a:cxnLst/>
              <a:rect l="l" t="t" r="r" b="b"/>
              <a:pathLst>
                <a:path w="1280" h="1042" fill="none" extrusionOk="0">
                  <a:moveTo>
                    <a:pt x="390" y="694"/>
                  </a:moveTo>
                  <a:cubicBezTo>
                    <a:pt x="455" y="716"/>
                    <a:pt x="520" y="738"/>
                    <a:pt x="585" y="781"/>
                  </a:cubicBezTo>
                  <a:cubicBezTo>
                    <a:pt x="651" y="846"/>
                    <a:pt x="672" y="933"/>
                    <a:pt x="737" y="976"/>
                  </a:cubicBezTo>
                  <a:cubicBezTo>
                    <a:pt x="824" y="1041"/>
                    <a:pt x="954" y="1041"/>
                    <a:pt x="1041" y="998"/>
                  </a:cubicBezTo>
                  <a:cubicBezTo>
                    <a:pt x="1128" y="933"/>
                    <a:pt x="1193" y="846"/>
                    <a:pt x="1214" y="738"/>
                  </a:cubicBezTo>
                  <a:cubicBezTo>
                    <a:pt x="1279" y="391"/>
                    <a:pt x="1019" y="44"/>
                    <a:pt x="672" y="1"/>
                  </a:cubicBezTo>
                  <a:cubicBezTo>
                    <a:pt x="304" y="1"/>
                    <a:pt x="0" y="478"/>
                    <a:pt x="390" y="694"/>
                  </a:cubicBezTo>
                  <a:close/>
                </a:path>
              </a:pathLst>
            </a:custGeom>
            <a:noFill/>
            <a:ln w="9525" cap="flat" cmpd="sng">
              <a:solidFill>
                <a:schemeClr val="lt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7"/>
            <p:cNvSpPr/>
            <p:nvPr/>
          </p:nvSpPr>
          <p:spPr>
            <a:xfrm>
              <a:off x="7598267" y="3694911"/>
              <a:ext cx="312346" cy="161281"/>
            </a:xfrm>
            <a:custGeom>
              <a:avLst/>
              <a:gdLst/>
              <a:ahLst/>
              <a:cxnLst/>
              <a:rect l="l" t="t" r="r" b="b"/>
              <a:pathLst>
                <a:path w="2018" h="1042" fill="none" extrusionOk="0">
                  <a:moveTo>
                    <a:pt x="369" y="803"/>
                  </a:moveTo>
                  <a:cubicBezTo>
                    <a:pt x="500" y="911"/>
                    <a:pt x="651" y="976"/>
                    <a:pt x="825" y="976"/>
                  </a:cubicBezTo>
                  <a:cubicBezTo>
                    <a:pt x="1020" y="998"/>
                    <a:pt x="1215" y="1019"/>
                    <a:pt x="1432" y="1019"/>
                  </a:cubicBezTo>
                  <a:cubicBezTo>
                    <a:pt x="1800" y="1041"/>
                    <a:pt x="2017" y="586"/>
                    <a:pt x="1757" y="304"/>
                  </a:cubicBezTo>
                  <a:cubicBezTo>
                    <a:pt x="1605" y="152"/>
                    <a:pt x="1410" y="44"/>
                    <a:pt x="1215" y="22"/>
                  </a:cubicBezTo>
                  <a:cubicBezTo>
                    <a:pt x="890" y="0"/>
                    <a:pt x="1" y="347"/>
                    <a:pt x="369" y="803"/>
                  </a:cubicBezTo>
                  <a:close/>
                </a:path>
              </a:pathLst>
            </a:custGeom>
            <a:noFill/>
            <a:ln w="9525" cap="flat" cmpd="sng">
              <a:solidFill>
                <a:schemeClr val="lt1"/>
              </a:solidFill>
              <a:prstDash val="solid"/>
              <a:miter lim="216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67"/>
          <p:cNvGrpSpPr/>
          <p:nvPr/>
        </p:nvGrpSpPr>
        <p:grpSpPr>
          <a:xfrm>
            <a:off x="2825092" y="3460153"/>
            <a:ext cx="1552500" cy="1596541"/>
            <a:chOff x="1120675" y="2678925"/>
            <a:chExt cx="2270175" cy="2334574"/>
          </a:xfrm>
        </p:grpSpPr>
        <p:sp>
          <p:nvSpPr>
            <p:cNvPr id="4016" name="Google Shape;4016;p67"/>
            <p:cNvSpPr/>
            <p:nvPr/>
          </p:nvSpPr>
          <p:spPr>
            <a:xfrm>
              <a:off x="2688384" y="4581033"/>
              <a:ext cx="393673" cy="432466"/>
            </a:xfrm>
            <a:custGeom>
              <a:avLst/>
              <a:gdLst/>
              <a:ahLst/>
              <a:cxnLst/>
              <a:rect l="l" t="t" r="r" b="b"/>
              <a:pathLst>
                <a:path w="2537" h="2787" extrusionOk="0">
                  <a:moveTo>
                    <a:pt x="1922" y="1"/>
                  </a:moveTo>
                  <a:cubicBezTo>
                    <a:pt x="1287" y="1"/>
                    <a:pt x="288" y="279"/>
                    <a:pt x="174" y="409"/>
                  </a:cubicBezTo>
                  <a:cubicBezTo>
                    <a:pt x="0" y="561"/>
                    <a:pt x="304" y="2317"/>
                    <a:pt x="542" y="2620"/>
                  </a:cubicBezTo>
                  <a:cubicBezTo>
                    <a:pt x="645" y="2742"/>
                    <a:pt x="927" y="2787"/>
                    <a:pt x="1237" y="2787"/>
                  </a:cubicBezTo>
                  <a:cubicBezTo>
                    <a:pt x="1648" y="2787"/>
                    <a:pt x="2107" y="2707"/>
                    <a:pt x="2255" y="2620"/>
                  </a:cubicBezTo>
                  <a:cubicBezTo>
                    <a:pt x="2537" y="2447"/>
                    <a:pt x="2342" y="2382"/>
                    <a:pt x="2233" y="2230"/>
                  </a:cubicBezTo>
                  <a:cubicBezTo>
                    <a:pt x="2125" y="2057"/>
                    <a:pt x="2385" y="106"/>
                    <a:pt x="2385" y="106"/>
                  </a:cubicBezTo>
                  <a:cubicBezTo>
                    <a:pt x="2299" y="31"/>
                    <a:pt x="2130" y="1"/>
                    <a:pt x="1922" y="1"/>
                  </a:cubicBezTo>
                  <a:close/>
                </a:path>
              </a:pathLst>
            </a:custGeom>
            <a:solidFill>
              <a:srgbClr val="F1B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7"/>
            <p:cNvSpPr/>
            <p:nvPr/>
          </p:nvSpPr>
          <p:spPr>
            <a:xfrm>
              <a:off x="2991125" y="4928931"/>
              <a:ext cx="67500" cy="52138"/>
            </a:xfrm>
            <a:custGeom>
              <a:avLst/>
              <a:gdLst/>
              <a:ahLst/>
              <a:cxnLst/>
              <a:rect l="l" t="t" r="r" b="b"/>
              <a:pathLst>
                <a:path w="435" h="336" extrusionOk="0">
                  <a:moveTo>
                    <a:pt x="47" y="1"/>
                  </a:moveTo>
                  <a:cubicBezTo>
                    <a:pt x="33" y="1"/>
                    <a:pt x="22" y="16"/>
                    <a:pt x="22" y="32"/>
                  </a:cubicBezTo>
                  <a:cubicBezTo>
                    <a:pt x="1" y="53"/>
                    <a:pt x="22" y="75"/>
                    <a:pt x="44" y="97"/>
                  </a:cubicBezTo>
                  <a:cubicBezTo>
                    <a:pt x="152" y="118"/>
                    <a:pt x="369" y="205"/>
                    <a:pt x="369" y="292"/>
                  </a:cubicBezTo>
                  <a:cubicBezTo>
                    <a:pt x="369" y="313"/>
                    <a:pt x="369" y="335"/>
                    <a:pt x="412" y="335"/>
                  </a:cubicBezTo>
                  <a:lnTo>
                    <a:pt x="412" y="313"/>
                  </a:lnTo>
                  <a:cubicBezTo>
                    <a:pt x="434" y="313"/>
                    <a:pt x="434" y="292"/>
                    <a:pt x="434" y="270"/>
                  </a:cubicBezTo>
                  <a:cubicBezTo>
                    <a:pt x="434" y="118"/>
                    <a:pt x="109" y="10"/>
                    <a:pt x="66" y="10"/>
                  </a:cubicBezTo>
                  <a:cubicBezTo>
                    <a:pt x="59" y="4"/>
                    <a:pt x="53"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7"/>
            <p:cNvSpPr/>
            <p:nvPr/>
          </p:nvSpPr>
          <p:spPr>
            <a:xfrm>
              <a:off x="2947987" y="4946776"/>
              <a:ext cx="80379" cy="54466"/>
            </a:xfrm>
            <a:custGeom>
              <a:avLst/>
              <a:gdLst/>
              <a:ahLst/>
              <a:cxnLst/>
              <a:rect l="l" t="t" r="r" b="b"/>
              <a:pathLst>
                <a:path w="518" h="351" extrusionOk="0">
                  <a:moveTo>
                    <a:pt x="72" y="0"/>
                  </a:moveTo>
                  <a:cubicBezTo>
                    <a:pt x="33" y="0"/>
                    <a:pt x="1" y="90"/>
                    <a:pt x="40" y="90"/>
                  </a:cubicBezTo>
                  <a:cubicBezTo>
                    <a:pt x="213" y="155"/>
                    <a:pt x="430" y="263"/>
                    <a:pt x="430" y="307"/>
                  </a:cubicBezTo>
                  <a:cubicBezTo>
                    <a:pt x="430" y="329"/>
                    <a:pt x="452" y="350"/>
                    <a:pt x="474" y="350"/>
                  </a:cubicBezTo>
                  <a:cubicBezTo>
                    <a:pt x="495" y="350"/>
                    <a:pt x="517" y="329"/>
                    <a:pt x="517" y="307"/>
                  </a:cubicBezTo>
                  <a:cubicBezTo>
                    <a:pt x="495" y="177"/>
                    <a:pt x="170" y="47"/>
                    <a:pt x="83" y="3"/>
                  </a:cubicBezTo>
                  <a:cubicBezTo>
                    <a:pt x="79" y="1"/>
                    <a:pt x="76"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7"/>
            <p:cNvSpPr/>
            <p:nvPr/>
          </p:nvSpPr>
          <p:spPr>
            <a:xfrm>
              <a:off x="2176935" y="4581033"/>
              <a:ext cx="393828" cy="432466"/>
            </a:xfrm>
            <a:custGeom>
              <a:avLst/>
              <a:gdLst/>
              <a:ahLst/>
              <a:cxnLst/>
              <a:rect l="l" t="t" r="r" b="b"/>
              <a:pathLst>
                <a:path w="2538" h="2787" extrusionOk="0">
                  <a:moveTo>
                    <a:pt x="604" y="1"/>
                  </a:moveTo>
                  <a:cubicBezTo>
                    <a:pt x="398" y="1"/>
                    <a:pt x="233" y="31"/>
                    <a:pt x="153" y="106"/>
                  </a:cubicBezTo>
                  <a:cubicBezTo>
                    <a:pt x="153" y="106"/>
                    <a:pt x="391" y="2057"/>
                    <a:pt x="304" y="2230"/>
                  </a:cubicBezTo>
                  <a:cubicBezTo>
                    <a:pt x="196" y="2382"/>
                    <a:pt x="1" y="2447"/>
                    <a:pt x="261" y="2620"/>
                  </a:cubicBezTo>
                  <a:cubicBezTo>
                    <a:pt x="409" y="2707"/>
                    <a:pt x="875" y="2787"/>
                    <a:pt x="1293" y="2787"/>
                  </a:cubicBezTo>
                  <a:cubicBezTo>
                    <a:pt x="1607" y="2787"/>
                    <a:pt x="1893" y="2742"/>
                    <a:pt x="1995" y="2620"/>
                  </a:cubicBezTo>
                  <a:cubicBezTo>
                    <a:pt x="2212" y="2317"/>
                    <a:pt x="2537" y="561"/>
                    <a:pt x="2364" y="409"/>
                  </a:cubicBezTo>
                  <a:cubicBezTo>
                    <a:pt x="2233" y="279"/>
                    <a:pt x="1231" y="1"/>
                    <a:pt x="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7"/>
            <p:cNvSpPr/>
            <p:nvPr/>
          </p:nvSpPr>
          <p:spPr>
            <a:xfrm>
              <a:off x="2197107" y="4930327"/>
              <a:ext cx="67500" cy="50741"/>
            </a:xfrm>
            <a:custGeom>
              <a:avLst/>
              <a:gdLst/>
              <a:ahLst/>
              <a:cxnLst/>
              <a:rect l="l" t="t" r="r" b="b"/>
              <a:pathLst>
                <a:path w="435" h="327" extrusionOk="0">
                  <a:moveTo>
                    <a:pt x="391" y="1"/>
                  </a:moveTo>
                  <a:cubicBezTo>
                    <a:pt x="348" y="1"/>
                    <a:pt x="1" y="109"/>
                    <a:pt x="1" y="283"/>
                  </a:cubicBezTo>
                  <a:cubicBezTo>
                    <a:pt x="1" y="304"/>
                    <a:pt x="23" y="326"/>
                    <a:pt x="44" y="326"/>
                  </a:cubicBezTo>
                  <a:cubicBezTo>
                    <a:pt x="66" y="326"/>
                    <a:pt x="88" y="304"/>
                    <a:pt x="88" y="304"/>
                  </a:cubicBezTo>
                  <a:cubicBezTo>
                    <a:pt x="88" y="196"/>
                    <a:pt x="304" y="109"/>
                    <a:pt x="413" y="88"/>
                  </a:cubicBezTo>
                  <a:cubicBezTo>
                    <a:pt x="435" y="88"/>
                    <a:pt x="435" y="66"/>
                    <a:pt x="435" y="44"/>
                  </a:cubicBezTo>
                  <a:cubicBezTo>
                    <a:pt x="435" y="23"/>
                    <a:pt x="413"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7"/>
            <p:cNvSpPr/>
            <p:nvPr/>
          </p:nvSpPr>
          <p:spPr>
            <a:xfrm>
              <a:off x="2230780" y="4947241"/>
              <a:ext cx="77586" cy="54000"/>
            </a:xfrm>
            <a:custGeom>
              <a:avLst/>
              <a:gdLst/>
              <a:ahLst/>
              <a:cxnLst/>
              <a:rect l="l" t="t" r="r" b="b"/>
              <a:pathLst>
                <a:path w="500" h="348" extrusionOk="0">
                  <a:moveTo>
                    <a:pt x="434" y="0"/>
                  </a:moveTo>
                  <a:cubicBezTo>
                    <a:pt x="348" y="44"/>
                    <a:pt x="22" y="174"/>
                    <a:pt x="1" y="304"/>
                  </a:cubicBezTo>
                  <a:cubicBezTo>
                    <a:pt x="1" y="326"/>
                    <a:pt x="22" y="347"/>
                    <a:pt x="44" y="347"/>
                  </a:cubicBezTo>
                  <a:cubicBezTo>
                    <a:pt x="66" y="347"/>
                    <a:pt x="87" y="326"/>
                    <a:pt x="87" y="304"/>
                  </a:cubicBezTo>
                  <a:cubicBezTo>
                    <a:pt x="87" y="260"/>
                    <a:pt x="304" y="152"/>
                    <a:pt x="478" y="87"/>
                  </a:cubicBezTo>
                  <a:cubicBezTo>
                    <a:pt x="499" y="65"/>
                    <a:pt x="499" y="44"/>
                    <a:pt x="499" y="22"/>
                  </a:cubicBezTo>
                  <a:cubicBezTo>
                    <a:pt x="478" y="0"/>
                    <a:pt x="456"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7"/>
            <p:cNvSpPr/>
            <p:nvPr/>
          </p:nvSpPr>
          <p:spPr>
            <a:xfrm>
              <a:off x="1211451" y="3636341"/>
              <a:ext cx="1032983" cy="1045552"/>
            </a:xfrm>
            <a:custGeom>
              <a:avLst/>
              <a:gdLst/>
              <a:ahLst/>
              <a:cxnLst/>
              <a:rect l="l" t="t" r="r" b="b"/>
              <a:pathLst>
                <a:path w="6657" h="6738" extrusionOk="0">
                  <a:moveTo>
                    <a:pt x="1639" y="1"/>
                  </a:moveTo>
                  <a:cubicBezTo>
                    <a:pt x="1080" y="1"/>
                    <a:pt x="520" y="128"/>
                    <a:pt x="1" y="383"/>
                  </a:cubicBezTo>
                  <a:cubicBezTo>
                    <a:pt x="911" y="600"/>
                    <a:pt x="911" y="6215"/>
                    <a:pt x="3751" y="6671"/>
                  </a:cubicBezTo>
                  <a:cubicBezTo>
                    <a:pt x="4035" y="6717"/>
                    <a:pt x="4291" y="6737"/>
                    <a:pt x="4523" y="6737"/>
                  </a:cubicBezTo>
                  <a:cubicBezTo>
                    <a:pt x="6466" y="6737"/>
                    <a:pt x="6656" y="5283"/>
                    <a:pt x="6656" y="5283"/>
                  </a:cubicBezTo>
                  <a:lnTo>
                    <a:pt x="6179" y="4719"/>
                  </a:lnTo>
                  <a:cubicBezTo>
                    <a:pt x="5858" y="5182"/>
                    <a:pt x="5662" y="5376"/>
                    <a:pt x="5537" y="5376"/>
                  </a:cubicBezTo>
                  <a:cubicBezTo>
                    <a:pt x="5013" y="5376"/>
                    <a:pt x="5739" y="1957"/>
                    <a:pt x="3708" y="643"/>
                  </a:cubicBezTo>
                  <a:cubicBezTo>
                    <a:pt x="3084" y="215"/>
                    <a:pt x="2363" y="1"/>
                    <a:pt x="1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7"/>
            <p:cNvSpPr/>
            <p:nvPr/>
          </p:nvSpPr>
          <p:spPr>
            <a:xfrm>
              <a:off x="1144106" y="3616324"/>
              <a:ext cx="717362" cy="568397"/>
            </a:xfrm>
            <a:custGeom>
              <a:avLst/>
              <a:gdLst/>
              <a:ahLst/>
              <a:cxnLst/>
              <a:rect l="l" t="t" r="r" b="b"/>
              <a:pathLst>
                <a:path w="4623" h="3663" extrusionOk="0">
                  <a:moveTo>
                    <a:pt x="2169" y="0"/>
                  </a:moveTo>
                  <a:cubicBezTo>
                    <a:pt x="1526" y="0"/>
                    <a:pt x="788" y="229"/>
                    <a:pt x="1" y="859"/>
                  </a:cubicBezTo>
                  <a:cubicBezTo>
                    <a:pt x="695" y="1336"/>
                    <a:pt x="1193" y="2051"/>
                    <a:pt x="1410" y="2854"/>
                  </a:cubicBezTo>
                  <a:cubicBezTo>
                    <a:pt x="1336" y="2909"/>
                    <a:pt x="1531" y="3663"/>
                    <a:pt x="2037" y="3663"/>
                  </a:cubicBezTo>
                  <a:cubicBezTo>
                    <a:pt x="2123" y="3663"/>
                    <a:pt x="2217" y="3641"/>
                    <a:pt x="2321" y="3591"/>
                  </a:cubicBezTo>
                  <a:cubicBezTo>
                    <a:pt x="2668" y="3417"/>
                    <a:pt x="2429" y="2442"/>
                    <a:pt x="2429" y="2442"/>
                  </a:cubicBezTo>
                  <a:lnTo>
                    <a:pt x="2429" y="2442"/>
                  </a:lnTo>
                  <a:cubicBezTo>
                    <a:pt x="2429" y="2442"/>
                    <a:pt x="3034" y="2824"/>
                    <a:pt x="3371" y="2824"/>
                  </a:cubicBezTo>
                  <a:cubicBezTo>
                    <a:pt x="3427" y="2824"/>
                    <a:pt x="3476" y="2813"/>
                    <a:pt x="3513" y="2789"/>
                  </a:cubicBezTo>
                  <a:cubicBezTo>
                    <a:pt x="3752" y="2637"/>
                    <a:pt x="3383" y="1748"/>
                    <a:pt x="3383" y="1748"/>
                  </a:cubicBezTo>
                  <a:lnTo>
                    <a:pt x="3383" y="1748"/>
                  </a:lnTo>
                  <a:cubicBezTo>
                    <a:pt x="3383" y="1748"/>
                    <a:pt x="3644" y="1810"/>
                    <a:pt x="3919" y="1810"/>
                  </a:cubicBezTo>
                  <a:cubicBezTo>
                    <a:pt x="4182" y="1810"/>
                    <a:pt x="4458" y="1754"/>
                    <a:pt x="4532" y="1531"/>
                  </a:cubicBezTo>
                  <a:cubicBezTo>
                    <a:pt x="4623" y="1214"/>
                    <a:pt x="3649" y="0"/>
                    <a:pt x="2169"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7"/>
            <p:cNvSpPr/>
            <p:nvPr/>
          </p:nvSpPr>
          <p:spPr>
            <a:xfrm>
              <a:off x="1120675" y="3604376"/>
              <a:ext cx="652811" cy="522155"/>
            </a:xfrm>
            <a:custGeom>
              <a:avLst/>
              <a:gdLst/>
              <a:ahLst/>
              <a:cxnLst/>
              <a:rect l="l" t="t" r="r" b="b"/>
              <a:pathLst>
                <a:path w="4207" h="3365" extrusionOk="0">
                  <a:moveTo>
                    <a:pt x="2279" y="1"/>
                  </a:moveTo>
                  <a:cubicBezTo>
                    <a:pt x="1583" y="1"/>
                    <a:pt x="781" y="224"/>
                    <a:pt x="22" y="958"/>
                  </a:cubicBezTo>
                  <a:cubicBezTo>
                    <a:pt x="0" y="958"/>
                    <a:pt x="0" y="979"/>
                    <a:pt x="0" y="1001"/>
                  </a:cubicBezTo>
                  <a:cubicBezTo>
                    <a:pt x="0" y="1001"/>
                    <a:pt x="22" y="1023"/>
                    <a:pt x="22" y="1023"/>
                  </a:cubicBezTo>
                  <a:cubicBezTo>
                    <a:pt x="43" y="1023"/>
                    <a:pt x="1106" y="1261"/>
                    <a:pt x="1539" y="3321"/>
                  </a:cubicBezTo>
                  <a:cubicBezTo>
                    <a:pt x="1539" y="3343"/>
                    <a:pt x="1561" y="3343"/>
                    <a:pt x="1583" y="3364"/>
                  </a:cubicBezTo>
                  <a:lnTo>
                    <a:pt x="1583" y="3343"/>
                  </a:lnTo>
                  <a:cubicBezTo>
                    <a:pt x="1604" y="3343"/>
                    <a:pt x="1604" y="3321"/>
                    <a:pt x="1604" y="3299"/>
                  </a:cubicBezTo>
                  <a:cubicBezTo>
                    <a:pt x="1214" y="1478"/>
                    <a:pt x="369" y="1044"/>
                    <a:pt x="109" y="958"/>
                  </a:cubicBezTo>
                  <a:cubicBezTo>
                    <a:pt x="839" y="286"/>
                    <a:pt x="1605" y="79"/>
                    <a:pt x="2271" y="79"/>
                  </a:cubicBezTo>
                  <a:cubicBezTo>
                    <a:pt x="3325" y="79"/>
                    <a:pt x="4128" y="598"/>
                    <a:pt x="4141" y="611"/>
                  </a:cubicBezTo>
                  <a:lnTo>
                    <a:pt x="4184" y="611"/>
                  </a:lnTo>
                  <a:cubicBezTo>
                    <a:pt x="4206" y="589"/>
                    <a:pt x="4206" y="567"/>
                    <a:pt x="4184" y="546"/>
                  </a:cubicBezTo>
                  <a:cubicBezTo>
                    <a:pt x="4171" y="533"/>
                    <a:pt x="3352"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7"/>
            <p:cNvSpPr/>
            <p:nvPr/>
          </p:nvSpPr>
          <p:spPr>
            <a:xfrm>
              <a:off x="1922297" y="2908426"/>
              <a:ext cx="396155" cy="338276"/>
            </a:xfrm>
            <a:custGeom>
              <a:avLst/>
              <a:gdLst/>
              <a:ahLst/>
              <a:cxnLst/>
              <a:rect l="l" t="t" r="r" b="b"/>
              <a:pathLst>
                <a:path w="2553" h="2180" extrusionOk="0">
                  <a:moveTo>
                    <a:pt x="422" y="1"/>
                  </a:moveTo>
                  <a:cubicBezTo>
                    <a:pt x="161" y="1"/>
                    <a:pt x="1" y="95"/>
                    <a:pt x="81" y="370"/>
                  </a:cubicBezTo>
                  <a:cubicBezTo>
                    <a:pt x="252" y="922"/>
                    <a:pt x="525" y="2180"/>
                    <a:pt x="1030" y="2180"/>
                  </a:cubicBezTo>
                  <a:cubicBezTo>
                    <a:pt x="1100" y="2180"/>
                    <a:pt x="1173" y="2156"/>
                    <a:pt x="1252" y="2104"/>
                  </a:cubicBezTo>
                  <a:cubicBezTo>
                    <a:pt x="1902" y="1670"/>
                    <a:pt x="2552" y="586"/>
                    <a:pt x="2097" y="478"/>
                  </a:cubicBezTo>
                  <a:cubicBezTo>
                    <a:pt x="2097" y="478"/>
                    <a:pt x="1008"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7"/>
            <p:cNvSpPr/>
            <p:nvPr/>
          </p:nvSpPr>
          <p:spPr>
            <a:xfrm>
              <a:off x="2237607" y="2678925"/>
              <a:ext cx="420517" cy="355966"/>
            </a:xfrm>
            <a:custGeom>
              <a:avLst/>
              <a:gdLst/>
              <a:ahLst/>
              <a:cxnLst/>
              <a:rect l="l" t="t" r="r" b="b"/>
              <a:pathLst>
                <a:path w="2710" h="2294" extrusionOk="0">
                  <a:moveTo>
                    <a:pt x="1228" y="1"/>
                  </a:moveTo>
                  <a:cubicBezTo>
                    <a:pt x="1137" y="1"/>
                    <a:pt x="1057" y="60"/>
                    <a:pt x="997" y="201"/>
                  </a:cubicBezTo>
                  <a:cubicBezTo>
                    <a:pt x="737" y="786"/>
                    <a:pt x="0" y="2195"/>
                    <a:pt x="759" y="2282"/>
                  </a:cubicBezTo>
                  <a:cubicBezTo>
                    <a:pt x="827" y="2290"/>
                    <a:pt x="899" y="2293"/>
                    <a:pt x="972" y="2293"/>
                  </a:cubicBezTo>
                  <a:cubicBezTo>
                    <a:pt x="1737" y="2293"/>
                    <a:pt x="2709" y="1903"/>
                    <a:pt x="2472" y="1567"/>
                  </a:cubicBezTo>
                  <a:cubicBezTo>
                    <a:pt x="2472" y="1567"/>
                    <a:pt x="1696" y="1"/>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7"/>
            <p:cNvSpPr/>
            <p:nvPr/>
          </p:nvSpPr>
          <p:spPr>
            <a:xfrm>
              <a:off x="2016486" y="2881581"/>
              <a:ext cx="1284363" cy="795414"/>
            </a:xfrm>
            <a:custGeom>
              <a:avLst/>
              <a:gdLst/>
              <a:ahLst/>
              <a:cxnLst/>
              <a:rect l="l" t="t" r="r" b="b"/>
              <a:pathLst>
                <a:path w="8277" h="5126" extrusionOk="0">
                  <a:moveTo>
                    <a:pt x="2581" y="1"/>
                  </a:moveTo>
                  <a:cubicBezTo>
                    <a:pt x="2372" y="1"/>
                    <a:pt x="2184" y="39"/>
                    <a:pt x="2032" y="131"/>
                  </a:cubicBezTo>
                  <a:cubicBezTo>
                    <a:pt x="189" y="1258"/>
                    <a:pt x="124" y="3426"/>
                    <a:pt x="124" y="3426"/>
                  </a:cubicBezTo>
                  <a:cubicBezTo>
                    <a:pt x="1" y="4601"/>
                    <a:pt x="803" y="5125"/>
                    <a:pt x="2452" y="5125"/>
                  </a:cubicBezTo>
                  <a:cubicBezTo>
                    <a:pt x="3116" y="5125"/>
                    <a:pt x="3917" y="5040"/>
                    <a:pt x="4851" y="4879"/>
                  </a:cubicBezTo>
                  <a:cubicBezTo>
                    <a:pt x="8081" y="4315"/>
                    <a:pt x="8276" y="2342"/>
                    <a:pt x="5523" y="1085"/>
                  </a:cubicBezTo>
                  <a:cubicBezTo>
                    <a:pt x="5022" y="852"/>
                    <a:pt x="3564"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7"/>
            <p:cNvSpPr/>
            <p:nvPr/>
          </p:nvSpPr>
          <p:spPr>
            <a:xfrm>
              <a:off x="1874193" y="3402961"/>
              <a:ext cx="1483759" cy="1313070"/>
            </a:xfrm>
            <a:custGeom>
              <a:avLst/>
              <a:gdLst/>
              <a:ahLst/>
              <a:cxnLst/>
              <a:rect l="l" t="t" r="r" b="b"/>
              <a:pathLst>
                <a:path w="9562" h="8462" extrusionOk="0">
                  <a:moveTo>
                    <a:pt x="3188" y="1"/>
                  </a:moveTo>
                  <a:cubicBezTo>
                    <a:pt x="3188" y="1"/>
                    <a:pt x="1" y="7025"/>
                    <a:pt x="2450" y="8001"/>
                  </a:cubicBezTo>
                  <a:cubicBezTo>
                    <a:pt x="3212" y="8310"/>
                    <a:pt x="4115" y="8462"/>
                    <a:pt x="4989" y="8462"/>
                  </a:cubicBezTo>
                  <a:cubicBezTo>
                    <a:pt x="5831" y="8462"/>
                    <a:pt x="6647" y="8321"/>
                    <a:pt x="7285" y="8044"/>
                  </a:cubicBezTo>
                  <a:cubicBezTo>
                    <a:pt x="9562" y="7047"/>
                    <a:pt x="6266" y="1085"/>
                    <a:pt x="5334" y="651"/>
                  </a:cubicBezTo>
                  <a:cubicBezTo>
                    <a:pt x="4640" y="370"/>
                    <a:pt x="3925" y="153"/>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7"/>
            <p:cNvSpPr/>
            <p:nvPr/>
          </p:nvSpPr>
          <p:spPr>
            <a:xfrm>
              <a:off x="2771401" y="3651859"/>
              <a:ext cx="619449" cy="358914"/>
            </a:xfrm>
            <a:custGeom>
              <a:avLst/>
              <a:gdLst/>
              <a:ahLst/>
              <a:cxnLst/>
              <a:rect l="l" t="t" r="r" b="b"/>
              <a:pathLst>
                <a:path w="3992" h="2313" extrusionOk="0">
                  <a:moveTo>
                    <a:pt x="3559" y="0"/>
                  </a:moveTo>
                  <a:cubicBezTo>
                    <a:pt x="3553" y="0"/>
                    <a:pt x="3547" y="1"/>
                    <a:pt x="3541" y="1"/>
                  </a:cubicBezTo>
                  <a:cubicBezTo>
                    <a:pt x="2457" y="131"/>
                    <a:pt x="1395" y="413"/>
                    <a:pt x="376" y="847"/>
                  </a:cubicBezTo>
                  <a:cubicBezTo>
                    <a:pt x="376" y="847"/>
                    <a:pt x="1" y="2312"/>
                    <a:pt x="1094" y="2312"/>
                  </a:cubicBezTo>
                  <a:cubicBezTo>
                    <a:pt x="1234" y="2312"/>
                    <a:pt x="1398" y="2289"/>
                    <a:pt x="1590" y="2234"/>
                  </a:cubicBezTo>
                  <a:cubicBezTo>
                    <a:pt x="3773" y="1614"/>
                    <a:pt x="3991" y="0"/>
                    <a:pt x="3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7"/>
            <p:cNvSpPr/>
            <p:nvPr/>
          </p:nvSpPr>
          <p:spPr>
            <a:xfrm>
              <a:off x="2341883" y="3223116"/>
              <a:ext cx="864156" cy="482742"/>
            </a:xfrm>
            <a:custGeom>
              <a:avLst/>
              <a:gdLst/>
              <a:ahLst/>
              <a:cxnLst/>
              <a:rect l="l" t="t" r="r" b="b"/>
              <a:pathLst>
                <a:path w="5569" h="3111" extrusionOk="0">
                  <a:moveTo>
                    <a:pt x="1141" y="1"/>
                  </a:moveTo>
                  <a:cubicBezTo>
                    <a:pt x="0" y="1"/>
                    <a:pt x="0" y="3068"/>
                    <a:pt x="0" y="3068"/>
                  </a:cubicBezTo>
                  <a:cubicBezTo>
                    <a:pt x="19" y="3098"/>
                    <a:pt x="100" y="3111"/>
                    <a:pt x="230" y="3111"/>
                  </a:cubicBezTo>
                  <a:cubicBezTo>
                    <a:pt x="853" y="3111"/>
                    <a:pt x="2588" y="2806"/>
                    <a:pt x="3773" y="2591"/>
                  </a:cubicBezTo>
                  <a:cubicBezTo>
                    <a:pt x="5568" y="2273"/>
                    <a:pt x="5427" y="373"/>
                    <a:pt x="5216" y="373"/>
                  </a:cubicBezTo>
                  <a:cubicBezTo>
                    <a:pt x="5182" y="373"/>
                    <a:pt x="5147" y="421"/>
                    <a:pt x="5117" y="531"/>
                  </a:cubicBezTo>
                  <a:cubicBezTo>
                    <a:pt x="5060" y="749"/>
                    <a:pt x="4851" y="832"/>
                    <a:pt x="4552" y="832"/>
                  </a:cubicBezTo>
                  <a:cubicBezTo>
                    <a:pt x="3719" y="832"/>
                    <a:pt x="2183" y="186"/>
                    <a:pt x="1258" y="11"/>
                  </a:cubicBezTo>
                  <a:cubicBezTo>
                    <a:pt x="1217" y="4"/>
                    <a:pt x="1178" y="1"/>
                    <a:pt x="1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7"/>
            <p:cNvSpPr/>
            <p:nvPr/>
          </p:nvSpPr>
          <p:spPr>
            <a:xfrm>
              <a:off x="2964281" y="3163530"/>
              <a:ext cx="328500" cy="322138"/>
            </a:xfrm>
            <a:custGeom>
              <a:avLst/>
              <a:gdLst/>
              <a:ahLst/>
              <a:cxnLst/>
              <a:rect l="l" t="t" r="r" b="b"/>
              <a:pathLst>
                <a:path w="2117" h="2076" extrusionOk="0">
                  <a:moveTo>
                    <a:pt x="831" y="1"/>
                  </a:moveTo>
                  <a:cubicBezTo>
                    <a:pt x="821" y="1"/>
                    <a:pt x="811" y="2"/>
                    <a:pt x="802" y="5"/>
                  </a:cubicBezTo>
                  <a:cubicBezTo>
                    <a:pt x="325" y="135"/>
                    <a:pt x="0" y="612"/>
                    <a:pt x="108" y="1110"/>
                  </a:cubicBezTo>
                  <a:cubicBezTo>
                    <a:pt x="11" y="1324"/>
                    <a:pt x="661" y="2076"/>
                    <a:pt x="1016" y="2076"/>
                  </a:cubicBezTo>
                  <a:cubicBezTo>
                    <a:pt x="1058" y="2076"/>
                    <a:pt x="1096" y="2065"/>
                    <a:pt x="1127" y="2043"/>
                  </a:cubicBezTo>
                  <a:cubicBezTo>
                    <a:pt x="2117" y="1369"/>
                    <a:pt x="1165"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7"/>
            <p:cNvSpPr/>
            <p:nvPr/>
          </p:nvSpPr>
          <p:spPr>
            <a:xfrm>
              <a:off x="2402401" y="3059564"/>
              <a:ext cx="121190" cy="131741"/>
            </a:xfrm>
            <a:custGeom>
              <a:avLst/>
              <a:gdLst/>
              <a:ahLst/>
              <a:cxnLst/>
              <a:rect l="l" t="t" r="r" b="b"/>
              <a:pathLst>
                <a:path w="781" h="849" extrusionOk="0">
                  <a:moveTo>
                    <a:pt x="591" y="1"/>
                  </a:moveTo>
                  <a:cubicBezTo>
                    <a:pt x="567" y="1"/>
                    <a:pt x="542" y="19"/>
                    <a:pt x="542" y="46"/>
                  </a:cubicBezTo>
                  <a:cubicBezTo>
                    <a:pt x="694" y="675"/>
                    <a:pt x="607" y="740"/>
                    <a:pt x="607" y="740"/>
                  </a:cubicBezTo>
                  <a:cubicBezTo>
                    <a:pt x="602" y="742"/>
                    <a:pt x="596" y="744"/>
                    <a:pt x="589" y="744"/>
                  </a:cubicBezTo>
                  <a:cubicBezTo>
                    <a:pt x="487" y="744"/>
                    <a:pt x="248" y="460"/>
                    <a:pt x="65" y="176"/>
                  </a:cubicBezTo>
                  <a:cubicBezTo>
                    <a:pt x="65" y="165"/>
                    <a:pt x="55" y="160"/>
                    <a:pt x="44" y="160"/>
                  </a:cubicBezTo>
                  <a:cubicBezTo>
                    <a:pt x="33" y="160"/>
                    <a:pt x="22" y="165"/>
                    <a:pt x="22" y="176"/>
                  </a:cubicBezTo>
                  <a:cubicBezTo>
                    <a:pt x="0" y="176"/>
                    <a:pt x="0" y="219"/>
                    <a:pt x="22" y="219"/>
                  </a:cubicBezTo>
                  <a:cubicBezTo>
                    <a:pt x="109" y="371"/>
                    <a:pt x="412" y="848"/>
                    <a:pt x="607" y="848"/>
                  </a:cubicBezTo>
                  <a:cubicBezTo>
                    <a:pt x="607" y="826"/>
                    <a:pt x="629" y="826"/>
                    <a:pt x="629" y="826"/>
                  </a:cubicBezTo>
                  <a:cubicBezTo>
                    <a:pt x="716" y="783"/>
                    <a:pt x="781" y="675"/>
                    <a:pt x="629" y="24"/>
                  </a:cubicBezTo>
                  <a:cubicBezTo>
                    <a:pt x="621" y="8"/>
                    <a:pt x="606"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7"/>
            <p:cNvSpPr/>
            <p:nvPr/>
          </p:nvSpPr>
          <p:spPr>
            <a:xfrm>
              <a:off x="2594194" y="3016116"/>
              <a:ext cx="114517" cy="131431"/>
            </a:xfrm>
            <a:custGeom>
              <a:avLst/>
              <a:gdLst/>
              <a:ahLst/>
              <a:cxnLst/>
              <a:rect l="l" t="t" r="r" b="b"/>
              <a:pathLst>
                <a:path w="738" h="847" extrusionOk="0">
                  <a:moveTo>
                    <a:pt x="629" y="1"/>
                  </a:moveTo>
                  <a:cubicBezTo>
                    <a:pt x="607" y="22"/>
                    <a:pt x="586" y="22"/>
                    <a:pt x="586" y="66"/>
                  </a:cubicBezTo>
                  <a:cubicBezTo>
                    <a:pt x="629" y="369"/>
                    <a:pt x="607" y="738"/>
                    <a:pt x="521" y="760"/>
                  </a:cubicBezTo>
                  <a:cubicBezTo>
                    <a:pt x="517" y="763"/>
                    <a:pt x="513" y="765"/>
                    <a:pt x="506" y="765"/>
                  </a:cubicBezTo>
                  <a:cubicBezTo>
                    <a:pt x="464" y="765"/>
                    <a:pt x="347" y="685"/>
                    <a:pt x="87" y="239"/>
                  </a:cubicBezTo>
                  <a:cubicBezTo>
                    <a:pt x="72" y="224"/>
                    <a:pt x="56" y="209"/>
                    <a:pt x="41" y="209"/>
                  </a:cubicBezTo>
                  <a:cubicBezTo>
                    <a:pt x="35" y="209"/>
                    <a:pt x="28" y="211"/>
                    <a:pt x="22" y="218"/>
                  </a:cubicBezTo>
                  <a:cubicBezTo>
                    <a:pt x="0" y="218"/>
                    <a:pt x="0" y="261"/>
                    <a:pt x="0" y="283"/>
                  </a:cubicBezTo>
                  <a:cubicBezTo>
                    <a:pt x="239" y="673"/>
                    <a:pt x="390" y="846"/>
                    <a:pt x="521" y="846"/>
                  </a:cubicBezTo>
                  <a:lnTo>
                    <a:pt x="542" y="846"/>
                  </a:lnTo>
                  <a:cubicBezTo>
                    <a:pt x="737" y="781"/>
                    <a:pt x="672" y="174"/>
                    <a:pt x="672" y="44"/>
                  </a:cubicBezTo>
                  <a:cubicBezTo>
                    <a:pt x="672" y="22"/>
                    <a:pt x="651"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7"/>
            <p:cNvSpPr/>
            <p:nvPr/>
          </p:nvSpPr>
          <p:spPr>
            <a:xfrm>
              <a:off x="2758987" y="3382789"/>
              <a:ext cx="128017" cy="195362"/>
            </a:xfrm>
            <a:custGeom>
              <a:avLst/>
              <a:gdLst/>
              <a:ahLst/>
              <a:cxnLst/>
              <a:rect l="l" t="t" r="r" b="b"/>
              <a:pathLst>
                <a:path w="825" h="1259" extrusionOk="0">
                  <a:moveTo>
                    <a:pt x="44" y="1"/>
                  </a:moveTo>
                  <a:cubicBezTo>
                    <a:pt x="22" y="1"/>
                    <a:pt x="1" y="23"/>
                    <a:pt x="1" y="44"/>
                  </a:cubicBezTo>
                  <a:cubicBezTo>
                    <a:pt x="22" y="326"/>
                    <a:pt x="109" y="1237"/>
                    <a:pt x="326" y="1258"/>
                  </a:cubicBezTo>
                  <a:cubicBezTo>
                    <a:pt x="434" y="1258"/>
                    <a:pt x="586" y="1128"/>
                    <a:pt x="824" y="174"/>
                  </a:cubicBezTo>
                  <a:cubicBezTo>
                    <a:pt x="824" y="153"/>
                    <a:pt x="803" y="131"/>
                    <a:pt x="781" y="131"/>
                  </a:cubicBezTo>
                  <a:cubicBezTo>
                    <a:pt x="775" y="125"/>
                    <a:pt x="768" y="122"/>
                    <a:pt x="763" y="122"/>
                  </a:cubicBezTo>
                  <a:cubicBezTo>
                    <a:pt x="749" y="122"/>
                    <a:pt x="738" y="137"/>
                    <a:pt x="738" y="153"/>
                  </a:cubicBezTo>
                  <a:cubicBezTo>
                    <a:pt x="499" y="1150"/>
                    <a:pt x="369" y="1172"/>
                    <a:pt x="347" y="1172"/>
                  </a:cubicBezTo>
                  <a:cubicBezTo>
                    <a:pt x="217" y="1172"/>
                    <a:pt x="131" y="586"/>
                    <a:pt x="87" y="44"/>
                  </a:cubicBezTo>
                  <a:cubicBezTo>
                    <a:pt x="87" y="23"/>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7"/>
            <p:cNvSpPr/>
            <p:nvPr/>
          </p:nvSpPr>
          <p:spPr>
            <a:xfrm>
              <a:off x="2351970" y="3627652"/>
              <a:ext cx="564362" cy="507104"/>
            </a:xfrm>
            <a:custGeom>
              <a:avLst/>
              <a:gdLst/>
              <a:ahLst/>
              <a:cxnLst/>
              <a:rect l="l" t="t" r="r" b="b"/>
              <a:pathLst>
                <a:path w="3637" h="3268" extrusionOk="0">
                  <a:moveTo>
                    <a:pt x="2441" y="0"/>
                  </a:moveTo>
                  <a:cubicBezTo>
                    <a:pt x="1761" y="0"/>
                    <a:pt x="695" y="121"/>
                    <a:pt x="759" y="266"/>
                  </a:cubicBezTo>
                  <a:cubicBezTo>
                    <a:pt x="759" y="266"/>
                    <a:pt x="0" y="2824"/>
                    <a:pt x="2450" y="3258"/>
                  </a:cubicBezTo>
                  <a:cubicBezTo>
                    <a:pt x="2489" y="3265"/>
                    <a:pt x="2526" y="3268"/>
                    <a:pt x="2561" y="3268"/>
                  </a:cubicBezTo>
                  <a:cubicBezTo>
                    <a:pt x="3637" y="3268"/>
                    <a:pt x="3222" y="175"/>
                    <a:pt x="2949" y="49"/>
                  </a:cubicBezTo>
                  <a:cubicBezTo>
                    <a:pt x="2870" y="15"/>
                    <a:pt x="2679" y="0"/>
                    <a:pt x="244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7"/>
            <p:cNvSpPr/>
            <p:nvPr/>
          </p:nvSpPr>
          <p:spPr>
            <a:xfrm>
              <a:off x="2698470" y="3354547"/>
              <a:ext cx="471104" cy="297621"/>
            </a:xfrm>
            <a:custGeom>
              <a:avLst/>
              <a:gdLst/>
              <a:ahLst/>
              <a:cxnLst/>
              <a:rect l="l" t="t" r="r" b="b"/>
              <a:pathLst>
                <a:path w="3036" h="1918" extrusionOk="0">
                  <a:moveTo>
                    <a:pt x="2903" y="0"/>
                  </a:moveTo>
                  <a:cubicBezTo>
                    <a:pt x="2897" y="0"/>
                    <a:pt x="2890" y="3"/>
                    <a:pt x="2884" y="9"/>
                  </a:cubicBezTo>
                  <a:cubicBezTo>
                    <a:pt x="2862" y="9"/>
                    <a:pt x="2862" y="31"/>
                    <a:pt x="2862" y="53"/>
                  </a:cubicBezTo>
                  <a:cubicBezTo>
                    <a:pt x="2949" y="378"/>
                    <a:pt x="2884" y="725"/>
                    <a:pt x="2710" y="985"/>
                  </a:cubicBezTo>
                  <a:cubicBezTo>
                    <a:pt x="2320" y="1527"/>
                    <a:pt x="1410" y="1831"/>
                    <a:pt x="44" y="1831"/>
                  </a:cubicBezTo>
                  <a:cubicBezTo>
                    <a:pt x="22" y="1831"/>
                    <a:pt x="0" y="1831"/>
                    <a:pt x="0" y="1874"/>
                  </a:cubicBezTo>
                  <a:cubicBezTo>
                    <a:pt x="0" y="1896"/>
                    <a:pt x="22" y="1896"/>
                    <a:pt x="44" y="1917"/>
                  </a:cubicBezTo>
                  <a:lnTo>
                    <a:pt x="65" y="1896"/>
                  </a:lnTo>
                  <a:cubicBezTo>
                    <a:pt x="1453" y="1896"/>
                    <a:pt x="2364" y="1592"/>
                    <a:pt x="2775" y="1028"/>
                  </a:cubicBezTo>
                  <a:cubicBezTo>
                    <a:pt x="2971" y="747"/>
                    <a:pt x="3036" y="378"/>
                    <a:pt x="2949" y="31"/>
                  </a:cubicBezTo>
                  <a:cubicBezTo>
                    <a:pt x="2934" y="16"/>
                    <a:pt x="2918"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7"/>
            <p:cNvSpPr/>
            <p:nvPr/>
          </p:nvSpPr>
          <p:spPr>
            <a:xfrm>
              <a:off x="3219850" y="3649531"/>
              <a:ext cx="131431" cy="56483"/>
            </a:xfrm>
            <a:custGeom>
              <a:avLst/>
              <a:gdLst/>
              <a:ahLst/>
              <a:cxnLst/>
              <a:rect l="l" t="t" r="r" b="b"/>
              <a:pathLst>
                <a:path w="847" h="364" extrusionOk="0">
                  <a:moveTo>
                    <a:pt x="731" y="1"/>
                  </a:moveTo>
                  <a:cubicBezTo>
                    <a:pt x="529" y="1"/>
                    <a:pt x="118" y="241"/>
                    <a:pt x="22" y="298"/>
                  </a:cubicBezTo>
                  <a:cubicBezTo>
                    <a:pt x="1" y="298"/>
                    <a:pt x="1" y="320"/>
                    <a:pt x="1" y="342"/>
                  </a:cubicBezTo>
                  <a:cubicBezTo>
                    <a:pt x="22" y="363"/>
                    <a:pt x="22" y="363"/>
                    <a:pt x="44" y="363"/>
                  </a:cubicBezTo>
                  <a:lnTo>
                    <a:pt x="66" y="363"/>
                  </a:lnTo>
                  <a:cubicBezTo>
                    <a:pt x="279" y="228"/>
                    <a:pt x="596" y="75"/>
                    <a:pt x="738" y="75"/>
                  </a:cubicBezTo>
                  <a:cubicBezTo>
                    <a:pt x="755" y="75"/>
                    <a:pt x="770" y="77"/>
                    <a:pt x="781" y="81"/>
                  </a:cubicBezTo>
                  <a:cubicBezTo>
                    <a:pt x="781" y="92"/>
                    <a:pt x="792" y="98"/>
                    <a:pt x="803" y="98"/>
                  </a:cubicBezTo>
                  <a:cubicBezTo>
                    <a:pt x="814" y="98"/>
                    <a:pt x="825" y="92"/>
                    <a:pt x="825" y="81"/>
                  </a:cubicBezTo>
                  <a:cubicBezTo>
                    <a:pt x="846" y="60"/>
                    <a:pt x="825" y="16"/>
                    <a:pt x="803" y="16"/>
                  </a:cubicBezTo>
                  <a:cubicBezTo>
                    <a:pt x="784" y="6"/>
                    <a:pt x="760" y="1"/>
                    <a:pt x="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7"/>
            <p:cNvSpPr/>
            <p:nvPr/>
          </p:nvSpPr>
          <p:spPr>
            <a:xfrm>
              <a:off x="3256936" y="3677462"/>
              <a:ext cx="90931" cy="68897"/>
            </a:xfrm>
            <a:custGeom>
              <a:avLst/>
              <a:gdLst/>
              <a:ahLst/>
              <a:cxnLst/>
              <a:rect l="l" t="t" r="r" b="b"/>
              <a:pathLst>
                <a:path w="586" h="444" extrusionOk="0">
                  <a:moveTo>
                    <a:pt x="561" y="1"/>
                  </a:moveTo>
                  <a:cubicBezTo>
                    <a:pt x="555" y="1"/>
                    <a:pt x="549" y="3"/>
                    <a:pt x="542" y="10"/>
                  </a:cubicBezTo>
                  <a:cubicBezTo>
                    <a:pt x="347" y="96"/>
                    <a:pt x="174" y="227"/>
                    <a:pt x="22" y="378"/>
                  </a:cubicBezTo>
                  <a:cubicBezTo>
                    <a:pt x="0" y="378"/>
                    <a:pt x="0" y="400"/>
                    <a:pt x="22" y="422"/>
                  </a:cubicBezTo>
                  <a:cubicBezTo>
                    <a:pt x="22" y="443"/>
                    <a:pt x="44" y="443"/>
                    <a:pt x="44" y="443"/>
                  </a:cubicBezTo>
                  <a:cubicBezTo>
                    <a:pt x="65" y="443"/>
                    <a:pt x="65" y="443"/>
                    <a:pt x="65" y="422"/>
                  </a:cubicBezTo>
                  <a:cubicBezTo>
                    <a:pt x="217" y="292"/>
                    <a:pt x="369" y="183"/>
                    <a:pt x="542" y="75"/>
                  </a:cubicBezTo>
                  <a:cubicBezTo>
                    <a:pt x="564" y="75"/>
                    <a:pt x="586" y="53"/>
                    <a:pt x="586" y="31"/>
                  </a:cubicBezTo>
                  <a:cubicBezTo>
                    <a:pt x="586" y="16"/>
                    <a:pt x="575"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7"/>
            <p:cNvSpPr/>
            <p:nvPr/>
          </p:nvSpPr>
          <p:spPr>
            <a:xfrm rot="-1351930">
              <a:off x="1920535" y="3637439"/>
              <a:ext cx="497949" cy="341070"/>
            </a:xfrm>
            <a:custGeom>
              <a:avLst/>
              <a:gdLst/>
              <a:ahLst/>
              <a:cxnLst/>
              <a:rect l="l" t="t" r="r" b="b"/>
              <a:pathLst>
                <a:path w="3209" h="2198" extrusionOk="0">
                  <a:moveTo>
                    <a:pt x="2695" y="1"/>
                  </a:moveTo>
                  <a:cubicBezTo>
                    <a:pt x="2057" y="1"/>
                    <a:pt x="671" y="800"/>
                    <a:pt x="671" y="800"/>
                  </a:cubicBezTo>
                  <a:cubicBezTo>
                    <a:pt x="0" y="1451"/>
                    <a:pt x="436" y="2198"/>
                    <a:pt x="1424" y="2198"/>
                  </a:cubicBezTo>
                  <a:cubicBezTo>
                    <a:pt x="1489" y="2198"/>
                    <a:pt x="1556" y="2195"/>
                    <a:pt x="1625" y="2188"/>
                  </a:cubicBezTo>
                  <a:cubicBezTo>
                    <a:pt x="2753" y="2079"/>
                    <a:pt x="3208" y="714"/>
                    <a:pt x="2991" y="150"/>
                  </a:cubicBezTo>
                  <a:cubicBezTo>
                    <a:pt x="2950" y="44"/>
                    <a:pt x="2843" y="1"/>
                    <a:pt x="2695" y="1"/>
                  </a:cubicBezTo>
                  <a:close/>
                </a:path>
              </a:pathLst>
            </a:custGeom>
            <a:solidFill>
              <a:srgbClr val="F1B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7"/>
            <p:cNvSpPr/>
            <p:nvPr/>
          </p:nvSpPr>
          <p:spPr>
            <a:xfrm rot="-1351930">
              <a:off x="2190286" y="3601017"/>
              <a:ext cx="121190" cy="69207"/>
            </a:xfrm>
            <a:custGeom>
              <a:avLst/>
              <a:gdLst/>
              <a:ahLst/>
              <a:cxnLst/>
              <a:rect l="l" t="t" r="r" b="b"/>
              <a:pathLst>
                <a:path w="781" h="446" extrusionOk="0">
                  <a:moveTo>
                    <a:pt x="669" y="1"/>
                  </a:moveTo>
                  <a:cubicBezTo>
                    <a:pt x="362" y="1"/>
                    <a:pt x="20" y="361"/>
                    <a:pt x="0" y="381"/>
                  </a:cubicBezTo>
                  <a:cubicBezTo>
                    <a:pt x="0" y="402"/>
                    <a:pt x="0" y="424"/>
                    <a:pt x="0" y="446"/>
                  </a:cubicBezTo>
                  <a:lnTo>
                    <a:pt x="65" y="446"/>
                  </a:lnTo>
                  <a:cubicBezTo>
                    <a:pt x="65" y="446"/>
                    <a:pt x="400" y="92"/>
                    <a:pt x="674" y="92"/>
                  </a:cubicBezTo>
                  <a:cubicBezTo>
                    <a:pt x="695" y="92"/>
                    <a:pt x="717" y="94"/>
                    <a:pt x="737" y="99"/>
                  </a:cubicBezTo>
                  <a:cubicBezTo>
                    <a:pt x="759" y="99"/>
                    <a:pt x="781" y="99"/>
                    <a:pt x="781" y="77"/>
                  </a:cubicBezTo>
                  <a:cubicBezTo>
                    <a:pt x="781" y="56"/>
                    <a:pt x="781" y="12"/>
                    <a:pt x="759" y="12"/>
                  </a:cubicBezTo>
                  <a:cubicBezTo>
                    <a:pt x="729" y="4"/>
                    <a:pt x="699" y="1"/>
                    <a:pt x="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7"/>
            <p:cNvSpPr/>
            <p:nvPr/>
          </p:nvSpPr>
          <p:spPr>
            <a:xfrm rot="-1351930">
              <a:off x="2225647" y="3625681"/>
              <a:ext cx="124759" cy="67345"/>
            </a:xfrm>
            <a:custGeom>
              <a:avLst/>
              <a:gdLst/>
              <a:ahLst/>
              <a:cxnLst/>
              <a:rect l="l" t="t" r="r" b="b"/>
              <a:pathLst>
                <a:path w="804" h="434" extrusionOk="0">
                  <a:moveTo>
                    <a:pt x="675" y="0"/>
                  </a:moveTo>
                  <a:cubicBezTo>
                    <a:pt x="385" y="0"/>
                    <a:pt x="42" y="361"/>
                    <a:pt x="23" y="380"/>
                  </a:cubicBezTo>
                  <a:cubicBezTo>
                    <a:pt x="1" y="380"/>
                    <a:pt x="1" y="424"/>
                    <a:pt x="23" y="424"/>
                  </a:cubicBezTo>
                  <a:lnTo>
                    <a:pt x="44" y="424"/>
                  </a:lnTo>
                  <a:cubicBezTo>
                    <a:pt x="51" y="431"/>
                    <a:pt x="56" y="433"/>
                    <a:pt x="60" y="433"/>
                  </a:cubicBezTo>
                  <a:cubicBezTo>
                    <a:pt x="68" y="433"/>
                    <a:pt x="73" y="424"/>
                    <a:pt x="88" y="424"/>
                  </a:cubicBezTo>
                  <a:cubicBezTo>
                    <a:pt x="88" y="424"/>
                    <a:pt x="423" y="70"/>
                    <a:pt x="679" y="70"/>
                  </a:cubicBezTo>
                  <a:cubicBezTo>
                    <a:pt x="699" y="70"/>
                    <a:pt x="719" y="72"/>
                    <a:pt x="738" y="77"/>
                  </a:cubicBezTo>
                  <a:cubicBezTo>
                    <a:pt x="744" y="83"/>
                    <a:pt x="751" y="86"/>
                    <a:pt x="757" y="86"/>
                  </a:cubicBezTo>
                  <a:cubicBezTo>
                    <a:pt x="772" y="86"/>
                    <a:pt x="788" y="70"/>
                    <a:pt x="803" y="55"/>
                  </a:cubicBezTo>
                  <a:cubicBezTo>
                    <a:pt x="803" y="33"/>
                    <a:pt x="781" y="12"/>
                    <a:pt x="760" y="12"/>
                  </a:cubicBezTo>
                  <a:cubicBezTo>
                    <a:pt x="732" y="4"/>
                    <a:pt x="704" y="0"/>
                    <a:pt x="6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7"/>
            <p:cNvSpPr/>
            <p:nvPr/>
          </p:nvSpPr>
          <p:spPr>
            <a:xfrm rot="-1351930">
              <a:off x="2018640" y="3869016"/>
              <a:ext cx="276052" cy="132673"/>
            </a:xfrm>
            <a:custGeom>
              <a:avLst/>
              <a:gdLst/>
              <a:ahLst/>
              <a:cxnLst/>
              <a:rect l="l" t="t" r="r" b="b"/>
              <a:pathLst>
                <a:path w="1779" h="855" extrusionOk="0">
                  <a:moveTo>
                    <a:pt x="62" y="0"/>
                  </a:moveTo>
                  <a:cubicBezTo>
                    <a:pt x="57" y="0"/>
                    <a:pt x="50" y="3"/>
                    <a:pt x="44" y="9"/>
                  </a:cubicBezTo>
                  <a:cubicBezTo>
                    <a:pt x="22" y="9"/>
                    <a:pt x="1" y="31"/>
                    <a:pt x="1" y="53"/>
                  </a:cubicBezTo>
                  <a:cubicBezTo>
                    <a:pt x="44" y="356"/>
                    <a:pt x="217" y="616"/>
                    <a:pt x="499" y="768"/>
                  </a:cubicBezTo>
                  <a:cubicBezTo>
                    <a:pt x="629" y="812"/>
                    <a:pt x="759" y="855"/>
                    <a:pt x="911" y="855"/>
                  </a:cubicBezTo>
                  <a:cubicBezTo>
                    <a:pt x="1193" y="833"/>
                    <a:pt x="1475" y="747"/>
                    <a:pt x="1735" y="616"/>
                  </a:cubicBezTo>
                  <a:cubicBezTo>
                    <a:pt x="1757" y="616"/>
                    <a:pt x="1778" y="595"/>
                    <a:pt x="1757" y="573"/>
                  </a:cubicBezTo>
                  <a:cubicBezTo>
                    <a:pt x="1757" y="558"/>
                    <a:pt x="1746" y="542"/>
                    <a:pt x="1732" y="542"/>
                  </a:cubicBezTo>
                  <a:cubicBezTo>
                    <a:pt x="1726" y="542"/>
                    <a:pt x="1720" y="545"/>
                    <a:pt x="1713" y="551"/>
                  </a:cubicBezTo>
                  <a:cubicBezTo>
                    <a:pt x="1697" y="551"/>
                    <a:pt x="1309" y="762"/>
                    <a:pt x="906" y="762"/>
                  </a:cubicBezTo>
                  <a:cubicBezTo>
                    <a:pt x="775" y="762"/>
                    <a:pt x="643" y="740"/>
                    <a:pt x="521" y="681"/>
                  </a:cubicBezTo>
                  <a:cubicBezTo>
                    <a:pt x="282" y="551"/>
                    <a:pt x="109" y="313"/>
                    <a:pt x="87" y="31"/>
                  </a:cubicBezTo>
                  <a:cubicBezTo>
                    <a:pt x="87" y="16"/>
                    <a:pt x="7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7"/>
            <p:cNvSpPr/>
            <p:nvPr/>
          </p:nvSpPr>
          <p:spPr>
            <a:xfrm>
              <a:off x="2510090" y="4608344"/>
              <a:ext cx="461017" cy="120414"/>
            </a:xfrm>
            <a:custGeom>
              <a:avLst/>
              <a:gdLst/>
              <a:ahLst/>
              <a:cxnLst/>
              <a:rect l="l" t="t" r="r" b="b"/>
              <a:pathLst>
                <a:path w="2971" h="776" extrusionOk="0">
                  <a:moveTo>
                    <a:pt x="2919" y="0"/>
                  </a:moveTo>
                  <a:cubicBezTo>
                    <a:pt x="2911" y="0"/>
                    <a:pt x="2905" y="5"/>
                    <a:pt x="2905" y="16"/>
                  </a:cubicBezTo>
                  <a:cubicBezTo>
                    <a:pt x="2367" y="453"/>
                    <a:pt x="1701" y="684"/>
                    <a:pt x="1033" y="684"/>
                  </a:cubicBezTo>
                  <a:cubicBezTo>
                    <a:pt x="706" y="684"/>
                    <a:pt x="379" y="629"/>
                    <a:pt x="65" y="515"/>
                  </a:cubicBezTo>
                  <a:cubicBezTo>
                    <a:pt x="54" y="504"/>
                    <a:pt x="44" y="499"/>
                    <a:pt x="33" y="499"/>
                  </a:cubicBezTo>
                  <a:cubicBezTo>
                    <a:pt x="22" y="499"/>
                    <a:pt x="11" y="504"/>
                    <a:pt x="0" y="515"/>
                  </a:cubicBezTo>
                  <a:cubicBezTo>
                    <a:pt x="0" y="537"/>
                    <a:pt x="0" y="580"/>
                    <a:pt x="22" y="580"/>
                  </a:cubicBezTo>
                  <a:cubicBezTo>
                    <a:pt x="347" y="710"/>
                    <a:pt x="694" y="775"/>
                    <a:pt x="1041" y="775"/>
                  </a:cubicBezTo>
                  <a:cubicBezTo>
                    <a:pt x="1735" y="753"/>
                    <a:pt x="2407" y="515"/>
                    <a:pt x="2949" y="81"/>
                  </a:cubicBezTo>
                  <a:cubicBezTo>
                    <a:pt x="2970" y="60"/>
                    <a:pt x="2970" y="38"/>
                    <a:pt x="2949" y="16"/>
                  </a:cubicBezTo>
                  <a:cubicBezTo>
                    <a:pt x="2938" y="5"/>
                    <a:pt x="2927" y="0"/>
                    <a:pt x="2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7"/>
            <p:cNvSpPr/>
            <p:nvPr/>
          </p:nvSpPr>
          <p:spPr>
            <a:xfrm>
              <a:off x="2002055" y="2959012"/>
              <a:ext cx="173948" cy="185121"/>
            </a:xfrm>
            <a:custGeom>
              <a:avLst/>
              <a:gdLst/>
              <a:ahLst/>
              <a:cxnLst/>
              <a:rect l="l" t="t" r="r" b="b"/>
              <a:pathLst>
                <a:path w="1121" h="1193" extrusionOk="0">
                  <a:moveTo>
                    <a:pt x="196" y="0"/>
                  </a:moveTo>
                  <a:cubicBezTo>
                    <a:pt x="174" y="0"/>
                    <a:pt x="131" y="22"/>
                    <a:pt x="131" y="44"/>
                  </a:cubicBezTo>
                  <a:cubicBezTo>
                    <a:pt x="0" y="217"/>
                    <a:pt x="239" y="1019"/>
                    <a:pt x="282" y="1171"/>
                  </a:cubicBezTo>
                  <a:cubicBezTo>
                    <a:pt x="304" y="1193"/>
                    <a:pt x="304" y="1193"/>
                    <a:pt x="326" y="1193"/>
                  </a:cubicBezTo>
                  <a:lnTo>
                    <a:pt x="347" y="1193"/>
                  </a:lnTo>
                  <a:cubicBezTo>
                    <a:pt x="369" y="1193"/>
                    <a:pt x="391" y="1171"/>
                    <a:pt x="391" y="1149"/>
                  </a:cubicBezTo>
                  <a:cubicBezTo>
                    <a:pt x="261" y="759"/>
                    <a:pt x="131" y="195"/>
                    <a:pt x="196" y="87"/>
                  </a:cubicBezTo>
                  <a:lnTo>
                    <a:pt x="196" y="87"/>
                  </a:lnTo>
                  <a:cubicBezTo>
                    <a:pt x="477" y="130"/>
                    <a:pt x="781" y="217"/>
                    <a:pt x="1041" y="325"/>
                  </a:cubicBezTo>
                  <a:cubicBezTo>
                    <a:pt x="1048" y="333"/>
                    <a:pt x="1056" y="336"/>
                    <a:pt x="1062" y="336"/>
                  </a:cubicBezTo>
                  <a:cubicBezTo>
                    <a:pt x="1097" y="336"/>
                    <a:pt x="1121" y="260"/>
                    <a:pt x="1084" y="260"/>
                  </a:cubicBezTo>
                  <a:cubicBezTo>
                    <a:pt x="803" y="130"/>
                    <a:pt x="499" y="44"/>
                    <a:pt x="196"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7"/>
            <p:cNvSpPr/>
            <p:nvPr/>
          </p:nvSpPr>
          <p:spPr>
            <a:xfrm>
              <a:off x="2395728" y="2757132"/>
              <a:ext cx="141362" cy="117931"/>
            </a:xfrm>
            <a:custGeom>
              <a:avLst/>
              <a:gdLst/>
              <a:ahLst/>
              <a:cxnLst/>
              <a:rect l="l" t="t" r="r" b="b"/>
              <a:pathLst>
                <a:path w="911" h="760" extrusionOk="0">
                  <a:moveTo>
                    <a:pt x="363" y="0"/>
                  </a:moveTo>
                  <a:cubicBezTo>
                    <a:pt x="333" y="0"/>
                    <a:pt x="241" y="19"/>
                    <a:pt x="0" y="521"/>
                  </a:cubicBezTo>
                  <a:cubicBezTo>
                    <a:pt x="0" y="542"/>
                    <a:pt x="0" y="564"/>
                    <a:pt x="22" y="564"/>
                  </a:cubicBezTo>
                  <a:cubicBezTo>
                    <a:pt x="28" y="570"/>
                    <a:pt x="34" y="573"/>
                    <a:pt x="41" y="573"/>
                  </a:cubicBezTo>
                  <a:cubicBezTo>
                    <a:pt x="56" y="573"/>
                    <a:pt x="71" y="558"/>
                    <a:pt x="87" y="542"/>
                  </a:cubicBezTo>
                  <a:cubicBezTo>
                    <a:pt x="152" y="391"/>
                    <a:pt x="239" y="217"/>
                    <a:pt x="347" y="87"/>
                  </a:cubicBezTo>
                  <a:cubicBezTo>
                    <a:pt x="520" y="282"/>
                    <a:pt x="672" y="521"/>
                    <a:pt x="802" y="737"/>
                  </a:cubicBezTo>
                  <a:cubicBezTo>
                    <a:pt x="824" y="759"/>
                    <a:pt x="824" y="759"/>
                    <a:pt x="846" y="759"/>
                  </a:cubicBezTo>
                  <a:lnTo>
                    <a:pt x="867" y="759"/>
                  </a:lnTo>
                  <a:cubicBezTo>
                    <a:pt x="889" y="737"/>
                    <a:pt x="911" y="716"/>
                    <a:pt x="889" y="694"/>
                  </a:cubicBezTo>
                  <a:cubicBezTo>
                    <a:pt x="737" y="456"/>
                    <a:pt x="585" y="217"/>
                    <a:pt x="369" y="0"/>
                  </a:cubicBezTo>
                  <a:cubicBezTo>
                    <a:pt x="367" y="0"/>
                    <a:pt x="365" y="0"/>
                    <a:pt x="363"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7"/>
            <p:cNvSpPr/>
            <p:nvPr/>
          </p:nvSpPr>
          <p:spPr>
            <a:xfrm>
              <a:off x="2748901" y="3796635"/>
              <a:ext cx="27000" cy="60672"/>
            </a:xfrm>
            <a:custGeom>
              <a:avLst/>
              <a:gdLst/>
              <a:ahLst/>
              <a:cxnLst/>
              <a:rect l="l" t="t" r="r" b="b"/>
              <a:pathLst>
                <a:path w="174" h="391" extrusionOk="0">
                  <a:moveTo>
                    <a:pt x="66" y="1"/>
                  </a:moveTo>
                  <a:cubicBezTo>
                    <a:pt x="22" y="1"/>
                    <a:pt x="22" y="22"/>
                    <a:pt x="22" y="44"/>
                  </a:cubicBezTo>
                  <a:cubicBezTo>
                    <a:pt x="66" y="152"/>
                    <a:pt x="66" y="282"/>
                    <a:pt x="22" y="326"/>
                  </a:cubicBezTo>
                  <a:cubicBezTo>
                    <a:pt x="1" y="347"/>
                    <a:pt x="1" y="369"/>
                    <a:pt x="22" y="391"/>
                  </a:cubicBezTo>
                  <a:lnTo>
                    <a:pt x="66" y="391"/>
                  </a:lnTo>
                  <a:cubicBezTo>
                    <a:pt x="174" y="304"/>
                    <a:pt x="109" y="66"/>
                    <a:pt x="109" y="22"/>
                  </a:cubicBezTo>
                  <a:cubicBezTo>
                    <a:pt x="109" y="1"/>
                    <a:pt x="87"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7"/>
            <p:cNvSpPr/>
            <p:nvPr/>
          </p:nvSpPr>
          <p:spPr>
            <a:xfrm>
              <a:off x="2782573" y="3736117"/>
              <a:ext cx="23741" cy="64086"/>
            </a:xfrm>
            <a:custGeom>
              <a:avLst/>
              <a:gdLst/>
              <a:ahLst/>
              <a:cxnLst/>
              <a:rect l="l" t="t" r="r" b="b"/>
              <a:pathLst>
                <a:path w="153" h="413" extrusionOk="0">
                  <a:moveTo>
                    <a:pt x="44" y="0"/>
                  </a:moveTo>
                  <a:cubicBezTo>
                    <a:pt x="22" y="22"/>
                    <a:pt x="0" y="44"/>
                    <a:pt x="0" y="65"/>
                  </a:cubicBezTo>
                  <a:cubicBezTo>
                    <a:pt x="44" y="130"/>
                    <a:pt x="65" y="282"/>
                    <a:pt x="0" y="326"/>
                  </a:cubicBezTo>
                  <a:cubicBezTo>
                    <a:pt x="0" y="347"/>
                    <a:pt x="0" y="369"/>
                    <a:pt x="0" y="391"/>
                  </a:cubicBezTo>
                  <a:cubicBezTo>
                    <a:pt x="22" y="391"/>
                    <a:pt x="22" y="412"/>
                    <a:pt x="44" y="412"/>
                  </a:cubicBezTo>
                  <a:cubicBezTo>
                    <a:pt x="44" y="391"/>
                    <a:pt x="44" y="391"/>
                    <a:pt x="65" y="391"/>
                  </a:cubicBezTo>
                  <a:cubicBezTo>
                    <a:pt x="152" y="304"/>
                    <a:pt x="87" y="65"/>
                    <a:pt x="87" y="44"/>
                  </a:cubicBezTo>
                  <a:cubicBezTo>
                    <a:pt x="87" y="22"/>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7"/>
            <p:cNvSpPr/>
            <p:nvPr/>
          </p:nvSpPr>
          <p:spPr>
            <a:xfrm>
              <a:off x="2772487" y="3882756"/>
              <a:ext cx="23741" cy="62069"/>
            </a:xfrm>
            <a:custGeom>
              <a:avLst/>
              <a:gdLst/>
              <a:ahLst/>
              <a:cxnLst/>
              <a:rect l="l" t="t" r="r" b="b"/>
              <a:pathLst>
                <a:path w="153" h="400" extrusionOk="0">
                  <a:moveTo>
                    <a:pt x="62" y="0"/>
                  </a:moveTo>
                  <a:cubicBezTo>
                    <a:pt x="56" y="0"/>
                    <a:pt x="50" y="3"/>
                    <a:pt x="44" y="9"/>
                  </a:cubicBezTo>
                  <a:cubicBezTo>
                    <a:pt x="22" y="9"/>
                    <a:pt x="0" y="31"/>
                    <a:pt x="22" y="53"/>
                  </a:cubicBezTo>
                  <a:cubicBezTo>
                    <a:pt x="44" y="118"/>
                    <a:pt x="65" y="291"/>
                    <a:pt x="22" y="334"/>
                  </a:cubicBezTo>
                  <a:cubicBezTo>
                    <a:pt x="0" y="334"/>
                    <a:pt x="0" y="356"/>
                    <a:pt x="22" y="378"/>
                  </a:cubicBezTo>
                  <a:cubicBezTo>
                    <a:pt x="22" y="400"/>
                    <a:pt x="22" y="400"/>
                    <a:pt x="44" y="400"/>
                  </a:cubicBezTo>
                  <a:cubicBezTo>
                    <a:pt x="44" y="400"/>
                    <a:pt x="44" y="400"/>
                    <a:pt x="65" y="378"/>
                  </a:cubicBezTo>
                  <a:cubicBezTo>
                    <a:pt x="152" y="313"/>
                    <a:pt x="87" y="53"/>
                    <a:pt x="87" y="31"/>
                  </a:cubicBezTo>
                  <a:cubicBezTo>
                    <a:pt x="87" y="16"/>
                    <a:pt x="7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7"/>
            <p:cNvSpPr/>
            <p:nvPr/>
          </p:nvSpPr>
          <p:spPr>
            <a:xfrm>
              <a:off x="2701884" y="3906342"/>
              <a:ext cx="27000" cy="62069"/>
            </a:xfrm>
            <a:custGeom>
              <a:avLst/>
              <a:gdLst/>
              <a:ahLst/>
              <a:cxnLst/>
              <a:rect l="l" t="t" r="r" b="b"/>
              <a:pathLst>
                <a:path w="174" h="400" extrusionOk="0">
                  <a:moveTo>
                    <a:pt x="84" y="0"/>
                  </a:moveTo>
                  <a:cubicBezTo>
                    <a:pt x="78" y="0"/>
                    <a:pt x="71" y="3"/>
                    <a:pt x="65" y="9"/>
                  </a:cubicBezTo>
                  <a:cubicBezTo>
                    <a:pt x="43" y="9"/>
                    <a:pt x="22" y="31"/>
                    <a:pt x="22" y="52"/>
                  </a:cubicBezTo>
                  <a:cubicBezTo>
                    <a:pt x="65" y="139"/>
                    <a:pt x="65" y="291"/>
                    <a:pt x="22" y="313"/>
                  </a:cubicBezTo>
                  <a:cubicBezTo>
                    <a:pt x="0" y="334"/>
                    <a:pt x="0" y="356"/>
                    <a:pt x="22" y="378"/>
                  </a:cubicBezTo>
                  <a:cubicBezTo>
                    <a:pt x="43" y="399"/>
                    <a:pt x="43" y="399"/>
                    <a:pt x="65" y="399"/>
                  </a:cubicBezTo>
                  <a:cubicBezTo>
                    <a:pt x="65" y="399"/>
                    <a:pt x="65" y="378"/>
                    <a:pt x="65" y="378"/>
                  </a:cubicBezTo>
                  <a:cubicBezTo>
                    <a:pt x="173" y="291"/>
                    <a:pt x="108" y="52"/>
                    <a:pt x="108" y="31"/>
                  </a:cubicBezTo>
                  <a:cubicBezTo>
                    <a:pt x="108" y="15"/>
                    <a:pt x="98"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7"/>
            <p:cNvSpPr/>
            <p:nvPr/>
          </p:nvSpPr>
          <p:spPr>
            <a:xfrm>
              <a:off x="2745487" y="3963446"/>
              <a:ext cx="27155" cy="62069"/>
            </a:xfrm>
            <a:custGeom>
              <a:avLst/>
              <a:gdLst/>
              <a:ahLst/>
              <a:cxnLst/>
              <a:rect l="l" t="t" r="r" b="b"/>
              <a:pathLst>
                <a:path w="175" h="400" extrusionOk="0">
                  <a:moveTo>
                    <a:pt x="63" y="1"/>
                  </a:moveTo>
                  <a:cubicBezTo>
                    <a:pt x="57" y="1"/>
                    <a:pt x="51" y="3"/>
                    <a:pt x="44" y="10"/>
                  </a:cubicBezTo>
                  <a:cubicBezTo>
                    <a:pt x="23" y="10"/>
                    <a:pt x="23" y="31"/>
                    <a:pt x="23" y="53"/>
                  </a:cubicBezTo>
                  <a:cubicBezTo>
                    <a:pt x="66" y="140"/>
                    <a:pt x="66" y="291"/>
                    <a:pt x="23" y="335"/>
                  </a:cubicBezTo>
                  <a:cubicBezTo>
                    <a:pt x="1" y="335"/>
                    <a:pt x="1" y="357"/>
                    <a:pt x="23" y="378"/>
                  </a:cubicBezTo>
                  <a:cubicBezTo>
                    <a:pt x="23" y="400"/>
                    <a:pt x="44" y="400"/>
                    <a:pt x="66" y="400"/>
                  </a:cubicBezTo>
                  <a:cubicBezTo>
                    <a:pt x="66" y="400"/>
                    <a:pt x="66" y="400"/>
                    <a:pt x="66" y="378"/>
                  </a:cubicBezTo>
                  <a:cubicBezTo>
                    <a:pt x="174" y="313"/>
                    <a:pt x="109" y="53"/>
                    <a:pt x="109" y="31"/>
                  </a:cubicBezTo>
                  <a:cubicBezTo>
                    <a:pt x="94" y="16"/>
                    <a:pt x="7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7"/>
            <p:cNvSpPr/>
            <p:nvPr/>
          </p:nvSpPr>
          <p:spPr>
            <a:xfrm>
              <a:off x="2705142" y="3813393"/>
              <a:ext cx="27155" cy="60828"/>
            </a:xfrm>
            <a:custGeom>
              <a:avLst/>
              <a:gdLst/>
              <a:ahLst/>
              <a:cxnLst/>
              <a:rect l="l" t="t" r="r" b="b"/>
              <a:pathLst>
                <a:path w="175" h="392" extrusionOk="0">
                  <a:moveTo>
                    <a:pt x="66" y="1"/>
                  </a:moveTo>
                  <a:cubicBezTo>
                    <a:pt x="22" y="23"/>
                    <a:pt x="22" y="44"/>
                    <a:pt x="22" y="66"/>
                  </a:cubicBezTo>
                  <a:cubicBezTo>
                    <a:pt x="66" y="153"/>
                    <a:pt x="66" y="305"/>
                    <a:pt x="22" y="326"/>
                  </a:cubicBezTo>
                  <a:cubicBezTo>
                    <a:pt x="1" y="348"/>
                    <a:pt x="1" y="370"/>
                    <a:pt x="22" y="391"/>
                  </a:cubicBezTo>
                  <a:lnTo>
                    <a:pt x="66" y="391"/>
                  </a:lnTo>
                  <a:cubicBezTo>
                    <a:pt x="174" y="305"/>
                    <a:pt x="109" y="66"/>
                    <a:pt x="109" y="44"/>
                  </a:cubicBezTo>
                  <a:cubicBezTo>
                    <a:pt x="109" y="23"/>
                    <a:pt x="87"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7"/>
            <p:cNvSpPr/>
            <p:nvPr/>
          </p:nvSpPr>
          <p:spPr>
            <a:xfrm>
              <a:off x="2732142" y="3715945"/>
              <a:ext cx="27000" cy="60672"/>
            </a:xfrm>
            <a:custGeom>
              <a:avLst/>
              <a:gdLst/>
              <a:ahLst/>
              <a:cxnLst/>
              <a:rect l="l" t="t" r="r" b="b"/>
              <a:pathLst>
                <a:path w="174" h="391" extrusionOk="0">
                  <a:moveTo>
                    <a:pt x="43" y="0"/>
                  </a:moveTo>
                  <a:cubicBezTo>
                    <a:pt x="22" y="22"/>
                    <a:pt x="22" y="44"/>
                    <a:pt x="22" y="65"/>
                  </a:cubicBezTo>
                  <a:cubicBezTo>
                    <a:pt x="65" y="152"/>
                    <a:pt x="65" y="304"/>
                    <a:pt x="22" y="325"/>
                  </a:cubicBezTo>
                  <a:cubicBezTo>
                    <a:pt x="0" y="347"/>
                    <a:pt x="0" y="369"/>
                    <a:pt x="22" y="391"/>
                  </a:cubicBezTo>
                  <a:lnTo>
                    <a:pt x="65" y="391"/>
                  </a:lnTo>
                  <a:cubicBezTo>
                    <a:pt x="174" y="304"/>
                    <a:pt x="109" y="65"/>
                    <a:pt x="109" y="44"/>
                  </a:cubicBezTo>
                  <a:cubicBezTo>
                    <a:pt x="109" y="22"/>
                    <a:pt x="65"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7"/>
            <p:cNvSpPr/>
            <p:nvPr/>
          </p:nvSpPr>
          <p:spPr>
            <a:xfrm>
              <a:off x="3019056" y="4254705"/>
              <a:ext cx="36155" cy="60207"/>
            </a:xfrm>
            <a:custGeom>
              <a:avLst/>
              <a:gdLst/>
              <a:ahLst/>
              <a:cxnLst/>
              <a:rect l="l" t="t" r="r" b="b"/>
              <a:pathLst>
                <a:path w="233" h="388" extrusionOk="0">
                  <a:moveTo>
                    <a:pt x="61" y="1"/>
                  </a:moveTo>
                  <a:cubicBezTo>
                    <a:pt x="28" y="1"/>
                    <a:pt x="0" y="32"/>
                    <a:pt x="16" y="62"/>
                  </a:cubicBezTo>
                  <a:cubicBezTo>
                    <a:pt x="59" y="149"/>
                    <a:pt x="102" y="279"/>
                    <a:pt x="81" y="322"/>
                  </a:cubicBezTo>
                  <a:cubicBezTo>
                    <a:pt x="59" y="344"/>
                    <a:pt x="59" y="366"/>
                    <a:pt x="81" y="387"/>
                  </a:cubicBezTo>
                  <a:lnTo>
                    <a:pt x="102" y="387"/>
                  </a:lnTo>
                  <a:cubicBezTo>
                    <a:pt x="124" y="387"/>
                    <a:pt x="146" y="387"/>
                    <a:pt x="146" y="366"/>
                  </a:cubicBezTo>
                  <a:cubicBezTo>
                    <a:pt x="232" y="257"/>
                    <a:pt x="102" y="41"/>
                    <a:pt x="102" y="19"/>
                  </a:cubicBezTo>
                  <a:cubicBezTo>
                    <a:pt x="90"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7"/>
            <p:cNvSpPr/>
            <p:nvPr/>
          </p:nvSpPr>
          <p:spPr>
            <a:xfrm>
              <a:off x="3034884" y="4190308"/>
              <a:ext cx="33828" cy="60672"/>
            </a:xfrm>
            <a:custGeom>
              <a:avLst/>
              <a:gdLst/>
              <a:ahLst/>
              <a:cxnLst/>
              <a:rect l="l" t="t" r="r" b="b"/>
              <a:pathLst>
                <a:path w="218" h="391" extrusionOk="0">
                  <a:moveTo>
                    <a:pt x="44" y="0"/>
                  </a:moveTo>
                  <a:cubicBezTo>
                    <a:pt x="22" y="22"/>
                    <a:pt x="0" y="44"/>
                    <a:pt x="22" y="65"/>
                  </a:cubicBezTo>
                  <a:cubicBezTo>
                    <a:pt x="65" y="130"/>
                    <a:pt x="109" y="282"/>
                    <a:pt x="87" y="325"/>
                  </a:cubicBezTo>
                  <a:cubicBezTo>
                    <a:pt x="65" y="347"/>
                    <a:pt x="65" y="369"/>
                    <a:pt x="87" y="390"/>
                  </a:cubicBezTo>
                  <a:lnTo>
                    <a:pt x="109" y="390"/>
                  </a:lnTo>
                  <a:cubicBezTo>
                    <a:pt x="109" y="390"/>
                    <a:pt x="130" y="390"/>
                    <a:pt x="152" y="369"/>
                  </a:cubicBezTo>
                  <a:cubicBezTo>
                    <a:pt x="217" y="260"/>
                    <a:pt x="109" y="44"/>
                    <a:pt x="87" y="22"/>
                  </a:cubicBezTo>
                  <a:cubicBezTo>
                    <a:pt x="87" y="0"/>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7"/>
            <p:cNvSpPr/>
            <p:nvPr/>
          </p:nvSpPr>
          <p:spPr>
            <a:xfrm>
              <a:off x="3058470" y="4333533"/>
              <a:ext cx="33672" cy="62069"/>
            </a:xfrm>
            <a:custGeom>
              <a:avLst/>
              <a:gdLst/>
              <a:ahLst/>
              <a:cxnLst/>
              <a:rect l="l" t="t" r="r" b="b"/>
              <a:pathLst>
                <a:path w="217" h="400" extrusionOk="0">
                  <a:moveTo>
                    <a:pt x="45" y="0"/>
                  </a:moveTo>
                  <a:cubicBezTo>
                    <a:pt x="36" y="0"/>
                    <a:pt x="28" y="3"/>
                    <a:pt x="22" y="9"/>
                  </a:cubicBezTo>
                  <a:cubicBezTo>
                    <a:pt x="22" y="9"/>
                    <a:pt x="0" y="53"/>
                    <a:pt x="22" y="75"/>
                  </a:cubicBezTo>
                  <a:cubicBezTo>
                    <a:pt x="44" y="140"/>
                    <a:pt x="109" y="291"/>
                    <a:pt x="65" y="335"/>
                  </a:cubicBezTo>
                  <a:cubicBezTo>
                    <a:pt x="65" y="356"/>
                    <a:pt x="65" y="378"/>
                    <a:pt x="65" y="400"/>
                  </a:cubicBezTo>
                  <a:lnTo>
                    <a:pt x="109" y="400"/>
                  </a:lnTo>
                  <a:cubicBezTo>
                    <a:pt x="109" y="400"/>
                    <a:pt x="130" y="400"/>
                    <a:pt x="152" y="378"/>
                  </a:cubicBezTo>
                  <a:cubicBezTo>
                    <a:pt x="217" y="270"/>
                    <a:pt x="87" y="53"/>
                    <a:pt x="87" y="31"/>
                  </a:cubicBezTo>
                  <a:cubicBezTo>
                    <a:pt x="87" y="16"/>
                    <a:pt x="65"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7"/>
            <p:cNvSpPr/>
            <p:nvPr/>
          </p:nvSpPr>
          <p:spPr>
            <a:xfrm>
              <a:off x="3001212" y="4371860"/>
              <a:ext cx="33828" cy="60828"/>
            </a:xfrm>
            <a:custGeom>
              <a:avLst/>
              <a:gdLst/>
              <a:ahLst/>
              <a:cxnLst/>
              <a:rect l="l" t="t" r="r" b="b"/>
              <a:pathLst>
                <a:path w="218" h="392" extrusionOk="0">
                  <a:moveTo>
                    <a:pt x="22" y="1"/>
                  </a:moveTo>
                  <a:cubicBezTo>
                    <a:pt x="1" y="23"/>
                    <a:pt x="1" y="44"/>
                    <a:pt x="22" y="66"/>
                  </a:cubicBezTo>
                  <a:cubicBezTo>
                    <a:pt x="44" y="131"/>
                    <a:pt x="109" y="283"/>
                    <a:pt x="66" y="348"/>
                  </a:cubicBezTo>
                  <a:cubicBezTo>
                    <a:pt x="44" y="348"/>
                    <a:pt x="44" y="370"/>
                    <a:pt x="66" y="391"/>
                  </a:cubicBezTo>
                  <a:lnTo>
                    <a:pt x="87" y="391"/>
                  </a:lnTo>
                  <a:cubicBezTo>
                    <a:pt x="109" y="391"/>
                    <a:pt x="131" y="391"/>
                    <a:pt x="131" y="370"/>
                  </a:cubicBezTo>
                  <a:cubicBezTo>
                    <a:pt x="217" y="261"/>
                    <a:pt x="87" y="44"/>
                    <a:pt x="87" y="23"/>
                  </a:cubicBezTo>
                  <a:cubicBezTo>
                    <a:pt x="66" y="1"/>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7"/>
            <p:cNvSpPr/>
            <p:nvPr/>
          </p:nvSpPr>
          <p:spPr>
            <a:xfrm>
              <a:off x="3058470" y="4417636"/>
              <a:ext cx="33672" cy="62069"/>
            </a:xfrm>
            <a:custGeom>
              <a:avLst/>
              <a:gdLst/>
              <a:ahLst/>
              <a:cxnLst/>
              <a:rect l="l" t="t" r="r" b="b"/>
              <a:pathLst>
                <a:path w="217" h="400" extrusionOk="0">
                  <a:moveTo>
                    <a:pt x="45" y="1"/>
                  </a:moveTo>
                  <a:cubicBezTo>
                    <a:pt x="36" y="1"/>
                    <a:pt x="28" y="3"/>
                    <a:pt x="22" y="9"/>
                  </a:cubicBezTo>
                  <a:cubicBezTo>
                    <a:pt x="22" y="9"/>
                    <a:pt x="0" y="53"/>
                    <a:pt x="22" y="75"/>
                  </a:cubicBezTo>
                  <a:cubicBezTo>
                    <a:pt x="65" y="161"/>
                    <a:pt x="109" y="291"/>
                    <a:pt x="65" y="335"/>
                  </a:cubicBezTo>
                  <a:cubicBezTo>
                    <a:pt x="65" y="356"/>
                    <a:pt x="65" y="378"/>
                    <a:pt x="65" y="400"/>
                  </a:cubicBezTo>
                  <a:lnTo>
                    <a:pt x="109" y="400"/>
                  </a:lnTo>
                  <a:cubicBezTo>
                    <a:pt x="109" y="400"/>
                    <a:pt x="130" y="378"/>
                    <a:pt x="152" y="378"/>
                  </a:cubicBezTo>
                  <a:cubicBezTo>
                    <a:pt x="217" y="270"/>
                    <a:pt x="87" y="53"/>
                    <a:pt x="87" y="31"/>
                  </a:cubicBezTo>
                  <a:cubicBezTo>
                    <a:pt x="87" y="16"/>
                    <a:pt x="65"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7"/>
            <p:cNvSpPr/>
            <p:nvPr/>
          </p:nvSpPr>
          <p:spPr>
            <a:xfrm>
              <a:off x="2981039" y="4281084"/>
              <a:ext cx="33828" cy="60672"/>
            </a:xfrm>
            <a:custGeom>
              <a:avLst/>
              <a:gdLst/>
              <a:ahLst/>
              <a:cxnLst/>
              <a:rect l="l" t="t" r="r" b="b"/>
              <a:pathLst>
                <a:path w="218" h="391" extrusionOk="0">
                  <a:moveTo>
                    <a:pt x="44" y="1"/>
                  </a:moveTo>
                  <a:cubicBezTo>
                    <a:pt x="22" y="22"/>
                    <a:pt x="0" y="44"/>
                    <a:pt x="22" y="66"/>
                  </a:cubicBezTo>
                  <a:cubicBezTo>
                    <a:pt x="44" y="131"/>
                    <a:pt x="109" y="282"/>
                    <a:pt x="66" y="347"/>
                  </a:cubicBezTo>
                  <a:cubicBezTo>
                    <a:pt x="66" y="347"/>
                    <a:pt x="66" y="369"/>
                    <a:pt x="66" y="391"/>
                  </a:cubicBezTo>
                  <a:lnTo>
                    <a:pt x="109" y="391"/>
                  </a:lnTo>
                  <a:cubicBezTo>
                    <a:pt x="109" y="391"/>
                    <a:pt x="131" y="391"/>
                    <a:pt x="131" y="369"/>
                  </a:cubicBezTo>
                  <a:cubicBezTo>
                    <a:pt x="217" y="261"/>
                    <a:pt x="87" y="44"/>
                    <a:pt x="87" y="22"/>
                  </a:cubicBezTo>
                  <a:cubicBezTo>
                    <a:pt x="87" y="1"/>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7"/>
            <p:cNvSpPr/>
            <p:nvPr/>
          </p:nvSpPr>
          <p:spPr>
            <a:xfrm>
              <a:off x="2984453" y="4180222"/>
              <a:ext cx="33672" cy="60672"/>
            </a:xfrm>
            <a:custGeom>
              <a:avLst/>
              <a:gdLst/>
              <a:ahLst/>
              <a:cxnLst/>
              <a:rect l="l" t="t" r="r" b="b"/>
              <a:pathLst>
                <a:path w="217" h="391" extrusionOk="0">
                  <a:moveTo>
                    <a:pt x="22" y="0"/>
                  </a:moveTo>
                  <a:cubicBezTo>
                    <a:pt x="0" y="22"/>
                    <a:pt x="0" y="44"/>
                    <a:pt x="0" y="65"/>
                  </a:cubicBezTo>
                  <a:cubicBezTo>
                    <a:pt x="44" y="130"/>
                    <a:pt x="109" y="282"/>
                    <a:pt x="65" y="325"/>
                  </a:cubicBezTo>
                  <a:cubicBezTo>
                    <a:pt x="44" y="347"/>
                    <a:pt x="44" y="369"/>
                    <a:pt x="65" y="390"/>
                  </a:cubicBezTo>
                  <a:lnTo>
                    <a:pt x="87" y="390"/>
                  </a:lnTo>
                  <a:cubicBezTo>
                    <a:pt x="109" y="390"/>
                    <a:pt x="130" y="390"/>
                    <a:pt x="130" y="369"/>
                  </a:cubicBezTo>
                  <a:cubicBezTo>
                    <a:pt x="217" y="260"/>
                    <a:pt x="87" y="44"/>
                    <a:pt x="87" y="22"/>
                  </a:cubicBezTo>
                  <a:cubicBezTo>
                    <a:pt x="65" y="0"/>
                    <a:pt x="44"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7"/>
            <p:cNvSpPr/>
            <p:nvPr/>
          </p:nvSpPr>
          <p:spPr>
            <a:xfrm>
              <a:off x="1887693" y="4096894"/>
              <a:ext cx="40500" cy="59897"/>
            </a:xfrm>
            <a:custGeom>
              <a:avLst/>
              <a:gdLst/>
              <a:ahLst/>
              <a:cxnLst/>
              <a:rect l="l" t="t" r="r" b="b"/>
              <a:pathLst>
                <a:path w="261" h="386" extrusionOk="0">
                  <a:moveTo>
                    <a:pt x="55" y="1"/>
                  </a:moveTo>
                  <a:cubicBezTo>
                    <a:pt x="44" y="1"/>
                    <a:pt x="33" y="6"/>
                    <a:pt x="22" y="17"/>
                  </a:cubicBezTo>
                  <a:cubicBezTo>
                    <a:pt x="0" y="39"/>
                    <a:pt x="0" y="60"/>
                    <a:pt x="22" y="82"/>
                  </a:cubicBezTo>
                  <a:cubicBezTo>
                    <a:pt x="87" y="147"/>
                    <a:pt x="152" y="277"/>
                    <a:pt x="130" y="320"/>
                  </a:cubicBezTo>
                  <a:cubicBezTo>
                    <a:pt x="130" y="342"/>
                    <a:pt x="130" y="364"/>
                    <a:pt x="152" y="385"/>
                  </a:cubicBezTo>
                  <a:lnTo>
                    <a:pt x="174" y="385"/>
                  </a:lnTo>
                  <a:cubicBezTo>
                    <a:pt x="174" y="364"/>
                    <a:pt x="195" y="364"/>
                    <a:pt x="195" y="364"/>
                  </a:cubicBezTo>
                  <a:cubicBezTo>
                    <a:pt x="260" y="234"/>
                    <a:pt x="109" y="39"/>
                    <a:pt x="87" y="17"/>
                  </a:cubicBezTo>
                  <a:cubicBezTo>
                    <a:pt x="76"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7"/>
            <p:cNvSpPr/>
            <p:nvPr/>
          </p:nvSpPr>
          <p:spPr>
            <a:xfrm>
              <a:off x="1890952" y="4029549"/>
              <a:ext cx="40655" cy="59897"/>
            </a:xfrm>
            <a:custGeom>
              <a:avLst/>
              <a:gdLst/>
              <a:ahLst/>
              <a:cxnLst/>
              <a:rect l="l" t="t" r="r" b="b"/>
              <a:pathLst>
                <a:path w="262" h="386" extrusionOk="0">
                  <a:moveTo>
                    <a:pt x="55" y="1"/>
                  </a:moveTo>
                  <a:cubicBezTo>
                    <a:pt x="44" y="1"/>
                    <a:pt x="34" y="6"/>
                    <a:pt x="23" y="17"/>
                  </a:cubicBezTo>
                  <a:cubicBezTo>
                    <a:pt x="1" y="39"/>
                    <a:pt x="1" y="61"/>
                    <a:pt x="23" y="82"/>
                  </a:cubicBezTo>
                  <a:cubicBezTo>
                    <a:pt x="88" y="147"/>
                    <a:pt x="153" y="277"/>
                    <a:pt x="131" y="321"/>
                  </a:cubicBezTo>
                  <a:cubicBezTo>
                    <a:pt x="131" y="342"/>
                    <a:pt x="131" y="364"/>
                    <a:pt x="153" y="386"/>
                  </a:cubicBezTo>
                  <a:lnTo>
                    <a:pt x="174" y="386"/>
                  </a:lnTo>
                  <a:cubicBezTo>
                    <a:pt x="174" y="386"/>
                    <a:pt x="196" y="364"/>
                    <a:pt x="196" y="364"/>
                  </a:cubicBezTo>
                  <a:cubicBezTo>
                    <a:pt x="261" y="234"/>
                    <a:pt x="109" y="39"/>
                    <a:pt x="88" y="17"/>
                  </a:cubicBezTo>
                  <a:cubicBezTo>
                    <a:pt x="77" y="6"/>
                    <a:pt x="6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7"/>
            <p:cNvSpPr/>
            <p:nvPr/>
          </p:nvSpPr>
          <p:spPr>
            <a:xfrm>
              <a:off x="1944797" y="4167498"/>
              <a:ext cx="37241" cy="56638"/>
            </a:xfrm>
            <a:custGeom>
              <a:avLst/>
              <a:gdLst/>
              <a:ahLst/>
              <a:cxnLst/>
              <a:rect l="l" t="t" r="r" b="b"/>
              <a:pathLst>
                <a:path w="240" h="365" extrusionOk="0">
                  <a:moveTo>
                    <a:pt x="36" y="1"/>
                  </a:moveTo>
                  <a:cubicBezTo>
                    <a:pt x="28" y="1"/>
                    <a:pt x="23" y="6"/>
                    <a:pt x="23" y="17"/>
                  </a:cubicBezTo>
                  <a:cubicBezTo>
                    <a:pt x="1" y="17"/>
                    <a:pt x="1" y="39"/>
                    <a:pt x="23" y="60"/>
                  </a:cubicBezTo>
                  <a:cubicBezTo>
                    <a:pt x="66" y="126"/>
                    <a:pt x="153" y="256"/>
                    <a:pt x="109" y="321"/>
                  </a:cubicBezTo>
                  <a:cubicBezTo>
                    <a:pt x="109" y="321"/>
                    <a:pt x="109" y="364"/>
                    <a:pt x="131" y="364"/>
                  </a:cubicBezTo>
                  <a:lnTo>
                    <a:pt x="153" y="364"/>
                  </a:lnTo>
                  <a:cubicBezTo>
                    <a:pt x="174" y="364"/>
                    <a:pt x="174" y="342"/>
                    <a:pt x="196" y="342"/>
                  </a:cubicBezTo>
                  <a:cubicBezTo>
                    <a:pt x="239" y="212"/>
                    <a:pt x="88" y="39"/>
                    <a:pt x="66" y="17"/>
                  </a:cubicBezTo>
                  <a:cubicBezTo>
                    <a:pt x="55" y="6"/>
                    <a:pt x="44"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7"/>
            <p:cNvSpPr/>
            <p:nvPr/>
          </p:nvSpPr>
          <p:spPr>
            <a:xfrm>
              <a:off x="1894366" y="4214670"/>
              <a:ext cx="37241" cy="59897"/>
            </a:xfrm>
            <a:custGeom>
              <a:avLst/>
              <a:gdLst/>
              <a:ahLst/>
              <a:cxnLst/>
              <a:rect l="l" t="t" r="r" b="b"/>
              <a:pathLst>
                <a:path w="240" h="386" extrusionOk="0">
                  <a:moveTo>
                    <a:pt x="33" y="0"/>
                  </a:moveTo>
                  <a:cubicBezTo>
                    <a:pt x="22" y="0"/>
                    <a:pt x="12" y="6"/>
                    <a:pt x="1" y="17"/>
                  </a:cubicBezTo>
                  <a:cubicBezTo>
                    <a:pt x="1" y="38"/>
                    <a:pt x="1" y="60"/>
                    <a:pt x="1" y="82"/>
                  </a:cubicBezTo>
                  <a:cubicBezTo>
                    <a:pt x="66" y="147"/>
                    <a:pt x="131" y="277"/>
                    <a:pt x="109" y="320"/>
                  </a:cubicBezTo>
                  <a:cubicBezTo>
                    <a:pt x="109" y="342"/>
                    <a:pt x="109" y="364"/>
                    <a:pt x="131" y="385"/>
                  </a:cubicBezTo>
                  <a:lnTo>
                    <a:pt x="152" y="385"/>
                  </a:lnTo>
                  <a:cubicBezTo>
                    <a:pt x="174" y="364"/>
                    <a:pt x="174" y="364"/>
                    <a:pt x="196" y="364"/>
                  </a:cubicBezTo>
                  <a:cubicBezTo>
                    <a:pt x="239" y="233"/>
                    <a:pt x="87" y="38"/>
                    <a:pt x="66" y="17"/>
                  </a:cubicBezTo>
                  <a:cubicBezTo>
                    <a:pt x="55" y="6"/>
                    <a:pt x="44"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7"/>
            <p:cNvSpPr/>
            <p:nvPr/>
          </p:nvSpPr>
          <p:spPr>
            <a:xfrm>
              <a:off x="1958297" y="4250826"/>
              <a:ext cx="40500" cy="57414"/>
            </a:xfrm>
            <a:custGeom>
              <a:avLst/>
              <a:gdLst/>
              <a:ahLst/>
              <a:cxnLst/>
              <a:rect l="l" t="t" r="r" b="b"/>
              <a:pathLst>
                <a:path w="261" h="370" extrusionOk="0">
                  <a:moveTo>
                    <a:pt x="22" y="0"/>
                  </a:moveTo>
                  <a:cubicBezTo>
                    <a:pt x="1" y="22"/>
                    <a:pt x="1" y="44"/>
                    <a:pt x="22" y="66"/>
                  </a:cubicBezTo>
                  <a:cubicBezTo>
                    <a:pt x="66" y="109"/>
                    <a:pt x="152" y="261"/>
                    <a:pt x="131" y="304"/>
                  </a:cubicBezTo>
                  <a:cubicBezTo>
                    <a:pt x="109" y="326"/>
                    <a:pt x="131" y="347"/>
                    <a:pt x="152" y="369"/>
                  </a:cubicBezTo>
                  <a:cubicBezTo>
                    <a:pt x="152" y="369"/>
                    <a:pt x="196" y="369"/>
                    <a:pt x="196" y="347"/>
                  </a:cubicBezTo>
                  <a:cubicBezTo>
                    <a:pt x="261" y="217"/>
                    <a:pt x="87" y="22"/>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7"/>
            <p:cNvSpPr/>
            <p:nvPr/>
          </p:nvSpPr>
          <p:spPr>
            <a:xfrm>
              <a:off x="1857434" y="4130567"/>
              <a:ext cx="37086" cy="59897"/>
            </a:xfrm>
            <a:custGeom>
              <a:avLst/>
              <a:gdLst/>
              <a:ahLst/>
              <a:cxnLst/>
              <a:rect l="l" t="t" r="r" b="b"/>
              <a:pathLst>
                <a:path w="239" h="386" extrusionOk="0">
                  <a:moveTo>
                    <a:pt x="35" y="0"/>
                  </a:moveTo>
                  <a:cubicBezTo>
                    <a:pt x="27" y="0"/>
                    <a:pt x="22" y="6"/>
                    <a:pt x="22" y="17"/>
                  </a:cubicBezTo>
                  <a:cubicBezTo>
                    <a:pt x="0" y="38"/>
                    <a:pt x="0" y="60"/>
                    <a:pt x="22" y="82"/>
                  </a:cubicBezTo>
                  <a:cubicBezTo>
                    <a:pt x="65" y="125"/>
                    <a:pt x="152" y="255"/>
                    <a:pt x="109" y="320"/>
                  </a:cubicBezTo>
                  <a:cubicBezTo>
                    <a:pt x="109" y="342"/>
                    <a:pt x="109" y="364"/>
                    <a:pt x="130" y="385"/>
                  </a:cubicBezTo>
                  <a:lnTo>
                    <a:pt x="152" y="385"/>
                  </a:lnTo>
                  <a:cubicBezTo>
                    <a:pt x="174" y="364"/>
                    <a:pt x="174" y="364"/>
                    <a:pt x="195" y="342"/>
                  </a:cubicBezTo>
                  <a:cubicBezTo>
                    <a:pt x="239" y="233"/>
                    <a:pt x="87" y="38"/>
                    <a:pt x="65" y="17"/>
                  </a:cubicBezTo>
                  <a:cubicBezTo>
                    <a:pt x="54" y="6"/>
                    <a:pt x="44"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7"/>
            <p:cNvSpPr/>
            <p:nvPr/>
          </p:nvSpPr>
          <p:spPr>
            <a:xfrm>
              <a:off x="1840521" y="4032187"/>
              <a:ext cx="37241" cy="57259"/>
            </a:xfrm>
            <a:custGeom>
              <a:avLst/>
              <a:gdLst/>
              <a:ahLst/>
              <a:cxnLst/>
              <a:rect l="l" t="t" r="r" b="b"/>
              <a:pathLst>
                <a:path w="240" h="369" extrusionOk="0">
                  <a:moveTo>
                    <a:pt x="1" y="0"/>
                  </a:moveTo>
                  <a:cubicBezTo>
                    <a:pt x="1" y="22"/>
                    <a:pt x="1" y="44"/>
                    <a:pt x="1" y="65"/>
                  </a:cubicBezTo>
                  <a:cubicBezTo>
                    <a:pt x="44" y="130"/>
                    <a:pt x="131" y="260"/>
                    <a:pt x="109" y="304"/>
                  </a:cubicBezTo>
                  <a:cubicBezTo>
                    <a:pt x="109" y="325"/>
                    <a:pt x="109" y="347"/>
                    <a:pt x="131" y="369"/>
                  </a:cubicBezTo>
                  <a:lnTo>
                    <a:pt x="153" y="369"/>
                  </a:lnTo>
                  <a:cubicBezTo>
                    <a:pt x="174" y="369"/>
                    <a:pt x="174" y="347"/>
                    <a:pt x="174" y="347"/>
                  </a:cubicBezTo>
                  <a:cubicBezTo>
                    <a:pt x="239" y="217"/>
                    <a:pt x="87" y="22"/>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7"/>
            <p:cNvSpPr/>
            <p:nvPr/>
          </p:nvSpPr>
          <p:spPr>
            <a:xfrm>
              <a:off x="2176935" y="2871494"/>
              <a:ext cx="373655" cy="208707"/>
            </a:xfrm>
            <a:custGeom>
              <a:avLst/>
              <a:gdLst/>
              <a:ahLst/>
              <a:cxnLst/>
              <a:rect l="l" t="t" r="r" b="b"/>
              <a:pathLst>
                <a:path w="2408" h="1345" extrusionOk="0">
                  <a:moveTo>
                    <a:pt x="1909" y="608"/>
                  </a:moveTo>
                  <a:cubicBezTo>
                    <a:pt x="1930" y="608"/>
                    <a:pt x="1952" y="629"/>
                    <a:pt x="1952" y="651"/>
                  </a:cubicBezTo>
                  <a:cubicBezTo>
                    <a:pt x="1952" y="694"/>
                    <a:pt x="1930" y="738"/>
                    <a:pt x="1887" y="759"/>
                  </a:cubicBezTo>
                  <a:cubicBezTo>
                    <a:pt x="1844" y="759"/>
                    <a:pt x="1800" y="738"/>
                    <a:pt x="1779" y="694"/>
                  </a:cubicBezTo>
                  <a:cubicBezTo>
                    <a:pt x="1779" y="673"/>
                    <a:pt x="1779" y="651"/>
                    <a:pt x="1779" y="651"/>
                  </a:cubicBezTo>
                  <a:cubicBezTo>
                    <a:pt x="1800" y="629"/>
                    <a:pt x="1844" y="608"/>
                    <a:pt x="1887" y="608"/>
                  </a:cubicBezTo>
                  <a:close/>
                  <a:moveTo>
                    <a:pt x="1258" y="846"/>
                  </a:moveTo>
                  <a:cubicBezTo>
                    <a:pt x="1323" y="868"/>
                    <a:pt x="1367" y="933"/>
                    <a:pt x="1367" y="1019"/>
                  </a:cubicBezTo>
                  <a:cubicBezTo>
                    <a:pt x="1349" y="1025"/>
                    <a:pt x="1330" y="1028"/>
                    <a:pt x="1311" y="1028"/>
                  </a:cubicBezTo>
                  <a:cubicBezTo>
                    <a:pt x="1257" y="1028"/>
                    <a:pt x="1198" y="1008"/>
                    <a:pt x="1150" y="976"/>
                  </a:cubicBezTo>
                  <a:cubicBezTo>
                    <a:pt x="1128" y="954"/>
                    <a:pt x="1128" y="911"/>
                    <a:pt x="1172" y="868"/>
                  </a:cubicBezTo>
                  <a:cubicBezTo>
                    <a:pt x="1172" y="846"/>
                    <a:pt x="1215" y="846"/>
                    <a:pt x="1237" y="846"/>
                  </a:cubicBezTo>
                  <a:close/>
                  <a:moveTo>
                    <a:pt x="586" y="868"/>
                  </a:moveTo>
                  <a:cubicBezTo>
                    <a:pt x="651" y="889"/>
                    <a:pt x="695" y="954"/>
                    <a:pt x="695" y="1019"/>
                  </a:cubicBezTo>
                  <a:cubicBezTo>
                    <a:pt x="695" y="1063"/>
                    <a:pt x="673" y="1106"/>
                    <a:pt x="651" y="1128"/>
                  </a:cubicBezTo>
                  <a:cubicBezTo>
                    <a:pt x="630" y="1128"/>
                    <a:pt x="608" y="1106"/>
                    <a:pt x="608" y="1084"/>
                  </a:cubicBezTo>
                  <a:cubicBezTo>
                    <a:pt x="543" y="1041"/>
                    <a:pt x="521" y="954"/>
                    <a:pt x="543" y="889"/>
                  </a:cubicBezTo>
                  <a:cubicBezTo>
                    <a:pt x="543" y="868"/>
                    <a:pt x="543" y="868"/>
                    <a:pt x="565" y="868"/>
                  </a:cubicBezTo>
                  <a:close/>
                  <a:moveTo>
                    <a:pt x="2017" y="0"/>
                  </a:moveTo>
                  <a:cubicBezTo>
                    <a:pt x="1995" y="0"/>
                    <a:pt x="1974" y="0"/>
                    <a:pt x="1952" y="22"/>
                  </a:cubicBezTo>
                  <a:cubicBezTo>
                    <a:pt x="1952" y="44"/>
                    <a:pt x="1952" y="65"/>
                    <a:pt x="1974" y="87"/>
                  </a:cubicBezTo>
                  <a:cubicBezTo>
                    <a:pt x="1974" y="87"/>
                    <a:pt x="2256" y="217"/>
                    <a:pt x="2299" y="391"/>
                  </a:cubicBezTo>
                  <a:cubicBezTo>
                    <a:pt x="2321" y="477"/>
                    <a:pt x="2299" y="564"/>
                    <a:pt x="2234" y="608"/>
                  </a:cubicBezTo>
                  <a:cubicBezTo>
                    <a:pt x="2169" y="694"/>
                    <a:pt x="2060" y="759"/>
                    <a:pt x="1974" y="781"/>
                  </a:cubicBezTo>
                  <a:cubicBezTo>
                    <a:pt x="1995" y="738"/>
                    <a:pt x="2017" y="694"/>
                    <a:pt x="1995" y="651"/>
                  </a:cubicBezTo>
                  <a:cubicBezTo>
                    <a:pt x="1995" y="586"/>
                    <a:pt x="1952" y="564"/>
                    <a:pt x="1909" y="542"/>
                  </a:cubicBezTo>
                  <a:cubicBezTo>
                    <a:pt x="1887" y="537"/>
                    <a:pt x="1867" y="534"/>
                    <a:pt x="1847" y="534"/>
                  </a:cubicBezTo>
                  <a:cubicBezTo>
                    <a:pt x="1789" y="534"/>
                    <a:pt x="1741" y="559"/>
                    <a:pt x="1692" y="608"/>
                  </a:cubicBezTo>
                  <a:cubicBezTo>
                    <a:pt x="1670" y="651"/>
                    <a:pt x="1649" y="694"/>
                    <a:pt x="1670" y="738"/>
                  </a:cubicBezTo>
                  <a:cubicBezTo>
                    <a:pt x="1692" y="781"/>
                    <a:pt x="1735" y="824"/>
                    <a:pt x="1779" y="846"/>
                  </a:cubicBezTo>
                  <a:lnTo>
                    <a:pt x="1735" y="868"/>
                  </a:lnTo>
                  <a:cubicBezTo>
                    <a:pt x="1649" y="954"/>
                    <a:pt x="1540" y="998"/>
                    <a:pt x="1432" y="1019"/>
                  </a:cubicBezTo>
                  <a:cubicBezTo>
                    <a:pt x="1432" y="911"/>
                    <a:pt x="1367" y="824"/>
                    <a:pt x="1280" y="781"/>
                  </a:cubicBezTo>
                  <a:cubicBezTo>
                    <a:pt x="1258" y="776"/>
                    <a:pt x="1238" y="773"/>
                    <a:pt x="1219" y="773"/>
                  </a:cubicBezTo>
                  <a:cubicBezTo>
                    <a:pt x="1162" y="773"/>
                    <a:pt x="1117" y="797"/>
                    <a:pt x="1085" y="846"/>
                  </a:cubicBezTo>
                  <a:cubicBezTo>
                    <a:pt x="998" y="954"/>
                    <a:pt x="1063" y="1019"/>
                    <a:pt x="1085" y="1063"/>
                  </a:cubicBezTo>
                  <a:cubicBezTo>
                    <a:pt x="1150" y="1106"/>
                    <a:pt x="1237" y="1128"/>
                    <a:pt x="1323" y="1128"/>
                  </a:cubicBezTo>
                  <a:cubicBezTo>
                    <a:pt x="1280" y="1193"/>
                    <a:pt x="1193" y="1258"/>
                    <a:pt x="1107" y="1258"/>
                  </a:cubicBezTo>
                  <a:cubicBezTo>
                    <a:pt x="1060" y="1273"/>
                    <a:pt x="1012" y="1280"/>
                    <a:pt x="962" y="1280"/>
                  </a:cubicBezTo>
                  <a:cubicBezTo>
                    <a:pt x="872" y="1280"/>
                    <a:pt x="779" y="1257"/>
                    <a:pt x="695" y="1215"/>
                  </a:cubicBezTo>
                  <a:cubicBezTo>
                    <a:pt x="738" y="1150"/>
                    <a:pt x="760" y="1106"/>
                    <a:pt x="760" y="1041"/>
                  </a:cubicBezTo>
                  <a:cubicBezTo>
                    <a:pt x="781" y="911"/>
                    <a:pt x="695" y="824"/>
                    <a:pt x="565" y="803"/>
                  </a:cubicBezTo>
                  <a:cubicBezTo>
                    <a:pt x="521" y="803"/>
                    <a:pt x="478" y="824"/>
                    <a:pt x="456" y="868"/>
                  </a:cubicBezTo>
                  <a:cubicBezTo>
                    <a:pt x="434" y="976"/>
                    <a:pt x="456" y="1063"/>
                    <a:pt x="521" y="1150"/>
                  </a:cubicBezTo>
                  <a:lnTo>
                    <a:pt x="586" y="1215"/>
                  </a:lnTo>
                  <a:cubicBezTo>
                    <a:pt x="543" y="1236"/>
                    <a:pt x="499" y="1258"/>
                    <a:pt x="456" y="1258"/>
                  </a:cubicBezTo>
                  <a:cubicBezTo>
                    <a:pt x="326" y="1258"/>
                    <a:pt x="196" y="1193"/>
                    <a:pt x="131" y="1084"/>
                  </a:cubicBezTo>
                  <a:cubicBezTo>
                    <a:pt x="88" y="976"/>
                    <a:pt x="109" y="868"/>
                    <a:pt x="174" y="781"/>
                  </a:cubicBezTo>
                  <a:cubicBezTo>
                    <a:pt x="196" y="781"/>
                    <a:pt x="196" y="738"/>
                    <a:pt x="174" y="738"/>
                  </a:cubicBezTo>
                  <a:cubicBezTo>
                    <a:pt x="174" y="727"/>
                    <a:pt x="163" y="721"/>
                    <a:pt x="153" y="721"/>
                  </a:cubicBezTo>
                  <a:cubicBezTo>
                    <a:pt x="142" y="721"/>
                    <a:pt x="131" y="727"/>
                    <a:pt x="131" y="738"/>
                  </a:cubicBezTo>
                  <a:cubicBezTo>
                    <a:pt x="23" y="846"/>
                    <a:pt x="1" y="998"/>
                    <a:pt x="66" y="1128"/>
                  </a:cubicBezTo>
                  <a:cubicBezTo>
                    <a:pt x="144" y="1244"/>
                    <a:pt x="274" y="1326"/>
                    <a:pt x="425" y="1326"/>
                  </a:cubicBezTo>
                  <a:cubicBezTo>
                    <a:pt x="442" y="1326"/>
                    <a:pt x="460" y="1325"/>
                    <a:pt x="478" y="1323"/>
                  </a:cubicBezTo>
                  <a:cubicBezTo>
                    <a:pt x="543" y="1323"/>
                    <a:pt x="608" y="1301"/>
                    <a:pt x="651" y="1258"/>
                  </a:cubicBezTo>
                  <a:cubicBezTo>
                    <a:pt x="760" y="1323"/>
                    <a:pt x="868" y="1345"/>
                    <a:pt x="976" y="1345"/>
                  </a:cubicBezTo>
                  <a:lnTo>
                    <a:pt x="1107" y="1345"/>
                  </a:lnTo>
                  <a:cubicBezTo>
                    <a:pt x="1302" y="1301"/>
                    <a:pt x="1388" y="1193"/>
                    <a:pt x="1410" y="1106"/>
                  </a:cubicBezTo>
                  <a:cubicBezTo>
                    <a:pt x="1540" y="1084"/>
                    <a:pt x="1670" y="1019"/>
                    <a:pt x="1779" y="933"/>
                  </a:cubicBezTo>
                  <a:cubicBezTo>
                    <a:pt x="1822" y="911"/>
                    <a:pt x="1844" y="889"/>
                    <a:pt x="1865" y="868"/>
                  </a:cubicBezTo>
                  <a:cubicBezTo>
                    <a:pt x="2039" y="868"/>
                    <a:pt x="2191" y="803"/>
                    <a:pt x="2299" y="673"/>
                  </a:cubicBezTo>
                  <a:cubicBezTo>
                    <a:pt x="2364" y="586"/>
                    <a:pt x="2407" y="477"/>
                    <a:pt x="2386" y="369"/>
                  </a:cubicBezTo>
                  <a:cubicBezTo>
                    <a:pt x="2342" y="152"/>
                    <a:pt x="2017"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3" name="Picture 1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59" y="330598"/>
            <a:ext cx="2327791" cy="965771"/>
          </a:xfrm>
          <a:prstGeom prst="rect">
            <a:avLst/>
          </a:prstGeom>
        </p:spPr>
      </p:pic>
      <p:sp>
        <p:nvSpPr>
          <p:cNvPr id="124" name="TextBox 123"/>
          <p:cNvSpPr txBox="1"/>
          <p:nvPr/>
        </p:nvSpPr>
        <p:spPr>
          <a:xfrm>
            <a:off x="1106368" y="500845"/>
            <a:ext cx="1541772" cy="461665"/>
          </a:xfrm>
          <a:prstGeom prst="rect">
            <a:avLst/>
          </a:prstGeom>
          <a:noFill/>
        </p:spPr>
        <p:txBody>
          <a:bodyPr wrap="square" rtlCol="0">
            <a:spAutoFit/>
          </a:bodyPr>
          <a:lstStyle/>
          <a:p>
            <a:pPr algn="ctr"/>
            <a:r>
              <a:rPr lang="en-US" sz="2400" b="1" dirty="0" err="1" smtClean="0">
                <a:solidFill>
                  <a:srgbClr val="002060"/>
                </a:solidFill>
              </a:rPr>
              <a:t>Ghi</a:t>
            </a:r>
            <a:r>
              <a:rPr lang="en-US" sz="2400" b="1" dirty="0" smtClean="0">
                <a:solidFill>
                  <a:srgbClr val="002060"/>
                </a:solidFill>
              </a:rPr>
              <a:t> </a:t>
            </a:r>
            <a:r>
              <a:rPr lang="en-US" sz="2400" b="1" dirty="0" err="1" smtClean="0">
                <a:solidFill>
                  <a:srgbClr val="002060"/>
                </a:solidFill>
              </a:rPr>
              <a:t>nhớ</a:t>
            </a:r>
            <a:endParaRPr lang="en-US" sz="2400" b="1" dirty="0">
              <a:solidFill>
                <a:srgbClr val="002060"/>
              </a:solidFill>
            </a:endParaRPr>
          </a:p>
        </p:txBody>
      </p:sp>
      <p:sp>
        <p:nvSpPr>
          <p:cNvPr id="125" name="Rectangle 124"/>
          <p:cNvSpPr/>
          <p:nvPr/>
        </p:nvSpPr>
        <p:spPr>
          <a:xfrm>
            <a:off x="1380392" y="1461192"/>
            <a:ext cx="2654569" cy="1938992"/>
          </a:xfrm>
          <a:prstGeom prst="rect">
            <a:avLst/>
          </a:prstGeom>
        </p:spPr>
        <p:txBody>
          <a:bodyPr wrap="square">
            <a:spAutoFit/>
          </a:bodyPr>
          <a:lstStyle/>
          <a:p>
            <a:pPr algn="just">
              <a:lnSpc>
                <a:spcPct val="150000"/>
              </a:lnSpc>
            </a:pPr>
            <a:r>
              <a:rPr lang="en-US" sz="2000" dirty="0"/>
              <a:t>Ta </a:t>
            </a:r>
            <a:r>
              <a:rPr lang="en-US" sz="2000" dirty="0" err="1"/>
              <a:t>phân</a:t>
            </a:r>
            <a:r>
              <a:rPr lang="en-US" sz="2000" dirty="0"/>
              <a:t> </a:t>
            </a:r>
            <a:r>
              <a:rPr lang="en-US" sz="2000" dirty="0" err="1"/>
              <a:t>loại</a:t>
            </a:r>
            <a:r>
              <a:rPr lang="en-US" sz="2000" dirty="0"/>
              <a:t> </a:t>
            </a:r>
            <a:r>
              <a:rPr lang="en-US" sz="2000" dirty="0" err="1"/>
              <a:t>đồ</a:t>
            </a:r>
            <a:r>
              <a:rPr lang="en-US" sz="2000" dirty="0"/>
              <a:t> </a:t>
            </a:r>
            <a:r>
              <a:rPr lang="en-US" sz="2000" dirty="0" err="1"/>
              <a:t>vật</a:t>
            </a:r>
            <a:r>
              <a:rPr lang="en-US" sz="2000" dirty="0"/>
              <a:t> </a:t>
            </a:r>
            <a:r>
              <a:rPr lang="en-US" sz="2000" dirty="0" err="1"/>
              <a:t>dựa</a:t>
            </a:r>
            <a:r>
              <a:rPr lang="en-US" sz="2000" dirty="0"/>
              <a:t> </a:t>
            </a:r>
            <a:r>
              <a:rPr lang="en-US" sz="2000" dirty="0" err="1"/>
              <a:t>theo</a:t>
            </a:r>
            <a:r>
              <a:rPr lang="en-US" sz="2000" dirty="0"/>
              <a:t> </a:t>
            </a:r>
            <a:r>
              <a:rPr lang="en-US" sz="2000" dirty="0" err="1"/>
              <a:t>yêu</a:t>
            </a:r>
            <a:r>
              <a:rPr lang="en-US" sz="2000" dirty="0"/>
              <a:t> </a:t>
            </a:r>
            <a:r>
              <a:rPr lang="en-US" sz="2000" dirty="0" err="1"/>
              <a:t>cầu</a:t>
            </a:r>
            <a:r>
              <a:rPr lang="en-US" sz="2000" dirty="0"/>
              <a:t>, </a:t>
            </a:r>
            <a:r>
              <a:rPr lang="en-US" sz="2000" dirty="0" err="1"/>
              <a:t>điều</a:t>
            </a:r>
            <a:r>
              <a:rPr lang="en-US" sz="2000" dirty="0"/>
              <a:t> </a:t>
            </a:r>
            <a:r>
              <a:rPr lang="en-US" sz="2000" dirty="0" err="1"/>
              <a:t>kiện</a:t>
            </a:r>
            <a:r>
              <a:rPr lang="en-US" sz="2000" dirty="0"/>
              <a:t> </a:t>
            </a:r>
            <a:r>
              <a:rPr lang="en-US" sz="2000" dirty="0" err="1"/>
              <a:t>và</a:t>
            </a:r>
            <a:r>
              <a:rPr lang="en-US" sz="2000" dirty="0"/>
              <a:t> </a:t>
            </a:r>
            <a:r>
              <a:rPr lang="en-US" sz="2000" dirty="0" err="1"/>
              <a:t>đặc</a:t>
            </a:r>
            <a:r>
              <a:rPr lang="en-US" sz="2000" dirty="0"/>
              <a:t> </a:t>
            </a:r>
            <a:r>
              <a:rPr lang="en-US" sz="2000" dirty="0" err="1"/>
              <a:t>điểm</a:t>
            </a:r>
            <a:r>
              <a:rPr lang="en-US" sz="2000" dirty="0"/>
              <a:t> </a:t>
            </a:r>
            <a:r>
              <a:rPr lang="en-US" sz="2000" dirty="0" err="1"/>
              <a:t>của</a:t>
            </a:r>
            <a:r>
              <a:rPr lang="en-US" sz="2000" dirty="0"/>
              <a:t> </a:t>
            </a:r>
            <a:r>
              <a:rPr lang="en-US" sz="2000" dirty="0" err="1"/>
              <a:t>đồ</a:t>
            </a:r>
            <a:r>
              <a:rPr lang="en-US" sz="2000" dirty="0"/>
              <a:t> </a:t>
            </a:r>
            <a:r>
              <a:rPr lang="en-US" sz="2000" dirty="0" err="1" smtClean="0"/>
              <a:t>vật</a:t>
            </a:r>
            <a:r>
              <a:rPr lang="en-US" sz="2000" dirty="0" smtClean="0"/>
              <a:t>.</a:t>
            </a:r>
            <a:endParaRPr lang="en-US" sz="2000" dirty="0"/>
          </a:p>
        </p:txBody>
      </p:sp>
      <p:sp>
        <p:nvSpPr>
          <p:cNvPr id="126" name="Rectangle 125"/>
          <p:cNvSpPr/>
          <p:nvPr/>
        </p:nvSpPr>
        <p:spPr>
          <a:xfrm>
            <a:off x="5079781" y="1445801"/>
            <a:ext cx="2891541" cy="2862322"/>
          </a:xfrm>
          <a:prstGeom prst="rect">
            <a:avLst/>
          </a:prstGeom>
        </p:spPr>
        <p:txBody>
          <a:bodyPr wrap="square">
            <a:spAutoFit/>
          </a:bodyPr>
          <a:lstStyle/>
          <a:p>
            <a:pPr algn="just">
              <a:lnSpc>
                <a:spcPct val="150000"/>
              </a:lnSpc>
            </a:pPr>
            <a:r>
              <a:rPr lang="vi-VN" sz="2000" dirty="0"/>
              <a:t>Cách tìm đối với các đồ vật đã được phân loại, sắp xếp là đến ngăn chứa loại đồ vật đó và dựa vào thứ tự sắp xếp để tìm cho nhanh.</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anim calcmode="lin" valueType="num">
                                      <p:cBhvr>
                                        <p:cTn id="8" dur="500" fill="hold"/>
                                        <p:tgtEl>
                                          <p:spTgt spid="124"/>
                                        </p:tgtEl>
                                        <p:attrNameLst>
                                          <p:attrName>ppt_x</p:attrName>
                                        </p:attrNameLst>
                                      </p:cBhvr>
                                      <p:tavLst>
                                        <p:tav tm="0">
                                          <p:val>
                                            <p:strVal val="#ppt_x"/>
                                          </p:val>
                                        </p:tav>
                                        <p:tav tm="100000">
                                          <p:val>
                                            <p:strVal val="#ppt_x"/>
                                          </p:val>
                                        </p:tav>
                                      </p:tavLst>
                                    </p:anim>
                                    <p:anim calcmode="lin" valueType="num">
                                      <p:cBhvr>
                                        <p:cTn id="9" dur="500" fill="hold"/>
                                        <p:tgtEl>
                                          <p:spTgt spid="1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anim calcmode="lin" valueType="num">
                                      <p:cBhvr>
                                        <p:cTn id="13" dur="500" fill="hold"/>
                                        <p:tgtEl>
                                          <p:spTgt spid="123"/>
                                        </p:tgtEl>
                                        <p:attrNameLst>
                                          <p:attrName>ppt_x</p:attrName>
                                        </p:attrNameLst>
                                      </p:cBhvr>
                                      <p:tavLst>
                                        <p:tav tm="0">
                                          <p:val>
                                            <p:strVal val="#ppt_x"/>
                                          </p:val>
                                        </p:tav>
                                        <p:tav tm="100000">
                                          <p:val>
                                            <p:strVal val="#ppt_x"/>
                                          </p:val>
                                        </p:tav>
                                      </p:tavLst>
                                    </p:anim>
                                    <p:anim calcmode="lin" valueType="num">
                                      <p:cBhvr>
                                        <p:cTn id="14"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p:cTn id="19" dur="500" fill="hold"/>
                                        <p:tgtEl>
                                          <p:spTgt spid="125"/>
                                        </p:tgtEl>
                                        <p:attrNameLst>
                                          <p:attrName>ppt_w</p:attrName>
                                        </p:attrNameLst>
                                      </p:cBhvr>
                                      <p:tavLst>
                                        <p:tav tm="0">
                                          <p:val>
                                            <p:strVal val="#ppt_w+.3"/>
                                          </p:val>
                                        </p:tav>
                                        <p:tav tm="100000">
                                          <p:val>
                                            <p:strVal val="#ppt_w"/>
                                          </p:val>
                                        </p:tav>
                                      </p:tavLst>
                                    </p:anim>
                                    <p:anim calcmode="lin" valueType="num">
                                      <p:cBhvr>
                                        <p:cTn id="20" dur="500" fill="hold"/>
                                        <p:tgtEl>
                                          <p:spTgt spid="125"/>
                                        </p:tgtEl>
                                        <p:attrNameLst>
                                          <p:attrName>ppt_h</p:attrName>
                                        </p:attrNameLst>
                                      </p:cBhvr>
                                      <p:tavLst>
                                        <p:tav tm="0">
                                          <p:val>
                                            <p:strVal val="#ppt_h"/>
                                          </p:val>
                                        </p:tav>
                                        <p:tav tm="100000">
                                          <p:val>
                                            <p:strVal val="#ppt_h"/>
                                          </p:val>
                                        </p:tav>
                                      </p:tavLst>
                                    </p:anim>
                                    <p:animEffect transition="in" filter="fade">
                                      <p:cBhvr>
                                        <p:cTn id="21" dur="500"/>
                                        <p:tgtEl>
                                          <p:spTgt spid="12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barn(inVertical)">
                                      <p:cBhvr>
                                        <p:cTn id="2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P spid="1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1327263" y="1520574"/>
            <a:ext cx="3151692" cy="3070557"/>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4928472" y="1520574"/>
            <a:ext cx="3151692" cy="3070557"/>
          </a:xfrm>
          <a:prstGeom prst="roundRect">
            <a:avLst>
              <a:gd name="adj" fmla="val 6328"/>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7" name="Google Shape;2237;p52"/>
          <p:cNvCxnSpPr/>
          <p:nvPr/>
        </p:nvCxnSpPr>
        <p:spPr>
          <a:xfrm>
            <a:off x="4833459" y="2061008"/>
            <a:ext cx="3151692" cy="0"/>
          </a:xfrm>
          <a:prstGeom prst="straightConnector1">
            <a:avLst/>
          </a:prstGeom>
          <a:noFill/>
          <a:ln w="19050" cap="flat" cmpd="sng">
            <a:solidFill>
              <a:schemeClr val="dk1"/>
            </a:solidFill>
            <a:prstDash val="solid"/>
            <a:round/>
            <a:headEnd type="none" w="med" len="med"/>
            <a:tailEnd type="none" w="med" len="med"/>
          </a:ln>
        </p:spPr>
      </p:cxnSp>
      <p:cxnSp>
        <p:nvCxnSpPr>
          <p:cNvPr id="2239" name="Google Shape;2239;p52"/>
          <p:cNvCxnSpPr/>
          <p:nvPr/>
        </p:nvCxnSpPr>
        <p:spPr>
          <a:xfrm>
            <a:off x="1233012" y="2061008"/>
            <a:ext cx="3151692" cy="0"/>
          </a:xfrm>
          <a:prstGeom prst="straightConnector1">
            <a:avLst/>
          </a:prstGeom>
          <a:noFill/>
          <a:ln w="19050" cap="flat" cmpd="sng">
            <a:solidFill>
              <a:schemeClr val="dk1"/>
            </a:solidFill>
            <a:prstDash val="solid"/>
            <a:round/>
            <a:headEnd type="none" w="med" len="med"/>
            <a:tailEnd type="none" w="med" len="med"/>
          </a:ln>
        </p:spPr>
      </p:cxnSp>
      <p:sp>
        <p:nvSpPr>
          <p:cNvPr id="2240" name="Google Shape;2240;p52"/>
          <p:cNvSpPr/>
          <p:nvPr/>
        </p:nvSpPr>
        <p:spPr>
          <a:xfrm>
            <a:off x="1232250" y="1606649"/>
            <a:ext cx="3151692" cy="3070557"/>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2"/>
          <p:cNvSpPr/>
          <p:nvPr/>
        </p:nvSpPr>
        <p:spPr>
          <a:xfrm>
            <a:off x="4833459" y="1606649"/>
            <a:ext cx="3151692" cy="3070557"/>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p:cNvSpPr/>
          <p:nvPr/>
        </p:nvSpPr>
        <p:spPr>
          <a:xfrm>
            <a:off x="1575824" y="2149379"/>
            <a:ext cx="2654569" cy="958660"/>
          </a:xfrm>
          <a:prstGeom prst="rect">
            <a:avLst/>
          </a:prstGeom>
        </p:spPr>
        <p:txBody>
          <a:bodyPr wrap="square">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các</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 name="Rectangle 7"/>
          <p:cNvSpPr/>
          <p:nvPr/>
        </p:nvSpPr>
        <p:spPr>
          <a:xfrm>
            <a:off x="5058547" y="2157852"/>
            <a:ext cx="2891541" cy="2343655"/>
          </a:xfrm>
          <a:prstGeom prst="rect">
            <a:avLst/>
          </a:prstGeom>
        </p:spPr>
        <p:txBody>
          <a:bodyPr wrap="square">
            <a:spAutoFit/>
          </a:bodyPr>
          <a:lstStyle/>
          <a:p>
            <a:pPr algn="just">
              <a:lnSpc>
                <a:spcPct val="150000"/>
              </a:lnSpc>
            </a:pPr>
            <a:r>
              <a:rPr lang="en-US" sz="2000" dirty="0" err="1"/>
              <a:t>Đọc</a:t>
            </a:r>
            <a:r>
              <a:rPr lang="en-US" sz="2000" dirty="0"/>
              <a:t> </a:t>
            </a:r>
            <a:r>
              <a:rPr lang="en-US" sz="2000" dirty="0" err="1"/>
              <a:t>trước</a:t>
            </a:r>
            <a:r>
              <a:rPr lang="en-US" sz="2000" dirty="0"/>
              <a:t> </a:t>
            </a:r>
            <a:r>
              <a:rPr lang="en-US" sz="2000" dirty="0" err="1"/>
              <a:t>phần</a:t>
            </a:r>
            <a:r>
              <a:rPr lang="en-US" sz="2000" dirty="0"/>
              <a:t> 3. </a:t>
            </a:r>
            <a:r>
              <a:rPr lang="en-US" sz="2000" dirty="0" err="1"/>
              <a:t>Biểu</a:t>
            </a:r>
            <a:r>
              <a:rPr lang="en-US" sz="2000" dirty="0"/>
              <a:t> </a:t>
            </a:r>
            <a:r>
              <a:rPr lang="en-US" sz="2000" dirty="0" err="1"/>
              <a:t>diễn</a:t>
            </a:r>
            <a:r>
              <a:rPr lang="en-US" sz="2000" dirty="0"/>
              <a:t> </a:t>
            </a:r>
            <a:r>
              <a:rPr lang="en-US" sz="2000" dirty="0" err="1"/>
              <a:t>một</a:t>
            </a:r>
            <a:r>
              <a:rPr lang="en-US" sz="2000" dirty="0"/>
              <a:t> </a:t>
            </a:r>
            <a:r>
              <a:rPr lang="en-US" sz="2000" dirty="0" err="1"/>
              <a:t>sắp</a:t>
            </a:r>
            <a:r>
              <a:rPr lang="en-US" sz="2000" dirty="0"/>
              <a:t> </a:t>
            </a:r>
            <a:r>
              <a:rPr lang="en-US" sz="2000" dirty="0" err="1"/>
              <a:t>xếp</a:t>
            </a:r>
            <a:r>
              <a:rPr lang="en-US" sz="2000" dirty="0"/>
              <a:t>, </a:t>
            </a:r>
            <a:r>
              <a:rPr lang="en-US" sz="2000" dirty="0" err="1"/>
              <a:t>phân</a:t>
            </a:r>
            <a:r>
              <a:rPr lang="en-US" sz="2000" dirty="0"/>
              <a:t> </a:t>
            </a:r>
            <a:r>
              <a:rPr lang="en-US" sz="2000" dirty="0" err="1"/>
              <a:t>loại</a:t>
            </a:r>
            <a:r>
              <a:rPr lang="en-US" sz="2000" dirty="0"/>
              <a:t> </a:t>
            </a:r>
            <a:r>
              <a:rPr lang="en-US" sz="2000" dirty="0" err="1"/>
              <a:t>cụ</a:t>
            </a:r>
            <a:r>
              <a:rPr lang="en-US" sz="2000" dirty="0"/>
              <a:t> </a:t>
            </a:r>
            <a:r>
              <a:rPr lang="en-US" sz="2000" dirty="0" err="1"/>
              <a:t>thể</a:t>
            </a:r>
            <a:r>
              <a:rPr lang="en-US" sz="2000" dirty="0"/>
              <a:t> </a:t>
            </a:r>
            <a:r>
              <a:rPr lang="en-US" sz="2000" dirty="0" err="1"/>
              <a:t>bằng</a:t>
            </a:r>
            <a:r>
              <a:rPr lang="en-US" sz="2000" dirty="0"/>
              <a:t> </a:t>
            </a:r>
            <a:r>
              <a:rPr lang="en-US" sz="2000" dirty="0" err="1"/>
              <a:t>sơ</a:t>
            </a:r>
            <a:r>
              <a:rPr lang="en-US" sz="2000" dirty="0"/>
              <a:t> </a:t>
            </a:r>
            <a:r>
              <a:rPr lang="en-US" sz="2000" dirty="0" err="1"/>
              <a:t>đồ</a:t>
            </a:r>
            <a:r>
              <a:rPr lang="en-US" sz="2000" dirty="0"/>
              <a:t> </a:t>
            </a:r>
            <a:r>
              <a:rPr lang="en-US" sz="2000" dirty="0" err="1"/>
              <a:t>hình</a:t>
            </a:r>
            <a:r>
              <a:rPr lang="en-US" sz="2000" dirty="0"/>
              <a:t> </a:t>
            </a:r>
            <a:r>
              <a:rPr lang="en-US" sz="2000" dirty="0" err="1"/>
              <a:t>cây</a:t>
            </a:r>
            <a:r>
              <a:rPr lang="en-US" sz="2000" dirty="0"/>
              <a:t>, </a:t>
            </a:r>
            <a:r>
              <a:rPr lang="en-US" sz="2000" dirty="0" err="1"/>
              <a:t>Luyện</a:t>
            </a:r>
            <a:r>
              <a:rPr lang="en-US" sz="2000" dirty="0"/>
              <a:t> </a:t>
            </a:r>
            <a:r>
              <a:rPr lang="en-US" sz="2000" dirty="0" err="1"/>
              <a:t>tập</a:t>
            </a:r>
            <a:r>
              <a:rPr lang="en-US" sz="2000" dirty="0"/>
              <a:t> </a:t>
            </a:r>
            <a:r>
              <a:rPr lang="en-US" sz="2000" dirty="0" err="1"/>
              <a:t>và</a:t>
            </a:r>
            <a:r>
              <a:rPr lang="en-US" sz="2000" dirty="0"/>
              <a:t> </a:t>
            </a:r>
            <a:r>
              <a:rPr lang="en-US" sz="2000" dirty="0" err="1"/>
              <a:t>Vận</a:t>
            </a:r>
            <a:r>
              <a:rPr lang="en-US" sz="2000" dirty="0"/>
              <a:t> </a:t>
            </a:r>
            <a:r>
              <a:rPr lang="en-US" sz="2000" dirty="0" err="1"/>
              <a:t>dụng</a:t>
            </a:r>
            <a:r>
              <a:rPr lang="en-US" sz="2000" dirty="0"/>
              <a:t>.</a:t>
            </a:r>
            <a:endParaRPr lang="en-US" sz="2000" dirty="0"/>
          </a:p>
        </p:txBody>
      </p:sp>
      <p:sp>
        <p:nvSpPr>
          <p:cNvPr id="48" name="Google Shape;2040;p46"/>
          <p:cNvSpPr txBox="1">
            <a:spLocks noGrp="1"/>
          </p:cNvSpPr>
          <p:nvPr>
            <p:ph type="title"/>
          </p:nvPr>
        </p:nvSpPr>
        <p:spPr>
          <a:xfrm>
            <a:off x="756555" y="605222"/>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1">
                    <a:lumMod val="50000"/>
                  </a:schemeClr>
                </a:solidFill>
                <a:latin typeface="+mn-lt"/>
              </a:rPr>
              <a:t>HƯỚNG DẪN VỀ NHÀ</a:t>
            </a:r>
            <a:endParaRPr sz="3200" b="1" dirty="0">
              <a:solidFill>
                <a:schemeClr val="accent1">
                  <a:lumMod val="50000"/>
                </a:schemeClr>
              </a:solidFill>
              <a:latin typeface="+mn-lt"/>
            </a:endParaRPr>
          </a:p>
        </p:txBody>
      </p:sp>
      <p:sp>
        <p:nvSpPr>
          <p:cNvPr id="13" name="TextBox 12"/>
          <p:cNvSpPr txBox="1"/>
          <p:nvPr/>
        </p:nvSpPr>
        <p:spPr>
          <a:xfrm>
            <a:off x="2461319" y="1606649"/>
            <a:ext cx="883577" cy="461665"/>
          </a:xfrm>
          <a:prstGeom prst="rect">
            <a:avLst/>
          </a:prstGeom>
          <a:noFill/>
        </p:spPr>
        <p:txBody>
          <a:bodyPr wrap="square" rtlCol="0">
            <a:spAutoFit/>
          </a:bodyPr>
          <a:lstStyle/>
          <a:p>
            <a:pPr algn="ctr"/>
            <a:r>
              <a:rPr lang="en-US" sz="2400" b="1" dirty="0" smtClean="0"/>
              <a:t>01</a:t>
            </a:r>
            <a:endParaRPr lang="en-US" sz="2400" b="1" dirty="0"/>
          </a:p>
        </p:txBody>
      </p:sp>
      <p:sp>
        <p:nvSpPr>
          <p:cNvPr id="52" name="TextBox 51"/>
          <p:cNvSpPr txBox="1"/>
          <p:nvPr/>
        </p:nvSpPr>
        <p:spPr>
          <a:xfrm>
            <a:off x="5967516" y="1606649"/>
            <a:ext cx="883577" cy="461665"/>
          </a:xfrm>
          <a:prstGeom prst="rect">
            <a:avLst/>
          </a:prstGeom>
          <a:noFill/>
        </p:spPr>
        <p:txBody>
          <a:bodyPr wrap="square" rtlCol="0">
            <a:spAutoFit/>
          </a:bodyPr>
          <a:lstStyle/>
          <a:p>
            <a:pPr algn="ctr"/>
            <a:r>
              <a:rPr lang="en-US" sz="2400" b="1" dirty="0" smtClean="0"/>
              <a:t>02</a:t>
            </a:r>
            <a:endParaRPr lang="en-US" sz="24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43" y="3400173"/>
            <a:ext cx="1498106" cy="1317565"/>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strVal val="#ppt_w+.3"/>
                                          </p:val>
                                        </p:tav>
                                        <p:tav tm="100000">
                                          <p:val>
                                            <p:strVal val="#ppt_w"/>
                                          </p:val>
                                        </p:tav>
                                      </p:tavLst>
                                    </p:anim>
                                    <p:anim calcmode="lin" valueType="num">
                                      <p:cBhvr>
                                        <p:cTn id="18" dur="500" fill="hold"/>
                                        <p:tgtEl>
                                          <p:spTgt spid="52"/>
                                        </p:tgtEl>
                                        <p:attrNameLst>
                                          <p:attrName>ppt_h</p:attrName>
                                        </p:attrNameLst>
                                      </p:cBhvr>
                                      <p:tavLst>
                                        <p:tav tm="0">
                                          <p:val>
                                            <p:strVal val="#ppt_h"/>
                                          </p:val>
                                        </p:tav>
                                        <p:tav tm="100000">
                                          <p:val>
                                            <p:strVal val="#ppt_h"/>
                                          </p:val>
                                        </p:tav>
                                      </p:tavLst>
                                    </p:anim>
                                    <p:animEffect transition="in" filter="fade">
                                      <p:cBhvr>
                                        <p:cTn id="19" dur="500"/>
                                        <p:tgtEl>
                                          <p:spTgt spid="5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3"/>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4" name="Title 3"/>
          <p:cNvSpPr>
            <a:spLocks noGrp="1"/>
          </p:cNvSpPr>
          <p:nvPr>
            <p:ph type="title"/>
          </p:nvPr>
        </p:nvSpPr>
        <p:spPr>
          <a:xfrm>
            <a:off x="1256669" y="1822910"/>
            <a:ext cx="6479772" cy="981936"/>
          </a:xfrm>
        </p:spPr>
        <p:txBody>
          <a:bodyPr anchor="ctr"/>
          <a:lstStyle/>
          <a:p>
            <a:pPr>
              <a:lnSpc>
                <a:spcPct val="150000"/>
              </a:lnSpc>
            </a:pPr>
            <a:r>
              <a:rPr lang="en-US" sz="3600" b="1" dirty="0" smtClean="0">
                <a:solidFill>
                  <a:srgbClr val="C00000"/>
                </a:solidFill>
                <a:latin typeface="+mn-lt"/>
              </a:rPr>
              <a:t>BÀI 7: SẮP XẾP ĐỂ DỄ </a:t>
            </a:r>
            <a:r>
              <a:rPr lang="en-US" sz="3600" b="1" dirty="0" smtClean="0">
                <a:solidFill>
                  <a:srgbClr val="C00000"/>
                </a:solidFill>
                <a:latin typeface="+mn-lt"/>
              </a:rPr>
              <a:t>TÌM</a:t>
            </a:r>
            <a:br>
              <a:rPr lang="en-US" sz="3600" b="1" dirty="0" smtClean="0">
                <a:solidFill>
                  <a:srgbClr val="C00000"/>
                </a:solidFill>
                <a:latin typeface="+mn-lt"/>
              </a:rPr>
            </a:br>
            <a:r>
              <a:rPr lang="en-US" sz="3600" b="1" dirty="0" smtClean="0">
                <a:solidFill>
                  <a:srgbClr val="C00000"/>
                </a:solidFill>
                <a:latin typeface="+mn-lt"/>
              </a:rPr>
              <a:t>(</a:t>
            </a:r>
            <a:r>
              <a:rPr lang="en-US" sz="3600" b="1" dirty="0" err="1" smtClean="0">
                <a:solidFill>
                  <a:srgbClr val="C00000"/>
                </a:solidFill>
                <a:latin typeface="+mn-lt"/>
              </a:rPr>
              <a:t>Tiết</a:t>
            </a:r>
            <a:r>
              <a:rPr lang="en-US" sz="3600" b="1" dirty="0" smtClean="0">
                <a:solidFill>
                  <a:srgbClr val="C00000"/>
                </a:solidFill>
                <a:latin typeface="+mn-lt"/>
              </a:rPr>
              <a:t> 2)</a:t>
            </a:r>
            <a:endParaRPr lang="en-US" sz="3600" b="1" dirty="0">
              <a:solidFill>
                <a:srgbClr val="C00000"/>
              </a:solidFill>
              <a:latin typeface="+mn-lt"/>
            </a:endParaRPr>
          </a:p>
        </p:txBody>
      </p:sp>
    </p:spTree>
    <p:extLst>
      <p:ext uri="{BB962C8B-B14F-4D97-AF65-F5344CB8AC3E}">
        <p14:creationId xmlns:p14="http://schemas.microsoft.com/office/powerpoint/2010/main" val="934742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2" name="Title 1"/>
          <p:cNvSpPr>
            <a:spLocks noGrp="1"/>
          </p:cNvSpPr>
          <p:nvPr>
            <p:ph type="title"/>
          </p:nvPr>
        </p:nvSpPr>
        <p:spPr>
          <a:xfrm>
            <a:off x="507245" y="605035"/>
            <a:ext cx="7444800" cy="646500"/>
          </a:xfrm>
        </p:spPr>
        <p:txBody>
          <a:bodyPr/>
          <a:lstStyle/>
          <a:p>
            <a:r>
              <a:rPr lang="en-US" sz="2000" b="1" dirty="0" smtClean="0">
                <a:solidFill>
                  <a:schemeClr val="accent4">
                    <a:lumMod val="50000"/>
                  </a:schemeClr>
                </a:solidFill>
                <a:latin typeface="+mn-lt"/>
              </a:rPr>
              <a:t>3. </a:t>
            </a:r>
            <a:r>
              <a:rPr lang="en-US" sz="2000" b="1" dirty="0" err="1" smtClean="0">
                <a:solidFill>
                  <a:schemeClr val="accent4">
                    <a:lumMod val="50000"/>
                  </a:schemeClr>
                </a:solidFill>
                <a:latin typeface="+mn-lt"/>
              </a:rPr>
              <a:t>Biểu</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diễn</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một</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sắp</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xếp</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phân</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loại</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cụ</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thể</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bằng</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sơ</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đồ</a:t>
            </a:r>
            <a:r>
              <a:rPr lang="en-US" sz="2000" b="1" dirty="0" smtClean="0">
                <a:solidFill>
                  <a:schemeClr val="accent4">
                    <a:lumMod val="50000"/>
                  </a:schemeClr>
                </a:solidFill>
                <a:latin typeface="+mn-lt"/>
              </a:rPr>
              <a:t> </a:t>
            </a:r>
            <a:r>
              <a:rPr lang="en-US" sz="2000" b="1" dirty="0" err="1" smtClean="0">
                <a:solidFill>
                  <a:schemeClr val="accent4">
                    <a:lumMod val="50000"/>
                  </a:schemeClr>
                </a:solidFill>
                <a:latin typeface="+mn-lt"/>
              </a:rPr>
              <a:t>cây</a:t>
            </a:r>
            <a:r>
              <a:rPr lang="en-US" sz="2000" b="1" dirty="0" smtClean="0">
                <a:solidFill>
                  <a:schemeClr val="accent4">
                    <a:lumMod val="50000"/>
                  </a:schemeClr>
                </a:solidFill>
                <a:latin typeface="+mn-lt"/>
              </a:rPr>
              <a:t> </a:t>
            </a:r>
            <a:endParaRPr lang="en-US" sz="2000" b="1" dirty="0">
              <a:solidFill>
                <a:schemeClr val="accent4">
                  <a:lumMod val="50000"/>
                </a:schemeClr>
              </a:solidFill>
              <a:latin typeface="+mn-lt"/>
            </a:endParaRPr>
          </a:p>
        </p:txBody>
      </p:sp>
      <p:sp>
        <p:nvSpPr>
          <p:cNvPr id="3" name="Rectangle 2"/>
          <p:cNvSpPr/>
          <p:nvPr/>
        </p:nvSpPr>
        <p:spPr>
          <a:xfrm>
            <a:off x="507245" y="1169342"/>
            <a:ext cx="4572000" cy="3416320"/>
          </a:xfrm>
          <a:prstGeom prst="rect">
            <a:avLst/>
          </a:prstGeom>
        </p:spPr>
        <p:txBody>
          <a:bodyPr>
            <a:spAutoFit/>
          </a:bodyPr>
          <a:lstStyle/>
          <a:p>
            <a:pPr marL="342900" indent="-342900" algn="just">
              <a:lnSpc>
                <a:spcPct val="150000"/>
              </a:lnSpc>
              <a:buFont typeface="Wingdings" panose="05000000000000000000" pitchFamily="2" charset="2"/>
              <a:buChar char="§"/>
            </a:pPr>
            <a:r>
              <a:rPr lang="en-US" sz="1800" b="1" i="1" dirty="0" smtClean="0"/>
              <a:t>C</a:t>
            </a:r>
            <a:r>
              <a:rPr lang="vi-VN" sz="1800" b="1" i="1" dirty="0" smtClean="0"/>
              <a:t>hia </a:t>
            </a:r>
            <a:r>
              <a:rPr lang="vi-VN" sz="1800" b="1" i="1" dirty="0"/>
              <a:t>lớp thành các nhóm (3 – 4 HS)</a:t>
            </a:r>
          </a:p>
          <a:p>
            <a:pPr marL="342900" indent="-342900" algn="just">
              <a:lnSpc>
                <a:spcPct val="150000"/>
              </a:lnSpc>
              <a:buFont typeface="Wingdings" panose="05000000000000000000" pitchFamily="2" charset="2"/>
              <a:buChar char="§"/>
            </a:pPr>
            <a:r>
              <a:rPr lang="en-US" sz="1800" b="1" i="1" dirty="0" smtClean="0"/>
              <a:t>Q</a:t>
            </a:r>
            <a:r>
              <a:rPr lang="vi-VN" sz="1800" b="1" i="1" dirty="0" smtClean="0"/>
              <a:t>uan </a:t>
            </a:r>
            <a:r>
              <a:rPr lang="vi-VN" sz="1800" b="1" i="1" dirty="0"/>
              <a:t>sát Hình 5, thảo luận nhóm và trả lời câu hỏi:</a:t>
            </a:r>
          </a:p>
          <a:p>
            <a:pPr marL="285750" indent="-285750" algn="just">
              <a:lnSpc>
                <a:spcPct val="150000"/>
              </a:lnSpc>
              <a:buFont typeface="Wingdings" panose="05000000000000000000" pitchFamily="2" charset="2"/>
              <a:buChar char="Ø"/>
            </a:pPr>
            <a:r>
              <a:rPr lang="vi-VN" sz="1800" dirty="0" smtClean="0"/>
              <a:t>Gốc </a:t>
            </a:r>
            <a:r>
              <a:rPr lang="vi-VN" sz="1800" dirty="0"/>
              <a:t>cây (0) thể hiện đồ vật gì?</a:t>
            </a:r>
          </a:p>
          <a:p>
            <a:pPr marL="285750" indent="-285750" algn="just">
              <a:lnSpc>
                <a:spcPct val="150000"/>
              </a:lnSpc>
              <a:buFont typeface="Wingdings" panose="05000000000000000000" pitchFamily="2" charset="2"/>
              <a:buChar char="Ø"/>
            </a:pPr>
            <a:r>
              <a:rPr lang="vi-VN" sz="1800" dirty="0" smtClean="0"/>
              <a:t>Các </a:t>
            </a:r>
            <a:r>
              <a:rPr lang="vi-VN" sz="1800" dirty="0"/>
              <a:t>nhánh cây (1, 2, 3) tương ứng với các ngăn tủ nào?</a:t>
            </a:r>
          </a:p>
          <a:p>
            <a:pPr marL="285750" indent="-285750" algn="just">
              <a:lnSpc>
                <a:spcPct val="150000"/>
              </a:lnSpc>
              <a:buFont typeface="Wingdings" panose="05000000000000000000" pitchFamily="2" charset="2"/>
              <a:buChar char="Ø"/>
            </a:pPr>
            <a:r>
              <a:rPr lang="vi-VN" sz="1800" dirty="0" smtClean="0"/>
              <a:t>Các </a:t>
            </a:r>
            <a:r>
              <a:rPr lang="vi-VN" sz="1800" dirty="0"/>
              <a:t>nhánh cây số 1, 2, 3 có vị trí so với nhau như thế nào? Vì sao?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900" y="1433026"/>
            <a:ext cx="3867960" cy="288895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arn(outVertical)">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4" name="Title 3"/>
          <p:cNvSpPr>
            <a:spLocks noGrp="1"/>
          </p:cNvSpPr>
          <p:nvPr>
            <p:ph type="title"/>
          </p:nvPr>
        </p:nvSpPr>
        <p:spPr>
          <a:xfrm>
            <a:off x="1256669" y="1822910"/>
            <a:ext cx="6479772" cy="981936"/>
          </a:xfrm>
        </p:spPr>
        <p:txBody>
          <a:bodyPr anchor="ctr"/>
          <a:lstStyle/>
          <a:p>
            <a:pPr>
              <a:lnSpc>
                <a:spcPct val="150000"/>
              </a:lnSpc>
            </a:pPr>
            <a:r>
              <a:rPr lang="en-US" sz="3600" b="1" dirty="0" smtClean="0">
                <a:solidFill>
                  <a:srgbClr val="C00000"/>
                </a:solidFill>
                <a:latin typeface="+mn-lt"/>
              </a:rPr>
              <a:t>BÀI 7: SẮP XẾP ĐỂ DỄ </a:t>
            </a:r>
            <a:r>
              <a:rPr lang="en-US" sz="3600" b="1" dirty="0" smtClean="0">
                <a:solidFill>
                  <a:srgbClr val="C00000"/>
                </a:solidFill>
                <a:latin typeface="+mn-lt"/>
              </a:rPr>
              <a:t>TÌM</a:t>
            </a:r>
            <a:br>
              <a:rPr lang="en-US" sz="3600" b="1" dirty="0" smtClean="0">
                <a:solidFill>
                  <a:srgbClr val="C00000"/>
                </a:solidFill>
                <a:latin typeface="+mn-lt"/>
              </a:rPr>
            </a:br>
            <a:r>
              <a:rPr lang="en-US" sz="3600" b="1" dirty="0" smtClean="0">
                <a:solidFill>
                  <a:srgbClr val="C00000"/>
                </a:solidFill>
                <a:latin typeface="+mn-lt"/>
              </a:rPr>
              <a:t>(</a:t>
            </a:r>
            <a:r>
              <a:rPr lang="en-US" sz="3600" b="1" dirty="0" err="1" smtClean="0">
                <a:solidFill>
                  <a:srgbClr val="C00000"/>
                </a:solidFill>
                <a:latin typeface="+mn-lt"/>
              </a:rPr>
              <a:t>Tiết</a:t>
            </a:r>
            <a:r>
              <a:rPr lang="en-US" sz="3600" b="1" dirty="0" smtClean="0">
                <a:solidFill>
                  <a:srgbClr val="C00000"/>
                </a:solidFill>
                <a:latin typeface="+mn-lt"/>
              </a:rPr>
              <a:t> 1)</a:t>
            </a:r>
            <a:endParaRPr lang="en-US" sz="3600" b="1" dirty="0">
              <a:solidFill>
                <a:srgbClr val="C00000"/>
              </a:solidFill>
              <a:latin typeface="+mn-lt"/>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40" y="752232"/>
            <a:ext cx="5394960" cy="4029456"/>
          </a:xfrm>
          <a:prstGeom prst="rect">
            <a:avLst/>
          </a:prstGeom>
        </p:spPr>
      </p:pic>
      <p:sp>
        <p:nvSpPr>
          <p:cNvPr id="23" name="Rounded Rectangle 22"/>
          <p:cNvSpPr/>
          <p:nvPr/>
        </p:nvSpPr>
        <p:spPr>
          <a:xfrm>
            <a:off x="4356244" y="1880171"/>
            <a:ext cx="565078" cy="13870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89088" y="267128"/>
            <a:ext cx="1243173" cy="400110"/>
          </a:xfrm>
          <a:prstGeom prst="rect">
            <a:avLst/>
          </a:prstGeom>
          <a:noFill/>
        </p:spPr>
        <p:txBody>
          <a:bodyPr wrap="square" rtlCol="0">
            <a:spAutoFit/>
          </a:bodyPr>
          <a:lstStyle/>
          <a:p>
            <a:pPr algn="ctr"/>
            <a:r>
              <a:rPr lang="en-US" sz="2000" dirty="0" err="1" smtClean="0">
                <a:solidFill>
                  <a:schemeClr val="accent6">
                    <a:lumMod val="25000"/>
                  </a:schemeClr>
                </a:solidFill>
              </a:rPr>
              <a:t>Gốc</a:t>
            </a:r>
            <a:r>
              <a:rPr lang="en-US" sz="2000" dirty="0" smtClean="0">
                <a:solidFill>
                  <a:schemeClr val="accent6">
                    <a:lumMod val="25000"/>
                  </a:schemeClr>
                </a:solidFill>
              </a:rPr>
              <a:t> 0</a:t>
            </a:r>
            <a:endParaRPr lang="en-US" sz="2000" dirty="0">
              <a:solidFill>
                <a:schemeClr val="accent6">
                  <a:lumMod val="25000"/>
                </a:schemeClr>
              </a:solidFill>
            </a:endParaRPr>
          </a:p>
        </p:txBody>
      </p:sp>
      <p:cxnSp>
        <p:nvCxnSpPr>
          <p:cNvPr id="33" name="Elbow Connector 32"/>
          <p:cNvCxnSpPr/>
          <p:nvPr/>
        </p:nvCxnSpPr>
        <p:spPr>
          <a:xfrm rot="16200000" flipH="1">
            <a:off x="3457108" y="698496"/>
            <a:ext cx="1412988" cy="950361"/>
          </a:xfrm>
          <a:prstGeom prst="bentConnector3">
            <a:avLst>
              <a:gd name="adj1" fmla="val -17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5085707" y="752232"/>
            <a:ext cx="575353" cy="36553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9" idx="3"/>
          </p:cNvCxnSpPr>
          <p:nvPr/>
        </p:nvCxnSpPr>
        <p:spPr>
          <a:xfrm>
            <a:off x="3832261" y="4068566"/>
            <a:ext cx="12534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50706" y="3868511"/>
            <a:ext cx="2681555" cy="400110"/>
          </a:xfrm>
          <a:prstGeom prst="rect">
            <a:avLst/>
          </a:prstGeom>
          <a:noFill/>
        </p:spPr>
        <p:txBody>
          <a:bodyPr wrap="square" rtlCol="0">
            <a:spAutoFit/>
          </a:bodyPr>
          <a:lstStyle/>
          <a:p>
            <a:r>
              <a:rPr lang="en-US" sz="2000" dirty="0" err="1" smtClean="0">
                <a:solidFill>
                  <a:schemeClr val="accent6">
                    <a:lumMod val="25000"/>
                  </a:schemeClr>
                </a:solidFill>
              </a:rPr>
              <a:t>Các</a:t>
            </a:r>
            <a:r>
              <a:rPr lang="en-US" sz="2000" dirty="0" smtClean="0">
                <a:solidFill>
                  <a:schemeClr val="accent6">
                    <a:lumMod val="25000"/>
                  </a:schemeClr>
                </a:solidFill>
              </a:rPr>
              <a:t> </a:t>
            </a:r>
            <a:r>
              <a:rPr lang="en-US" sz="2000" dirty="0" err="1" smtClean="0">
                <a:solidFill>
                  <a:schemeClr val="accent6">
                    <a:lumMod val="25000"/>
                  </a:schemeClr>
                </a:solidFill>
              </a:rPr>
              <a:t>nhánh</a:t>
            </a:r>
            <a:r>
              <a:rPr lang="en-US" sz="2000" dirty="0" smtClean="0">
                <a:solidFill>
                  <a:schemeClr val="accent6">
                    <a:lumMod val="25000"/>
                  </a:schemeClr>
                </a:solidFill>
              </a:rPr>
              <a:t> </a:t>
            </a:r>
            <a:r>
              <a:rPr lang="en-US" sz="2000" dirty="0" err="1" smtClean="0">
                <a:solidFill>
                  <a:schemeClr val="accent6">
                    <a:lumMod val="25000"/>
                  </a:schemeClr>
                </a:solidFill>
              </a:rPr>
              <a:t>cây</a:t>
            </a:r>
            <a:r>
              <a:rPr lang="en-US" sz="2000" dirty="0" smtClean="0">
                <a:solidFill>
                  <a:schemeClr val="accent6">
                    <a:lumMod val="25000"/>
                  </a:schemeClr>
                </a:solidFill>
              </a:rPr>
              <a:t> 1, 2, 3</a:t>
            </a:r>
            <a:endParaRPr lang="en-US" sz="2000" dirty="0">
              <a:solidFill>
                <a:schemeClr val="accent6">
                  <a:lumMod val="25000"/>
                </a:schemeClr>
              </a:solidFill>
            </a:endParaRPr>
          </a:p>
        </p:txBody>
      </p:sp>
      <p:sp>
        <p:nvSpPr>
          <p:cNvPr id="42" name="Rectangle 41"/>
          <p:cNvSpPr/>
          <p:nvPr/>
        </p:nvSpPr>
        <p:spPr>
          <a:xfrm>
            <a:off x="5836748" y="3156565"/>
            <a:ext cx="2947658" cy="1292662"/>
          </a:xfrm>
          <a:prstGeom prst="rect">
            <a:avLst/>
          </a:prstGeom>
        </p:spPr>
        <p:txBody>
          <a:bodyPr wrap="square">
            <a:spAutoFit/>
          </a:bodyPr>
          <a:lstStyle/>
          <a:p>
            <a:pPr algn="just">
              <a:lnSpc>
                <a:spcPct val="130000"/>
              </a:lnSpc>
            </a:pPr>
            <a:r>
              <a:rPr lang="en-US" sz="2000" dirty="0" err="1">
                <a:solidFill>
                  <a:srgbClr val="002060"/>
                </a:solidFill>
              </a:rPr>
              <a:t>Các</a:t>
            </a:r>
            <a:r>
              <a:rPr lang="en-US" sz="2000" dirty="0">
                <a:solidFill>
                  <a:srgbClr val="002060"/>
                </a:solidFill>
              </a:rPr>
              <a:t> </a:t>
            </a:r>
            <a:r>
              <a:rPr lang="en-US" sz="2000" dirty="0" err="1">
                <a:solidFill>
                  <a:srgbClr val="002060"/>
                </a:solidFill>
              </a:rPr>
              <a:t>nhánh</a:t>
            </a:r>
            <a:r>
              <a:rPr lang="en-US" sz="2000" dirty="0">
                <a:solidFill>
                  <a:srgbClr val="002060"/>
                </a:solidFill>
              </a:rPr>
              <a:t> </a:t>
            </a:r>
            <a:r>
              <a:rPr lang="en-US" sz="2000" dirty="0" err="1">
                <a:solidFill>
                  <a:srgbClr val="002060"/>
                </a:solidFill>
              </a:rPr>
              <a:t>cây</a:t>
            </a:r>
            <a:r>
              <a:rPr lang="en-US" sz="2000" dirty="0">
                <a:solidFill>
                  <a:srgbClr val="002060"/>
                </a:solidFill>
              </a:rPr>
              <a:t> </a:t>
            </a:r>
            <a:r>
              <a:rPr lang="en-US" sz="2000" dirty="0" err="1">
                <a:solidFill>
                  <a:srgbClr val="002060"/>
                </a:solidFill>
              </a:rPr>
              <a:t>số</a:t>
            </a:r>
            <a:r>
              <a:rPr lang="en-US" sz="2000" dirty="0">
                <a:solidFill>
                  <a:srgbClr val="002060"/>
                </a:solidFill>
              </a:rPr>
              <a:t> 1, 2, 3 </a:t>
            </a:r>
            <a:r>
              <a:rPr lang="en-US" sz="2000" dirty="0" err="1">
                <a:solidFill>
                  <a:srgbClr val="002060"/>
                </a:solidFill>
              </a:rPr>
              <a:t>có</a:t>
            </a:r>
            <a:r>
              <a:rPr lang="en-US" sz="2000" dirty="0">
                <a:solidFill>
                  <a:srgbClr val="002060"/>
                </a:solidFill>
              </a:rPr>
              <a:t> </a:t>
            </a:r>
            <a:r>
              <a:rPr lang="en-US" sz="2000" dirty="0" err="1">
                <a:solidFill>
                  <a:srgbClr val="002060"/>
                </a:solidFill>
              </a:rPr>
              <a:t>vị</a:t>
            </a:r>
            <a:r>
              <a:rPr lang="en-US" sz="2000" dirty="0">
                <a:solidFill>
                  <a:srgbClr val="002060"/>
                </a:solidFill>
              </a:rPr>
              <a:t> </a:t>
            </a:r>
            <a:r>
              <a:rPr lang="en-US" sz="2000" dirty="0" err="1">
                <a:solidFill>
                  <a:srgbClr val="002060"/>
                </a:solidFill>
              </a:rPr>
              <a:t>trí</a:t>
            </a:r>
            <a:r>
              <a:rPr lang="en-US" sz="2000" dirty="0">
                <a:solidFill>
                  <a:srgbClr val="002060"/>
                </a:solidFill>
              </a:rPr>
              <a:t> </a:t>
            </a:r>
            <a:r>
              <a:rPr lang="en-US" sz="2000" dirty="0" err="1">
                <a:solidFill>
                  <a:srgbClr val="002060"/>
                </a:solidFill>
              </a:rPr>
              <a:t>ngang</a:t>
            </a:r>
            <a:r>
              <a:rPr lang="en-US" sz="2000" dirty="0">
                <a:solidFill>
                  <a:srgbClr val="002060"/>
                </a:solidFill>
              </a:rPr>
              <a:t> </a:t>
            </a:r>
            <a:r>
              <a:rPr lang="en-US" sz="2000" dirty="0" err="1">
                <a:solidFill>
                  <a:srgbClr val="002060"/>
                </a:solidFill>
              </a:rPr>
              <a:t>nhau</a:t>
            </a:r>
            <a:r>
              <a:rPr lang="en-US" sz="2000" dirty="0">
                <a:solidFill>
                  <a:srgbClr val="002060"/>
                </a:solidFill>
              </a:rPr>
              <a:t> </a:t>
            </a:r>
            <a:r>
              <a:rPr lang="en-US" sz="2000" dirty="0" err="1">
                <a:solidFill>
                  <a:srgbClr val="002060"/>
                </a:solidFill>
              </a:rPr>
              <a:t>vì</a:t>
            </a:r>
            <a:r>
              <a:rPr lang="en-US" sz="2000" dirty="0">
                <a:solidFill>
                  <a:srgbClr val="002060"/>
                </a:solidFill>
              </a:rPr>
              <a:t> </a:t>
            </a:r>
            <a:r>
              <a:rPr lang="en-US" sz="2000" dirty="0" err="1">
                <a:solidFill>
                  <a:srgbClr val="002060"/>
                </a:solidFill>
              </a:rPr>
              <a:t>cùng</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ngăn</a:t>
            </a:r>
            <a:r>
              <a:rPr lang="en-US" sz="2000" dirty="0">
                <a:solidFill>
                  <a:srgbClr val="002060"/>
                </a:solidFill>
              </a:rPr>
              <a:t> </a:t>
            </a:r>
            <a:r>
              <a:rPr lang="en-US" sz="2000" dirty="0" err="1">
                <a:solidFill>
                  <a:srgbClr val="002060"/>
                </a:solidFill>
              </a:rPr>
              <a:t>tủ</a:t>
            </a:r>
            <a:r>
              <a:rPr lang="en-US" sz="2000" dirty="0">
                <a:solidFill>
                  <a:srgbClr val="002060"/>
                </a:solidFill>
              </a:rPr>
              <a:t> </a:t>
            </a:r>
            <a:r>
              <a:rPr lang="en-US" sz="2000" dirty="0" err="1">
                <a:solidFill>
                  <a:srgbClr val="002060"/>
                </a:solidFill>
              </a:rPr>
              <a:t>lớn</a:t>
            </a:r>
            <a:r>
              <a:rPr lang="en-US" sz="2000" dirty="0">
                <a:solidFill>
                  <a:srgbClr val="002060"/>
                </a:solidFill>
              </a:rPr>
              <a:t>.</a:t>
            </a:r>
          </a:p>
        </p:txBody>
      </p:sp>
    </p:spTree>
    <p:extLst>
      <p:ext uri="{BB962C8B-B14F-4D97-AF65-F5344CB8AC3E}">
        <p14:creationId xmlns:p14="http://schemas.microsoft.com/office/powerpoint/2010/main" val="1164690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outHorizont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ppt_x</p:attrName>
                                        </p:attrNameLst>
                                      </p:cBhvr>
                                      <p:tavLst>
                                        <p:tav tm="0">
                                          <p:val>
                                            <p:strVal val="#ppt_x-#ppt_w/2"/>
                                          </p:val>
                                        </p:tav>
                                        <p:tav tm="100000">
                                          <p:val>
                                            <p:strVal val="#ppt_x"/>
                                          </p:val>
                                        </p:tav>
                                      </p:tavLst>
                                    </p:anim>
                                    <p:anim calcmode="lin" valueType="num">
                                      <p:cBhvr>
                                        <p:cTn id="40" dur="500" fill="hold"/>
                                        <p:tgtEl>
                                          <p:spTgt spid="42"/>
                                        </p:tgtEl>
                                        <p:attrNameLst>
                                          <p:attrName>ppt_y</p:attrName>
                                        </p:attrNameLst>
                                      </p:cBhvr>
                                      <p:tavLst>
                                        <p:tav tm="0">
                                          <p:val>
                                            <p:strVal val="#ppt_y"/>
                                          </p:val>
                                        </p:tav>
                                        <p:tav tm="100000">
                                          <p:val>
                                            <p:strVal val="#ppt_y"/>
                                          </p:val>
                                        </p:tav>
                                      </p:tavLst>
                                    </p:anim>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35" grpId="0" animBg="1"/>
      <p:bldP spid="39"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43" y="567295"/>
            <a:ext cx="3215904" cy="240193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113" y="366997"/>
            <a:ext cx="569251" cy="521572"/>
          </a:xfrm>
          <a:prstGeom prst="rect">
            <a:avLst/>
          </a:prstGeom>
        </p:spPr>
      </p:pic>
      <p:sp>
        <p:nvSpPr>
          <p:cNvPr id="24" name="TextBox 23"/>
          <p:cNvSpPr txBox="1"/>
          <p:nvPr/>
        </p:nvSpPr>
        <p:spPr>
          <a:xfrm>
            <a:off x="3955096" y="828454"/>
            <a:ext cx="4873909" cy="456535"/>
          </a:xfrm>
          <a:prstGeom prst="rect">
            <a:avLst/>
          </a:prstGeom>
          <a:noFill/>
        </p:spPr>
        <p:txBody>
          <a:bodyPr wrap="square" rtlCol="0">
            <a:spAutoFit/>
          </a:bodyPr>
          <a:lstStyle/>
          <a:p>
            <a:pPr algn="ctr">
              <a:lnSpc>
                <a:spcPct val="150000"/>
              </a:lnSpc>
            </a:pPr>
            <a:r>
              <a:rPr lang="en-US" sz="1800" i="1" dirty="0" err="1" smtClean="0"/>
              <a:t>Ngăn</a:t>
            </a:r>
            <a:r>
              <a:rPr lang="en-US" sz="1800" i="1" dirty="0" smtClean="0"/>
              <a:t> </a:t>
            </a:r>
            <a:r>
              <a:rPr lang="en-US" sz="1800" i="1" dirty="0" err="1" smtClean="0"/>
              <a:t>tủ</a:t>
            </a:r>
            <a:r>
              <a:rPr lang="en-US" sz="1800" i="1" dirty="0" smtClean="0"/>
              <a:t> </a:t>
            </a:r>
            <a:r>
              <a:rPr lang="en-US" sz="1800" i="1" dirty="0" err="1" smtClean="0"/>
              <a:t>số</a:t>
            </a:r>
            <a:r>
              <a:rPr lang="en-US" sz="1800" i="1" dirty="0" smtClean="0"/>
              <a:t> 1 </a:t>
            </a:r>
            <a:r>
              <a:rPr lang="en-US" sz="1800" i="1" dirty="0" err="1" smtClean="0"/>
              <a:t>được</a:t>
            </a:r>
            <a:r>
              <a:rPr lang="en-US" sz="1800" i="1" dirty="0" smtClean="0"/>
              <a:t> </a:t>
            </a:r>
            <a:r>
              <a:rPr lang="en-US" sz="1800" i="1" dirty="0" err="1" smtClean="0"/>
              <a:t>phân</a:t>
            </a:r>
            <a:r>
              <a:rPr lang="en-US" sz="1800" i="1" dirty="0" smtClean="0"/>
              <a:t> chia </a:t>
            </a:r>
            <a:r>
              <a:rPr lang="en-US" sz="1800" i="1" dirty="0" err="1" smtClean="0"/>
              <a:t>như</a:t>
            </a:r>
            <a:r>
              <a:rPr lang="en-US" sz="1800" i="1" dirty="0" smtClean="0"/>
              <a:t> </a:t>
            </a:r>
            <a:r>
              <a:rPr lang="en-US" sz="1800" i="1" dirty="0" err="1" smtClean="0"/>
              <a:t>thế</a:t>
            </a:r>
            <a:r>
              <a:rPr lang="en-US" sz="1800" i="1" dirty="0" smtClean="0"/>
              <a:t> </a:t>
            </a:r>
            <a:r>
              <a:rPr lang="en-US" sz="1800" i="1" dirty="0" err="1" smtClean="0"/>
              <a:t>nào</a:t>
            </a:r>
            <a:r>
              <a:rPr lang="en-US" sz="1800" i="1" dirty="0" smtClean="0"/>
              <a:t>?</a:t>
            </a:r>
            <a:endParaRPr lang="en-US" sz="1800" i="1" dirty="0"/>
          </a:p>
        </p:txBody>
      </p:sp>
      <p:sp>
        <p:nvSpPr>
          <p:cNvPr id="25" name="Down Arrow 24"/>
          <p:cNvSpPr/>
          <p:nvPr/>
        </p:nvSpPr>
        <p:spPr>
          <a:xfrm>
            <a:off x="6107425" y="1411989"/>
            <a:ext cx="284626" cy="371863"/>
          </a:xfrm>
          <a:prstGeom prst="downArrow">
            <a:avLst>
              <a:gd name="adj1" fmla="val 4278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159434" y="1768263"/>
            <a:ext cx="4721396" cy="923330"/>
          </a:xfrm>
          <a:prstGeom prst="rect">
            <a:avLst/>
          </a:prstGeom>
        </p:spPr>
        <p:txBody>
          <a:bodyPr wrap="square">
            <a:spAutoFit/>
          </a:bodyPr>
          <a:lstStyle/>
          <a:p>
            <a:pPr algn="just">
              <a:lnSpc>
                <a:spcPct val="150000"/>
              </a:lnSpc>
            </a:pPr>
            <a:r>
              <a:rPr lang="vi-VN" sz="1800" dirty="0"/>
              <a:t>Ngăn tủ số 1 được phân thành 2 ngăn: phần trên là áo sơ mi, phần dưới là quần dài.</a:t>
            </a:r>
            <a:endParaRPr lang="en-US" sz="1800" dirty="0"/>
          </a:p>
        </p:txBody>
      </p:sp>
      <p:sp>
        <p:nvSpPr>
          <p:cNvPr id="27" name="Rectangle 26"/>
          <p:cNvSpPr/>
          <p:nvPr/>
        </p:nvSpPr>
        <p:spPr>
          <a:xfrm>
            <a:off x="836830" y="3222875"/>
            <a:ext cx="4300249" cy="1338828"/>
          </a:xfrm>
          <a:prstGeom prst="rect">
            <a:avLst/>
          </a:prstGeom>
        </p:spPr>
        <p:txBody>
          <a:bodyPr wrap="square">
            <a:spAutoFit/>
          </a:bodyPr>
          <a:lstStyle/>
          <a:p>
            <a:pPr algn="just">
              <a:lnSpc>
                <a:spcPct val="150000"/>
              </a:lnSpc>
            </a:pPr>
            <a:r>
              <a:rPr lang="vi-VN" sz="1800" i="1" dirty="0"/>
              <a:t>Trong sơ đồ hình cây, em hãy giải thích vì sao 2.1. Áo phông, 2.2. Quần sooc là hai nhánh con của nhánh 2?</a:t>
            </a:r>
            <a:endParaRPr lang="en-US" sz="1800" i="1"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95" y="3108485"/>
            <a:ext cx="569251" cy="521572"/>
          </a:xfrm>
          <a:prstGeom prst="rect">
            <a:avLst/>
          </a:prstGeom>
        </p:spPr>
      </p:pic>
      <p:sp>
        <p:nvSpPr>
          <p:cNvPr id="29" name="Rectangle 28"/>
          <p:cNvSpPr/>
          <p:nvPr/>
        </p:nvSpPr>
        <p:spPr>
          <a:xfrm>
            <a:off x="5700014" y="3222875"/>
            <a:ext cx="2994916" cy="1338828"/>
          </a:xfrm>
          <a:prstGeom prst="rect">
            <a:avLst/>
          </a:prstGeom>
        </p:spPr>
        <p:txBody>
          <a:bodyPr wrap="square">
            <a:spAutoFit/>
          </a:bodyPr>
          <a:lstStyle/>
          <a:p>
            <a:pPr algn="just">
              <a:lnSpc>
                <a:spcPct val="150000"/>
              </a:lnSpc>
            </a:pPr>
            <a:r>
              <a:rPr lang="en-US" sz="1800" dirty="0"/>
              <a:t>V</a:t>
            </a:r>
            <a:r>
              <a:rPr lang="vi-VN" sz="1800" dirty="0" smtClean="0"/>
              <a:t>ì </a:t>
            </a:r>
            <a:r>
              <a:rPr lang="vi-VN" sz="1800" dirty="0"/>
              <a:t>hai thành phần này tương ứng với hai ngăn tủ số 2. Quần áo thể thao.</a:t>
            </a:r>
            <a:endParaRPr lang="en-US" sz="1800" dirty="0"/>
          </a:p>
        </p:txBody>
      </p:sp>
      <p:sp>
        <p:nvSpPr>
          <p:cNvPr id="30" name="Right Arrow 29"/>
          <p:cNvSpPr/>
          <p:nvPr/>
        </p:nvSpPr>
        <p:spPr>
          <a:xfrm>
            <a:off x="5228474" y="3719245"/>
            <a:ext cx="380144" cy="29119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334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ppt_y</p:attrName>
                                        </p:attrNameLst>
                                      </p:cBhvr>
                                      <p:tavLst>
                                        <p:tav tm="0">
                                          <p:val>
                                            <p:strVal val="#ppt_y-#ppt_h*1.125000"/>
                                          </p:val>
                                        </p:tav>
                                        <p:tav tm="100000">
                                          <p:val>
                                            <p:strVal val="#ppt_y"/>
                                          </p:val>
                                        </p:tav>
                                      </p:tavLst>
                                    </p:anim>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ppt_x</p:attrName>
                                        </p:attrNameLst>
                                      </p:cBhvr>
                                      <p:tavLst>
                                        <p:tav tm="0">
                                          <p:val>
                                            <p:strVal val="#ppt_x-#ppt_w*1.125000"/>
                                          </p:val>
                                        </p:tav>
                                        <p:tav tm="100000">
                                          <p:val>
                                            <p:strVal val="#ppt_x"/>
                                          </p:val>
                                        </p:tav>
                                      </p:tavLst>
                                    </p:anim>
                                    <p:animEffect transition="in" filter="wipe(righ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strVal val="#ppt_w+.3"/>
                                          </p:val>
                                        </p:tav>
                                        <p:tav tm="100000">
                                          <p:val>
                                            <p:strVal val="#ppt_w"/>
                                          </p:val>
                                        </p:tav>
                                      </p:tavLst>
                                    </p:anim>
                                    <p:anim calcmode="lin" valueType="num">
                                      <p:cBhvr>
                                        <p:cTn id="54" dur="500" fill="hold"/>
                                        <p:tgtEl>
                                          <p:spTgt spid="29"/>
                                        </p:tgtEl>
                                        <p:attrNameLst>
                                          <p:attrName>ppt_h</p:attrName>
                                        </p:attrNameLst>
                                      </p:cBhvr>
                                      <p:tavLst>
                                        <p:tav tm="0">
                                          <p:val>
                                            <p:strVal val="#ppt_h"/>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p:bldP spid="29"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5" name="Rectangle 4"/>
          <p:cNvSpPr/>
          <p:nvPr/>
        </p:nvSpPr>
        <p:spPr>
          <a:xfrm>
            <a:off x="847619" y="240369"/>
            <a:ext cx="6097712" cy="1754326"/>
          </a:xfrm>
          <a:prstGeom prst="rect">
            <a:avLst/>
          </a:prstGeom>
        </p:spPr>
        <p:txBody>
          <a:bodyPr wrap="square">
            <a:spAutoFit/>
          </a:bodyPr>
          <a:lstStyle/>
          <a:p>
            <a:pPr algn="just">
              <a:lnSpc>
                <a:spcPct val="150000"/>
              </a:lnSpc>
            </a:pPr>
            <a:r>
              <a:rPr lang="en-US" sz="1800" b="1" i="1" dirty="0"/>
              <a:t>T</a:t>
            </a:r>
            <a:r>
              <a:rPr lang="vi-VN" sz="1800" b="1" i="1" dirty="0" smtClean="0"/>
              <a:t>hảo </a:t>
            </a:r>
            <a:r>
              <a:rPr lang="vi-VN" sz="1800" b="1" i="1" dirty="0"/>
              <a:t>luận cặp đôi và </a:t>
            </a:r>
            <a:r>
              <a:rPr lang="vi-VN" sz="1800" b="1" i="1" dirty="0" smtClean="0"/>
              <a:t>t</a:t>
            </a:r>
            <a:r>
              <a:rPr lang="en-US" sz="1800" b="1" i="1" dirty="0" err="1" smtClean="0"/>
              <a:t>hực</a:t>
            </a:r>
            <a:r>
              <a:rPr lang="en-US" sz="1800" b="1" i="1" dirty="0" smtClean="0"/>
              <a:t> </a:t>
            </a:r>
            <a:r>
              <a:rPr lang="en-US" sz="1800" b="1" i="1" dirty="0" err="1" smtClean="0"/>
              <a:t>hiện</a:t>
            </a:r>
            <a:r>
              <a:rPr lang="en-US" sz="1800" b="1" i="1" dirty="0" smtClean="0"/>
              <a:t> </a:t>
            </a:r>
            <a:r>
              <a:rPr lang="en-US" sz="1800" b="1" i="1" dirty="0" err="1" smtClean="0"/>
              <a:t>yêu</a:t>
            </a:r>
            <a:r>
              <a:rPr lang="en-US" sz="1800" b="1" i="1" dirty="0" smtClean="0"/>
              <a:t> </a:t>
            </a:r>
            <a:r>
              <a:rPr lang="en-US" sz="1800" b="1" i="1" dirty="0" err="1" smtClean="0"/>
              <a:t>cầu</a:t>
            </a:r>
            <a:r>
              <a:rPr lang="en-US" sz="1800" b="1" i="1" dirty="0" smtClean="0"/>
              <a:t> </a:t>
            </a:r>
            <a:r>
              <a:rPr lang="en-US" sz="1800" b="1" i="1" dirty="0" err="1" smtClean="0"/>
              <a:t>sau</a:t>
            </a:r>
            <a:r>
              <a:rPr lang="vi-VN" sz="1800" b="1" i="1" dirty="0" smtClean="0"/>
              <a:t>: </a:t>
            </a:r>
            <a:endParaRPr lang="en-US" sz="1800" b="1" i="1" dirty="0" smtClean="0"/>
          </a:p>
          <a:p>
            <a:pPr algn="just">
              <a:lnSpc>
                <a:spcPct val="150000"/>
              </a:lnSpc>
            </a:pPr>
            <a:r>
              <a:rPr lang="vi-VN" sz="1800" dirty="0" smtClean="0"/>
              <a:t>Em </a:t>
            </a:r>
            <a:r>
              <a:rPr lang="vi-VN" sz="1800" dirty="0"/>
              <a:t>hãy cho biết nội dung cần điền vào chỗ có dấu </a:t>
            </a:r>
            <a:r>
              <a:rPr lang="vi-VN" sz="1800" b="1" dirty="0">
                <a:solidFill>
                  <a:srgbClr val="C00000"/>
                </a:solidFill>
              </a:rPr>
              <a:t>?</a:t>
            </a:r>
            <a:r>
              <a:rPr lang="vi-VN" sz="1800" dirty="0">
                <a:solidFill>
                  <a:srgbClr val="C00000"/>
                </a:solidFill>
              </a:rPr>
              <a:t> </a:t>
            </a:r>
            <a:r>
              <a:rPr lang="vi-VN" sz="1800" dirty="0"/>
              <a:t>trong sơ đồ hình cây ở Hình 6 để mô tả cách em đã phân loại, sắp xếp bát, đĩa, đũa, thìa vào giá để bát đĩa ở Hình 4a.</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70" y="2156161"/>
            <a:ext cx="3806574" cy="2535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133" y="2156161"/>
            <a:ext cx="1156071" cy="11932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198" y="2886622"/>
            <a:ext cx="2371550" cy="1804572"/>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39740" y="2208943"/>
            <a:ext cx="1181528" cy="1099336"/>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b="1" dirty="0" err="1" smtClean="0"/>
              <a:t>Giá</a:t>
            </a:r>
            <a:r>
              <a:rPr lang="en-US" sz="2000" b="1" dirty="0" smtClean="0"/>
              <a:t> </a:t>
            </a:r>
            <a:r>
              <a:rPr lang="en-US" sz="2000" b="1" dirty="0" err="1" smtClean="0"/>
              <a:t>để</a:t>
            </a:r>
            <a:r>
              <a:rPr lang="en-US" sz="2000" b="1" dirty="0" smtClean="0"/>
              <a:t> </a:t>
            </a:r>
            <a:r>
              <a:rPr lang="en-US" sz="2000" b="1" dirty="0" err="1" smtClean="0"/>
              <a:t>bát</a:t>
            </a:r>
            <a:r>
              <a:rPr lang="en-US" sz="2000" b="1" dirty="0" smtClean="0"/>
              <a:t> </a:t>
            </a:r>
            <a:r>
              <a:rPr lang="en-US" sz="2000" b="1" dirty="0" err="1" smtClean="0"/>
              <a:t>đĩa</a:t>
            </a:r>
            <a:endParaRPr lang="en-US" sz="2000" b="1" dirty="0"/>
          </a:p>
        </p:txBody>
      </p:sp>
      <p:sp>
        <p:nvSpPr>
          <p:cNvPr id="26" name="Rounded Rectangle 25"/>
          <p:cNvSpPr/>
          <p:nvPr/>
        </p:nvSpPr>
        <p:spPr>
          <a:xfrm>
            <a:off x="2493196" y="1056526"/>
            <a:ext cx="2291137" cy="6181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Ngăn</a:t>
            </a:r>
            <a:r>
              <a:rPr lang="en-US" sz="2000" dirty="0" smtClean="0"/>
              <a:t> </a:t>
            </a:r>
            <a:r>
              <a:rPr lang="en-US" sz="2000" dirty="0" err="1" smtClean="0"/>
              <a:t>để</a:t>
            </a:r>
            <a:r>
              <a:rPr lang="en-US" sz="2000" dirty="0" smtClean="0"/>
              <a:t> </a:t>
            </a:r>
            <a:r>
              <a:rPr lang="en-US" sz="2000" dirty="0" err="1" smtClean="0"/>
              <a:t>đĩa</a:t>
            </a:r>
            <a:endParaRPr lang="en-US" sz="2000" dirty="0"/>
          </a:p>
        </p:txBody>
      </p:sp>
      <p:sp>
        <p:nvSpPr>
          <p:cNvPr id="27" name="Rounded Rectangle 26"/>
          <p:cNvSpPr/>
          <p:nvPr/>
        </p:nvSpPr>
        <p:spPr>
          <a:xfrm>
            <a:off x="2493195" y="2047982"/>
            <a:ext cx="2291137" cy="6181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Ống</a:t>
            </a:r>
            <a:r>
              <a:rPr lang="en-US" sz="2000" dirty="0" smtClean="0"/>
              <a:t> </a:t>
            </a:r>
            <a:r>
              <a:rPr lang="en-US" sz="2000" dirty="0" err="1" smtClean="0"/>
              <a:t>đựng</a:t>
            </a:r>
            <a:r>
              <a:rPr lang="en-US" sz="2000" dirty="0" smtClean="0"/>
              <a:t> </a:t>
            </a:r>
            <a:r>
              <a:rPr lang="en-US" sz="2000" dirty="0" err="1" smtClean="0"/>
              <a:t>đũa</a:t>
            </a:r>
            <a:endParaRPr lang="en-US" sz="2000" dirty="0"/>
          </a:p>
        </p:txBody>
      </p:sp>
      <p:sp>
        <p:nvSpPr>
          <p:cNvPr id="28" name="Rounded Rectangle 27"/>
          <p:cNvSpPr/>
          <p:nvPr/>
        </p:nvSpPr>
        <p:spPr>
          <a:xfrm>
            <a:off x="2493194" y="3039438"/>
            <a:ext cx="2291137" cy="6181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Ngăn</a:t>
            </a:r>
            <a:r>
              <a:rPr lang="en-US" sz="2000" dirty="0" smtClean="0"/>
              <a:t> </a:t>
            </a:r>
            <a:r>
              <a:rPr lang="en-US" sz="2000" dirty="0" err="1" smtClean="0"/>
              <a:t>để</a:t>
            </a:r>
            <a:r>
              <a:rPr lang="en-US" sz="2000" dirty="0" smtClean="0"/>
              <a:t> </a:t>
            </a:r>
            <a:r>
              <a:rPr lang="en-US" sz="2000" dirty="0" err="1" smtClean="0"/>
              <a:t>bát</a:t>
            </a:r>
            <a:r>
              <a:rPr lang="en-US" sz="2000" dirty="0" smtClean="0"/>
              <a:t> </a:t>
            </a:r>
            <a:endParaRPr lang="en-US" sz="2000" dirty="0"/>
          </a:p>
        </p:txBody>
      </p:sp>
      <p:sp>
        <p:nvSpPr>
          <p:cNvPr id="29" name="Rounded Rectangle 28"/>
          <p:cNvSpPr/>
          <p:nvPr/>
        </p:nvSpPr>
        <p:spPr>
          <a:xfrm>
            <a:off x="2493194" y="4030894"/>
            <a:ext cx="2291136" cy="6181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smtClean="0"/>
              <a:t>?</a:t>
            </a:r>
            <a:endParaRPr lang="en-US" sz="2000" dirty="0"/>
          </a:p>
        </p:txBody>
      </p:sp>
      <p:sp>
        <p:nvSpPr>
          <p:cNvPr id="31" name="Rounded Rectangle 30"/>
          <p:cNvSpPr/>
          <p:nvPr/>
        </p:nvSpPr>
        <p:spPr>
          <a:xfrm>
            <a:off x="5356261" y="1513728"/>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smtClean="0"/>
              <a:t>?</a:t>
            </a:r>
            <a:endParaRPr lang="en-US" sz="2000" dirty="0"/>
          </a:p>
        </p:txBody>
      </p:sp>
      <p:sp>
        <p:nvSpPr>
          <p:cNvPr id="32" name="Rounded Rectangle 31"/>
          <p:cNvSpPr/>
          <p:nvPr/>
        </p:nvSpPr>
        <p:spPr>
          <a:xfrm>
            <a:off x="5356262" y="609604"/>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smtClean="0"/>
              <a:t>?</a:t>
            </a:r>
            <a:endParaRPr lang="en-US" sz="2000" dirty="0"/>
          </a:p>
        </p:txBody>
      </p:sp>
      <p:sp>
        <p:nvSpPr>
          <p:cNvPr id="33" name="Rounded Rectangle 32"/>
          <p:cNvSpPr/>
          <p:nvPr/>
        </p:nvSpPr>
        <p:spPr>
          <a:xfrm>
            <a:off x="5356257" y="602753"/>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Đĩa</a:t>
            </a:r>
            <a:r>
              <a:rPr lang="en-US" sz="2000" dirty="0" smtClean="0"/>
              <a:t> </a:t>
            </a:r>
            <a:r>
              <a:rPr lang="en-US" sz="2000" dirty="0" err="1" smtClean="0"/>
              <a:t>nhỏ</a:t>
            </a:r>
            <a:endParaRPr lang="en-US" sz="2000" dirty="0"/>
          </a:p>
        </p:txBody>
      </p:sp>
      <p:sp>
        <p:nvSpPr>
          <p:cNvPr id="34" name="Rounded Rectangle 33"/>
          <p:cNvSpPr/>
          <p:nvPr/>
        </p:nvSpPr>
        <p:spPr>
          <a:xfrm>
            <a:off x="5356257" y="1513728"/>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Đĩa</a:t>
            </a:r>
            <a:r>
              <a:rPr lang="en-US" sz="2000" dirty="0" smtClean="0"/>
              <a:t> to</a:t>
            </a:r>
            <a:endParaRPr lang="en-US" sz="2000" dirty="0"/>
          </a:p>
        </p:txBody>
      </p:sp>
      <p:sp>
        <p:nvSpPr>
          <p:cNvPr id="35" name="Rounded Rectangle 34"/>
          <p:cNvSpPr/>
          <p:nvPr/>
        </p:nvSpPr>
        <p:spPr>
          <a:xfrm>
            <a:off x="5356258" y="2691830"/>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smtClean="0"/>
              <a:t>?</a:t>
            </a:r>
            <a:endParaRPr lang="en-US" sz="2000" dirty="0"/>
          </a:p>
        </p:txBody>
      </p:sp>
      <p:sp>
        <p:nvSpPr>
          <p:cNvPr id="36" name="Rounded Rectangle 35"/>
          <p:cNvSpPr/>
          <p:nvPr/>
        </p:nvSpPr>
        <p:spPr>
          <a:xfrm>
            <a:off x="5356252" y="3653320"/>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smtClean="0"/>
              <a:t>?</a:t>
            </a:r>
            <a:endParaRPr lang="en-US" sz="2000" dirty="0"/>
          </a:p>
        </p:txBody>
      </p:sp>
      <p:sp>
        <p:nvSpPr>
          <p:cNvPr id="37" name="Rounded Rectangle 36"/>
          <p:cNvSpPr/>
          <p:nvPr/>
        </p:nvSpPr>
        <p:spPr>
          <a:xfrm>
            <a:off x="5356254" y="2690973"/>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Bát</a:t>
            </a:r>
            <a:r>
              <a:rPr lang="en-US" sz="2000" dirty="0" smtClean="0"/>
              <a:t> </a:t>
            </a:r>
            <a:r>
              <a:rPr lang="en-US" sz="2000" dirty="0" err="1" smtClean="0"/>
              <a:t>nhỏ</a:t>
            </a:r>
            <a:endParaRPr lang="en-US" sz="2000" dirty="0"/>
          </a:p>
        </p:txBody>
      </p:sp>
      <p:sp>
        <p:nvSpPr>
          <p:cNvPr id="38" name="Rounded Rectangle 37"/>
          <p:cNvSpPr/>
          <p:nvPr/>
        </p:nvSpPr>
        <p:spPr>
          <a:xfrm>
            <a:off x="5356251" y="3653320"/>
            <a:ext cx="1883595" cy="53425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Bát</a:t>
            </a:r>
            <a:r>
              <a:rPr lang="en-US" sz="2000" dirty="0" smtClean="0"/>
              <a:t> to</a:t>
            </a:r>
            <a:endParaRPr lang="en-US" sz="2000" dirty="0"/>
          </a:p>
        </p:txBody>
      </p:sp>
      <p:sp>
        <p:nvSpPr>
          <p:cNvPr id="39" name="Rounded Rectangle 38"/>
          <p:cNvSpPr/>
          <p:nvPr/>
        </p:nvSpPr>
        <p:spPr>
          <a:xfrm>
            <a:off x="2493194" y="4030893"/>
            <a:ext cx="2291137" cy="6181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smtClean="0"/>
              <a:t>Ống</a:t>
            </a:r>
            <a:r>
              <a:rPr lang="en-US" sz="2000" dirty="0" smtClean="0"/>
              <a:t> </a:t>
            </a:r>
            <a:r>
              <a:rPr lang="en-US" sz="2000" dirty="0" err="1" smtClean="0"/>
              <a:t>muỗng</a:t>
            </a:r>
            <a:r>
              <a:rPr lang="en-US" sz="2000" dirty="0" smtClean="0"/>
              <a:t> (</a:t>
            </a:r>
            <a:r>
              <a:rPr lang="en-US" sz="2000" dirty="0" err="1" smtClean="0"/>
              <a:t>thìa</a:t>
            </a:r>
            <a:r>
              <a:rPr lang="en-US" sz="2000" dirty="0" smtClean="0"/>
              <a:t>)</a:t>
            </a:r>
            <a:endParaRPr lang="en-US" sz="2000" dirty="0"/>
          </a:p>
        </p:txBody>
      </p:sp>
      <p:cxnSp>
        <p:nvCxnSpPr>
          <p:cNvPr id="41" name="Elbow Connector 40"/>
          <p:cNvCxnSpPr>
            <a:stCxn id="25" idx="3"/>
            <a:endCxn id="26" idx="1"/>
          </p:cNvCxnSpPr>
          <p:nvPr/>
        </p:nvCxnSpPr>
        <p:spPr>
          <a:xfrm flipV="1">
            <a:off x="1921268" y="1365608"/>
            <a:ext cx="571928" cy="1393003"/>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25" idx="3"/>
            <a:endCxn id="27" idx="1"/>
          </p:cNvCxnSpPr>
          <p:nvPr/>
        </p:nvCxnSpPr>
        <p:spPr>
          <a:xfrm flipV="1">
            <a:off x="1921268" y="2357064"/>
            <a:ext cx="571927" cy="401547"/>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5" idx="3"/>
            <a:endCxn id="28" idx="1"/>
          </p:cNvCxnSpPr>
          <p:nvPr/>
        </p:nvCxnSpPr>
        <p:spPr>
          <a:xfrm>
            <a:off x="1921268" y="2758611"/>
            <a:ext cx="571926" cy="589909"/>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25" idx="3"/>
            <a:endCxn id="29" idx="1"/>
          </p:cNvCxnSpPr>
          <p:nvPr/>
        </p:nvCxnSpPr>
        <p:spPr>
          <a:xfrm>
            <a:off x="1921268" y="2758611"/>
            <a:ext cx="571926" cy="1581365"/>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6" idx="3"/>
            <a:endCxn id="32" idx="1"/>
          </p:cNvCxnSpPr>
          <p:nvPr/>
        </p:nvCxnSpPr>
        <p:spPr>
          <a:xfrm flipV="1">
            <a:off x="4784333" y="876731"/>
            <a:ext cx="571929" cy="488877"/>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6" idx="3"/>
            <a:endCxn id="31" idx="1"/>
          </p:cNvCxnSpPr>
          <p:nvPr/>
        </p:nvCxnSpPr>
        <p:spPr>
          <a:xfrm>
            <a:off x="4784333" y="1365608"/>
            <a:ext cx="571928" cy="415247"/>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8" idx="3"/>
            <a:endCxn id="37" idx="1"/>
          </p:cNvCxnSpPr>
          <p:nvPr/>
        </p:nvCxnSpPr>
        <p:spPr>
          <a:xfrm flipV="1">
            <a:off x="4784331" y="2958100"/>
            <a:ext cx="571923" cy="390420"/>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28" idx="3"/>
            <a:endCxn id="36" idx="1"/>
          </p:cNvCxnSpPr>
          <p:nvPr/>
        </p:nvCxnSpPr>
        <p:spPr>
          <a:xfrm>
            <a:off x="4784331" y="3348520"/>
            <a:ext cx="571921" cy="571927"/>
          </a:xfrm>
          <a:prstGeom prst="bent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370" y="1513728"/>
            <a:ext cx="1349350" cy="3586046"/>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14" y="369032"/>
            <a:ext cx="832026" cy="920383"/>
          </a:xfrm>
          <a:prstGeom prst="rect">
            <a:avLst/>
          </a:prstGeom>
        </p:spPr>
      </p:pic>
    </p:spTree>
    <p:extLst>
      <p:ext uri="{BB962C8B-B14F-4D97-AF65-F5344CB8AC3E}">
        <p14:creationId xmlns:p14="http://schemas.microsoft.com/office/powerpoint/2010/main" val="3274189718"/>
      </p:ext>
    </p:extLst>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ppt_w+.3"/>
                                          </p:val>
                                        </p:tav>
                                        <p:tav tm="100000">
                                          <p:val>
                                            <p:strVal val="#ppt_w"/>
                                          </p:val>
                                        </p:tav>
                                      </p:tavLst>
                                    </p:anim>
                                    <p:anim calcmode="lin" valueType="num">
                                      <p:cBhvr>
                                        <p:cTn id="15" dur="500" fill="hold"/>
                                        <p:tgtEl>
                                          <p:spTgt spid="33"/>
                                        </p:tgtEl>
                                        <p:attrNameLst>
                                          <p:attrName>ppt_h</p:attrName>
                                        </p:attrNameLst>
                                      </p:cBhvr>
                                      <p:tavLst>
                                        <p:tav tm="0">
                                          <p:val>
                                            <p:strVal val="#ppt_h"/>
                                          </p:val>
                                        </p:tav>
                                        <p:tav tm="100000">
                                          <p:val>
                                            <p:strVal val="#ppt_h"/>
                                          </p:val>
                                        </p:tav>
                                      </p:tavLst>
                                    </p:anim>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strVal val="#ppt_w+.3"/>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38"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5" name="Google Shape;4105;p69"/>
          <p:cNvSpPr/>
          <p:nvPr/>
        </p:nvSpPr>
        <p:spPr>
          <a:xfrm>
            <a:off x="5343370" y="1569268"/>
            <a:ext cx="2780100" cy="2505000"/>
          </a:xfrm>
          <a:prstGeom prst="roundRect">
            <a:avLst>
              <a:gd name="adj" fmla="val 99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9"/>
          <p:cNvSpPr/>
          <p:nvPr/>
        </p:nvSpPr>
        <p:spPr>
          <a:xfrm>
            <a:off x="5191700" y="1706673"/>
            <a:ext cx="2780100" cy="25050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9"/>
          <p:cNvSpPr/>
          <p:nvPr/>
        </p:nvSpPr>
        <p:spPr>
          <a:xfrm>
            <a:off x="1192869" y="1569275"/>
            <a:ext cx="3677400" cy="2505000"/>
          </a:xfrm>
          <a:prstGeom prst="roundRect">
            <a:avLst>
              <a:gd name="adj" fmla="val 997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0" name="Google Shape;4110;p69"/>
          <p:cNvGrpSpPr/>
          <p:nvPr/>
        </p:nvGrpSpPr>
        <p:grpSpPr>
          <a:xfrm>
            <a:off x="1050705" y="1711900"/>
            <a:ext cx="3684496" cy="2505000"/>
            <a:chOff x="845113" y="1635700"/>
            <a:chExt cx="4283800" cy="2505000"/>
          </a:xfrm>
        </p:grpSpPr>
        <p:sp>
          <p:nvSpPr>
            <p:cNvPr id="4111" name="Google Shape;4111;p69"/>
            <p:cNvSpPr/>
            <p:nvPr/>
          </p:nvSpPr>
          <p:spPr>
            <a:xfrm>
              <a:off x="853312" y="1635700"/>
              <a:ext cx="4275600" cy="25050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12" name="Google Shape;4112;p69"/>
            <p:cNvCxnSpPr/>
            <p:nvPr/>
          </p:nvCxnSpPr>
          <p:spPr>
            <a:xfrm rot="10800000" flipH="1">
              <a:off x="845113" y="2116929"/>
              <a:ext cx="4279200" cy="4200"/>
            </a:xfrm>
            <a:prstGeom prst="straightConnector1">
              <a:avLst/>
            </a:prstGeom>
            <a:noFill/>
            <a:ln w="19050" cap="flat" cmpd="sng">
              <a:solidFill>
                <a:schemeClr val="dk1"/>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56" y="404184"/>
            <a:ext cx="2382538" cy="1093772"/>
          </a:xfrm>
          <a:prstGeom prst="rect">
            <a:avLst/>
          </a:prstGeom>
        </p:spPr>
      </p:pic>
      <p:sp>
        <p:nvSpPr>
          <p:cNvPr id="4" name="TextBox 3"/>
          <p:cNvSpPr txBox="1"/>
          <p:nvPr/>
        </p:nvSpPr>
        <p:spPr>
          <a:xfrm>
            <a:off x="3464833" y="636163"/>
            <a:ext cx="1726867" cy="461665"/>
          </a:xfrm>
          <a:prstGeom prst="rect">
            <a:avLst/>
          </a:prstGeom>
          <a:noFill/>
        </p:spPr>
        <p:txBody>
          <a:bodyPr wrap="square" rtlCol="0">
            <a:spAutoFit/>
          </a:bodyPr>
          <a:lstStyle/>
          <a:p>
            <a:pPr algn="ctr"/>
            <a:r>
              <a:rPr lang="en-US" sz="2400" b="1" dirty="0" err="1" smtClean="0">
                <a:solidFill>
                  <a:srgbClr val="C00000"/>
                </a:solidFill>
              </a:rPr>
              <a:t>Ghi</a:t>
            </a:r>
            <a:r>
              <a:rPr lang="en-US" sz="2400" b="1" dirty="0" smtClean="0">
                <a:solidFill>
                  <a:srgbClr val="C00000"/>
                </a:solidFill>
              </a:rPr>
              <a:t> </a:t>
            </a:r>
            <a:r>
              <a:rPr lang="en-US" sz="2400" b="1" dirty="0" err="1" smtClean="0">
                <a:solidFill>
                  <a:srgbClr val="C00000"/>
                </a:solidFill>
              </a:rPr>
              <a:t>nhớ</a:t>
            </a:r>
            <a:endParaRPr lang="en-US" sz="2400" b="1" dirty="0">
              <a:solidFill>
                <a:srgbClr val="C0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24992">
            <a:off x="2761159" y="1730010"/>
            <a:ext cx="280440" cy="530398"/>
          </a:xfrm>
          <a:prstGeom prst="rect">
            <a:avLst/>
          </a:prstGeom>
        </p:spPr>
      </p:pic>
      <p:sp>
        <p:nvSpPr>
          <p:cNvPr id="6" name="TextBox 5"/>
          <p:cNvSpPr txBox="1"/>
          <p:nvPr/>
        </p:nvSpPr>
        <p:spPr>
          <a:xfrm>
            <a:off x="1278062" y="2355063"/>
            <a:ext cx="3246634" cy="1477328"/>
          </a:xfrm>
          <a:prstGeom prst="rect">
            <a:avLst/>
          </a:prstGeom>
          <a:noFill/>
        </p:spPr>
        <p:txBody>
          <a:bodyPr wrap="square" rtlCol="0">
            <a:spAutoFit/>
          </a:bodyPr>
          <a:lstStyle/>
          <a:p>
            <a:pPr algn="just">
              <a:lnSpc>
                <a:spcPct val="150000"/>
              </a:lnSpc>
            </a:pPr>
            <a:r>
              <a:rPr lang="en-US" sz="2000" dirty="0" err="1" smtClean="0"/>
              <a:t>Sơ</a:t>
            </a:r>
            <a:r>
              <a:rPr lang="en-US" sz="2000" dirty="0" smtClean="0"/>
              <a:t> </a:t>
            </a:r>
            <a:r>
              <a:rPr lang="en-US" sz="2000" dirty="0" err="1" smtClean="0"/>
              <a:t>đồ</a:t>
            </a:r>
            <a:r>
              <a:rPr lang="en-US" sz="2000" dirty="0" smtClean="0"/>
              <a:t> </a:t>
            </a:r>
            <a:r>
              <a:rPr lang="en-US" sz="2000" dirty="0" err="1" smtClean="0"/>
              <a:t>hình</a:t>
            </a:r>
            <a:r>
              <a:rPr lang="en-US" sz="2000" dirty="0" smtClean="0"/>
              <a:t> </a:t>
            </a:r>
            <a:r>
              <a:rPr lang="en-US" sz="2000" dirty="0" err="1" smtClean="0"/>
              <a:t>cây</a:t>
            </a:r>
            <a:r>
              <a:rPr lang="en-US" sz="2000" dirty="0" smtClean="0"/>
              <a:t> </a:t>
            </a:r>
            <a:r>
              <a:rPr lang="en-US" sz="2000" dirty="0" err="1" smtClean="0"/>
              <a:t>là</a:t>
            </a:r>
            <a:r>
              <a:rPr lang="en-US" sz="2000" dirty="0" smtClean="0"/>
              <a:t> </a:t>
            </a:r>
            <a:r>
              <a:rPr lang="en-US" sz="2000" dirty="0" err="1" smtClean="0"/>
              <a:t>một</a:t>
            </a:r>
            <a:r>
              <a:rPr lang="en-US" sz="2000" dirty="0" smtClean="0"/>
              <a:t> </a:t>
            </a:r>
            <a:r>
              <a:rPr lang="en-US" sz="2000" dirty="0" err="1" smtClean="0"/>
              <a:t>phương</a:t>
            </a:r>
            <a:r>
              <a:rPr lang="en-US" sz="2000" dirty="0" smtClean="0"/>
              <a:t> </a:t>
            </a:r>
            <a:r>
              <a:rPr lang="en-US" sz="2000" dirty="0" err="1" smtClean="0"/>
              <a:t>pháp</a:t>
            </a:r>
            <a:r>
              <a:rPr lang="en-US" sz="2000" dirty="0" smtClean="0"/>
              <a:t> </a:t>
            </a:r>
            <a:r>
              <a:rPr lang="en-US" sz="2000" dirty="0" err="1" smtClean="0"/>
              <a:t>để</a:t>
            </a:r>
            <a:r>
              <a:rPr lang="en-US" sz="2000" dirty="0" smtClean="0"/>
              <a:t> </a:t>
            </a:r>
            <a:r>
              <a:rPr lang="en-US" sz="2000" dirty="0" err="1" smtClean="0"/>
              <a:t>biểu</a:t>
            </a:r>
            <a:r>
              <a:rPr lang="en-US" sz="2000" dirty="0" smtClean="0"/>
              <a:t> </a:t>
            </a:r>
            <a:r>
              <a:rPr lang="en-US" sz="2000" dirty="0" err="1" smtClean="0"/>
              <a:t>diễn</a:t>
            </a:r>
            <a:r>
              <a:rPr lang="en-US" sz="2000" dirty="0" smtClean="0"/>
              <a:t> </a:t>
            </a:r>
            <a:r>
              <a:rPr lang="en-US" sz="2000" dirty="0" err="1" smtClean="0"/>
              <a:t>cách</a:t>
            </a:r>
            <a:r>
              <a:rPr lang="en-US" sz="2000" dirty="0" smtClean="0"/>
              <a:t> </a:t>
            </a:r>
            <a:r>
              <a:rPr lang="en-US" sz="2000" dirty="0" err="1" smtClean="0"/>
              <a:t>sắp</a:t>
            </a:r>
            <a:r>
              <a:rPr lang="en-US" sz="2000" dirty="0" smtClean="0"/>
              <a:t> </a:t>
            </a:r>
            <a:r>
              <a:rPr lang="en-US" sz="2000" dirty="0" err="1" smtClean="0"/>
              <a:t>xếp</a:t>
            </a:r>
            <a:r>
              <a:rPr lang="en-US" sz="2000" dirty="0" smtClean="0"/>
              <a:t>, </a:t>
            </a:r>
            <a:r>
              <a:rPr lang="en-US" sz="2000" dirty="0" err="1" smtClean="0"/>
              <a:t>phân</a:t>
            </a:r>
            <a:r>
              <a:rPr lang="en-US" sz="2000" dirty="0" smtClean="0"/>
              <a:t> </a:t>
            </a:r>
            <a:r>
              <a:rPr lang="en-US" sz="2000" dirty="0" err="1" smtClean="0"/>
              <a:t>loại</a:t>
            </a:r>
            <a:r>
              <a:rPr lang="en-US" sz="2000" dirty="0" smtClean="0"/>
              <a:t>.</a:t>
            </a:r>
            <a:endParaRPr lang="en-US" sz="20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3370" y="1706673"/>
            <a:ext cx="2648101" cy="264810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200" b="1" dirty="0" smtClean="0">
                <a:solidFill>
                  <a:srgbClr val="C00000"/>
                </a:solidFill>
                <a:latin typeface="+mn-lt"/>
              </a:rPr>
              <a:t>LUYỆN TẬP</a:t>
            </a:r>
            <a:endParaRPr lang="en-US" sz="3200" b="1" dirty="0">
              <a:solidFill>
                <a:srgbClr val="C00000"/>
              </a:solidFill>
              <a:latin typeface="+mn-lt"/>
            </a:endParaRPr>
          </a:p>
        </p:txBody>
      </p:sp>
      <p:sp>
        <p:nvSpPr>
          <p:cNvPr id="5" name="Rectangle 4"/>
          <p:cNvSpPr/>
          <p:nvPr/>
        </p:nvSpPr>
        <p:spPr>
          <a:xfrm>
            <a:off x="1045634" y="1066600"/>
            <a:ext cx="1348244" cy="400110"/>
          </a:xfrm>
          <a:prstGeom prst="rect">
            <a:avLst/>
          </a:prstGeom>
        </p:spPr>
        <p:txBody>
          <a:bodyPr wrap="square">
            <a:spAutoFit/>
          </a:bodyPr>
          <a:lstStyle/>
          <a:p>
            <a:r>
              <a:rPr lang="en-US" sz="2000" b="1" u="sng" dirty="0" err="1"/>
              <a:t>Bài</a:t>
            </a:r>
            <a:r>
              <a:rPr lang="en-US" sz="2000" b="1" u="sng" dirty="0"/>
              <a:t> </a:t>
            </a:r>
            <a:r>
              <a:rPr lang="en-US" sz="2000" b="1" u="sng" dirty="0" err="1"/>
              <a:t>tập</a:t>
            </a:r>
            <a:r>
              <a:rPr lang="en-US" sz="2000" b="1" u="sng" dirty="0"/>
              <a:t> 1. </a:t>
            </a:r>
          </a:p>
        </p:txBody>
      </p:sp>
      <p:sp>
        <p:nvSpPr>
          <p:cNvPr id="6" name="Rectangle 5"/>
          <p:cNvSpPr/>
          <p:nvPr/>
        </p:nvSpPr>
        <p:spPr>
          <a:xfrm>
            <a:off x="1366462" y="1610548"/>
            <a:ext cx="6544638" cy="2862322"/>
          </a:xfrm>
          <a:prstGeom prst="rect">
            <a:avLst/>
          </a:prstGeom>
        </p:spPr>
        <p:txBody>
          <a:bodyPr wrap="square">
            <a:spAutoFit/>
          </a:bodyPr>
          <a:lstStyle/>
          <a:p>
            <a:pPr algn="just">
              <a:lnSpc>
                <a:spcPct val="150000"/>
              </a:lnSpc>
            </a:pPr>
            <a:r>
              <a:rPr lang="vi-VN" sz="2000" dirty="0"/>
              <a:t>Hãy nêu cách em sắp xếp sách, vở, đồ dùng học tập vào cặp để đi học. Tại sao em lại sắp xếp như vậy? Hãy vẽ sơ đồ hình cây mô tả cách em sắp xếp.</a:t>
            </a:r>
          </a:p>
          <a:p>
            <a:pPr algn="just">
              <a:lnSpc>
                <a:spcPct val="150000"/>
              </a:lnSpc>
            </a:pPr>
            <a:r>
              <a:rPr lang="vi-VN" sz="2000" dirty="0"/>
              <a:t>Nếu muốn lấy một cuốn sách, một quyển vở hay một đồ dùng học tập trong cặp thì em sẽ làm thế nào? Tại sao em làm như vậy?</a:t>
            </a: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3"/>
        <p:cNvGrpSpPr/>
        <p:nvPr/>
      </p:nvGrpSpPr>
      <p:grpSpPr>
        <a:xfrm>
          <a:off x="0" y="0"/>
          <a:ext cx="0" cy="0"/>
          <a:chOff x="0" y="0"/>
          <a:chExt cx="0" cy="0"/>
        </a:xfrm>
      </p:grpSpPr>
      <p:sp>
        <p:nvSpPr>
          <p:cNvPr id="4244" name="Google Shape;4244;p71"/>
          <p:cNvSpPr/>
          <p:nvPr/>
        </p:nvSpPr>
        <p:spPr>
          <a:xfrm>
            <a:off x="6111897" y="1338825"/>
            <a:ext cx="2128800" cy="3361500"/>
          </a:xfrm>
          <a:prstGeom prst="roundRect">
            <a:avLst>
              <a:gd name="adj" fmla="val 99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1"/>
          <p:cNvSpPr/>
          <p:nvPr/>
        </p:nvSpPr>
        <p:spPr>
          <a:xfrm>
            <a:off x="1010553" y="1338825"/>
            <a:ext cx="2128800" cy="3361500"/>
          </a:xfrm>
          <a:prstGeom prst="roundRect">
            <a:avLst>
              <a:gd name="adj" fmla="val 997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1"/>
          <p:cNvSpPr/>
          <p:nvPr/>
        </p:nvSpPr>
        <p:spPr>
          <a:xfrm>
            <a:off x="3561225" y="1338825"/>
            <a:ext cx="2128800" cy="3361500"/>
          </a:xfrm>
          <a:prstGeom prst="roundRect">
            <a:avLst>
              <a:gd name="adj" fmla="val 997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1"/>
          <p:cNvSpPr/>
          <p:nvPr/>
        </p:nvSpPr>
        <p:spPr>
          <a:xfrm>
            <a:off x="6016122" y="1427525"/>
            <a:ext cx="2128800" cy="33615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1"/>
          <p:cNvSpPr/>
          <p:nvPr/>
        </p:nvSpPr>
        <p:spPr>
          <a:xfrm>
            <a:off x="914778" y="1427525"/>
            <a:ext cx="2128800" cy="33615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1"/>
          <p:cNvSpPr/>
          <p:nvPr/>
        </p:nvSpPr>
        <p:spPr>
          <a:xfrm>
            <a:off x="3465450" y="1427525"/>
            <a:ext cx="2128800" cy="33615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0" name="Google Shape;4250;p71"/>
          <p:cNvCxnSpPr/>
          <p:nvPr/>
        </p:nvCxnSpPr>
        <p:spPr>
          <a:xfrm>
            <a:off x="6004647" y="1934673"/>
            <a:ext cx="2129100" cy="0"/>
          </a:xfrm>
          <a:prstGeom prst="straightConnector1">
            <a:avLst/>
          </a:prstGeom>
          <a:noFill/>
          <a:ln w="19050" cap="flat" cmpd="sng">
            <a:solidFill>
              <a:schemeClr val="dk1"/>
            </a:solidFill>
            <a:prstDash val="solid"/>
            <a:round/>
            <a:headEnd type="none" w="med" len="med"/>
            <a:tailEnd type="none" w="med" len="med"/>
          </a:ln>
        </p:spPr>
      </p:cxnSp>
      <p:cxnSp>
        <p:nvCxnSpPr>
          <p:cNvPr id="4251" name="Google Shape;4251;p71"/>
          <p:cNvCxnSpPr/>
          <p:nvPr/>
        </p:nvCxnSpPr>
        <p:spPr>
          <a:xfrm>
            <a:off x="3453975" y="1934673"/>
            <a:ext cx="2127600" cy="0"/>
          </a:xfrm>
          <a:prstGeom prst="straightConnector1">
            <a:avLst/>
          </a:prstGeom>
          <a:noFill/>
          <a:ln w="19050" cap="flat" cmpd="sng">
            <a:solidFill>
              <a:schemeClr val="dk1"/>
            </a:solidFill>
            <a:prstDash val="solid"/>
            <a:round/>
            <a:headEnd type="none" w="med" len="med"/>
            <a:tailEnd type="none" w="med" len="med"/>
          </a:ln>
        </p:spPr>
      </p:cxnSp>
      <p:cxnSp>
        <p:nvCxnSpPr>
          <p:cNvPr id="4252" name="Google Shape;4252;p71"/>
          <p:cNvCxnSpPr/>
          <p:nvPr/>
        </p:nvCxnSpPr>
        <p:spPr>
          <a:xfrm>
            <a:off x="903303" y="1934673"/>
            <a:ext cx="2145900" cy="0"/>
          </a:xfrm>
          <a:prstGeom prst="straightConnector1">
            <a:avLst/>
          </a:prstGeom>
          <a:noFill/>
          <a:ln w="19050" cap="flat" cmpd="sng">
            <a:solidFill>
              <a:schemeClr val="dk1"/>
            </a:solidFill>
            <a:prstDash val="solid"/>
            <a:round/>
            <a:headEnd type="none" w="med" len="med"/>
            <a:tailEnd type="none" w="med" len="med"/>
          </a:ln>
        </p:spPr>
      </p:cxnSp>
      <p:sp>
        <p:nvSpPr>
          <p:cNvPr id="3" name="Oval Callout 2"/>
          <p:cNvSpPr/>
          <p:nvPr/>
        </p:nvSpPr>
        <p:spPr>
          <a:xfrm>
            <a:off x="1712477" y="308224"/>
            <a:ext cx="1331102" cy="832207"/>
          </a:xfrm>
          <a:prstGeom prst="wedgeEllipseCallout">
            <a:avLst>
              <a:gd name="adj1" fmla="val 40496"/>
              <a:gd name="adj2" fmla="val 45395"/>
            </a:avLst>
          </a:prstGeom>
          <a:solidFill>
            <a:schemeClr val="accent5">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p:nvSpPr>
        <p:spPr>
          <a:xfrm>
            <a:off x="1712477" y="481454"/>
            <a:ext cx="1331101" cy="461665"/>
          </a:xfrm>
          <a:prstGeom prst="rect">
            <a:avLst/>
          </a:prstGeom>
          <a:noFill/>
        </p:spPr>
        <p:txBody>
          <a:bodyPr wrap="square" rtlCol="0">
            <a:spAutoFit/>
          </a:bodyPr>
          <a:lstStyle/>
          <a:p>
            <a:pPr algn="ctr"/>
            <a:r>
              <a:rPr lang="en-US" sz="2400" b="1" dirty="0" err="1" smtClean="0">
                <a:solidFill>
                  <a:schemeClr val="bg1"/>
                </a:solidFill>
              </a:rPr>
              <a:t>Gợi</a:t>
            </a:r>
            <a:r>
              <a:rPr lang="en-US" sz="2400" b="1" dirty="0" smtClean="0">
                <a:solidFill>
                  <a:schemeClr val="bg1"/>
                </a:solidFill>
              </a:rPr>
              <a:t> ý</a:t>
            </a:r>
            <a:endParaRPr lang="en-US" sz="2400" b="1" dirty="0">
              <a:solidFill>
                <a:schemeClr val="bg1"/>
              </a:solidFill>
            </a:endParaRPr>
          </a:p>
        </p:txBody>
      </p:sp>
      <p:sp>
        <p:nvSpPr>
          <p:cNvPr id="5" name="TextBox 4"/>
          <p:cNvSpPr txBox="1"/>
          <p:nvPr/>
        </p:nvSpPr>
        <p:spPr>
          <a:xfrm>
            <a:off x="851906" y="1505098"/>
            <a:ext cx="2287447" cy="400110"/>
          </a:xfrm>
          <a:prstGeom prst="rect">
            <a:avLst/>
          </a:prstGeom>
          <a:noFill/>
        </p:spPr>
        <p:txBody>
          <a:bodyPr wrap="square" rtlCol="0">
            <a:spAutoFit/>
          </a:bodyPr>
          <a:lstStyle/>
          <a:p>
            <a:pPr algn="ctr"/>
            <a:r>
              <a:rPr lang="en-US" sz="2000" b="1" dirty="0" err="1" smtClean="0"/>
              <a:t>Ngăn</a:t>
            </a:r>
            <a:r>
              <a:rPr lang="en-US" sz="2000" b="1" dirty="0" smtClean="0"/>
              <a:t> to </a:t>
            </a:r>
            <a:r>
              <a:rPr lang="en-US" sz="2000" b="1" dirty="0" err="1" smtClean="0"/>
              <a:t>nhất</a:t>
            </a:r>
            <a:endParaRPr lang="en-US" sz="2000" b="1" dirty="0"/>
          </a:p>
        </p:txBody>
      </p:sp>
      <p:sp>
        <p:nvSpPr>
          <p:cNvPr id="34" name="TextBox 33"/>
          <p:cNvSpPr txBox="1"/>
          <p:nvPr/>
        </p:nvSpPr>
        <p:spPr>
          <a:xfrm>
            <a:off x="3509828" y="1490213"/>
            <a:ext cx="2095897" cy="400110"/>
          </a:xfrm>
          <a:prstGeom prst="rect">
            <a:avLst/>
          </a:prstGeom>
          <a:noFill/>
        </p:spPr>
        <p:txBody>
          <a:bodyPr wrap="square" rtlCol="0">
            <a:spAutoFit/>
          </a:bodyPr>
          <a:lstStyle/>
          <a:p>
            <a:pPr algn="ctr"/>
            <a:r>
              <a:rPr lang="en-US" sz="2000" b="1" dirty="0" err="1" smtClean="0"/>
              <a:t>Ngăn</a:t>
            </a:r>
            <a:r>
              <a:rPr lang="en-US" sz="2000" b="1" dirty="0" smtClean="0"/>
              <a:t> ở </a:t>
            </a:r>
            <a:r>
              <a:rPr lang="en-US" sz="2000" b="1" dirty="0" err="1" smtClean="0"/>
              <a:t>giữa</a:t>
            </a:r>
            <a:endParaRPr lang="en-US" sz="2000" b="1" dirty="0"/>
          </a:p>
        </p:txBody>
      </p:sp>
      <p:sp>
        <p:nvSpPr>
          <p:cNvPr id="35" name="TextBox 34"/>
          <p:cNvSpPr txBox="1"/>
          <p:nvPr/>
        </p:nvSpPr>
        <p:spPr>
          <a:xfrm>
            <a:off x="6049025" y="1490213"/>
            <a:ext cx="2095897" cy="400110"/>
          </a:xfrm>
          <a:prstGeom prst="rect">
            <a:avLst/>
          </a:prstGeom>
          <a:noFill/>
        </p:spPr>
        <p:txBody>
          <a:bodyPr wrap="square" rtlCol="0">
            <a:spAutoFit/>
          </a:bodyPr>
          <a:lstStyle/>
          <a:p>
            <a:pPr algn="ctr"/>
            <a:r>
              <a:rPr lang="en-US" sz="2000" b="1" dirty="0" err="1" smtClean="0"/>
              <a:t>Ngăn</a:t>
            </a:r>
            <a:r>
              <a:rPr lang="en-US" sz="2000" b="1" dirty="0" smtClean="0"/>
              <a:t> </a:t>
            </a:r>
            <a:r>
              <a:rPr lang="en-US" sz="2000" b="1" dirty="0" err="1" smtClean="0"/>
              <a:t>nhỏ</a:t>
            </a:r>
            <a:endParaRPr lang="en-US" sz="2000" b="1" dirty="0"/>
          </a:p>
        </p:txBody>
      </p:sp>
      <p:sp>
        <p:nvSpPr>
          <p:cNvPr id="6" name="TextBox 5"/>
          <p:cNvSpPr txBox="1"/>
          <p:nvPr/>
        </p:nvSpPr>
        <p:spPr>
          <a:xfrm>
            <a:off x="971276" y="2149613"/>
            <a:ext cx="2029744" cy="1420325"/>
          </a:xfrm>
          <a:prstGeom prst="rect">
            <a:avLst/>
          </a:prstGeom>
          <a:noFill/>
        </p:spPr>
        <p:txBody>
          <a:bodyPr wrap="square" rtlCol="0">
            <a:spAutoFit/>
          </a:bodyPr>
          <a:lstStyle/>
          <a:p>
            <a:pPr algn="ctr">
              <a:lnSpc>
                <a:spcPct val="150000"/>
              </a:lnSpc>
            </a:pPr>
            <a:r>
              <a:rPr lang="en-US" sz="2000" dirty="0" err="1" smtClean="0"/>
              <a:t>Xếp</a:t>
            </a:r>
            <a:r>
              <a:rPr lang="en-US" sz="2000" dirty="0" smtClean="0"/>
              <a:t> SGK </a:t>
            </a:r>
            <a:r>
              <a:rPr lang="en-US" sz="2000" dirty="0" err="1" smtClean="0"/>
              <a:t>và</a:t>
            </a:r>
            <a:r>
              <a:rPr lang="en-US" sz="2000" dirty="0" smtClean="0"/>
              <a:t> SBT </a:t>
            </a:r>
            <a:r>
              <a:rPr lang="en-US" sz="2000" dirty="0" err="1" smtClean="0"/>
              <a:t>theo</a:t>
            </a:r>
            <a:r>
              <a:rPr lang="en-US" sz="2000" dirty="0" smtClean="0"/>
              <a:t> </a:t>
            </a:r>
            <a:r>
              <a:rPr lang="en-US" sz="2000" dirty="0" err="1" smtClean="0"/>
              <a:t>thứ</a:t>
            </a:r>
            <a:r>
              <a:rPr lang="en-US" sz="2000" dirty="0" smtClean="0"/>
              <a:t> </a:t>
            </a:r>
            <a:r>
              <a:rPr lang="en-US" sz="2000" dirty="0" err="1" smtClean="0"/>
              <a:t>tự</a:t>
            </a:r>
            <a:r>
              <a:rPr lang="en-US" sz="2000" dirty="0" smtClean="0"/>
              <a:t> </a:t>
            </a:r>
            <a:r>
              <a:rPr lang="en-US" sz="2000" dirty="0" err="1" smtClean="0"/>
              <a:t>môn</a:t>
            </a:r>
            <a:r>
              <a:rPr lang="en-US" sz="2000" dirty="0" smtClean="0"/>
              <a:t> </a:t>
            </a:r>
            <a:r>
              <a:rPr lang="en-US" sz="2000" dirty="0" err="1" smtClean="0"/>
              <a:t>học</a:t>
            </a:r>
            <a:r>
              <a:rPr lang="en-US" sz="2000" dirty="0" smtClean="0"/>
              <a:t>.</a:t>
            </a:r>
            <a:endParaRPr lang="en-US" sz="2000" dirty="0"/>
          </a:p>
        </p:txBody>
      </p:sp>
      <p:sp>
        <p:nvSpPr>
          <p:cNvPr id="37" name="TextBox 36"/>
          <p:cNvSpPr txBox="1"/>
          <p:nvPr/>
        </p:nvSpPr>
        <p:spPr>
          <a:xfrm>
            <a:off x="3570244" y="2149613"/>
            <a:ext cx="2029744" cy="1015663"/>
          </a:xfrm>
          <a:prstGeom prst="rect">
            <a:avLst/>
          </a:prstGeom>
          <a:noFill/>
        </p:spPr>
        <p:txBody>
          <a:bodyPr wrap="square" rtlCol="0">
            <a:spAutoFit/>
          </a:bodyPr>
          <a:lstStyle/>
          <a:p>
            <a:pPr algn="ctr">
              <a:lnSpc>
                <a:spcPct val="150000"/>
              </a:lnSpc>
            </a:pPr>
            <a:r>
              <a:rPr lang="en-US" sz="2000" dirty="0" err="1" smtClean="0"/>
              <a:t>Xếp</a:t>
            </a:r>
            <a:r>
              <a:rPr lang="en-US" sz="2000" dirty="0" smtClean="0"/>
              <a:t> </a:t>
            </a:r>
            <a:r>
              <a:rPr lang="en-US" sz="2000" dirty="0" err="1" smtClean="0"/>
              <a:t>vở</a:t>
            </a:r>
            <a:r>
              <a:rPr lang="en-US" sz="2000" dirty="0" smtClean="0"/>
              <a:t> </a:t>
            </a:r>
            <a:r>
              <a:rPr lang="en-US" sz="2000" dirty="0" err="1" smtClean="0"/>
              <a:t>viết</a:t>
            </a:r>
            <a:r>
              <a:rPr lang="en-US" sz="2000" dirty="0" smtClean="0"/>
              <a:t> </a:t>
            </a:r>
            <a:r>
              <a:rPr lang="en-US" sz="2000" dirty="0" err="1" smtClean="0"/>
              <a:t>theo</a:t>
            </a:r>
            <a:r>
              <a:rPr lang="en-US" sz="2000" dirty="0" smtClean="0"/>
              <a:t> </a:t>
            </a:r>
            <a:r>
              <a:rPr lang="en-US" sz="2000" dirty="0" err="1" smtClean="0"/>
              <a:t>thứ</a:t>
            </a:r>
            <a:r>
              <a:rPr lang="en-US" sz="2000" dirty="0" smtClean="0"/>
              <a:t> </a:t>
            </a:r>
            <a:r>
              <a:rPr lang="en-US" sz="2000" dirty="0" err="1" smtClean="0"/>
              <a:t>tự</a:t>
            </a:r>
            <a:r>
              <a:rPr lang="en-US" sz="2000" dirty="0" smtClean="0"/>
              <a:t> </a:t>
            </a:r>
            <a:r>
              <a:rPr lang="en-US" sz="2000" dirty="0" err="1" smtClean="0"/>
              <a:t>môn</a:t>
            </a:r>
            <a:r>
              <a:rPr lang="en-US" sz="2000" dirty="0" smtClean="0"/>
              <a:t> </a:t>
            </a:r>
            <a:r>
              <a:rPr lang="en-US" sz="2000" dirty="0" err="1" smtClean="0"/>
              <a:t>học</a:t>
            </a:r>
            <a:r>
              <a:rPr lang="en-US" sz="2000" dirty="0" smtClean="0"/>
              <a:t>.</a:t>
            </a:r>
            <a:endParaRPr lang="en-US" sz="2000" dirty="0"/>
          </a:p>
        </p:txBody>
      </p:sp>
      <p:sp>
        <p:nvSpPr>
          <p:cNvPr id="38" name="TextBox 37"/>
          <p:cNvSpPr txBox="1"/>
          <p:nvPr/>
        </p:nvSpPr>
        <p:spPr>
          <a:xfrm>
            <a:off x="6161425" y="2149613"/>
            <a:ext cx="2029744" cy="1015663"/>
          </a:xfrm>
          <a:prstGeom prst="rect">
            <a:avLst/>
          </a:prstGeom>
          <a:noFill/>
        </p:spPr>
        <p:txBody>
          <a:bodyPr wrap="square" rtlCol="0">
            <a:spAutoFit/>
          </a:bodyPr>
          <a:lstStyle/>
          <a:p>
            <a:pPr algn="ctr">
              <a:lnSpc>
                <a:spcPct val="150000"/>
              </a:lnSpc>
            </a:pPr>
            <a:r>
              <a:rPr lang="en-US" sz="2000" dirty="0" err="1" smtClean="0"/>
              <a:t>Xếp</a:t>
            </a:r>
            <a:r>
              <a:rPr lang="en-US" sz="2000" dirty="0" smtClean="0"/>
              <a:t> </a:t>
            </a:r>
            <a:r>
              <a:rPr lang="en-US" sz="2000" dirty="0" err="1" smtClean="0"/>
              <a:t>đồ</a:t>
            </a:r>
            <a:r>
              <a:rPr lang="en-US" sz="2000" dirty="0" smtClean="0"/>
              <a:t> </a:t>
            </a:r>
            <a:r>
              <a:rPr lang="en-US" sz="2000" dirty="0" err="1" smtClean="0"/>
              <a:t>dùng</a:t>
            </a:r>
            <a:r>
              <a:rPr lang="en-US" sz="2000" dirty="0" smtClean="0"/>
              <a:t> </a:t>
            </a:r>
            <a:r>
              <a:rPr lang="en-US" sz="2000" dirty="0" err="1" smtClean="0"/>
              <a:t>học</a:t>
            </a:r>
            <a:r>
              <a:rPr lang="en-US" sz="2000" dirty="0" smtClean="0"/>
              <a:t> </a:t>
            </a:r>
            <a:r>
              <a:rPr lang="en-US" sz="2000" dirty="0" err="1" smtClean="0"/>
              <a:t>tập</a:t>
            </a:r>
            <a:r>
              <a:rPr lang="en-US" sz="2000" dirty="0" smtClean="0"/>
              <a:t>.</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458" y="3684253"/>
            <a:ext cx="906333" cy="8336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6553" y="3439955"/>
            <a:ext cx="477537" cy="10779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917" y="4043938"/>
            <a:ext cx="859161" cy="4506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1430">
            <a:off x="1563642" y="3712977"/>
            <a:ext cx="980177" cy="8443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strVal val="#ppt_w+.3"/>
                                          </p:val>
                                        </p:tav>
                                        <p:tav tm="100000">
                                          <p:val>
                                            <p:strVal val="#ppt_w"/>
                                          </p:val>
                                        </p:tav>
                                      </p:tavLst>
                                    </p:anim>
                                    <p:anim calcmode="lin" valueType="num">
                                      <p:cBhvr>
                                        <p:cTn id="47" dur="500" fill="hold"/>
                                        <p:tgtEl>
                                          <p:spTgt spid="37"/>
                                        </p:tgtEl>
                                        <p:attrNameLst>
                                          <p:attrName>ppt_h</p:attrName>
                                        </p:attrNameLst>
                                      </p:cBhvr>
                                      <p:tavLst>
                                        <p:tav tm="0">
                                          <p:val>
                                            <p:strVal val="#ppt_h"/>
                                          </p:val>
                                        </p:tav>
                                        <p:tav tm="100000">
                                          <p:val>
                                            <p:strVal val="#ppt_h"/>
                                          </p:val>
                                        </p:tav>
                                      </p:tavLst>
                                    </p:anim>
                                    <p:animEffect transition="in" filter="fade">
                                      <p:cBhvr>
                                        <p:cTn id="48" dur="500"/>
                                        <p:tgtEl>
                                          <p:spTgt spid="37"/>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strVal val="#ppt_w+.3"/>
                                          </p:val>
                                        </p:tav>
                                        <p:tav tm="100000">
                                          <p:val>
                                            <p:strVal val="#ppt_w"/>
                                          </p:val>
                                        </p:tav>
                                      </p:tavLst>
                                    </p:anim>
                                    <p:anim calcmode="lin" valueType="num">
                                      <p:cBhvr>
                                        <p:cTn id="52" dur="500" fill="hold"/>
                                        <p:tgtEl>
                                          <p:spTgt spid="7"/>
                                        </p:tgtEl>
                                        <p:attrNameLst>
                                          <p:attrName>ppt_h</p:attrName>
                                        </p:attrNameLst>
                                      </p:cBhvr>
                                      <p:tavLst>
                                        <p:tav tm="0">
                                          <p:val>
                                            <p:strVal val="#ppt_h"/>
                                          </p:val>
                                        </p:tav>
                                        <p:tav tm="100000">
                                          <p:val>
                                            <p:strVal val="#ppt_h"/>
                                          </p:val>
                                        </p:tav>
                                      </p:tavLst>
                                    </p:anim>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strVal val="#ppt_h"/>
                                          </p:val>
                                        </p:tav>
                                        <p:tav tm="100000">
                                          <p:val>
                                            <p:strVal val="#ppt_h"/>
                                          </p:val>
                                        </p:tav>
                                      </p:tavLst>
                                    </p:anim>
                                  </p:childTnLst>
                                </p:cTn>
                              </p:par>
                              <p:par>
                                <p:cTn id="60" presetID="17" presetClass="entr" presetSubtype="1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par>
                                <p:cTn id="64" presetID="17" presetClass="entr" presetSubtype="1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34" grpId="0"/>
      <p:bldP spid="35" grpId="0"/>
      <p:bldP spid="6"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5" y="423021"/>
            <a:ext cx="3061700" cy="1066732"/>
          </a:xfrm>
          <a:prstGeom prst="rect">
            <a:avLst/>
          </a:prstGeom>
        </p:spPr>
      </p:pic>
      <p:sp>
        <p:nvSpPr>
          <p:cNvPr id="4" name="TextBox 3"/>
          <p:cNvSpPr txBox="1"/>
          <p:nvPr/>
        </p:nvSpPr>
        <p:spPr>
          <a:xfrm>
            <a:off x="1181597" y="698643"/>
            <a:ext cx="2702103" cy="400110"/>
          </a:xfrm>
          <a:prstGeom prst="rect">
            <a:avLst/>
          </a:prstGeom>
          <a:noFill/>
        </p:spPr>
        <p:txBody>
          <a:bodyPr wrap="square" rtlCol="0">
            <a:spAutoFit/>
          </a:bodyPr>
          <a:lstStyle/>
          <a:p>
            <a:pPr algn="ctr"/>
            <a:r>
              <a:rPr lang="en-US" sz="2000" b="1" dirty="0" err="1" smtClean="0"/>
              <a:t>Sơ</a:t>
            </a:r>
            <a:r>
              <a:rPr lang="en-US" sz="2000" b="1" dirty="0" smtClean="0"/>
              <a:t> </a:t>
            </a:r>
            <a:r>
              <a:rPr lang="en-US" sz="2000" b="1" dirty="0" err="1" smtClean="0"/>
              <a:t>đồ</a:t>
            </a:r>
            <a:r>
              <a:rPr lang="en-US" sz="2000" b="1" dirty="0" smtClean="0"/>
              <a:t> </a:t>
            </a:r>
            <a:r>
              <a:rPr lang="en-US" sz="2000" b="1" dirty="0" err="1" smtClean="0"/>
              <a:t>cây</a:t>
            </a:r>
            <a:r>
              <a:rPr lang="en-US" sz="2000" b="1" dirty="0" smtClean="0"/>
              <a:t> </a:t>
            </a:r>
            <a:r>
              <a:rPr lang="en-US" sz="2000" b="1" dirty="0" err="1" smtClean="0"/>
              <a:t>mô</a:t>
            </a:r>
            <a:r>
              <a:rPr lang="en-US" sz="2000" b="1" dirty="0" smtClean="0"/>
              <a:t> </a:t>
            </a:r>
            <a:r>
              <a:rPr lang="en-US" sz="2000" b="1" dirty="0" err="1" smtClean="0"/>
              <a:t>tả</a:t>
            </a:r>
            <a:endParaRPr lang="en-US" sz="2000" b="1" dirty="0"/>
          </a:p>
        </p:txBody>
      </p:sp>
      <p:sp>
        <p:nvSpPr>
          <p:cNvPr id="5" name="Rounded Rectangle 4"/>
          <p:cNvSpPr/>
          <p:nvPr/>
        </p:nvSpPr>
        <p:spPr>
          <a:xfrm>
            <a:off x="462337" y="2625903"/>
            <a:ext cx="1633591" cy="770562"/>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Cặp</a:t>
            </a:r>
            <a:r>
              <a:rPr lang="en-US" sz="2000" b="1" dirty="0" smtClean="0"/>
              <a:t> </a:t>
            </a:r>
            <a:r>
              <a:rPr lang="en-US" sz="2000" b="1" dirty="0" err="1" smtClean="0"/>
              <a:t>sách</a:t>
            </a:r>
            <a:endParaRPr lang="en-US" sz="2000" b="1" dirty="0"/>
          </a:p>
        </p:txBody>
      </p:sp>
      <p:sp>
        <p:nvSpPr>
          <p:cNvPr id="6" name="Rounded Rectangle 5"/>
          <p:cNvSpPr/>
          <p:nvPr/>
        </p:nvSpPr>
        <p:spPr>
          <a:xfrm>
            <a:off x="2732924" y="1672393"/>
            <a:ext cx="2116479" cy="63186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Ngăn</a:t>
            </a:r>
            <a:r>
              <a:rPr lang="en-US" sz="2000" dirty="0" smtClean="0">
                <a:solidFill>
                  <a:schemeClr val="tx1">
                    <a:lumMod val="95000"/>
                    <a:lumOff val="5000"/>
                  </a:schemeClr>
                </a:solidFill>
              </a:rPr>
              <a:t> to </a:t>
            </a:r>
            <a:r>
              <a:rPr lang="en-US" sz="2000" dirty="0" err="1" smtClean="0">
                <a:solidFill>
                  <a:schemeClr val="tx1">
                    <a:lumMod val="95000"/>
                    <a:lumOff val="5000"/>
                  </a:schemeClr>
                </a:solidFill>
              </a:rPr>
              <a:t>nhất</a:t>
            </a:r>
            <a:endParaRPr lang="en-US" sz="2000" dirty="0">
              <a:solidFill>
                <a:schemeClr val="tx1">
                  <a:lumMod val="95000"/>
                  <a:lumOff val="5000"/>
                </a:schemeClr>
              </a:solidFill>
            </a:endParaRPr>
          </a:p>
        </p:txBody>
      </p:sp>
      <p:sp>
        <p:nvSpPr>
          <p:cNvPr id="134" name="Rounded Rectangle 133"/>
          <p:cNvSpPr/>
          <p:nvPr/>
        </p:nvSpPr>
        <p:spPr>
          <a:xfrm>
            <a:off x="2732924" y="2695254"/>
            <a:ext cx="2116479" cy="63186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Ngăn</a:t>
            </a:r>
            <a:r>
              <a:rPr lang="en-US" sz="2000" dirty="0" smtClean="0">
                <a:solidFill>
                  <a:schemeClr val="tx1">
                    <a:lumMod val="95000"/>
                    <a:lumOff val="5000"/>
                  </a:schemeClr>
                </a:solidFill>
              </a:rPr>
              <a:t> ở </a:t>
            </a:r>
            <a:r>
              <a:rPr lang="en-US" sz="2000" dirty="0" err="1" smtClean="0">
                <a:solidFill>
                  <a:schemeClr val="tx1">
                    <a:lumMod val="95000"/>
                    <a:lumOff val="5000"/>
                  </a:schemeClr>
                </a:solidFill>
              </a:rPr>
              <a:t>giữa</a:t>
            </a:r>
            <a:endParaRPr lang="en-US" sz="2000" dirty="0">
              <a:solidFill>
                <a:schemeClr val="tx1">
                  <a:lumMod val="95000"/>
                  <a:lumOff val="5000"/>
                </a:schemeClr>
              </a:solidFill>
            </a:endParaRPr>
          </a:p>
        </p:txBody>
      </p:sp>
      <p:sp>
        <p:nvSpPr>
          <p:cNvPr id="135" name="Rounded Rectangle 134"/>
          <p:cNvSpPr/>
          <p:nvPr/>
        </p:nvSpPr>
        <p:spPr>
          <a:xfrm>
            <a:off x="2732923" y="3718115"/>
            <a:ext cx="2116479" cy="63186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95000"/>
                    <a:lumOff val="5000"/>
                  </a:schemeClr>
                </a:solidFill>
              </a:rPr>
              <a:t>Ngăn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nhỏ</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nhất</a:t>
            </a:r>
            <a:endParaRPr lang="en-US" sz="2000" dirty="0">
              <a:solidFill>
                <a:schemeClr val="tx1">
                  <a:lumMod val="95000"/>
                  <a:lumOff val="5000"/>
                </a:schemeClr>
              </a:solidFill>
            </a:endParaRPr>
          </a:p>
        </p:txBody>
      </p:sp>
      <p:sp>
        <p:nvSpPr>
          <p:cNvPr id="136" name="Rounded Rectangle 135"/>
          <p:cNvSpPr/>
          <p:nvPr/>
        </p:nvSpPr>
        <p:spPr>
          <a:xfrm>
            <a:off x="5597701" y="1672392"/>
            <a:ext cx="2116479" cy="631861"/>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SGK </a:t>
            </a:r>
            <a:r>
              <a:rPr lang="en-US" sz="2000" dirty="0" err="1" smtClean="0">
                <a:solidFill>
                  <a:schemeClr val="bg1"/>
                </a:solidFill>
              </a:rPr>
              <a:t>và</a:t>
            </a:r>
            <a:r>
              <a:rPr lang="en-US" sz="2000" dirty="0" smtClean="0">
                <a:solidFill>
                  <a:schemeClr val="bg1"/>
                </a:solidFill>
              </a:rPr>
              <a:t> SBT</a:t>
            </a:r>
            <a:endParaRPr lang="en-US" sz="2000" dirty="0">
              <a:solidFill>
                <a:schemeClr val="bg1"/>
              </a:solidFill>
            </a:endParaRPr>
          </a:p>
        </p:txBody>
      </p:sp>
      <p:sp>
        <p:nvSpPr>
          <p:cNvPr id="137" name="Rounded Rectangle 136"/>
          <p:cNvSpPr/>
          <p:nvPr/>
        </p:nvSpPr>
        <p:spPr>
          <a:xfrm>
            <a:off x="5597701" y="2695253"/>
            <a:ext cx="2116479" cy="631861"/>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Vở</a:t>
            </a:r>
            <a:r>
              <a:rPr lang="en-US" sz="2000" dirty="0" smtClean="0">
                <a:solidFill>
                  <a:schemeClr val="bg1"/>
                </a:solidFill>
              </a:rPr>
              <a:t> </a:t>
            </a:r>
            <a:r>
              <a:rPr lang="en-US" sz="2000" dirty="0" err="1" smtClean="0">
                <a:solidFill>
                  <a:schemeClr val="bg1"/>
                </a:solidFill>
              </a:rPr>
              <a:t>viết</a:t>
            </a:r>
            <a:endParaRPr lang="en-US" sz="2000" dirty="0">
              <a:solidFill>
                <a:schemeClr val="bg1"/>
              </a:solidFill>
            </a:endParaRPr>
          </a:p>
        </p:txBody>
      </p:sp>
      <p:sp>
        <p:nvSpPr>
          <p:cNvPr id="138" name="Rounded Rectangle 137"/>
          <p:cNvSpPr/>
          <p:nvPr/>
        </p:nvSpPr>
        <p:spPr>
          <a:xfrm>
            <a:off x="5597701" y="3718115"/>
            <a:ext cx="2116479" cy="631861"/>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Đồ</a:t>
            </a:r>
            <a:r>
              <a:rPr lang="en-US" sz="2000" dirty="0" smtClean="0">
                <a:solidFill>
                  <a:schemeClr val="bg1"/>
                </a:solidFill>
              </a:rPr>
              <a:t> </a:t>
            </a:r>
            <a:r>
              <a:rPr lang="en-US" sz="2000" dirty="0" err="1" smtClean="0">
                <a:solidFill>
                  <a:schemeClr val="bg1"/>
                </a:solidFill>
              </a:rPr>
              <a:t>dùng</a:t>
            </a:r>
            <a:r>
              <a:rPr lang="en-US" sz="2000" dirty="0" smtClean="0">
                <a:solidFill>
                  <a:schemeClr val="bg1"/>
                </a:solidFill>
              </a:rPr>
              <a:t> </a:t>
            </a:r>
            <a:r>
              <a:rPr lang="en-US" sz="2000" dirty="0" err="1" smtClean="0">
                <a:solidFill>
                  <a:schemeClr val="bg1"/>
                </a:solidFill>
              </a:rPr>
              <a:t>học</a:t>
            </a:r>
            <a:r>
              <a:rPr lang="en-US" sz="2000" dirty="0" smtClean="0">
                <a:solidFill>
                  <a:schemeClr val="bg1"/>
                </a:solidFill>
              </a:rPr>
              <a:t> </a:t>
            </a:r>
            <a:r>
              <a:rPr lang="en-US" sz="2000" dirty="0" err="1" smtClean="0">
                <a:solidFill>
                  <a:schemeClr val="bg1"/>
                </a:solidFill>
              </a:rPr>
              <a:t>tập</a:t>
            </a:r>
            <a:endParaRPr lang="en-US" sz="2000" dirty="0">
              <a:solidFill>
                <a:schemeClr val="bg1"/>
              </a:solidFill>
            </a:endParaRPr>
          </a:p>
        </p:txBody>
      </p:sp>
      <p:cxnSp>
        <p:nvCxnSpPr>
          <p:cNvPr id="8" name="Elbow Connector 7"/>
          <p:cNvCxnSpPr>
            <a:stCxn id="5" idx="3"/>
            <a:endCxn id="6" idx="1"/>
          </p:cNvCxnSpPr>
          <p:nvPr/>
        </p:nvCxnSpPr>
        <p:spPr>
          <a:xfrm flipV="1">
            <a:off x="2095928" y="1988324"/>
            <a:ext cx="636996" cy="1022860"/>
          </a:xfrm>
          <a:prstGeom prst="bentConnector3">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34" idx="1"/>
          </p:cNvCxnSpPr>
          <p:nvPr/>
        </p:nvCxnSpPr>
        <p:spPr>
          <a:xfrm>
            <a:off x="2095928" y="3011184"/>
            <a:ext cx="636996" cy="1"/>
          </a:xfrm>
          <a:prstGeom prst="bentConnector3">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3"/>
            <a:endCxn id="135" idx="1"/>
          </p:cNvCxnSpPr>
          <p:nvPr/>
        </p:nvCxnSpPr>
        <p:spPr>
          <a:xfrm>
            <a:off x="2095928" y="3011184"/>
            <a:ext cx="636995" cy="1022862"/>
          </a:xfrm>
          <a:prstGeom prst="bentConnector3">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3"/>
            <a:endCxn id="136" idx="1"/>
          </p:cNvCxnSpPr>
          <p:nvPr/>
        </p:nvCxnSpPr>
        <p:spPr>
          <a:xfrm flipV="1">
            <a:off x="4849403" y="1988323"/>
            <a:ext cx="748298" cy="1"/>
          </a:xfrm>
          <a:prstGeom prst="line">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4" idx="3"/>
            <a:endCxn id="137" idx="1"/>
          </p:cNvCxnSpPr>
          <p:nvPr/>
        </p:nvCxnSpPr>
        <p:spPr>
          <a:xfrm flipV="1">
            <a:off x="4849403" y="3011184"/>
            <a:ext cx="748298" cy="1"/>
          </a:xfrm>
          <a:prstGeom prst="line">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5" idx="3"/>
            <a:endCxn id="138" idx="1"/>
          </p:cNvCxnSpPr>
          <p:nvPr/>
        </p:nvCxnSpPr>
        <p:spPr>
          <a:xfrm>
            <a:off x="4849402" y="4034046"/>
            <a:ext cx="748299" cy="0"/>
          </a:xfrm>
          <a:prstGeom prst="line">
            <a:avLst/>
          </a:prstGeom>
          <a:ln w="1905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wipe(left)">
                                      <p:cBhvr>
                                        <p:cTn id="38" dur="500"/>
                                        <p:tgtEl>
                                          <p:spTgt spid="13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wipe(left)">
                                      <p:cBhvr>
                                        <p:cTn id="41" dur="500"/>
                                        <p:tgtEl>
                                          <p:spTgt spid="1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barn(inVertical)">
                                      <p:cBhvr>
                                        <p:cTn id="49" dur="500"/>
                                        <p:tgtEl>
                                          <p:spTgt spid="1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barn(inVertical)">
                                      <p:cBhvr>
                                        <p:cTn id="57" dur="500"/>
                                        <p:tgtEl>
                                          <p:spTgt spid="1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barn(inVertical)">
                                      <p:cBhvr>
                                        <p:cTn id="6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34" grpId="0" animBg="1"/>
      <p:bldP spid="135"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647" y="813993"/>
            <a:ext cx="1548829" cy="400110"/>
          </a:xfrm>
          <a:prstGeom prst="rect">
            <a:avLst/>
          </a:prstGeom>
          <a:solidFill>
            <a:schemeClr val="accent2"/>
          </a:solidFill>
        </p:spPr>
        <p:txBody>
          <a:bodyPr wrap="square" rtlCol="0">
            <a:spAutoFit/>
          </a:bodyPr>
          <a:lstStyle/>
          <a:p>
            <a:pPr algn="ctr"/>
            <a:r>
              <a:rPr lang="en-US" sz="2000" b="1" dirty="0" err="1" smtClean="0"/>
              <a:t>Bài</a:t>
            </a:r>
            <a:r>
              <a:rPr lang="en-US" sz="2000" b="1" dirty="0" smtClean="0"/>
              <a:t> </a:t>
            </a:r>
            <a:r>
              <a:rPr lang="en-US" sz="2000" b="1" dirty="0" err="1" smtClean="0"/>
              <a:t>tập</a:t>
            </a:r>
            <a:r>
              <a:rPr lang="en-US" sz="2000" b="1" dirty="0" smtClean="0"/>
              <a:t> 2</a:t>
            </a:r>
            <a:endParaRPr lang="en-US" sz="2000" b="1" dirty="0"/>
          </a:p>
        </p:txBody>
      </p:sp>
      <p:sp>
        <p:nvSpPr>
          <p:cNvPr id="4" name="Rectangle 3"/>
          <p:cNvSpPr/>
          <p:nvPr/>
        </p:nvSpPr>
        <p:spPr>
          <a:xfrm>
            <a:off x="446926" y="1419655"/>
            <a:ext cx="3138754" cy="2400657"/>
          </a:xfrm>
          <a:prstGeom prst="rect">
            <a:avLst/>
          </a:prstGeom>
        </p:spPr>
        <p:txBody>
          <a:bodyPr wrap="square">
            <a:spAutoFit/>
          </a:bodyPr>
          <a:lstStyle/>
          <a:p>
            <a:pPr algn="just">
              <a:lnSpc>
                <a:spcPct val="150000"/>
              </a:lnSpc>
            </a:pPr>
            <a:r>
              <a:rPr lang="en-US" sz="2000" b="1" i="1" dirty="0" err="1" smtClean="0"/>
              <a:t>Thảo</a:t>
            </a:r>
            <a:r>
              <a:rPr lang="en-US" sz="2000" b="1" i="1" dirty="0" smtClean="0"/>
              <a:t> </a:t>
            </a:r>
            <a:r>
              <a:rPr lang="en-US" sz="2000" b="1" i="1" dirty="0" err="1"/>
              <a:t>luận</a:t>
            </a:r>
            <a:r>
              <a:rPr lang="en-US" sz="2000" b="1" i="1" dirty="0"/>
              <a:t> </a:t>
            </a:r>
            <a:r>
              <a:rPr lang="en-US" sz="2000" b="1" i="1" dirty="0" err="1"/>
              <a:t>nhóm</a:t>
            </a:r>
            <a:r>
              <a:rPr lang="en-US" sz="2000" b="1" i="1" dirty="0"/>
              <a:t> </a:t>
            </a:r>
            <a:r>
              <a:rPr lang="en-US" sz="2000" b="1" i="1" dirty="0" err="1"/>
              <a:t>và</a:t>
            </a:r>
            <a:r>
              <a:rPr lang="en-US" sz="2000" b="1" i="1" dirty="0"/>
              <a:t> </a:t>
            </a:r>
            <a:r>
              <a:rPr lang="en-US" sz="2000" b="1" i="1" dirty="0" err="1" smtClean="0"/>
              <a:t>thực</a:t>
            </a:r>
            <a:r>
              <a:rPr lang="en-US" sz="2000" b="1" i="1" dirty="0" smtClean="0"/>
              <a:t> </a:t>
            </a:r>
            <a:r>
              <a:rPr lang="en-US" sz="2000" b="1" i="1" dirty="0" err="1" smtClean="0"/>
              <a:t>hiện</a:t>
            </a:r>
            <a:r>
              <a:rPr lang="en-US" sz="2000" b="1" i="1" dirty="0" smtClean="0"/>
              <a:t> </a:t>
            </a:r>
            <a:r>
              <a:rPr lang="en-US" sz="2000" b="1" i="1" dirty="0" err="1" smtClean="0"/>
              <a:t>yêu</a:t>
            </a:r>
            <a:r>
              <a:rPr lang="en-US" sz="2000" b="1" i="1" dirty="0" smtClean="0"/>
              <a:t> </a:t>
            </a:r>
            <a:r>
              <a:rPr lang="en-US" sz="2000" b="1" i="1" dirty="0" err="1" smtClean="0"/>
              <a:t>cầu</a:t>
            </a:r>
            <a:r>
              <a:rPr lang="en-US" sz="2000" b="1" i="1" dirty="0" smtClean="0"/>
              <a:t>: </a:t>
            </a:r>
          </a:p>
          <a:p>
            <a:pPr algn="just">
              <a:lnSpc>
                <a:spcPct val="150000"/>
              </a:lnSpc>
            </a:pPr>
            <a:r>
              <a:rPr lang="en-US" sz="2000" dirty="0" err="1" smtClean="0"/>
              <a:t>Em</a:t>
            </a:r>
            <a:r>
              <a:rPr lang="en-US" sz="2000" dirty="0" smtClean="0"/>
              <a:t> </a:t>
            </a:r>
            <a:r>
              <a:rPr lang="en-US" sz="2000" dirty="0" err="1"/>
              <a:t>hãy</a:t>
            </a:r>
            <a:r>
              <a:rPr lang="en-US" sz="2000" dirty="0"/>
              <a:t> </a:t>
            </a:r>
            <a:r>
              <a:rPr lang="en-US" sz="2000" dirty="0" err="1"/>
              <a:t>nêu</a:t>
            </a:r>
            <a:r>
              <a:rPr lang="en-US" sz="2000" dirty="0"/>
              <a:t> </a:t>
            </a:r>
            <a:r>
              <a:rPr lang="en-US" sz="2000" dirty="0" err="1"/>
              <a:t>cách</a:t>
            </a:r>
            <a:r>
              <a:rPr lang="en-US" sz="2000" dirty="0"/>
              <a:t> </a:t>
            </a:r>
            <a:r>
              <a:rPr lang="en-US" sz="2000" dirty="0" err="1"/>
              <a:t>sắp</a:t>
            </a:r>
            <a:r>
              <a:rPr lang="en-US" sz="2000" dirty="0"/>
              <a:t> </a:t>
            </a:r>
            <a:r>
              <a:rPr lang="en-US" sz="2000" dirty="0" err="1"/>
              <a:t>xếp</a:t>
            </a:r>
            <a:r>
              <a:rPr lang="en-US" sz="2000" dirty="0"/>
              <a:t> </a:t>
            </a:r>
            <a:r>
              <a:rPr lang="en-US" sz="2000" dirty="0" err="1"/>
              <a:t>thực</a:t>
            </a:r>
            <a:r>
              <a:rPr lang="en-US" sz="2000" dirty="0"/>
              <a:t> </a:t>
            </a:r>
            <a:r>
              <a:rPr lang="en-US" sz="2000" dirty="0" err="1"/>
              <a:t>phẩm</a:t>
            </a:r>
            <a:r>
              <a:rPr lang="en-US" sz="2000" dirty="0"/>
              <a:t> ở </a:t>
            </a:r>
            <a:r>
              <a:rPr lang="en-US" sz="2000" dirty="0" err="1"/>
              <a:t>Hình</a:t>
            </a:r>
            <a:r>
              <a:rPr lang="en-US" sz="2000" dirty="0"/>
              <a:t> 7a </a:t>
            </a:r>
            <a:r>
              <a:rPr lang="en-US" sz="2000" dirty="0" err="1"/>
              <a:t>vào</a:t>
            </a:r>
            <a:r>
              <a:rPr lang="en-US" sz="2000" dirty="0"/>
              <a:t> </a:t>
            </a:r>
            <a:r>
              <a:rPr lang="en-US" sz="2000" dirty="0" err="1"/>
              <a:t>tủ</a:t>
            </a:r>
            <a:r>
              <a:rPr lang="en-US" sz="2000" dirty="0"/>
              <a:t> </a:t>
            </a:r>
            <a:r>
              <a:rPr lang="en-US" sz="2000" dirty="0" err="1"/>
              <a:t>lạnh</a:t>
            </a:r>
            <a:r>
              <a:rPr lang="en-US" sz="2000" dirty="0"/>
              <a:t> ở </a:t>
            </a:r>
            <a:r>
              <a:rPr lang="en-US" sz="2000" dirty="0" err="1"/>
              <a:t>Hình</a:t>
            </a:r>
            <a:r>
              <a:rPr lang="en-US" sz="2000" dirty="0"/>
              <a:t> 7b: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889" y="1014048"/>
            <a:ext cx="5079305" cy="3369624"/>
          </a:xfrm>
          <a:prstGeom prst="rect">
            <a:avLst/>
          </a:prstGeom>
        </p:spPr>
      </p:pic>
      <p:cxnSp>
        <p:nvCxnSpPr>
          <p:cNvPr id="8" name="Straight Arrow Connector 7"/>
          <p:cNvCxnSpPr/>
          <p:nvPr/>
        </p:nvCxnSpPr>
        <p:spPr>
          <a:xfrm flipV="1">
            <a:off x="5492802" y="1509823"/>
            <a:ext cx="1469205" cy="850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780889" y="2044557"/>
            <a:ext cx="1551400" cy="801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5332289" y="2368752"/>
            <a:ext cx="1489751" cy="764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054885" y="2654174"/>
            <a:ext cx="883577" cy="647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urved Connector 16"/>
          <p:cNvCxnSpPr/>
          <p:nvPr/>
        </p:nvCxnSpPr>
        <p:spPr>
          <a:xfrm flipV="1">
            <a:off x="5938462" y="1419655"/>
            <a:ext cx="2250041" cy="1558155"/>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986373" y="2845942"/>
            <a:ext cx="1140431" cy="9743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urved Connector 19"/>
          <p:cNvCxnSpPr>
            <a:stCxn id="18" idx="5"/>
          </p:cNvCxnSpPr>
          <p:nvPr/>
        </p:nvCxnSpPr>
        <p:spPr>
          <a:xfrm rot="5400000" flipH="1" flipV="1">
            <a:off x="5731083" y="2586663"/>
            <a:ext cx="319665" cy="1862248"/>
          </a:xfrm>
          <a:prstGeom prst="curvedConnector4">
            <a:avLst>
              <a:gd name="adj1" fmla="val 8839"/>
              <a:gd name="adj2" fmla="val 54484"/>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698" y="1587916"/>
            <a:ext cx="780836" cy="78083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698" y="2790865"/>
            <a:ext cx="780836" cy="780836"/>
          </a:xfrm>
          <a:prstGeom prst="rect">
            <a:avLst/>
          </a:prstGeom>
        </p:spPr>
      </p:pic>
      <p:sp>
        <p:nvSpPr>
          <p:cNvPr id="26" name="Oval 25"/>
          <p:cNvSpPr/>
          <p:nvPr/>
        </p:nvSpPr>
        <p:spPr>
          <a:xfrm>
            <a:off x="4571940" y="1214103"/>
            <a:ext cx="920862" cy="836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98505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anim calcmode="lin" valueType="num">
                                      <p:cBhvr>
                                        <p:cTn id="79" dur="500" fill="hold"/>
                                        <p:tgtEl>
                                          <p:spTgt spid="25"/>
                                        </p:tgtEl>
                                        <p:attrNameLst>
                                          <p:attrName>ppt_x</p:attrName>
                                        </p:attrNameLst>
                                      </p:cBhvr>
                                      <p:tavLst>
                                        <p:tav tm="0">
                                          <p:val>
                                            <p:strVal val="#ppt_x"/>
                                          </p:val>
                                        </p:tav>
                                        <p:tav tm="100000">
                                          <p:val>
                                            <p:strVal val="#ppt_x"/>
                                          </p:val>
                                        </p:tav>
                                      </p:tavLst>
                                    </p:anim>
                                    <p:anim calcmode="lin" valueType="num">
                                      <p:cBhvr>
                                        <p:cTn id="80"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8"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4">
                    <a:lumMod val="50000"/>
                  </a:schemeClr>
                </a:solidFill>
                <a:latin typeface="+mn-lt"/>
              </a:rPr>
              <a:t>VẬN DỤNG</a:t>
            </a:r>
            <a:endParaRPr lang="en-US" sz="3200" b="1" dirty="0">
              <a:solidFill>
                <a:schemeClr val="accent4">
                  <a:lumMod val="50000"/>
                </a:schemeClr>
              </a:solidFill>
              <a:latin typeface="+mn-lt"/>
            </a:endParaRPr>
          </a:p>
        </p:txBody>
      </p:sp>
      <p:sp>
        <p:nvSpPr>
          <p:cNvPr id="3" name="Rectangle 2"/>
          <p:cNvSpPr/>
          <p:nvPr/>
        </p:nvSpPr>
        <p:spPr>
          <a:xfrm>
            <a:off x="2283430" y="1675870"/>
            <a:ext cx="6400800" cy="958660"/>
          </a:xfrm>
          <a:prstGeom prst="rect">
            <a:avLst/>
          </a:prstGeom>
        </p:spPr>
        <p:txBody>
          <a:bodyPr wrap="square">
            <a:spAutoFit/>
          </a:bodyPr>
          <a:lstStyle/>
          <a:p>
            <a:pPr algn="just">
              <a:lnSpc>
                <a:spcPct val="150000"/>
              </a:lnSpc>
            </a:pPr>
            <a:r>
              <a:rPr lang="vi-VN" sz="2000" dirty="0">
                <a:solidFill>
                  <a:srgbClr val="002060"/>
                </a:solidFill>
              </a:rPr>
              <a:t>Hãy nêu cách để em tìm đến một bài học nào đó trong cuốn sách Tin học 3 này. Tại sao em làm như vậy?</a:t>
            </a:r>
            <a:endParaRPr lang="en-US" sz="2000" dirty="0">
              <a:solidFill>
                <a:srgbClr val="002060"/>
              </a:solidFill>
            </a:endParaRPr>
          </a:p>
        </p:txBody>
      </p:sp>
      <p:sp>
        <p:nvSpPr>
          <p:cNvPr id="4" name="TextBox 3"/>
          <p:cNvSpPr txBox="1"/>
          <p:nvPr/>
        </p:nvSpPr>
        <p:spPr>
          <a:xfrm>
            <a:off x="988887" y="1066600"/>
            <a:ext cx="1548829" cy="400110"/>
          </a:xfrm>
          <a:prstGeom prst="rect">
            <a:avLst/>
          </a:prstGeom>
          <a:solidFill>
            <a:schemeClr val="accent1">
              <a:lumMod val="60000"/>
              <a:lumOff val="40000"/>
            </a:schemeClr>
          </a:solidFill>
        </p:spPr>
        <p:txBody>
          <a:bodyPr wrap="square" rtlCol="0">
            <a:spAutoFit/>
          </a:bodyPr>
          <a:lstStyle/>
          <a:p>
            <a:pPr algn="ctr"/>
            <a:r>
              <a:rPr lang="en-US" sz="2000" b="1" dirty="0" err="1" smtClean="0"/>
              <a:t>Bài</a:t>
            </a:r>
            <a:r>
              <a:rPr lang="en-US" sz="2000" b="1" dirty="0" smtClean="0"/>
              <a:t> </a:t>
            </a:r>
            <a:r>
              <a:rPr lang="en-US" sz="2000" b="1" dirty="0" err="1" smtClean="0"/>
              <a:t>tập</a:t>
            </a:r>
            <a:r>
              <a:rPr lang="en-US" sz="2000" b="1" dirty="0" smtClean="0"/>
              <a:t> 1</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87" y="1536430"/>
            <a:ext cx="1294543" cy="12945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3003">
            <a:off x="1109002" y="2790871"/>
            <a:ext cx="690355" cy="785404"/>
          </a:xfrm>
          <a:prstGeom prst="rect">
            <a:avLst/>
          </a:prstGeom>
        </p:spPr>
      </p:pic>
      <p:sp>
        <p:nvSpPr>
          <p:cNvPr id="7" name="Rectangle 6"/>
          <p:cNvSpPr/>
          <p:nvPr/>
        </p:nvSpPr>
        <p:spPr>
          <a:xfrm>
            <a:off x="1919473" y="2861348"/>
            <a:ext cx="5876046" cy="1015663"/>
          </a:xfrm>
          <a:prstGeom prst="rect">
            <a:avLst/>
          </a:prstGeom>
        </p:spPr>
        <p:txBody>
          <a:bodyPr wrap="square">
            <a:spAutoFit/>
          </a:bodyPr>
          <a:lstStyle/>
          <a:p>
            <a:pPr algn="just">
              <a:lnSpc>
                <a:spcPct val="150000"/>
              </a:lnSpc>
            </a:pPr>
            <a:r>
              <a:rPr lang="en-US" sz="2000" dirty="0" smtClean="0"/>
              <a:t>S</a:t>
            </a:r>
            <a:r>
              <a:rPr lang="vi-VN" sz="2000" dirty="0" smtClean="0"/>
              <a:t>ử </a:t>
            </a:r>
            <a:r>
              <a:rPr lang="vi-VN" sz="2000" dirty="0"/>
              <a:t>dụng </a:t>
            </a:r>
            <a:r>
              <a:rPr lang="vi-VN" sz="2000" b="1" i="1" dirty="0">
                <a:solidFill>
                  <a:schemeClr val="accent6">
                    <a:lumMod val="25000"/>
                  </a:schemeClr>
                </a:solidFill>
              </a:rPr>
              <a:t>Mục lục </a:t>
            </a:r>
            <a:r>
              <a:rPr lang="vi-VN" sz="2000" dirty="0"/>
              <a:t>để tìm số trang tương ứng với bài cần tìm. Sau đó mở đến trang có bài đó. </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285303" flipH="1">
            <a:off x="7076574" y="3457045"/>
            <a:ext cx="690355" cy="785404"/>
          </a:xfrm>
          <a:prstGeom prst="rect">
            <a:avLst/>
          </a:prstGeom>
        </p:spPr>
      </p:pic>
      <p:sp>
        <p:nvSpPr>
          <p:cNvPr id="9" name="Rectangle 8"/>
          <p:cNvSpPr/>
          <p:nvPr/>
        </p:nvSpPr>
        <p:spPr>
          <a:xfrm>
            <a:off x="3061699" y="3907532"/>
            <a:ext cx="4360052" cy="1015663"/>
          </a:xfrm>
          <a:prstGeom prst="rect">
            <a:avLst/>
          </a:prstGeom>
        </p:spPr>
        <p:txBody>
          <a:bodyPr wrap="square">
            <a:spAutoFit/>
          </a:bodyPr>
          <a:lstStyle/>
          <a:p>
            <a:pPr algn="r">
              <a:lnSpc>
                <a:spcPct val="150000"/>
              </a:lnSpc>
            </a:pPr>
            <a:r>
              <a:rPr lang="en-US" sz="2000" dirty="0" smtClean="0"/>
              <a:t>V</a:t>
            </a:r>
            <a:r>
              <a:rPr lang="vi-VN" sz="2000" dirty="0" smtClean="0"/>
              <a:t>ì </a:t>
            </a:r>
            <a:r>
              <a:rPr lang="vi-VN" sz="2000" dirty="0"/>
              <a:t>số trang trong cuốn sách đã được sắp xếp theo thứ tự tăng dần</a:t>
            </a:r>
            <a:endParaRPr lang="en-US" sz="2000" dirty="0"/>
          </a:p>
        </p:txBody>
      </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808" y="3949881"/>
            <a:ext cx="1541076" cy="1012049"/>
          </a:xfrm>
          <a:prstGeom prst="rect">
            <a:avLst/>
          </a:prstGeom>
        </p:spPr>
      </p:pic>
    </p:spTree>
    <p:extLst>
      <p:ext uri="{BB962C8B-B14F-4D97-AF65-F5344CB8AC3E}">
        <p14:creationId xmlns:p14="http://schemas.microsoft.com/office/powerpoint/2010/main" val="3665508221"/>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pSp>
        <p:nvGrpSpPr>
          <p:cNvPr id="1628" name="Google Shape;1628;p39"/>
          <p:cNvGrpSpPr/>
          <p:nvPr/>
        </p:nvGrpSpPr>
        <p:grpSpPr>
          <a:xfrm>
            <a:off x="2594576" y="1427709"/>
            <a:ext cx="648601" cy="659590"/>
            <a:chOff x="451814" y="2209625"/>
            <a:chExt cx="873890" cy="888696"/>
          </a:xfrm>
        </p:grpSpPr>
        <p:sp>
          <p:nvSpPr>
            <p:cNvPr id="1629" name="Google Shape;1629;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lt2"/>
            </a:solidFill>
            <a:ln>
              <a:noFill/>
            </a:ln>
          </p:spPr>
        </p:sp>
        <p:sp>
          <p:nvSpPr>
            <p:cNvPr id="1630" name="Google Shape;1630;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1631" name="Google Shape;1631;p39"/>
          <p:cNvGrpSpPr/>
          <p:nvPr/>
        </p:nvGrpSpPr>
        <p:grpSpPr>
          <a:xfrm>
            <a:off x="5718337" y="1422620"/>
            <a:ext cx="711411" cy="696759"/>
            <a:chOff x="1497832" y="2531913"/>
            <a:chExt cx="958516" cy="938776"/>
          </a:xfrm>
        </p:grpSpPr>
        <p:sp>
          <p:nvSpPr>
            <p:cNvPr id="1632" name="Google Shape;1632;p3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accent6"/>
            </a:solidFill>
            <a:ln>
              <a:noFill/>
            </a:ln>
          </p:spPr>
        </p:sp>
        <p:sp>
          <p:nvSpPr>
            <p:cNvPr id="1633" name="Google Shape;1633;p3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1634" name="Google Shape;1634;p39"/>
          <p:cNvGrpSpPr/>
          <p:nvPr/>
        </p:nvGrpSpPr>
        <p:grpSpPr>
          <a:xfrm>
            <a:off x="2615629" y="3092083"/>
            <a:ext cx="666096" cy="676499"/>
            <a:chOff x="124550" y="3420216"/>
            <a:chExt cx="897461" cy="911478"/>
          </a:xfrm>
        </p:grpSpPr>
        <p:sp>
          <p:nvSpPr>
            <p:cNvPr id="1635" name="Google Shape;1635;p39"/>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4"/>
            </a:solidFill>
            <a:ln>
              <a:noFill/>
            </a:ln>
          </p:spPr>
        </p:sp>
        <p:sp>
          <p:nvSpPr>
            <p:cNvPr id="1636" name="Google Shape;1636;p39"/>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med" len="med"/>
              <a:tailEnd type="none" w="med" len="med"/>
            </a:ln>
          </p:spPr>
        </p:sp>
      </p:grpSp>
      <p:grpSp>
        <p:nvGrpSpPr>
          <p:cNvPr id="1637" name="Google Shape;1637;p39"/>
          <p:cNvGrpSpPr/>
          <p:nvPr/>
        </p:nvGrpSpPr>
        <p:grpSpPr>
          <a:xfrm>
            <a:off x="5727827" y="3065946"/>
            <a:ext cx="692430" cy="675119"/>
            <a:chOff x="4697006" y="3199982"/>
            <a:chExt cx="932942" cy="909618"/>
          </a:xfrm>
        </p:grpSpPr>
        <p:sp>
          <p:nvSpPr>
            <p:cNvPr id="1638" name="Google Shape;1638;p39"/>
            <p:cNvSpPr/>
            <p:nvPr/>
          </p:nvSpPr>
          <p:spPr>
            <a:xfrm>
              <a:off x="4787004" y="3199982"/>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2"/>
            </a:solidFill>
            <a:ln>
              <a:noFill/>
            </a:ln>
          </p:spPr>
        </p:sp>
        <p:sp>
          <p:nvSpPr>
            <p:cNvPr id="1639" name="Google Shape;1639;p39"/>
            <p:cNvSpPr/>
            <p:nvPr/>
          </p:nvSpPr>
          <p:spPr>
            <a:xfrm>
              <a:off x="4697006" y="3248423"/>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noFill/>
            <a:ln w="19050" cap="flat" cmpd="sng">
              <a:solidFill>
                <a:schemeClr val="dk1"/>
              </a:solidFill>
              <a:prstDash val="solid"/>
              <a:round/>
              <a:headEnd type="none" w="med" len="med"/>
              <a:tailEnd type="none" w="med" len="med"/>
            </a:ln>
          </p:spPr>
        </p:sp>
      </p:grpSp>
      <p:sp>
        <p:nvSpPr>
          <p:cNvPr id="1646" name="Google Shape;1646;p39"/>
          <p:cNvSpPr txBox="1">
            <a:spLocks noGrp="1"/>
          </p:cNvSpPr>
          <p:nvPr>
            <p:ph type="title" idx="2"/>
          </p:nvPr>
        </p:nvSpPr>
        <p:spPr>
          <a:xfrm>
            <a:off x="798229" y="472921"/>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6">
                    <a:lumMod val="25000"/>
                  </a:schemeClr>
                </a:solidFill>
                <a:latin typeface="+mn-lt"/>
              </a:rPr>
              <a:t>NỘI DUNG BÀI HỌC</a:t>
            </a:r>
            <a:endParaRPr sz="3200" b="1" dirty="0">
              <a:solidFill>
                <a:schemeClr val="accent6">
                  <a:lumMod val="25000"/>
                </a:schemeClr>
              </a:solidFill>
              <a:latin typeface="+mn-lt"/>
            </a:endParaRPr>
          </a:p>
        </p:txBody>
      </p:sp>
      <p:sp>
        <p:nvSpPr>
          <p:cNvPr id="1647" name="Google Shape;1647;p39"/>
          <p:cNvSpPr txBox="1">
            <a:spLocks noGrp="1"/>
          </p:cNvSpPr>
          <p:nvPr>
            <p:ph type="title" idx="17"/>
          </p:nvPr>
        </p:nvSpPr>
        <p:spPr>
          <a:xfrm>
            <a:off x="5634542" y="3146255"/>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n-lt"/>
              </a:rPr>
              <a:t>04</a:t>
            </a:r>
            <a:endParaRPr b="1" dirty="0">
              <a:latin typeface="+mn-lt"/>
            </a:endParaRPr>
          </a:p>
        </p:txBody>
      </p:sp>
      <p:sp>
        <p:nvSpPr>
          <p:cNvPr id="1651" name="Google Shape;1651;p39"/>
          <p:cNvSpPr txBox="1">
            <a:spLocks noGrp="1"/>
          </p:cNvSpPr>
          <p:nvPr>
            <p:ph type="title"/>
          </p:nvPr>
        </p:nvSpPr>
        <p:spPr>
          <a:xfrm>
            <a:off x="2509177" y="3173082"/>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n-lt"/>
              </a:rPr>
              <a:t>03</a:t>
            </a:r>
            <a:endParaRPr b="1" dirty="0">
              <a:latin typeface="+mn-lt"/>
            </a:endParaRPr>
          </a:p>
        </p:txBody>
      </p:sp>
      <p:sp>
        <p:nvSpPr>
          <p:cNvPr id="1662" name="Google Shape;1662;p39"/>
          <p:cNvSpPr txBox="1">
            <a:spLocks noGrp="1"/>
          </p:cNvSpPr>
          <p:nvPr>
            <p:ph type="title" idx="19"/>
          </p:nvPr>
        </p:nvSpPr>
        <p:spPr>
          <a:xfrm>
            <a:off x="2479377" y="1515069"/>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63" name="Google Shape;1663;p39"/>
          <p:cNvSpPr txBox="1">
            <a:spLocks noGrp="1"/>
          </p:cNvSpPr>
          <p:nvPr>
            <p:ph type="title" idx="20"/>
          </p:nvPr>
        </p:nvSpPr>
        <p:spPr>
          <a:xfrm>
            <a:off x="5634542" y="1528564"/>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6" name="TextBox 15"/>
          <p:cNvSpPr txBox="1"/>
          <p:nvPr/>
        </p:nvSpPr>
        <p:spPr>
          <a:xfrm>
            <a:off x="2045173" y="2289521"/>
            <a:ext cx="1747408" cy="461665"/>
          </a:xfrm>
          <a:prstGeom prst="rect">
            <a:avLst/>
          </a:prstGeom>
          <a:noFill/>
        </p:spPr>
        <p:txBody>
          <a:bodyPr wrap="square" rtlCol="0">
            <a:spAutoFit/>
          </a:bodyPr>
          <a:lstStyle/>
          <a:p>
            <a:pPr algn="ctr"/>
            <a:r>
              <a:rPr lang="en-US" sz="2400" b="1" dirty="0" err="1" smtClean="0"/>
              <a:t>Khởi</a:t>
            </a:r>
            <a:r>
              <a:rPr lang="en-US" sz="2400" b="1" dirty="0" smtClean="0"/>
              <a:t> </a:t>
            </a:r>
            <a:r>
              <a:rPr lang="en-US" sz="2400" b="1" dirty="0" err="1" smtClean="0"/>
              <a:t>động</a:t>
            </a:r>
            <a:endParaRPr lang="en-US" sz="2400" b="1" dirty="0"/>
          </a:p>
        </p:txBody>
      </p:sp>
      <p:sp>
        <p:nvSpPr>
          <p:cNvPr id="54" name="TextBox 53"/>
          <p:cNvSpPr txBox="1"/>
          <p:nvPr/>
        </p:nvSpPr>
        <p:spPr>
          <a:xfrm>
            <a:off x="5233736" y="2291166"/>
            <a:ext cx="1747408" cy="461665"/>
          </a:xfrm>
          <a:prstGeom prst="rect">
            <a:avLst/>
          </a:prstGeom>
          <a:noFill/>
        </p:spPr>
        <p:txBody>
          <a:bodyPr wrap="square" rtlCol="0">
            <a:spAutoFit/>
          </a:bodyPr>
          <a:lstStyle/>
          <a:p>
            <a:pPr algn="ctr"/>
            <a:r>
              <a:rPr lang="en-US" sz="2400" b="1" dirty="0" err="1" smtClean="0"/>
              <a:t>Khám</a:t>
            </a:r>
            <a:r>
              <a:rPr lang="en-US" sz="2400" b="1" dirty="0" smtClean="0"/>
              <a:t> </a:t>
            </a:r>
            <a:r>
              <a:rPr lang="en-US" sz="2400" b="1" dirty="0" err="1" smtClean="0"/>
              <a:t>phá</a:t>
            </a:r>
            <a:endParaRPr lang="en-US" sz="2400" b="1" dirty="0"/>
          </a:p>
        </p:txBody>
      </p:sp>
      <p:sp>
        <p:nvSpPr>
          <p:cNvPr id="55" name="TextBox 54"/>
          <p:cNvSpPr txBox="1"/>
          <p:nvPr/>
        </p:nvSpPr>
        <p:spPr>
          <a:xfrm>
            <a:off x="2045173" y="3928432"/>
            <a:ext cx="1747408" cy="461665"/>
          </a:xfrm>
          <a:prstGeom prst="rect">
            <a:avLst/>
          </a:prstGeom>
          <a:noFill/>
        </p:spPr>
        <p:txBody>
          <a:bodyPr wrap="square" rtlCol="0">
            <a:spAutoFit/>
          </a:bodyPr>
          <a:lstStyle/>
          <a:p>
            <a:pPr algn="ctr"/>
            <a:r>
              <a:rPr lang="en-US" sz="2400" b="1" dirty="0" err="1" smtClean="0"/>
              <a:t>Luyện</a:t>
            </a:r>
            <a:r>
              <a:rPr lang="en-US" sz="2400" b="1" dirty="0" smtClean="0"/>
              <a:t> </a:t>
            </a:r>
            <a:r>
              <a:rPr lang="en-US" sz="2400" b="1" dirty="0" err="1" smtClean="0"/>
              <a:t>tập</a:t>
            </a:r>
            <a:endParaRPr lang="en-US" sz="2400" b="1" dirty="0"/>
          </a:p>
        </p:txBody>
      </p:sp>
      <p:sp>
        <p:nvSpPr>
          <p:cNvPr id="56" name="TextBox 55"/>
          <p:cNvSpPr txBox="1"/>
          <p:nvPr/>
        </p:nvSpPr>
        <p:spPr>
          <a:xfrm>
            <a:off x="5233736" y="3928432"/>
            <a:ext cx="1747408" cy="461665"/>
          </a:xfrm>
          <a:prstGeom prst="rect">
            <a:avLst/>
          </a:prstGeom>
          <a:noFill/>
        </p:spPr>
        <p:txBody>
          <a:bodyPr wrap="square" rtlCol="0">
            <a:spAutoFit/>
          </a:bodyPr>
          <a:lstStyle/>
          <a:p>
            <a:pPr algn="ctr"/>
            <a:r>
              <a:rPr lang="en-US" sz="2400" b="1" dirty="0" err="1" smtClean="0"/>
              <a:t>Vận</a:t>
            </a:r>
            <a:r>
              <a:rPr lang="en-US" sz="2400" b="1" dirty="0" smtClean="0"/>
              <a:t> </a:t>
            </a:r>
            <a:r>
              <a:rPr lang="en-US" sz="2400" b="1" dirty="0" err="1" smtClean="0"/>
              <a:t>dụng</a:t>
            </a:r>
            <a:endParaRPr lang="en-US" sz="2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62"/>
                                        </p:tgtEl>
                                        <p:attrNameLst>
                                          <p:attrName>style.visibility</p:attrName>
                                        </p:attrNameLst>
                                      </p:cBhvr>
                                      <p:to>
                                        <p:strVal val="visible"/>
                                      </p:to>
                                    </p:set>
                                    <p:anim calcmode="lin" valueType="num">
                                      <p:cBhvr>
                                        <p:cTn id="7" dur="500" fill="hold"/>
                                        <p:tgtEl>
                                          <p:spTgt spid="1662"/>
                                        </p:tgtEl>
                                        <p:attrNameLst>
                                          <p:attrName>ppt_w</p:attrName>
                                        </p:attrNameLst>
                                      </p:cBhvr>
                                      <p:tavLst>
                                        <p:tav tm="0">
                                          <p:val>
                                            <p:strVal val="#ppt_w+.3"/>
                                          </p:val>
                                        </p:tav>
                                        <p:tav tm="100000">
                                          <p:val>
                                            <p:strVal val="#ppt_w"/>
                                          </p:val>
                                        </p:tav>
                                      </p:tavLst>
                                    </p:anim>
                                    <p:anim calcmode="lin" valueType="num">
                                      <p:cBhvr>
                                        <p:cTn id="8" dur="500" fill="hold"/>
                                        <p:tgtEl>
                                          <p:spTgt spid="1662"/>
                                        </p:tgtEl>
                                        <p:attrNameLst>
                                          <p:attrName>ppt_h</p:attrName>
                                        </p:attrNameLst>
                                      </p:cBhvr>
                                      <p:tavLst>
                                        <p:tav tm="0">
                                          <p:val>
                                            <p:strVal val="#ppt_h"/>
                                          </p:val>
                                        </p:tav>
                                        <p:tav tm="100000">
                                          <p:val>
                                            <p:strVal val="#ppt_h"/>
                                          </p:val>
                                        </p:tav>
                                      </p:tavLst>
                                    </p:anim>
                                    <p:animEffect transition="in" filter="fade">
                                      <p:cBhvr>
                                        <p:cTn id="9" dur="500"/>
                                        <p:tgtEl>
                                          <p:spTgt spid="166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628"/>
                                        </p:tgtEl>
                                        <p:attrNameLst>
                                          <p:attrName>style.visibility</p:attrName>
                                        </p:attrNameLst>
                                      </p:cBhvr>
                                      <p:to>
                                        <p:strVal val="visible"/>
                                      </p:to>
                                    </p:set>
                                    <p:anim calcmode="lin" valueType="num">
                                      <p:cBhvr>
                                        <p:cTn id="12" dur="500" fill="hold"/>
                                        <p:tgtEl>
                                          <p:spTgt spid="1628"/>
                                        </p:tgtEl>
                                        <p:attrNameLst>
                                          <p:attrName>ppt_w</p:attrName>
                                        </p:attrNameLst>
                                      </p:cBhvr>
                                      <p:tavLst>
                                        <p:tav tm="0">
                                          <p:val>
                                            <p:strVal val="#ppt_w+.3"/>
                                          </p:val>
                                        </p:tav>
                                        <p:tav tm="100000">
                                          <p:val>
                                            <p:strVal val="#ppt_w"/>
                                          </p:val>
                                        </p:tav>
                                      </p:tavLst>
                                    </p:anim>
                                    <p:anim calcmode="lin" valueType="num">
                                      <p:cBhvr>
                                        <p:cTn id="13" dur="500" fill="hold"/>
                                        <p:tgtEl>
                                          <p:spTgt spid="1628"/>
                                        </p:tgtEl>
                                        <p:attrNameLst>
                                          <p:attrName>ppt_h</p:attrName>
                                        </p:attrNameLst>
                                      </p:cBhvr>
                                      <p:tavLst>
                                        <p:tav tm="0">
                                          <p:val>
                                            <p:strVal val="#ppt_h"/>
                                          </p:val>
                                        </p:tav>
                                        <p:tav tm="100000">
                                          <p:val>
                                            <p:strVal val="#ppt_h"/>
                                          </p:val>
                                        </p:tav>
                                      </p:tavLst>
                                    </p:anim>
                                    <p:animEffect transition="in" filter="fade">
                                      <p:cBhvr>
                                        <p:cTn id="14" dur="500"/>
                                        <p:tgtEl>
                                          <p:spTgt spid="162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3"/>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663"/>
                                        </p:tgtEl>
                                        <p:attrNameLst>
                                          <p:attrName>style.visibility</p:attrName>
                                        </p:attrNameLst>
                                      </p:cBhvr>
                                      <p:to>
                                        <p:strVal val="visible"/>
                                      </p:to>
                                    </p:set>
                                    <p:anim calcmode="lin" valueType="num">
                                      <p:cBhvr>
                                        <p:cTn id="24" dur="500" fill="hold"/>
                                        <p:tgtEl>
                                          <p:spTgt spid="1663"/>
                                        </p:tgtEl>
                                        <p:attrNameLst>
                                          <p:attrName>ppt_w</p:attrName>
                                        </p:attrNameLst>
                                      </p:cBhvr>
                                      <p:tavLst>
                                        <p:tav tm="0">
                                          <p:val>
                                            <p:fltVal val="0"/>
                                          </p:val>
                                        </p:tav>
                                        <p:tav tm="100000">
                                          <p:val>
                                            <p:strVal val="#ppt_w"/>
                                          </p:val>
                                        </p:tav>
                                      </p:tavLst>
                                    </p:anim>
                                    <p:anim calcmode="lin" valueType="num">
                                      <p:cBhvr>
                                        <p:cTn id="25" dur="500" fill="hold"/>
                                        <p:tgtEl>
                                          <p:spTgt spid="1663"/>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1631"/>
                                        </p:tgtEl>
                                        <p:attrNameLst>
                                          <p:attrName>style.visibility</p:attrName>
                                        </p:attrNameLst>
                                      </p:cBhvr>
                                      <p:to>
                                        <p:strVal val="visible"/>
                                      </p:to>
                                    </p:set>
                                    <p:anim calcmode="lin" valueType="num">
                                      <p:cBhvr>
                                        <p:cTn id="28" dur="500" fill="hold"/>
                                        <p:tgtEl>
                                          <p:spTgt spid="1631"/>
                                        </p:tgtEl>
                                        <p:attrNameLst>
                                          <p:attrName>ppt_w</p:attrName>
                                        </p:attrNameLst>
                                      </p:cBhvr>
                                      <p:tavLst>
                                        <p:tav tm="0">
                                          <p:val>
                                            <p:fltVal val="0"/>
                                          </p:val>
                                        </p:tav>
                                        <p:tav tm="100000">
                                          <p:val>
                                            <p:strVal val="#ppt_w"/>
                                          </p:val>
                                        </p:tav>
                                      </p:tavLst>
                                    </p:anim>
                                    <p:anim calcmode="lin" valueType="num">
                                      <p:cBhvr>
                                        <p:cTn id="29" dur="500" fill="hold"/>
                                        <p:tgtEl>
                                          <p:spTgt spid="1631"/>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651"/>
                                        </p:tgtEl>
                                        <p:attrNameLst>
                                          <p:attrName>style.visibility</p:attrName>
                                        </p:attrNameLst>
                                      </p:cBhvr>
                                      <p:to>
                                        <p:strVal val="visible"/>
                                      </p:to>
                                    </p:set>
                                    <p:anim calcmode="lin" valueType="num">
                                      <p:cBhvr>
                                        <p:cTn id="38" dur="500" fill="hold"/>
                                        <p:tgtEl>
                                          <p:spTgt spid="1651"/>
                                        </p:tgtEl>
                                        <p:attrNameLst>
                                          <p:attrName>ppt_w</p:attrName>
                                        </p:attrNameLst>
                                      </p:cBhvr>
                                      <p:tavLst>
                                        <p:tav tm="0">
                                          <p:val>
                                            <p:fltVal val="0"/>
                                          </p:val>
                                        </p:tav>
                                        <p:tav tm="100000">
                                          <p:val>
                                            <p:strVal val="#ppt_w"/>
                                          </p:val>
                                        </p:tav>
                                      </p:tavLst>
                                    </p:anim>
                                    <p:anim calcmode="lin" valueType="num">
                                      <p:cBhvr>
                                        <p:cTn id="39" dur="500" fill="hold"/>
                                        <p:tgtEl>
                                          <p:spTgt spid="1651"/>
                                        </p:tgtEl>
                                        <p:attrNameLst>
                                          <p:attrName>ppt_h</p:attrName>
                                        </p:attrNameLst>
                                      </p:cBhvr>
                                      <p:tavLst>
                                        <p:tav tm="0">
                                          <p:val>
                                            <p:fltVal val="0"/>
                                          </p:val>
                                        </p:tav>
                                        <p:tav tm="100000">
                                          <p:val>
                                            <p:strVal val="#ppt_h"/>
                                          </p:val>
                                        </p:tav>
                                      </p:tavLst>
                                    </p:anim>
                                    <p:animEffect transition="in" filter="fade">
                                      <p:cBhvr>
                                        <p:cTn id="40" dur="500"/>
                                        <p:tgtEl>
                                          <p:spTgt spid="1651"/>
                                        </p:tgtEl>
                                      </p:cBhvr>
                                    </p:animEffect>
                                  </p:childTnLst>
                                </p:cTn>
                              </p:par>
                              <p:par>
                                <p:cTn id="41" presetID="53" presetClass="entr" presetSubtype="16" fill="hold" nodeType="withEffect">
                                  <p:stCondLst>
                                    <p:cond delay="0"/>
                                  </p:stCondLst>
                                  <p:childTnLst>
                                    <p:set>
                                      <p:cBhvr>
                                        <p:cTn id="42" dur="1" fill="hold">
                                          <p:stCondLst>
                                            <p:cond delay="0"/>
                                          </p:stCondLst>
                                        </p:cTn>
                                        <p:tgtEl>
                                          <p:spTgt spid="1634"/>
                                        </p:tgtEl>
                                        <p:attrNameLst>
                                          <p:attrName>style.visibility</p:attrName>
                                        </p:attrNameLst>
                                      </p:cBhvr>
                                      <p:to>
                                        <p:strVal val="visible"/>
                                      </p:to>
                                    </p:set>
                                    <p:anim calcmode="lin" valueType="num">
                                      <p:cBhvr>
                                        <p:cTn id="43" dur="500" fill="hold"/>
                                        <p:tgtEl>
                                          <p:spTgt spid="1634"/>
                                        </p:tgtEl>
                                        <p:attrNameLst>
                                          <p:attrName>ppt_w</p:attrName>
                                        </p:attrNameLst>
                                      </p:cBhvr>
                                      <p:tavLst>
                                        <p:tav tm="0">
                                          <p:val>
                                            <p:fltVal val="0"/>
                                          </p:val>
                                        </p:tav>
                                        <p:tav tm="100000">
                                          <p:val>
                                            <p:strVal val="#ppt_w"/>
                                          </p:val>
                                        </p:tav>
                                      </p:tavLst>
                                    </p:anim>
                                    <p:anim calcmode="lin" valueType="num">
                                      <p:cBhvr>
                                        <p:cTn id="44" dur="500" fill="hold"/>
                                        <p:tgtEl>
                                          <p:spTgt spid="1634"/>
                                        </p:tgtEl>
                                        <p:attrNameLst>
                                          <p:attrName>ppt_h</p:attrName>
                                        </p:attrNameLst>
                                      </p:cBhvr>
                                      <p:tavLst>
                                        <p:tav tm="0">
                                          <p:val>
                                            <p:fltVal val="0"/>
                                          </p:val>
                                        </p:tav>
                                        <p:tav tm="100000">
                                          <p:val>
                                            <p:strVal val="#ppt_h"/>
                                          </p:val>
                                        </p:tav>
                                      </p:tavLst>
                                    </p:anim>
                                    <p:animEffect transition="in" filter="fade">
                                      <p:cBhvr>
                                        <p:cTn id="45" dur="500"/>
                                        <p:tgtEl>
                                          <p:spTgt spid="163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1637"/>
                                        </p:tgtEl>
                                        <p:attrNameLst>
                                          <p:attrName>style.visibility</p:attrName>
                                        </p:attrNameLst>
                                      </p:cBhvr>
                                      <p:to>
                                        <p:strVal val="visible"/>
                                      </p:to>
                                    </p:set>
                                    <p:anim calcmode="lin" valueType="num">
                                      <p:cBhvr>
                                        <p:cTn id="55" dur="1000" fill="hold"/>
                                        <p:tgtEl>
                                          <p:spTgt spid="1637"/>
                                        </p:tgtEl>
                                        <p:attrNameLst>
                                          <p:attrName>ppt_w</p:attrName>
                                        </p:attrNameLst>
                                      </p:cBhvr>
                                      <p:tavLst>
                                        <p:tav tm="0">
                                          <p:val>
                                            <p:strVal val="#ppt_w+.3"/>
                                          </p:val>
                                        </p:tav>
                                        <p:tav tm="100000">
                                          <p:val>
                                            <p:strVal val="#ppt_w"/>
                                          </p:val>
                                        </p:tav>
                                      </p:tavLst>
                                    </p:anim>
                                    <p:anim calcmode="lin" valueType="num">
                                      <p:cBhvr>
                                        <p:cTn id="56" dur="1000" fill="hold"/>
                                        <p:tgtEl>
                                          <p:spTgt spid="1637"/>
                                        </p:tgtEl>
                                        <p:attrNameLst>
                                          <p:attrName>ppt_h</p:attrName>
                                        </p:attrNameLst>
                                      </p:cBhvr>
                                      <p:tavLst>
                                        <p:tav tm="0">
                                          <p:val>
                                            <p:strVal val="#ppt_h"/>
                                          </p:val>
                                        </p:tav>
                                        <p:tav tm="100000">
                                          <p:val>
                                            <p:strVal val="#ppt_h"/>
                                          </p:val>
                                        </p:tav>
                                      </p:tavLst>
                                    </p:anim>
                                    <p:animEffect transition="in" filter="fade">
                                      <p:cBhvr>
                                        <p:cTn id="57" dur="1000"/>
                                        <p:tgtEl>
                                          <p:spTgt spid="1637"/>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1647"/>
                                        </p:tgtEl>
                                        <p:attrNameLst>
                                          <p:attrName>style.visibility</p:attrName>
                                        </p:attrNameLst>
                                      </p:cBhvr>
                                      <p:to>
                                        <p:strVal val="visible"/>
                                      </p:to>
                                    </p:set>
                                    <p:anim calcmode="lin" valueType="num">
                                      <p:cBhvr>
                                        <p:cTn id="60" dur="1000" fill="hold"/>
                                        <p:tgtEl>
                                          <p:spTgt spid="1647"/>
                                        </p:tgtEl>
                                        <p:attrNameLst>
                                          <p:attrName>ppt_w</p:attrName>
                                        </p:attrNameLst>
                                      </p:cBhvr>
                                      <p:tavLst>
                                        <p:tav tm="0">
                                          <p:val>
                                            <p:strVal val="#ppt_w+.3"/>
                                          </p:val>
                                        </p:tav>
                                        <p:tav tm="100000">
                                          <p:val>
                                            <p:strVal val="#ppt_w"/>
                                          </p:val>
                                        </p:tav>
                                      </p:tavLst>
                                    </p:anim>
                                    <p:anim calcmode="lin" valueType="num">
                                      <p:cBhvr>
                                        <p:cTn id="61" dur="1000" fill="hold"/>
                                        <p:tgtEl>
                                          <p:spTgt spid="1647"/>
                                        </p:tgtEl>
                                        <p:attrNameLst>
                                          <p:attrName>ppt_h</p:attrName>
                                        </p:attrNameLst>
                                      </p:cBhvr>
                                      <p:tavLst>
                                        <p:tav tm="0">
                                          <p:val>
                                            <p:strVal val="#ppt_h"/>
                                          </p:val>
                                        </p:tav>
                                        <p:tav tm="100000">
                                          <p:val>
                                            <p:strVal val="#ppt_h"/>
                                          </p:val>
                                        </p:tav>
                                      </p:tavLst>
                                    </p:anim>
                                    <p:animEffect transition="in" filter="fade">
                                      <p:cBhvr>
                                        <p:cTn id="62" dur="1000"/>
                                        <p:tgtEl>
                                          <p:spTgt spid="1647"/>
                                        </p:tgtEl>
                                      </p:cBhvr>
                                    </p:animEffect>
                                  </p:childTnLst>
                                </p:cTn>
                              </p:par>
                              <p:par>
                                <p:cTn id="63" presetID="50" presetClass="entr" presetSubtype="0" decel="10000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p:cTn id="65" dur="1000" fill="hold"/>
                                        <p:tgtEl>
                                          <p:spTgt spid="56"/>
                                        </p:tgtEl>
                                        <p:attrNameLst>
                                          <p:attrName>ppt_w</p:attrName>
                                        </p:attrNameLst>
                                      </p:cBhvr>
                                      <p:tavLst>
                                        <p:tav tm="0">
                                          <p:val>
                                            <p:strVal val="#ppt_w+.3"/>
                                          </p:val>
                                        </p:tav>
                                        <p:tav tm="100000">
                                          <p:val>
                                            <p:strVal val="#ppt_w"/>
                                          </p:val>
                                        </p:tav>
                                      </p:tavLst>
                                    </p:anim>
                                    <p:anim calcmode="lin" valueType="num">
                                      <p:cBhvr>
                                        <p:cTn id="66" dur="1000" fill="hold"/>
                                        <p:tgtEl>
                                          <p:spTgt spid="56"/>
                                        </p:tgtEl>
                                        <p:attrNameLst>
                                          <p:attrName>ppt_h</p:attrName>
                                        </p:attrNameLst>
                                      </p:cBhvr>
                                      <p:tavLst>
                                        <p:tav tm="0">
                                          <p:val>
                                            <p:strVal val="#ppt_h"/>
                                          </p:val>
                                        </p:tav>
                                        <p:tav tm="100000">
                                          <p:val>
                                            <p:strVal val="#ppt_h"/>
                                          </p:val>
                                        </p:tav>
                                      </p:tavLst>
                                    </p:anim>
                                    <p:animEffect transition="in" filter="fade">
                                      <p:cBhvr>
                                        <p:cTn id="6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7" grpId="0"/>
      <p:bldP spid="1651" grpId="0"/>
      <p:bldP spid="1662" grpId="0"/>
      <p:bldP spid="1663" grpId="0"/>
      <p:bldP spid="16"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grpSp>
        <p:nvGrpSpPr>
          <p:cNvPr id="1729" name="Google Shape;1729;p42"/>
          <p:cNvGrpSpPr/>
          <p:nvPr/>
        </p:nvGrpSpPr>
        <p:grpSpPr>
          <a:xfrm>
            <a:off x="882501" y="3354882"/>
            <a:ext cx="2048187" cy="1783739"/>
            <a:chOff x="727286" y="3003368"/>
            <a:chExt cx="2378064" cy="2071024"/>
          </a:xfrm>
        </p:grpSpPr>
        <p:sp>
          <p:nvSpPr>
            <p:cNvPr id="173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p:nvSpPr>
        <p:spPr>
          <a:xfrm>
            <a:off x="5942997" y="821753"/>
            <a:ext cx="1548829" cy="461665"/>
          </a:xfrm>
          <a:prstGeom prst="rect">
            <a:avLst/>
          </a:prstGeom>
          <a:solidFill>
            <a:schemeClr val="accent3">
              <a:lumMod val="60000"/>
              <a:lumOff val="40000"/>
            </a:schemeClr>
          </a:solidFill>
        </p:spPr>
        <p:txBody>
          <a:bodyPr wrap="square" rtlCol="0">
            <a:spAutoFit/>
          </a:bodyPr>
          <a:lstStyle/>
          <a:p>
            <a:pPr algn="ctr"/>
            <a:r>
              <a:rPr lang="en-US" sz="2400" b="1" dirty="0" err="1" smtClean="0"/>
              <a:t>Bài</a:t>
            </a:r>
            <a:r>
              <a:rPr lang="en-US" sz="2400" b="1" dirty="0" smtClean="0"/>
              <a:t> </a:t>
            </a:r>
            <a:r>
              <a:rPr lang="en-US" sz="2400" b="1" dirty="0" err="1" smtClean="0"/>
              <a:t>tập</a:t>
            </a:r>
            <a:r>
              <a:rPr lang="en-US" sz="2400" b="1" dirty="0" smtClean="0"/>
              <a:t> 2</a:t>
            </a:r>
            <a:endParaRPr lang="en-US" sz="2400" b="1" dirty="0"/>
          </a:p>
        </p:txBody>
      </p:sp>
      <p:sp>
        <p:nvSpPr>
          <p:cNvPr id="4" name="Rectangle 3"/>
          <p:cNvSpPr/>
          <p:nvPr/>
        </p:nvSpPr>
        <p:spPr>
          <a:xfrm>
            <a:off x="1661709" y="1454614"/>
            <a:ext cx="5933932" cy="1200329"/>
          </a:xfrm>
          <a:prstGeom prst="rect">
            <a:avLst/>
          </a:prstGeom>
        </p:spPr>
        <p:txBody>
          <a:bodyPr wrap="square">
            <a:spAutoFit/>
          </a:bodyPr>
          <a:lstStyle/>
          <a:p>
            <a:pPr algn="just">
              <a:lnSpc>
                <a:spcPct val="150000"/>
              </a:lnSpc>
            </a:pPr>
            <a:r>
              <a:rPr lang="vi-VN" sz="2400" dirty="0"/>
              <a:t>Hãy cho biết quần, áo của em đã được sắp xếp phân loại hợp lí chưa? Tại sao?</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08" y="2573168"/>
            <a:ext cx="4022012" cy="26813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729"/>
                                        </p:tgtEl>
                                        <p:attrNameLst>
                                          <p:attrName>style.visibility</p:attrName>
                                        </p:attrNameLst>
                                      </p:cBhvr>
                                      <p:to>
                                        <p:strVal val="visible"/>
                                      </p:to>
                                    </p:set>
                                    <p:animEffect transition="in" filter="fade">
                                      <p:cBhvr>
                                        <p:cTn id="18" dur="500"/>
                                        <p:tgtEl>
                                          <p:spTgt spid="1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1327263" y="1520574"/>
            <a:ext cx="3151692" cy="3070557"/>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endParaRPr/>
          </a:p>
        </p:txBody>
      </p:sp>
      <p:sp>
        <p:nvSpPr>
          <p:cNvPr id="2235" name="Google Shape;2235;p52"/>
          <p:cNvSpPr/>
          <p:nvPr/>
        </p:nvSpPr>
        <p:spPr>
          <a:xfrm>
            <a:off x="4928472" y="1520574"/>
            <a:ext cx="3151692" cy="3070557"/>
          </a:xfrm>
          <a:prstGeom prst="roundRect">
            <a:avLst>
              <a:gd name="adj" fmla="val 6328"/>
            </a:avLst>
          </a:prstGeom>
          <a:solidFill>
            <a:schemeClr val="accent1">
              <a:lumMod val="40000"/>
              <a:lumOff val="60000"/>
            </a:schemeClr>
          </a:solidFill>
          <a:ln>
            <a:noFill/>
          </a:ln>
        </p:spPr>
        <p:txBody>
          <a:bodyPr spcFirstLastPara="1" wrap="square" lIns="91425" tIns="91425" rIns="91425" bIns="91425" anchor="ctr" anchorCtr="0">
            <a:noAutofit/>
          </a:bodyPr>
          <a:lstStyle/>
          <a:p>
            <a:endParaRPr/>
          </a:p>
        </p:txBody>
      </p:sp>
      <p:cxnSp>
        <p:nvCxnSpPr>
          <p:cNvPr id="2237" name="Google Shape;2237;p52"/>
          <p:cNvCxnSpPr/>
          <p:nvPr/>
        </p:nvCxnSpPr>
        <p:spPr>
          <a:xfrm>
            <a:off x="4833459" y="2061008"/>
            <a:ext cx="3151692" cy="0"/>
          </a:xfrm>
          <a:prstGeom prst="straightConnector1">
            <a:avLst/>
          </a:prstGeom>
          <a:noFill/>
          <a:ln w="19050" cap="flat" cmpd="sng">
            <a:solidFill>
              <a:schemeClr val="dk1"/>
            </a:solidFill>
            <a:prstDash val="solid"/>
            <a:round/>
            <a:headEnd type="none" w="med" len="med"/>
            <a:tailEnd type="none" w="med" len="med"/>
          </a:ln>
        </p:spPr>
      </p:cxnSp>
      <p:cxnSp>
        <p:nvCxnSpPr>
          <p:cNvPr id="2239" name="Google Shape;2239;p52"/>
          <p:cNvCxnSpPr/>
          <p:nvPr/>
        </p:nvCxnSpPr>
        <p:spPr>
          <a:xfrm>
            <a:off x="1233012" y="2061008"/>
            <a:ext cx="3151692" cy="0"/>
          </a:xfrm>
          <a:prstGeom prst="straightConnector1">
            <a:avLst/>
          </a:prstGeom>
          <a:noFill/>
          <a:ln w="19050" cap="flat" cmpd="sng">
            <a:solidFill>
              <a:schemeClr val="dk1"/>
            </a:solidFill>
            <a:prstDash val="solid"/>
            <a:round/>
            <a:headEnd type="none" w="med" len="med"/>
            <a:tailEnd type="none" w="med" len="med"/>
          </a:ln>
        </p:spPr>
      </p:cxnSp>
      <p:sp>
        <p:nvSpPr>
          <p:cNvPr id="2240" name="Google Shape;2240;p52"/>
          <p:cNvSpPr/>
          <p:nvPr/>
        </p:nvSpPr>
        <p:spPr>
          <a:xfrm>
            <a:off x="1232250" y="1606649"/>
            <a:ext cx="3151692" cy="3070557"/>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1" name="Google Shape;2241;p52"/>
          <p:cNvSpPr/>
          <p:nvPr/>
        </p:nvSpPr>
        <p:spPr>
          <a:xfrm>
            <a:off x="4833459" y="1606649"/>
            <a:ext cx="3151692" cy="3070557"/>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 name="Rectangle 6"/>
          <p:cNvSpPr/>
          <p:nvPr/>
        </p:nvSpPr>
        <p:spPr>
          <a:xfrm>
            <a:off x="1614980" y="2129418"/>
            <a:ext cx="2576254" cy="958660"/>
          </a:xfrm>
          <a:prstGeom prst="rect">
            <a:avLst/>
          </a:prstGeom>
        </p:spPr>
        <p:txBody>
          <a:bodyPr wrap="square">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nội</a:t>
            </a:r>
            <a:r>
              <a:rPr lang="en-US" sz="2000" dirty="0" smtClean="0"/>
              <a:t> dung </a:t>
            </a:r>
          </a:p>
          <a:p>
            <a:pPr algn="ctr">
              <a:lnSpc>
                <a:spcPct val="150000"/>
              </a:lnSpc>
            </a:pPr>
            <a:r>
              <a:rPr lang="en-US" sz="2000" dirty="0" err="1" smtClean="0"/>
              <a:t>kiến</a:t>
            </a:r>
            <a:r>
              <a:rPr lang="en-US" sz="2000" dirty="0" smtClean="0"/>
              <a:t> </a:t>
            </a:r>
            <a:r>
              <a:rPr lang="en-US" sz="2000" dirty="0" err="1" smtClean="0"/>
              <a:t>thức</a:t>
            </a:r>
            <a:r>
              <a:rPr lang="en-US" sz="2000" dirty="0" smtClean="0"/>
              <a:t> </a:t>
            </a:r>
            <a:r>
              <a:rPr lang="en-US" sz="2000" b="1" dirty="0" err="1" smtClean="0"/>
              <a:t>Bài</a:t>
            </a:r>
            <a:r>
              <a:rPr lang="en-US" sz="2000" b="1" dirty="0" smtClean="0"/>
              <a:t> 7</a:t>
            </a:r>
            <a:endParaRPr lang="en-US" sz="2000" b="1" dirty="0"/>
          </a:p>
        </p:txBody>
      </p:sp>
      <p:sp>
        <p:nvSpPr>
          <p:cNvPr id="48" name="Google Shape;2040;p46"/>
          <p:cNvSpPr txBox="1">
            <a:spLocks noGrp="1"/>
          </p:cNvSpPr>
          <p:nvPr>
            <p:ph type="title"/>
          </p:nvPr>
        </p:nvSpPr>
        <p:spPr>
          <a:xfrm>
            <a:off x="756555" y="605222"/>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75000"/>
                  </a:schemeClr>
                </a:solidFill>
                <a:latin typeface="+mn-lt"/>
              </a:rPr>
              <a:t>HƯỚNG DẪN VỀ NHÀ</a:t>
            </a:r>
            <a:endParaRPr sz="3200" b="1" dirty="0">
              <a:solidFill>
                <a:schemeClr val="accent5">
                  <a:lumMod val="75000"/>
                </a:schemeClr>
              </a:solidFill>
              <a:latin typeface="+mn-lt"/>
            </a:endParaRPr>
          </a:p>
        </p:txBody>
      </p:sp>
      <p:sp>
        <p:nvSpPr>
          <p:cNvPr id="13" name="TextBox 12"/>
          <p:cNvSpPr txBox="1"/>
          <p:nvPr/>
        </p:nvSpPr>
        <p:spPr>
          <a:xfrm>
            <a:off x="2461319" y="1606649"/>
            <a:ext cx="883577" cy="461665"/>
          </a:xfrm>
          <a:prstGeom prst="rect">
            <a:avLst/>
          </a:prstGeom>
          <a:noFill/>
        </p:spPr>
        <p:txBody>
          <a:bodyPr wrap="square" rtlCol="0">
            <a:spAutoFit/>
          </a:bodyPr>
          <a:lstStyle/>
          <a:p>
            <a:pPr algn="ctr"/>
            <a:r>
              <a:rPr lang="en-US" sz="2400" b="1" dirty="0" smtClean="0"/>
              <a:t>01</a:t>
            </a:r>
            <a:endParaRPr lang="en-US" sz="2400" b="1" dirty="0"/>
          </a:p>
        </p:txBody>
      </p:sp>
      <p:sp>
        <p:nvSpPr>
          <p:cNvPr id="52" name="TextBox 51"/>
          <p:cNvSpPr txBox="1"/>
          <p:nvPr/>
        </p:nvSpPr>
        <p:spPr>
          <a:xfrm>
            <a:off x="6062528" y="1606563"/>
            <a:ext cx="883577" cy="461665"/>
          </a:xfrm>
          <a:prstGeom prst="rect">
            <a:avLst/>
          </a:prstGeom>
          <a:noFill/>
        </p:spPr>
        <p:txBody>
          <a:bodyPr wrap="square" rtlCol="0">
            <a:spAutoFit/>
          </a:bodyPr>
          <a:lstStyle/>
          <a:p>
            <a:pPr algn="ctr"/>
            <a:r>
              <a:rPr lang="en-US" sz="2400" b="1" dirty="0" smtClean="0"/>
              <a:t>02</a:t>
            </a:r>
            <a:endParaRPr lang="en-US" sz="24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43" y="3400173"/>
            <a:ext cx="1498106" cy="1317565"/>
          </a:xfrm>
          <a:prstGeom prst="rect">
            <a:avLst/>
          </a:prstGeom>
        </p:spPr>
      </p:pic>
      <p:sp>
        <p:nvSpPr>
          <p:cNvPr id="2" name="Rectangle 1"/>
          <p:cNvSpPr/>
          <p:nvPr/>
        </p:nvSpPr>
        <p:spPr>
          <a:xfrm>
            <a:off x="4967146" y="2129418"/>
            <a:ext cx="2884318" cy="1477328"/>
          </a:xfrm>
          <a:prstGeom prst="rect">
            <a:avLst/>
          </a:prstGeom>
        </p:spPr>
        <p:txBody>
          <a:bodyPr wrap="square">
            <a:spAutoFit/>
          </a:bodyPr>
          <a:lstStyle/>
          <a:p>
            <a:pPr algn="ctr">
              <a:lnSpc>
                <a:spcPct val="150000"/>
              </a:lnSpc>
            </a:pPr>
            <a:r>
              <a:rPr lang="vi-VN" sz="2000" dirty="0" smtClean="0"/>
              <a:t>Đọc </a:t>
            </a:r>
            <a:r>
              <a:rPr lang="vi-VN" sz="2000" dirty="0"/>
              <a:t>và chuẩn bị trước </a:t>
            </a:r>
            <a:r>
              <a:rPr lang="vi-VN" sz="2000" b="1" dirty="0"/>
              <a:t>Bài 8: Làm quen với thư </a:t>
            </a:r>
            <a:r>
              <a:rPr lang="vi-VN" sz="2000" b="1" dirty="0" smtClean="0"/>
              <a:t>mục</a:t>
            </a:r>
            <a:endParaRPr lang="en-US" sz="2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305" y="3489477"/>
            <a:ext cx="1229046" cy="1229046"/>
          </a:xfrm>
          <a:prstGeom prst="rect">
            <a:avLst/>
          </a:prstGeom>
        </p:spPr>
      </p:pic>
    </p:spTree>
    <p:extLst>
      <p:ext uri="{BB962C8B-B14F-4D97-AF65-F5344CB8AC3E}">
        <p14:creationId xmlns:p14="http://schemas.microsoft.com/office/powerpoint/2010/main" val="11630533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strVal val="#ppt_h"/>
                                          </p:val>
                                        </p:tav>
                                        <p:tav tm="100000">
                                          <p:val>
                                            <p:strVal val="#ppt_h"/>
                                          </p:val>
                                        </p:tav>
                                      </p:tavLst>
                                    </p:anim>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52"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51"/>
          <p:cNvSpPr txBox="1">
            <a:spLocks noGrp="1"/>
          </p:cNvSpPr>
          <p:nvPr>
            <p:ph type="title"/>
          </p:nvPr>
        </p:nvSpPr>
        <p:spPr>
          <a:xfrm>
            <a:off x="1501749" y="1422968"/>
            <a:ext cx="6060032" cy="215243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rgbClr val="C00000"/>
                </a:solidFill>
                <a:latin typeface="+mn-lt"/>
              </a:rPr>
              <a:t>HẸN GẶP LẠI CÁC EM Ở TIẾT HỌC SAU!</a:t>
            </a:r>
            <a:endParaRPr sz="4000" b="1" dirty="0">
              <a:solidFill>
                <a:srgbClr val="C0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3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bg2">
                    <a:lumMod val="25000"/>
                  </a:schemeClr>
                </a:solidFill>
                <a:latin typeface="+mn-lt"/>
              </a:rPr>
              <a:t>KHỞI ĐỘNG</a:t>
            </a:r>
            <a:endParaRPr sz="3200" b="1" dirty="0">
              <a:solidFill>
                <a:schemeClr val="bg2">
                  <a:lumMod val="25000"/>
                </a:schemeClr>
              </a:solidFill>
              <a:latin typeface="+mn-lt"/>
            </a:endParaRPr>
          </a:p>
        </p:txBody>
      </p:sp>
      <p:sp>
        <p:nvSpPr>
          <p:cNvPr id="1623" name="Google Shape;1623;p38"/>
          <p:cNvSpPr/>
          <p:nvPr/>
        </p:nvSpPr>
        <p:spPr>
          <a:xfrm>
            <a:off x="8420100" y="4458984"/>
            <a:ext cx="723900" cy="65334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Pentagon 2"/>
          <p:cNvSpPr/>
          <p:nvPr/>
        </p:nvSpPr>
        <p:spPr>
          <a:xfrm>
            <a:off x="0" y="1092209"/>
            <a:ext cx="2969231" cy="503433"/>
          </a:xfrm>
          <a:prstGeom prst="homePlat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Hoạt</a:t>
            </a:r>
            <a:r>
              <a:rPr lang="en-US" sz="2000" b="1" dirty="0" smtClean="0">
                <a:solidFill>
                  <a:schemeClr val="bg1"/>
                </a:solidFill>
              </a:rPr>
              <a:t> </a:t>
            </a:r>
            <a:r>
              <a:rPr lang="en-US" sz="2000" b="1" dirty="0" err="1" smtClean="0">
                <a:solidFill>
                  <a:schemeClr val="bg1"/>
                </a:solidFill>
              </a:rPr>
              <a:t>động</a:t>
            </a:r>
            <a:r>
              <a:rPr lang="en-US" sz="2000" b="1" dirty="0" smtClean="0">
                <a:solidFill>
                  <a:schemeClr val="bg1"/>
                </a:solidFill>
              </a:rPr>
              <a:t> </a:t>
            </a:r>
            <a:r>
              <a:rPr lang="en-US" sz="2000" b="1" dirty="0" err="1" smtClean="0">
                <a:solidFill>
                  <a:schemeClr val="bg1"/>
                </a:solidFill>
              </a:rPr>
              <a:t>nhóm</a:t>
            </a:r>
            <a:r>
              <a:rPr lang="en-US" sz="2000" b="1" dirty="0" smtClean="0">
                <a:solidFill>
                  <a:schemeClr val="bg1"/>
                </a:solidFill>
              </a:rPr>
              <a:t> </a:t>
            </a:r>
            <a:r>
              <a:rPr lang="en-US" sz="2000" b="1" dirty="0" err="1" smtClean="0">
                <a:solidFill>
                  <a:schemeClr val="bg1"/>
                </a:solidFill>
              </a:rPr>
              <a:t>đôi</a:t>
            </a:r>
            <a:endParaRPr lang="en-US" sz="2000" b="1" dirty="0">
              <a:solidFill>
                <a:schemeClr val="bg1"/>
              </a:solidFill>
            </a:endParaRPr>
          </a:p>
        </p:txBody>
      </p:sp>
      <p:sp>
        <p:nvSpPr>
          <p:cNvPr id="4" name="Rectangle 3"/>
          <p:cNvSpPr/>
          <p:nvPr/>
        </p:nvSpPr>
        <p:spPr>
          <a:xfrm>
            <a:off x="683231" y="1658129"/>
            <a:ext cx="4572000" cy="1938992"/>
          </a:xfrm>
          <a:prstGeom prst="rect">
            <a:avLst/>
          </a:prstGeom>
        </p:spPr>
        <p:txBody>
          <a:bodyPr>
            <a:spAutoFit/>
          </a:bodyPr>
          <a:lstStyle/>
          <a:p>
            <a:pPr algn="just">
              <a:lnSpc>
                <a:spcPct val="150000"/>
              </a:lnSpc>
            </a:pPr>
            <a:r>
              <a:rPr lang="vi-VN" sz="2000" dirty="0"/>
              <a:t>2 bạn thực hiện việc tìm thẻ số bất kì ở 2 nhóm thẻ (Hình 1a và Hình 1b), sau đó trao đổi với nhau và cho biết việc tìm thẻ ở hình nào dễ </a:t>
            </a:r>
            <a:r>
              <a:rPr lang="vi-VN" sz="2000" dirty="0" smtClean="0"/>
              <a:t>hơn</a:t>
            </a:r>
            <a:r>
              <a:rPr lang="en-US"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09" y="1658129"/>
            <a:ext cx="2457549" cy="18131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86" y="3659608"/>
            <a:ext cx="7303814" cy="626283"/>
          </a:xfrm>
          <a:prstGeom prst="rect">
            <a:avLst/>
          </a:prstGeom>
        </p:spPr>
      </p:pic>
      <p:cxnSp>
        <p:nvCxnSpPr>
          <p:cNvPr id="8" name="Straight Arrow Connector 7"/>
          <p:cNvCxnSpPr/>
          <p:nvPr/>
        </p:nvCxnSpPr>
        <p:spPr>
          <a:xfrm flipH="1">
            <a:off x="2445249" y="4089115"/>
            <a:ext cx="595902" cy="3698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3231" y="4355078"/>
            <a:ext cx="8027714" cy="496996"/>
          </a:xfrm>
          <a:prstGeom prst="rect">
            <a:avLst/>
          </a:prstGeom>
        </p:spPr>
        <p:txBody>
          <a:bodyPr wrap="square">
            <a:spAutoFit/>
          </a:bodyPr>
          <a:lstStyle/>
          <a:p>
            <a:pPr algn="just">
              <a:lnSpc>
                <a:spcPct val="150000"/>
              </a:lnSpc>
            </a:pPr>
            <a:r>
              <a:rPr lang="vi-VN" sz="2000" dirty="0" smtClean="0">
                <a:solidFill>
                  <a:srgbClr val="C00000"/>
                </a:solidFill>
              </a:rPr>
              <a:t>Hình </a:t>
            </a:r>
            <a:r>
              <a:rPr lang="vi-VN" sz="2000" dirty="0">
                <a:solidFill>
                  <a:srgbClr val="C00000"/>
                </a:solidFill>
              </a:rPr>
              <a:t>1b nhanh hơn vì các thẻ số được sắp xếp theo thứ tự tăng dần.</a:t>
            </a:r>
            <a:endParaRPr lang="en-US" sz="2000" dirty="0">
              <a:solidFill>
                <a:srgbClr val="C00000"/>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6" name="Google Shape;1676;p41"/>
          <p:cNvSpPr txBox="1">
            <a:spLocks noGrp="1"/>
          </p:cNvSpPr>
          <p:nvPr>
            <p:ph type="title"/>
          </p:nvPr>
        </p:nvSpPr>
        <p:spPr>
          <a:xfrm>
            <a:off x="2650445" y="344925"/>
            <a:ext cx="3633300" cy="628120"/>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5">
                    <a:lumMod val="50000"/>
                  </a:schemeClr>
                </a:solidFill>
                <a:latin typeface="+mn-lt"/>
              </a:rPr>
              <a:t>KHÁM PHÁ</a:t>
            </a:r>
            <a:endParaRPr sz="3200" b="1" dirty="0">
              <a:solidFill>
                <a:schemeClr val="accent5">
                  <a:lumMod val="50000"/>
                </a:schemeClr>
              </a:solidFill>
              <a:latin typeface="+mn-lt"/>
            </a:endParaRPr>
          </a:p>
        </p:txBody>
      </p:sp>
      <p:grpSp>
        <p:nvGrpSpPr>
          <p:cNvPr id="1677" name="Google Shape;1677;p41"/>
          <p:cNvGrpSpPr/>
          <p:nvPr/>
        </p:nvGrpSpPr>
        <p:grpSpPr>
          <a:xfrm>
            <a:off x="-104104" y="3966464"/>
            <a:ext cx="989526" cy="120646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01179" y="1171196"/>
            <a:ext cx="4262027" cy="430887"/>
          </a:xfrm>
          <a:prstGeom prst="rect">
            <a:avLst/>
          </a:prstGeom>
          <a:noFill/>
        </p:spPr>
        <p:txBody>
          <a:bodyPr wrap="square" rtlCol="0">
            <a:spAutoFit/>
          </a:bodyPr>
          <a:lstStyle/>
          <a:p>
            <a:r>
              <a:rPr lang="en-US" sz="2200" b="1" dirty="0" smtClean="0">
                <a:solidFill>
                  <a:schemeClr val="accent6">
                    <a:lumMod val="25000"/>
                  </a:schemeClr>
                </a:solidFill>
              </a:rPr>
              <a:t>1. </a:t>
            </a:r>
            <a:r>
              <a:rPr lang="en-US" sz="2200" b="1" dirty="0" err="1" smtClean="0">
                <a:solidFill>
                  <a:schemeClr val="accent6">
                    <a:lumMod val="25000"/>
                  </a:schemeClr>
                </a:solidFill>
              </a:rPr>
              <a:t>Sắp</a:t>
            </a:r>
            <a:r>
              <a:rPr lang="en-US" sz="2200" b="1" dirty="0" smtClean="0">
                <a:solidFill>
                  <a:schemeClr val="accent6">
                    <a:lumMod val="25000"/>
                  </a:schemeClr>
                </a:solidFill>
              </a:rPr>
              <a:t> </a:t>
            </a:r>
            <a:r>
              <a:rPr lang="en-US" sz="2200" b="1" dirty="0" err="1" smtClean="0">
                <a:solidFill>
                  <a:schemeClr val="accent6">
                    <a:lumMod val="25000"/>
                  </a:schemeClr>
                </a:solidFill>
              </a:rPr>
              <a:t>xếp</a:t>
            </a:r>
            <a:r>
              <a:rPr lang="en-US" sz="2200" b="1" dirty="0" smtClean="0">
                <a:solidFill>
                  <a:schemeClr val="accent6">
                    <a:lumMod val="25000"/>
                  </a:schemeClr>
                </a:solidFill>
              </a:rPr>
              <a:t> </a:t>
            </a:r>
            <a:r>
              <a:rPr lang="en-US" sz="2200" b="1" dirty="0" err="1" smtClean="0">
                <a:solidFill>
                  <a:schemeClr val="accent6">
                    <a:lumMod val="25000"/>
                  </a:schemeClr>
                </a:solidFill>
              </a:rPr>
              <a:t>để</a:t>
            </a:r>
            <a:r>
              <a:rPr lang="en-US" sz="2200" b="1" dirty="0" smtClean="0">
                <a:solidFill>
                  <a:schemeClr val="accent6">
                    <a:lumMod val="25000"/>
                  </a:schemeClr>
                </a:solidFill>
              </a:rPr>
              <a:t> </a:t>
            </a:r>
            <a:r>
              <a:rPr lang="en-US" sz="2200" b="1" dirty="0" err="1" smtClean="0">
                <a:solidFill>
                  <a:schemeClr val="accent6">
                    <a:lumMod val="25000"/>
                  </a:schemeClr>
                </a:solidFill>
              </a:rPr>
              <a:t>tìm</a:t>
            </a:r>
            <a:r>
              <a:rPr lang="en-US" sz="2200" b="1" dirty="0" smtClean="0">
                <a:solidFill>
                  <a:schemeClr val="accent6">
                    <a:lumMod val="25000"/>
                  </a:schemeClr>
                </a:solidFill>
              </a:rPr>
              <a:t> </a:t>
            </a:r>
            <a:r>
              <a:rPr lang="en-US" sz="2200" b="1" dirty="0" err="1" smtClean="0">
                <a:solidFill>
                  <a:schemeClr val="accent6">
                    <a:lumMod val="25000"/>
                  </a:schemeClr>
                </a:solidFill>
              </a:rPr>
              <a:t>nhanh</a:t>
            </a:r>
            <a:r>
              <a:rPr lang="en-US" sz="2200" b="1" dirty="0" smtClean="0">
                <a:solidFill>
                  <a:schemeClr val="accent6">
                    <a:lumMod val="25000"/>
                  </a:schemeClr>
                </a:solidFill>
              </a:rPr>
              <a:t> </a:t>
            </a:r>
            <a:r>
              <a:rPr lang="en-US" sz="2200" b="1" dirty="0" err="1" smtClean="0">
                <a:solidFill>
                  <a:schemeClr val="accent6">
                    <a:lumMod val="25000"/>
                  </a:schemeClr>
                </a:solidFill>
              </a:rPr>
              <a:t>hơn</a:t>
            </a:r>
            <a:endParaRPr lang="en-US" sz="2200" b="1" dirty="0">
              <a:solidFill>
                <a:schemeClr val="accent6">
                  <a:lumMod val="25000"/>
                </a:schemeClr>
              </a:solidFill>
            </a:endParaRPr>
          </a:p>
        </p:txBody>
      </p:sp>
      <p:sp>
        <p:nvSpPr>
          <p:cNvPr id="4" name="Rectangle 3"/>
          <p:cNvSpPr/>
          <p:nvPr/>
        </p:nvSpPr>
        <p:spPr>
          <a:xfrm>
            <a:off x="1101179" y="1731650"/>
            <a:ext cx="4395755" cy="400110"/>
          </a:xfrm>
          <a:prstGeom prst="rect">
            <a:avLst/>
          </a:prstGeom>
        </p:spPr>
        <p:txBody>
          <a:bodyPr wrap="none">
            <a:spAutoFit/>
          </a:bodyPr>
          <a:lstStyle/>
          <a:p>
            <a:r>
              <a:rPr lang="en-US" sz="2000" b="1" i="1" dirty="0" err="1" smtClean="0"/>
              <a:t>Quan</a:t>
            </a:r>
            <a:r>
              <a:rPr lang="en-US" sz="2000" b="1" i="1" dirty="0" smtClean="0"/>
              <a:t> </a:t>
            </a:r>
            <a:r>
              <a:rPr lang="en-US" sz="2000" b="1" i="1" dirty="0" err="1"/>
              <a:t>sát</a:t>
            </a:r>
            <a:r>
              <a:rPr lang="en-US" sz="2000" b="1" i="1" dirty="0"/>
              <a:t> </a:t>
            </a:r>
            <a:r>
              <a:rPr lang="en-US" sz="2000" b="1" i="1" dirty="0" err="1"/>
              <a:t>Hình</a:t>
            </a:r>
            <a:r>
              <a:rPr lang="en-US" sz="2000" b="1" i="1" dirty="0"/>
              <a:t> 1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p>
        </p:txBody>
      </p:sp>
      <p:sp>
        <p:nvSpPr>
          <p:cNvPr id="5" name="Rectangle 4"/>
          <p:cNvSpPr/>
          <p:nvPr/>
        </p:nvSpPr>
        <p:spPr>
          <a:xfrm>
            <a:off x="1002499" y="2101987"/>
            <a:ext cx="7821265" cy="958660"/>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a:t>Các thẻ số ở Hình 1a và Hình 1b được bố trí như thế nào?</a:t>
            </a:r>
          </a:p>
          <a:p>
            <a:pPr marL="342900" indent="-342900" algn="just">
              <a:lnSpc>
                <a:spcPct val="150000"/>
              </a:lnSpc>
              <a:buFont typeface="Wingdings" panose="05000000000000000000" pitchFamily="2" charset="2"/>
              <a:buChar char="§"/>
            </a:pPr>
            <a:r>
              <a:rPr lang="vi-VN" sz="2000" dirty="0" smtClean="0"/>
              <a:t>Khi </a:t>
            </a:r>
            <a:r>
              <a:rPr lang="vi-VN" sz="2000" dirty="0"/>
              <a:t>tìm một thẻ số ở Hình </a:t>
            </a:r>
            <a:r>
              <a:rPr lang="vi-VN" sz="2000" dirty="0" smtClean="0"/>
              <a:t>1b</a:t>
            </a:r>
            <a:r>
              <a:rPr lang="en-US" sz="2000" dirty="0" smtClean="0"/>
              <a:t>, </a:t>
            </a:r>
            <a:r>
              <a:rPr lang="vi-VN" sz="2000" dirty="0" smtClean="0"/>
              <a:t>ta </a:t>
            </a:r>
            <a:r>
              <a:rPr lang="vi-VN" sz="2000" dirty="0"/>
              <a:t>tìm như thế nào</a:t>
            </a:r>
            <a:r>
              <a:rPr lang="vi-VN" sz="2000" dirty="0" smtClean="0"/>
              <a:t>?</a:t>
            </a:r>
            <a:endParaRPr lang="vi-VN"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719" y="3060647"/>
            <a:ext cx="4762140" cy="2018972"/>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733" y="331415"/>
            <a:ext cx="4762140" cy="2018972"/>
          </a:xfrm>
          <a:prstGeom prst="rect">
            <a:avLst/>
          </a:prstGeom>
        </p:spPr>
      </p:pic>
      <p:sp>
        <p:nvSpPr>
          <p:cNvPr id="5" name="Rectangle 4"/>
          <p:cNvSpPr/>
          <p:nvPr/>
        </p:nvSpPr>
        <p:spPr>
          <a:xfrm>
            <a:off x="1464100" y="2350387"/>
            <a:ext cx="5861407"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Các thẻ số ở Hình 1a chưa được sắp xếp, các thẻ số ở Hình 1b được sắp xếp theo thứ tự tăng dần của số ghi trên thẻ.</a:t>
            </a:r>
            <a:endParaRPr lang="en-US" sz="2000" dirty="0"/>
          </a:p>
        </p:txBody>
      </p:sp>
      <p:sp>
        <p:nvSpPr>
          <p:cNvPr id="6" name="Rectangle 5"/>
          <p:cNvSpPr/>
          <p:nvPr/>
        </p:nvSpPr>
        <p:spPr>
          <a:xfrm>
            <a:off x="1464100" y="3827715"/>
            <a:ext cx="5985934" cy="400110"/>
          </a:xfrm>
          <a:prstGeom prst="rect">
            <a:avLst/>
          </a:prstGeom>
        </p:spPr>
        <p:txBody>
          <a:bodyPr wrap="none">
            <a:spAutoFit/>
          </a:bodyPr>
          <a:lstStyle/>
          <a:p>
            <a:pPr marL="342900" indent="-342900">
              <a:buFont typeface="Wingdings" panose="05000000000000000000" pitchFamily="2" charset="2"/>
              <a:buChar char="Ø"/>
            </a:pPr>
            <a:r>
              <a:rPr lang="en-US" sz="2000" dirty="0" err="1"/>
              <a:t>Khi</a:t>
            </a:r>
            <a:r>
              <a:rPr lang="en-US" sz="2000" dirty="0"/>
              <a:t> </a:t>
            </a:r>
            <a:r>
              <a:rPr lang="en-US" sz="2000" dirty="0" err="1"/>
              <a:t>tìm</a:t>
            </a:r>
            <a:r>
              <a:rPr lang="en-US" sz="2000" dirty="0"/>
              <a:t> </a:t>
            </a:r>
            <a:r>
              <a:rPr lang="en-US" sz="2000" dirty="0" err="1"/>
              <a:t>một</a:t>
            </a:r>
            <a:r>
              <a:rPr lang="en-US" sz="2000" dirty="0"/>
              <a:t> </a:t>
            </a:r>
            <a:r>
              <a:rPr lang="en-US" sz="2000" dirty="0" err="1"/>
              <a:t>thẻ</a:t>
            </a:r>
            <a:r>
              <a:rPr lang="en-US" sz="2000" dirty="0"/>
              <a:t> </a:t>
            </a:r>
            <a:r>
              <a:rPr lang="en-US" sz="2000" dirty="0" err="1"/>
              <a:t>số</a:t>
            </a:r>
            <a:r>
              <a:rPr lang="en-US" sz="2000" dirty="0"/>
              <a:t> ở </a:t>
            </a:r>
            <a:r>
              <a:rPr lang="en-US" sz="2000" dirty="0" err="1"/>
              <a:t>Hình</a:t>
            </a:r>
            <a:r>
              <a:rPr lang="en-US" sz="2000" dirty="0"/>
              <a:t> 1b, ta </a:t>
            </a:r>
            <a:r>
              <a:rPr lang="en-US" sz="2000" dirty="0" err="1"/>
              <a:t>tìm</a:t>
            </a:r>
            <a:r>
              <a:rPr lang="en-US" sz="2000" dirty="0"/>
              <a:t> </a:t>
            </a:r>
            <a:r>
              <a:rPr lang="en-US" sz="2000" dirty="0" err="1"/>
              <a:t>theo</a:t>
            </a:r>
            <a:r>
              <a:rPr lang="en-US" sz="2000" dirty="0"/>
              <a:t> </a:t>
            </a:r>
            <a:r>
              <a:rPr lang="en-US" sz="2000" dirty="0" err="1"/>
              <a:t>thứ</a:t>
            </a:r>
            <a:r>
              <a:rPr lang="en-US" sz="2000" dirty="0"/>
              <a:t> </a:t>
            </a:r>
            <a:r>
              <a:rPr lang="en-US" sz="2000" dirty="0" err="1"/>
              <a:t>tự</a:t>
            </a:r>
            <a:r>
              <a:rPr lang="en-US" sz="2000" dirty="0"/>
              <a:t>.</a:t>
            </a:r>
          </a:p>
        </p:txBody>
      </p:sp>
      <p:sp>
        <p:nvSpPr>
          <p:cNvPr id="7" name="Right Arrow 6"/>
          <p:cNvSpPr/>
          <p:nvPr/>
        </p:nvSpPr>
        <p:spPr>
          <a:xfrm>
            <a:off x="2013734" y="4458985"/>
            <a:ext cx="544530" cy="2568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58957" y="4387357"/>
            <a:ext cx="3616504" cy="400110"/>
          </a:xfrm>
          <a:prstGeom prst="rect">
            <a:avLst/>
          </a:prstGeom>
          <a:noFill/>
        </p:spPr>
        <p:txBody>
          <a:bodyPr wrap="square" rtlCol="0">
            <a:spAutoFit/>
          </a:bodyPr>
          <a:lstStyle/>
          <a:p>
            <a:r>
              <a:rPr lang="en-US" sz="2000" dirty="0" err="1" smtClean="0">
                <a:solidFill>
                  <a:srgbClr val="C00000"/>
                </a:solidFill>
              </a:rPr>
              <a:t>Tìm</a:t>
            </a:r>
            <a:r>
              <a:rPr lang="en-US" sz="2000" dirty="0" smtClean="0">
                <a:solidFill>
                  <a:srgbClr val="C00000"/>
                </a:solidFill>
              </a:rPr>
              <a:t> </a:t>
            </a:r>
            <a:r>
              <a:rPr lang="en-US" sz="2000" dirty="0" err="1" smtClean="0">
                <a:solidFill>
                  <a:srgbClr val="C00000"/>
                </a:solidFill>
              </a:rPr>
              <a:t>thẻ</a:t>
            </a:r>
            <a:r>
              <a:rPr lang="en-US" sz="2000" dirty="0" smtClean="0">
                <a:solidFill>
                  <a:srgbClr val="C00000"/>
                </a:solidFill>
              </a:rPr>
              <a:t> </a:t>
            </a:r>
            <a:r>
              <a:rPr lang="en-US" sz="2000" dirty="0" err="1" smtClean="0">
                <a:solidFill>
                  <a:srgbClr val="C00000"/>
                </a:solidFill>
              </a:rPr>
              <a:t>số</a:t>
            </a:r>
            <a:r>
              <a:rPr lang="en-US" sz="2000" dirty="0" smtClean="0">
                <a:solidFill>
                  <a:srgbClr val="C00000"/>
                </a:solidFill>
              </a:rPr>
              <a:t> ở </a:t>
            </a:r>
            <a:r>
              <a:rPr lang="en-US" sz="2000" dirty="0" err="1" smtClean="0">
                <a:solidFill>
                  <a:srgbClr val="C00000"/>
                </a:solidFill>
              </a:rPr>
              <a:t>Hình</a:t>
            </a:r>
            <a:r>
              <a:rPr lang="en-US" sz="2000" dirty="0" smtClean="0">
                <a:solidFill>
                  <a:srgbClr val="C00000"/>
                </a:solidFill>
              </a:rPr>
              <a:t> 1b </a:t>
            </a:r>
            <a:r>
              <a:rPr lang="en-US" sz="2000" dirty="0" err="1" smtClean="0">
                <a:solidFill>
                  <a:srgbClr val="C00000"/>
                </a:solidFill>
              </a:rPr>
              <a:t>dễ</a:t>
            </a:r>
            <a:r>
              <a:rPr lang="en-US" sz="2000" dirty="0" smtClean="0">
                <a:solidFill>
                  <a:srgbClr val="C00000"/>
                </a:solidFill>
              </a:rPr>
              <a:t> </a:t>
            </a:r>
            <a:r>
              <a:rPr lang="en-US" sz="2000" dirty="0" err="1" smtClean="0">
                <a:solidFill>
                  <a:srgbClr val="C00000"/>
                </a:solidFill>
              </a:rPr>
              <a:t>hơn</a:t>
            </a:r>
            <a:r>
              <a:rPr lang="en-US" sz="2000" dirty="0" smtClean="0">
                <a:solidFill>
                  <a:srgbClr val="C00000"/>
                </a:solidFill>
              </a:rPr>
              <a:t>.</a:t>
            </a:r>
            <a:endParaRPr lang="en-US" sz="2000" dirty="0">
              <a:solidFill>
                <a:srgbClr val="C00000"/>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heckerboard(across)">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ppt_w/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grpSp>
        <p:nvGrpSpPr>
          <p:cNvPr id="2091" name="Google Shape;2091;p49"/>
          <p:cNvGrpSpPr/>
          <p:nvPr/>
        </p:nvGrpSpPr>
        <p:grpSpPr>
          <a:xfrm>
            <a:off x="452130" y="3689911"/>
            <a:ext cx="1264861" cy="1207542"/>
            <a:chOff x="-243665" y="2997029"/>
            <a:chExt cx="355474" cy="354208"/>
          </a:xfrm>
        </p:grpSpPr>
        <p:sp>
          <p:nvSpPr>
            <p:cNvPr id="2092" name="Google Shape;2092;p49"/>
            <p:cNvSpPr/>
            <p:nvPr/>
          </p:nvSpPr>
          <p:spPr>
            <a:xfrm>
              <a:off x="-243665" y="3203737"/>
              <a:ext cx="85730" cy="130586"/>
            </a:xfrm>
            <a:custGeom>
              <a:avLst/>
              <a:gdLst/>
              <a:ahLst/>
              <a:cxnLst/>
              <a:rect l="l" t="t" r="r" b="b"/>
              <a:pathLst>
                <a:path w="13411" h="20428" extrusionOk="0">
                  <a:moveTo>
                    <a:pt x="5007" y="0"/>
                  </a:moveTo>
                  <a:cubicBezTo>
                    <a:pt x="4033" y="0"/>
                    <a:pt x="3077" y="293"/>
                    <a:pt x="2369" y="958"/>
                  </a:cubicBezTo>
                  <a:cubicBezTo>
                    <a:pt x="1569" y="1792"/>
                    <a:pt x="1135" y="2959"/>
                    <a:pt x="1202" y="4127"/>
                  </a:cubicBezTo>
                  <a:cubicBezTo>
                    <a:pt x="1268" y="5294"/>
                    <a:pt x="1535" y="6462"/>
                    <a:pt x="1969" y="7529"/>
                  </a:cubicBezTo>
                  <a:cubicBezTo>
                    <a:pt x="3070" y="10531"/>
                    <a:pt x="4537" y="13367"/>
                    <a:pt x="6339" y="16002"/>
                  </a:cubicBezTo>
                  <a:lnTo>
                    <a:pt x="2169" y="15168"/>
                  </a:lnTo>
                  <a:cubicBezTo>
                    <a:pt x="1927" y="15087"/>
                    <a:pt x="1672" y="15043"/>
                    <a:pt x="1420" y="15043"/>
                  </a:cubicBezTo>
                  <a:cubicBezTo>
                    <a:pt x="1256" y="15043"/>
                    <a:pt x="1093" y="15062"/>
                    <a:pt x="935" y="15101"/>
                  </a:cubicBezTo>
                  <a:cubicBezTo>
                    <a:pt x="234" y="15435"/>
                    <a:pt x="1068" y="16035"/>
                    <a:pt x="1469" y="16169"/>
                  </a:cubicBezTo>
                  <a:cubicBezTo>
                    <a:pt x="2269" y="16469"/>
                    <a:pt x="3103" y="16702"/>
                    <a:pt x="3937" y="16902"/>
                  </a:cubicBezTo>
                  <a:cubicBezTo>
                    <a:pt x="3036" y="16936"/>
                    <a:pt x="2136" y="17036"/>
                    <a:pt x="1235" y="17169"/>
                  </a:cubicBezTo>
                  <a:cubicBezTo>
                    <a:pt x="901" y="17203"/>
                    <a:pt x="568" y="17303"/>
                    <a:pt x="268" y="17469"/>
                  </a:cubicBezTo>
                  <a:cubicBezTo>
                    <a:pt x="201" y="17503"/>
                    <a:pt x="134" y="17570"/>
                    <a:pt x="101" y="17636"/>
                  </a:cubicBezTo>
                  <a:cubicBezTo>
                    <a:pt x="1" y="17836"/>
                    <a:pt x="268" y="17970"/>
                    <a:pt x="468" y="18037"/>
                  </a:cubicBezTo>
                  <a:cubicBezTo>
                    <a:pt x="985" y="18187"/>
                    <a:pt x="1519" y="18262"/>
                    <a:pt x="2052" y="18262"/>
                  </a:cubicBezTo>
                  <a:cubicBezTo>
                    <a:pt x="2575" y="18262"/>
                    <a:pt x="3097" y="18190"/>
                    <a:pt x="3603" y="18046"/>
                  </a:cubicBezTo>
                  <a:lnTo>
                    <a:pt x="3603" y="18046"/>
                  </a:lnTo>
                  <a:cubicBezTo>
                    <a:pt x="2963" y="18245"/>
                    <a:pt x="1834" y="19415"/>
                    <a:pt x="1769" y="20038"/>
                  </a:cubicBezTo>
                  <a:cubicBezTo>
                    <a:pt x="1735" y="20138"/>
                    <a:pt x="1769" y="20205"/>
                    <a:pt x="1802" y="20271"/>
                  </a:cubicBezTo>
                  <a:cubicBezTo>
                    <a:pt x="1835" y="20305"/>
                    <a:pt x="1869" y="20372"/>
                    <a:pt x="1936" y="20372"/>
                  </a:cubicBezTo>
                  <a:cubicBezTo>
                    <a:pt x="2061" y="20409"/>
                    <a:pt x="2186" y="20428"/>
                    <a:pt x="2309" y="20428"/>
                  </a:cubicBezTo>
                  <a:cubicBezTo>
                    <a:pt x="2515" y="20428"/>
                    <a:pt x="2715" y="20376"/>
                    <a:pt x="2903" y="20271"/>
                  </a:cubicBezTo>
                  <a:cubicBezTo>
                    <a:pt x="4070" y="19838"/>
                    <a:pt x="5337" y="19338"/>
                    <a:pt x="6137" y="18372"/>
                  </a:cubicBezTo>
                  <a:lnTo>
                    <a:pt x="6137" y="18372"/>
                  </a:lnTo>
                  <a:cubicBezTo>
                    <a:pt x="6089" y="18444"/>
                    <a:pt x="7373" y="18937"/>
                    <a:pt x="7473" y="18971"/>
                  </a:cubicBezTo>
                  <a:cubicBezTo>
                    <a:pt x="7848" y="19046"/>
                    <a:pt x="8223" y="19083"/>
                    <a:pt x="8599" y="19083"/>
                  </a:cubicBezTo>
                  <a:cubicBezTo>
                    <a:pt x="8724" y="19083"/>
                    <a:pt x="8849" y="19079"/>
                    <a:pt x="8974" y="19071"/>
                  </a:cubicBezTo>
                  <a:cubicBezTo>
                    <a:pt x="10008" y="18971"/>
                    <a:pt x="10975" y="18504"/>
                    <a:pt x="11676" y="17736"/>
                  </a:cubicBezTo>
                  <a:cubicBezTo>
                    <a:pt x="13077" y="16235"/>
                    <a:pt x="13410" y="13967"/>
                    <a:pt x="13144" y="11966"/>
                  </a:cubicBezTo>
                  <a:lnTo>
                    <a:pt x="10342" y="2692"/>
                  </a:lnTo>
                  <a:cubicBezTo>
                    <a:pt x="9207" y="1692"/>
                    <a:pt x="8040" y="724"/>
                    <a:pt x="6606" y="257"/>
                  </a:cubicBezTo>
                  <a:cubicBezTo>
                    <a:pt x="6093" y="90"/>
                    <a:pt x="5547" y="0"/>
                    <a:pt x="5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9"/>
            <p:cNvSpPr/>
            <p:nvPr/>
          </p:nvSpPr>
          <p:spPr>
            <a:xfrm>
              <a:off x="26297" y="3203737"/>
              <a:ext cx="85512" cy="130586"/>
            </a:xfrm>
            <a:custGeom>
              <a:avLst/>
              <a:gdLst/>
              <a:ahLst/>
              <a:cxnLst/>
              <a:rect l="l" t="t" r="r" b="b"/>
              <a:pathLst>
                <a:path w="13377" h="20428" extrusionOk="0">
                  <a:moveTo>
                    <a:pt x="8402" y="0"/>
                  </a:moveTo>
                  <a:cubicBezTo>
                    <a:pt x="7863" y="0"/>
                    <a:pt x="7317" y="90"/>
                    <a:pt x="6805" y="257"/>
                  </a:cubicBezTo>
                  <a:cubicBezTo>
                    <a:pt x="5371" y="724"/>
                    <a:pt x="4170" y="1692"/>
                    <a:pt x="3069" y="2692"/>
                  </a:cubicBezTo>
                  <a:lnTo>
                    <a:pt x="234" y="11966"/>
                  </a:lnTo>
                  <a:cubicBezTo>
                    <a:pt x="0" y="13967"/>
                    <a:pt x="334" y="16235"/>
                    <a:pt x="1701" y="17736"/>
                  </a:cubicBezTo>
                  <a:cubicBezTo>
                    <a:pt x="2435" y="18504"/>
                    <a:pt x="3402" y="18971"/>
                    <a:pt x="4437" y="19071"/>
                  </a:cubicBezTo>
                  <a:cubicBezTo>
                    <a:pt x="4562" y="19079"/>
                    <a:pt x="4687" y="19083"/>
                    <a:pt x="4811" y="19083"/>
                  </a:cubicBezTo>
                  <a:cubicBezTo>
                    <a:pt x="5185" y="19083"/>
                    <a:pt x="5554" y="19046"/>
                    <a:pt x="5904" y="18971"/>
                  </a:cubicBezTo>
                  <a:cubicBezTo>
                    <a:pt x="6038" y="18937"/>
                    <a:pt x="7305" y="18437"/>
                    <a:pt x="7272" y="18370"/>
                  </a:cubicBezTo>
                  <a:lnTo>
                    <a:pt x="7272" y="18370"/>
                  </a:lnTo>
                  <a:cubicBezTo>
                    <a:pt x="8072" y="19337"/>
                    <a:pt x="9307" y="19838"/>
                    <a:pt x="10508" y="20271"/>
                  </a:cubicBezTo>
                  <a:cubicBezTo>
                    <a:pt x="10695" y="20376"/>
                    <a:pt x="10896" y="20428"/>
                    <a:pt x="11093" y="20428"/>
                  </a:cubicBezTo>
                  <a:cubicBezTo>
                    <a:pt x="11212" y="20428"/>
                    <a:pt x="11329" y="20409"/>
                    <a:pt x="11442" y="20372"/>
                  </a:cubicBezTo>
                  <a:cubicBezTo>
                    <a:pt x="11508" y="20372"/>
                    <a:pt x="11575" y="20305"/>
                    <a:pt x="11608" y="20271"/>
                  </a:cubicBezTo>
                  <a:cubicBezTo>
                    <a:pt x="11642" y="20205"/>
                    <a:pt x="11642" y="20138"/>
                    <a:pt x="11642" y="20038"/>
                  </a:cubicBezTo>
                  <a:cubicBezTo>
                    <a:pt x="11542" y="19409"/>
                    <a:pt x="10392" y="18222"/>
                    <a:pt x="9788" y="18041"/>
                  </a:cubicBezTo>
                  <a:lnTo>
                    <a:pt x="9788" y="18041"/>
                  </a:lnTo>
                  <a:cubicBezTo>
                    <a:pt x="10300" y="18188"/>
                    <a:pt x="10829" y="18262"/>
                    <a:pt x="11358" y="18262"/>
                  </a:cubicBezTo>
                  <a:cubicBezTo>
                    <a:pt x="11892" y="18262"/>
                    <a:pt x="12426" y="18187"/>
                    <a:pt x="12943" y="18037"/>
                  </a:cubicBezTo>
                  <a:cubicBezTo>
                    <a:pt x="13109" y="17970"/>
                    <a:pt x="13376" y="17836"/>
                    <a:pt x="13310" y="17636"/>
                  </a:cubicBezTo>
                  <a:cubicBezTo>
                    <a:pt x="13276" y="17570"/>
                    <a:pt x="13209" y="17503"/>
                    <a:pt x="13143" y="17469"/>
                  </a:cubicBezTo>
                  <a:cubicBezTo>
                    <a:pt x="12843" y="17303"/>
                    <a:pt x="12509" y="17203"/>
                    <a:pt x="12175" y="17169"/>
                  </a:cubicBezTo>
                  <a:cubicBezTo>
                    <a:pt x="11275" y="17036"/>
                    <a:pt x="10374" y="16936"/>
                    <a:pt x="9473" y="16902"/>
                  </a:cubicBezTo>
                  <a:cubicBezTo>
                    <a:pt x="10307" y="16736"/>
                    <a:pt x="11108" y="16469"/>
                    <a:pt x="11909" y="16169"/>
                  </a:cubicBezTo>
                  <a:cubicBezTo>
                    <a:pt x="12342" y="16035"/>
                    <a:pt x="13176" y="15435"/>
                    <a:pt x="12476" y="15101"/>
                  </a:cubicBezTo>
                  <a:cubicBezTo>
                    <a:pt x="12318" y="15062"/>
                    <a:pt x="12155" y="15043"/>
                    <a:pt x="11990" y="15043"/>
                  </a:cubicBezTo>
                  <a:cubicBezTo>
                    <a:pt x="11738" y="15043"/>
                    <a:pt x="11484" y="15087"/>
                    <a:pt x="11241" y="15168"/>
                  </a:cubicBezTo>
                  <a:lnTo>
                    <a:pt x="7072" y="16002"/>
                  </a:lnTo>
                  <a:cubicBezTo>
                    <a:pt x="8840" y="13367"/>
                    <a:pt x="10307" y="10531"/>
                    <a:pt x="11442" y="7529"/>
                  </a:cubicBezTo>
                  <a:cubicBezTo>
                    <a:pt x="11875" y="6462"/>
                    <a:pt x="12142" y="5294"/>
                    <a:pt x="12209" y="4127"/>
                  </a:cubicBezTo>
                  <a:cubicBezTo>
                    <a:pt x="12275" y="2959"/>
                    <a:pt x="11842" y="1792"/>
                    <a:pt x="11008" y="958"/>
                  </a:cubicBezTo>
                  <a:cubicBezTo>
                    <a:pt x="10322" y="293"/>
                    <a:pt x="9373" y="0"/>
                    <a:pt x="8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9"/>
            <p:cNvSpPr/>
            <p:nvPr/>
          </p:nvSpPr>
          <p:spPr>
            <a:xfrm>
              <a:off x="-221700" y="3227511"/>
              <a:ext cx="59284" cy="72772"/>
            </a:xfrm>
            <a:custGeom>
              <a:avLst/>
              <a:gdLst/>
              <a:ahLst/>
              <a:cxnLst/>
              <a:rect l="l" t="t" r="r" b="b"/>
              <a:pathLst>
                <a:path w="9274" h="11384" extrusionOk="0">
                  <a:moveTo>
                    <a:pt x="119" y="0"/>
                  </a:moveTo>
                  <a:cubicBezTo>
                    <a:pt x="109" y="0"/>
                    <a:pt x="103" y="3"/>
                    <a:pt x="101" y="7"/>
                  </a:cubicBezTo>
                  <a:cubicBezTo>
                    <a:pt x="1" y="141"/>
                    <a:pt x="2736" y="2009"/>
                    <a:pt x="5271" y="5211"/>
                  </a:cubicBezTo>
                  <a:cubicBezTo>
                    <a:pt x="7746" y="8346"/>
                    <a:pt x="9046" y="11383"/>
                    <a:pt x="9203" y="11383"/>
                  </a:cubicBezTo>
                  <a:cubicBezTo>
                    <a:pt x="9204" y="11383"/>
                    <a:pt x="9206" y="11383"/>
                    <a:pt x="9207" y="11382"/>
                  </a:cubicBezTo>
                  <a:cubicBezTo>
                    <a:pt x="9274" y="11349"/>
                    <a:pt x="9040" y="10548"/>
                    <a:pt x="8473" y="9314"/>
                  </a:cubicBezTo>
                  <a:cubicBezTo>
                    <a:pt x="6939" y="6145"/>
                    <a:pt x="4704" y="3343"/>
                    <a:pt x="1935" y="1175"/>
                  </a:cubicBezTo>
                  <a:cubicBezTo>
                    <a:pt x="944" y="401"/>
                    <a:pt x="24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9"/>
            <p:cNvSpPr/>
            <p:nvPr/>
          </p:nvSpPr>
          <p:spPr>
            <a:xfrm>
              <a:off x="30772" y="3227511"/>
              <a:ext cx="59284" cy="72772"/>
            </a:xfrm>
            <a:custGeom>
              <a:avLst/>
              <a:gdLst/>
              <a:ahLst/>
              <a:cxnLst/>
              <a:rect l="l" t="t" r="r" b="b"/>
              <a:pathLst>
                <a:path w="9274" h="11384" extrusionOk="0">
                  <a:moveTo>
                    <a:pt x="9156" y="0"/>
                  </a:moveTo>
                  <a:cubicBezTo>
                    <a:pt x="9034" y="0"/>
                    <a:pt x="8330" y="401"/>
                    <a:pt x="7339" y="1175"/>
                  </a:cubicBezTo>
                  <a:cubicBezTo>
                    <a:pt x="4570" y="3343"/>
                    <a:pt x="2336" y="6145"/>
                    <a:pt x="801" y="9314"/>
                  </a:cubicBezTo>
                  <a:cubicBezTo>
                    <a:pt x="234" y="10548"/>
                    <a:pt x="1" y="11349"/>
                    <a:pt x="67" y="11382"/>
                  </a:cubicBezTo>
                  <a:cubicBezTo>
                    <a:pt x="69" y="11383"/>
                    <a:pt x="70" y="11383"/>
                    <a:pt x="72" y="11383"/>
                  </a:cubicBezTo>
                  <a:cubicBezTo>
                    <a:pt x="227" y="11383"/>
                    <a:pt x="1462" y="8313"/>
                    <a:pt x="4003" y="5211"/>
                  </a:cubicBezTo>
                  <a:cubicBezTo>
                    <a:pt x="6539" y="2042"/>
                    <a:pt x="9274" y="141"/>
                    <a:pt x="9174" y="7"/>
                  </a:cubicBezTo>
                  <a:cubicBezTo>
                    <a:pt x="9171" y="3"/>
                    <a:pt x="9165" y="0"/>
                    <a:pt x="9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9"/>
            <p:cNvSpPr/>
            <p:nvPr/>
          </p:nvSpPr>
          <p:spPr>
            <a:xfrm>
              <a:off x="-193861" y="3182814"/>
              <a:ext cx="68975" cy="168423"/>
            </a:xfrm>
            <a:custGeom>
              <a:avLst/>
              <a:gdLst/>
              <a:ahLst/>
              <a:cxnLst/>
              <a:rect l="l" t="t" r="r" b="b"/>
              <a:pathLst>
                <a:path w="10790" h="26347" extrusionOk="0">
                  <a:moveTo>
                    <a:pt x="8376" y="1"/>
                  </a:moveTo>
                  <a:cubicBezTo>
                    <a:pt x="5462" y="1"/>
                    <a:pt x="3035" y="2192"/>
                    <a:pt x="2050" y="4998"/>
                  </a:cubicBezTo>
                  <a:cubicBezTo>
                    <a:pt x="1316" y="7066"/>
                    <a:pt x="1383" y="9368"/>
                    <a:pt x="1717" y="11536"/>
                  </a:cubicBezTo>
                  <a:cubicBezTo>
                    <a:pt x="2284" y="14972"/>
                    <a:pt x="3418" y="18274"/>
                    <a:pt x="5086" y="21343"/>
                  </a:cubicBezTo>
                  <a:cubicBezTo>
                    <a:pt x="4297" y="21196"/>
                    <a:pt x="3498" y="21120"/>
                    <a:pt x="2701" y="21120"/>
                  </a:cubicBezTo>
                  <a:cubicBezTo>
                    <a:pt x="2047" y="21120"/>
                    <a:pt x="1395" y="21171"/>
                    <a:pt x="749" y="21276"/>
                  </a:cubicBezTo>
                  <a:cubicBezTo>
                    <a:pt x="416" y="21343"/>
                    <a:pt x="49" y="21476"/>
                    <a:pt x="15" y="21810"/>
                  </a:cubicBezTo>
                  <a:cubicBezTo>
                    <a:pt x="0" y="22232"/>
                    <a:pt x="584" y="22347"/>
                    <a:pt x="1278" y="22347"/>
                  </a:cubicBezTo>
                  <a:cubicBezTo>
                    <a:pt x="2120" y="22347"/>
                    <a:pt x="3125" y="22177"/>
                    <a:pt x="3418" y="22177"/>
                  </a:cubicBezTo>
                  <a:cubicBezTo>
                    <a:pt x="2684" y="22510"/>
                    <a:pt x="1950" y="22911"/>
                    <a:pt x="1316" y="23378"/>
                  </a:cubicBezTo>
                  <a:cubicBezTo>
                    <a:pt x="949" y="23611"/>
                    <a:pt x="582" y="23978"/>
                    <a:pt x="683" y="24412"/>
                  </a:cubicBezTo>
                  <a:cubicBezTo>
                    <a:pt x="869" y="24516"/>
                    <a:pt x="1071" y="24560"/>
                    <a:pt x="1278" y="24560"/>
                  </a:cubicBezTo>
                  <a:cubicBezTo>
                    <a:pt x="1665" y="24560"/>
                    <a:pt x="2069" y="24407"/>
                    <a:pt x="2417" y="24212"/>
                  </a:cubicBezTo>
                  <a:cubicBezTo>
                    <a:pt x="3118" y="23878"/>
                    <a:pt x="3785" y="23411"/>
                    <a:pt x="4419" y="22911"/>
                  </a:cubicBezTo>
                  <a:lnTo>
                    <a:pt x="4419" y="22911"/>
                  </a:lnTo>
                  <a:cubicBezTo>
                    <a:pt x="4285" y="23978"/>
                    <a:pt x="4452" y="25079"/>
                    <a:pt x="4919" y="26046"/>
                  </a:cubicBezTo>
                  <a:cubicBezTo>
                    <a:pt x="4986" y="26180"/>
                    <a:pt x="5086" y="26346"/>
                    <a:pt x="5252" y="26346"/>
                  </a:cubicBezTo>
                  <a:cubicBezTo>
                    <a:pt x="5419" y="26313"/>
                    <a:pt x="5453" y="26213"/>
                    <a:pt x="5519" y="26080"/>
                  </a:cubicBezTo>
                  <a:cubicBezTo>
                    <a:pt x="6053" y="25046"/>
                    <a:pt x="5920" y="23778"/>
                    <a:pt x="5753" y="22644"/>
                  </a:cubicBezTo>
                  <a:lnTo>
                    <a:pt x="5753" y="22644"/>
                  </a:lnTo>
                  <a:cubicBezTo>
                    <a:pt x="6295" y="22803"/>
                    <a:pt x="6855" y="22882"/>
                    <a:pt x="7413" y="22882"/>
                  </a:cubicBezTo>
                  <a:cubicBezTo>
                    <a:pt x="8605" y="22882"/>
                    <a:pt x="9790" y="22525"/>
                    <a:pt x="10790" y="21843"/>
                  </a:cubicBezTo>
                  <a:lnTo>
                    <a:pt x="9422" y="94"/>
                  </a:lnTo>
                  <a:cubicBezTo>
                    <a:pt x="9068" y="31"/>
                    <a:pt x="8718" y="1"/>
                    <a:pt x="8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9"/>
            <p:cNvSpPr/>
            <p:nvPr/>
          </p:nvSpPr>
          <p:spPr>
            <a:xfrm>
              <a:off x="-7609" y="3182137"/>
              <a:ext cx="68860" cy="169101"/>
            </a:xfrm>
            <a:custGeom>
              <a:avLst/>
              <a:gdLst/>
              <a:ahLst/>
              <a:cxnLst/>
              <a:rect l="l" t="t" r="r" b="b"/>
              <a:pathLst>
                <a:path w="10772" h="26453" extrusionOk="0">
                  <a:moveTo>
                    <a:pt x="1835" y="0"/>
                  </a:moveTo>
                  <a:lnTo>
                    <a:pt x="0" y="21949"/>
                  </a:lnTo>
                  <a:cubicBezTo>
                    <a:pt x="1000" y="22631"/>
                    <a:pt x="2170" y="22988"/>
                    <a:pt x="3363" y="22988"/>
                  </a:cubicBezTo>
                  <a:cubicBezTo>
                    <a:pt x="3921" y="22988"/>
                    <a:pt x="4484" y="22909"/>
                    <a:pt x="5037" y="22750"/>
                  </a:cubicBezTo>
                  <a:lnTo>
                    <a:pt x="5037" y="22750"/>
                  </a:lnTo>
                  <a:cubicBezTo>
                    <a:pt x="4870" y="23884"/>
                    <a:pt x="4737" y="25152"/>
                    <a:pt x="5237" y="26186"/>
                  </a:cubicBezTo>
                  <a:cubicBezTo>
                    <a:pt x="5304" y="26319"/>
                    <a:pt x="5371" y="26419"/>
                    <a:pt x="5504" y="26452"/>
                  </a:cubicBezTo>
                  <a:cubicBezTo>
                    <a:pt x="5671" y="26452"/>
                    <a:pt x="5771" y="26286"/>
                    <a:pt x="5838" y="26152"/>
                  </a:cubicBezTo>
                  <a:cubicBezTo>
                    <a:pt x="6305" y="25185"/>
                    <a:pt x="6505" y="24084"/>
                    <a:pt x="6371" y="23017"/>
                  </a:cubicBezTo>
                  <a:lnTo>
                    <a:pt x="6371" y="23017"/>
                  </a:lnTo>
                  <a:cubicBezTo>
                    <a:pt x="6972" y="23517"/>
                    <a:pt x="7639" y="23984"/>
                    <a:pt x="8373" y="24318"/>
                  </a:cubicBezTo>
                  <a:cubicBezTo>
                    <a:pt x="8721" y="24513"/>
                    <a:pt x="9125" y="24666"/>
                    <a:pt x="9503" y="24666"/>
                  </a:cubicBezTo>
                  <a:cubicBezTo>
                    <a:pt x="9705" y="24666"/>
                    <a:pt x="9900" y="24622"/>
                    <a:pt x="10074" y="24518"/>
                  </a:cubicBezTo>
                  <a:cubicBezTo>
                    <a:pt x="10174" y="24084"/>
                    <a:pt x="9807" y="23717"/>
                    <a:pt x="9474" y="23484"/>
                  </a:cubicBezTo>
                  <a:cubicBezTo>
                    <a:pt x="8807" y="23017"/>
                    <a:pt x="8106" y="22616"/>
                    <a:pt x="7339" y="22283"/>
                  </a:cubicBezTo>
                  <a:cubicBezTo>
                    <a:pt x="7650" y="22283"/>
                    <a:pt x="8663" y="22453"/>
                    <a:pt x="9504" y="22453"/>
                  </a:cubicBezTo>
                  <a:cubicBezTo>
                    <a:pt x="10196" y="22453"/>
                    <a:pt x="10771" y="22338"/>
                    <a:pt x="10741" y="21916"/>
                  </a:cubicBezTo>
                  <a:cubicBezTo>
                    <a:pt x="10708" y="21582"/>
                    <a:pt x="10341" y="21449"/>
                    <a:pt x="10007" y="21382"/>
                  </a:cubicBezTo>
                  <a:cubicBezTo>
                    <a:pt x="9362" y="21277"/>
                    <a:pt x="8709" y="21226"/>
                    <a:pt x="8056" y="21226"/>
                  </a:cubicBezTo>
                  <a:cubicBezTo>
                    <a:pt x="7258" y="21226"/>
                    <a:pt x="6460" y="21302"/>
                    <a:pt x="5671" y="21449"/>
                  </a:cubicBezTo>
                  <a:cubicBezTo>
                    <a:pt x="7339" y="18380"/>
                    <a:pt x="8473" y="15078"/>
                    <a:pt x="9040" y="11642"/>
                  </a:cubicBezTo>
                  <a:cubicBezTo>
                    <a:pt x="9374" y="9474"/>
                    <a:pt x="9440" y="7172"/>
                    <a:pt x="8706" y="5104"/>
                  </a:cubicBezTo>
                  <a:cubicBezTo>
                    <a:pt x="7572" y="1768"/>
                    <a:pt x="4970" y="767"/>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9"/>
            <p:cNvSpPr/>
            <p:nvPr/>
          </p:nvSpPr>
          <p:spPr>
            <a:xfrm>
              <a:off x="-165829" y="3182776"/>
              <a:ext cx="204285" cy="166780"/>
            </a:xfrm>
            <a:custGeom>
              <a:avLst/>
              <a:gdLst/>
              <a:ahLst/>
              <a:cxnLst/>
              <a:rect l="l" t="t" r="r" b="b"/>
              <a:pathLst>
                <a:path w="31957" h="26090" extrusionOk="0">
                  <a:moveTo>
                    <a:pt x="26886" y="0"/>
                  </a:moveTo>
                  <a:lnTo>
                    <a:pt x="3369" y="1134"/>
                  </a:lnTo>
                  <a:cubicBezTo>
                    <a:pt x="701" y="6138"/>
                    <a:pt x="0" y="12609"/>
                    <a:pt x="2168" y="17913"/>
                  </a:cubicBezTo>
                  <a:cubicBezTo>
                    <a:pt x="4532" y="23698"/>
                    <a:pt x="9998" y="26090"/>
                    <a:pt x="15917" y="26090"/>
                  </a:cubicBezTo>
                  <a:cubicBezTo>
                    <a:pt x="16347" y="26090"/>
                    <a:pt x="16779" y="26077"/>
                    <a:pt x="17212" y="26052"/>
                  </a:cubicBezTo>
                  <a:cubicBezTo>
                    <a:pt x="19748" y="25952"/>
                    <a:pt x="22183" y="25152"/>
                    <a:pt x="24284" y="23751"/>
                  </a:cubicBezTo>
                  <a:cubicBezTo>
                    <a:pt x="31956" y="18480"/>
                    <a:pt x="30555" y="7239"/>
                    <a:pt x="26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9"/>
            <p:cNvSpPr/>
            <p:nvPr/>
          </p:nvSpPr>
          <p:spPr>
            <a:xfrm>
              <a:off x="-147496" y="3187251"/>
              <a:ext cx="165905" cy="135400"/>
            </a:xfrm>
            <a:custGeom>
              <a:avLst/>
              <a:gdLst/>
              <a:ahLst/>
              <a:cxnLst/>
              <a:rect l="l" t="t" r="r" b="b"/>
              <a:pathLst>
                <a:path w="25953" h="21181" extrusionOk="0">
                  <a:moveTo>
                    <a:pt x="21850" y="1"/>
                  </a:moveTo>
                  <a:lnTo>
                    <a:pt x="2736" y="935"/>
                  </a:lnTo>
                  <a:cubicBezTo>
                    <a:pt x="568" y="5004"/>
                    <a:pt x="1" y="10241"/>
                    <a:pt x="1769" y="14545"/>
                  </a:cubicBezTo>
                  <a:cubicBezTo>
                    <a:pt x="3694" y="19265"/>
                    <a:pt x="8105" y="21181"/>
                    <a:pt x="12904" y="21181"/>
                  </a:cubicBezTo>
                  <a:cubicBezTo>
                    <a:pt x="13260" y="21181"/>
                    <a:pt x="13618" y="21170"/>
                    <a:pt x="13978" y="21149"/>
                  </a:cubicBezTo>
                  <a:cubicBezTo>
                    <a:pt x="16046" y="21083"/>
                    <a:pt x="18014" y="20415"/>
                    <a:pt x="19748" y="19315"/>
                  </a:cubicBezTo>
                  <a:cubicBezTo>
                    <a:pt x="25953" y="15012"/>
                    <a:pt x="24819" y="5872"/>
                    <a:pt x="218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9"/>
            <p:cNvSpPr/>
            <p:nvPr/>
          </p:nvSpPr>
          <p:spPr>
            <a:xfrm>
              <a:off x="-189712" y="2997029"/>
              <a:ext cx="243733" cy="218374"/>
            </a:xfrm>
            <a:custGeom>
              <a:avLst/>
              <a:gdLst/>
              <a:ahLst/>
              <a:cxnLst/>
              <a:rect l="l" t="t" r="r" b="b"/>
              <a:pathLst>
                <a:path w="38128" h="34161" extrusionOk="0">
                  <a:moveTo>
                    <a:pt x="6233" y="0"/>
                  </a:moveTo>
                  <a:cubicBezTo>
                    <a:pt x="4665" y="0"/>
                    <a:pt x="3107" y="664"/>
                    <a:pt x="2002" y="1938"/>
                  </a:cubicBezTo>
                  <a:cubicBezTo>
                    <a:pt x="634" y="3606"/>
                    <a:pt x="134" y="5807"/>
                    <a:pt x="667" y="7875"/>
                  </a:cubicBezTo>
                  <a:cubicBezTo>
                    <a:pt x="968" y="9310"/>
                    <a:pt x="1902" y="10644"/>
                    <a:pt x="3269" y="11111"/>
                  </a:cubicBezTo>
                  <a:cubicBezTo>
                    <a:pt x="2302" y="13012"/>
                    <a:pt x="1334" y="14914"/>
                    <a:pt x="834" y="16982"/>
                  </a:cubicBezTo>
                  <a:cubicBezTo>
                    <a:pt x="0" y="20618"/>
                    <a:pt x="367" y="24721"/>
                    <a:pt x="2602" y="27790"/>
                  </a:cubicBezTo>
                  <a:cubicBezTo>
                    <a:pt x="5504" y="31793"/>
                    <a:pt x="11442" y="33427"/>
                    <a:pt x="16045" y="33994"/>
                  </a:cubicBezTo>
                  <a:cubicBezTo>
                    <a:pt x="16846" y="34061"/>
                    <a:pt x="17646" y="34128"/>
                    <a:pt x="18447" y="34161"/>
                  </a:cubicBezTo>
                  <a:lnTo>
                    <a:pt x="19681" y="34161"/>
                  </a:lnTo>
                  <a:cubicBezTo>
                    <a:pt x="20481" y="34128"/>
                    <a:pt x="21282" y="34061"/>
                    <a:pt x="22083" y="33994"/>
                  </a:cubicBezTo>
                  <a:cubicBezTo>
                    <a:pt x="26719" y="33427"/>
                    <a:pt x="32623" y="31793"/>
                    <a:pt x="35559" y="27790"/>
                  </a:cubicBezTo>
                  <a:cubicBezTo>
                    <a:pt x="37761" y="24721"/>
                    <a:pt x="38127" y="20585"/>
                    <a:pt x="37294" y="16982"/>
                  </a:cubicBezTo>
                  <a:cubicBezTo>
                    <a:pt x="36827" y="14880"/>
                    <a:pt x="35826" y="12979"/>
                    <a:pt x="34858" y="11111"/>
                  </a:cubicBezTo>
                  <a:cubicBezTo>
                    <a:pt x="36226" y="10644"/>
                    <a:pt x="37160" y="9276"/>
                    <a:pt x="37494" y="7875"/>
                  </a:cubicBezTo>
                  <a:cubicBezTo>
                    <a:pt x="37994" y="5774"/>
                    <a:pt x="37494" y="3606"/>
                    <a:pt x="36159" y="1938"/>
                  </a:cubicBezTo>
                  <a:cubicBezTo>
                    <a:pt x="35054" y="664"/>
                    <a:pt x="33485" y="0"/>
                    <a:pt x="31909" y="0"/>
                  </a:cubicBezTo>
                  <a:cubicBezTo>
                    <a:pt x="30679" y="0"/>
                    <a:pt x="29444" y="404"/>
                    <a:pt x="28420" y="1237"/>
                  </a:cubicBezTo>
                  <a:cubicBezTo>
                    <a:pt x="26619" y="2738"/>
                    <a:pt x="26119" y="4873"/>
                    <a:pt x="25852" y="7108"/>
                  </a:cubicBezTo>
                  <a:cubicBezTo>
                    <a:pt x="23680" y="6146"/>
                    <a:pt x="21350" y="5637"/>
                    <a:pt x="18992" y="5637"/>
                  </a:cubicBezTo>
                  <a:cubicBezTo>
                    <a:pt x="18489" y="5637"/>
                    <a:pt x="17984" y="5660"/>
                    <a:pt x="17479" y="5707"/>
                  </a:cubicBezTo>
                  <a:cubicBezTo>
                    <a:pt x="15678" y="5874"/>
                    <a:pt x="13577" y="5974"/>
                    <a:pt x="11975" y="6875"/>
                  </a:cubicBezTo>
                  <a:cubicBezTo>
                    <a:pt x="12176" y="4740"/>
                    <a:pt x="11342" y="2638"/>
                    <a:pt x="9707" y="1237"/>
                  </a:cubicBezTo>
                  <a:cubicBezTo>
                    <a:pt x="8684" y="404"/>
                    <a:pt x="7455" y="0"/>
                    <a:pt x="6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9"/>
            <p:cNvSpPr/>
            <p:nvPr/>
          </p:nvSpPr>
          <p:spPr>
            <a:xfrm>
              <a:off x="-164979" y="3015599"/>
              <a:ext cx="31355" cy="31349"/>
            </a:xfrm>
            <a:custGeom>
              <a:avLst/>
              <a:gdLst/>
              <a:ahLst/>
              <a:cxnLst/>
              <a:rect l="l" t="t" r="r" b="b"/>
              <a:pathLst>
                <a:path w="4905" h="4904" extrusionOk="0">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9"/>
            <p:cNvSpPr/>
            <p:nvPr/>
          </p:nvSpPr>
          <p:spPr>
            <a:xfrm>
              <a:off x="-183530" y="3095467"/>
              <a:ext cx="227528" cy="119725"/>
            </a:xfrm>
            <a:custGeom>
              <a:avLst/>
              <a:gdLst/>
              <a:ahLst/>
              <a:cxnLst/>
              <a:rect l="l" t="t" r="r" b="b"/>
              <a:pathLst>
                <a:path w="35593" h="18729" extrusionOk="0">
                  <a:moveTo>
                    <a:pt x="16694" y="1"/>
                  </a:moveTo>
                  <a:cubicBezTo>
                    <a:pt x="13953" y="1"/>
                    <a:pt x="11224" y="526"/>
                    <a:pt x="8707" y="1616"/>
                  </a:cubicBezTo>
                  <a:cubicBezTo>
                    <a:pt x="5138" y="3184"/>
                    <a:pt x="2135" y="5753"/>
                    <a:pt x="1" y="8988"/>
                  </a:cubicBezTo>
                  <a:cubicBezTo>
                    <a:pt x="334" y="10189"/>
                    <a:pt x="868" y="11357"/>
                    <a:pt x="1602" y="12391"/>
                  </a:cubicBezTo>
                  <a:cubicBezTo>
                    <a:pt x="4537" y="16394"/>
                    <a:pt x="10475" y="17995"/>
                    <a:pt x="15078" y="18562"/>
                  </a:cubicBezTo>
                  <a:cubicBezTo>
                    <a:pt x="15879" y="18662"/>
                    <a:pt x="16679" y="18729"/>
                    <a:pt x="17480" y="18729"/>
                  </a:cubicBezTo>
                  <a:lnTo>
                    <a:pt x="18714" y="18729"/>
                  </a:lnTo>
                  <a:cubicBezTo>
                    <a:pt x="19514" y="18729"/>
                    <a:pt x="20315" y="18662"/>
                    <a:pt x="21116" y="18562"/>
                  </a:cubicBezTo>
                  <a:cubicBezTo>
                    <a:pt x="25752" y="17995"/>
                    <a:pt x="31656" y="16394"/>
                    <a:pt x="34592" y="12357"/>
                  </a:cubicBezTo>
                  <a:cubicBezTo>
                    <a:pt x="34959" y="11824"/>
                    <a:pt x="35292" y="11257"/>
                    <a:pt x="35593" y="10656"/>
                  </a:cubicBezTo>
                  <a:cubicBezTo>
                    <a:pt x="33725" y="7721"/>
                    <a:pt x="31223" y="5219"/>
                    <a:pt x="28287" y="3318"/>
                  </a:cubicBezTo>
                  <a:cubicBezTo>
                    <a:pt x="24825" y="1149"/>
                    <a:pt x="20746" y="1"/>
                    <a:pt x="16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9"/>
            <p:cNvSpPr/>
            <p:nvPr/>
          </p:nvSpPr>
          <p:spPr>
            <a:xfrm>
              <a:off x="-84376" y="3050144"/>
              <a:ext cx="32845" cy="20283"/>
            </a:xfrm>
            <a:custGeom>
              <a:avLst/>
              <a:gdLst/>
              <a:ahLst/>
              <a:cxnLst/>
              <a:rect l="l" t="t" r="r" b="b"/>
              <a:pathLst>
                <a:path w="5138" h="3173" extrusionOk="0">
                  <a:moveTo>
                    <a:pt x="5004" y="0"/>
                  </a:moveTo>
                  <a:cubicBezTo>
                    <a:pt x="4904" y="0"/>
                    <a:pt x="4871" y="467"/>
                    <a:pt x="4637" y="1168"/>
                  </a:cubicBezTo>
                  <a:cubicBezTo>
                    <a:pt x="4537" y="1535"/>
                    <a:pt x="4304" y="1868"/>
                    <a:pt x="4037" y="2168"/>
                  </a:cubicBezTo>
                  <a:cubicBezTo>
                    <a:pt x="3670" y="2469"/>
                    <a:pt x="3203" y="2635"/>
                    <a:pt x="2736" y="2635"/>
                  </a:cubicBezTo>
                  <a:cubicBezTo>
                    <a:pt x="2686" y="2639"/>
                    <a:pt x="2636" y="2640"/>
                    <a:pt x="2587" y="2640"/>
                  </a:cubicBezTo>
                  <a:cubicBezTo>
                    <a:pt x="2143" y="2640"/>
                    <a:pt x="1732" y="2505"/>
                    <a:pt x="1402" y="2235"/>
                  </a:cubicBezTo>
                  <a:cubicBezTo>
                    <a:pt x="1068" y="2002"/>
                    <a:pt x="801" y="1668"/>
                    <a:pt x="601" y="1334"/>
                  </a:cubicBezTo>
                  <a:cubicBezTo>
                    <a:pt x="301" y="701"/>
                    <a:pt x="267" y="234"/>
                    <a:pt x="201" y="234"/>
                  </a:cubicBezTo>
                  <a:cubicBezTo>
                    <a:pt x="134" y="234"/>
                    <a:pt x="1" y="701"/>
                    <a:pt x="301" y="1468"/>
                  </a:cubicBezTo>
                  <a:cubicBezTo>
                    <a:pt x="434" y="1901"/>
                    <a:pt x="734" y="2302"/>
                    <a:pt x="1101" y="2602"/>
                  </a:cubicBezTo>
                  <a:cubicBezTo>
                    <a:pt x="1535" y="2974"/>
                    <a:pt x="2083" y="3173"/>
                    <a:pt x="2640" y="3173"/>
                  </a:cubicBezTo>
                  <a:cubicBezTo>
                    <a:pt x="2683" y="3173"/>
                    <a:pt x="2726" y="3171"/>
                    <a:pt x="2769" y="3169"/>
                  </a:cubicBezTo>
                  <a:cubicBezTo>
                    <a:pt x="3870" y="3169"/>
                    <a:pt x="4837" y="2368"/>
                    <a:pt x="5038" y="1268"/>
                  </a:cubicBezTo>
                  <a:cubicBezTo>
                    <a:pt x="5138" y="467"/>
                    <a:pt x="5038"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9"/>
            <p:cNvSpPr/>
            <p:nvPr/>
          </p:nvSpPr>
          <p:spPr>
            <a:xfrm>
              <a:off x="-166258" y="3235655"/>
              <a:ext cx="34334" cy="91061"/>
            </a:xfrm>
            <a:custGeom>
              <a:avLst/>
              <a:gdLst/>
              <a:ahLst/>
              <a:cxnLst/>
              <a:rect l="l" t="t" r="r" b="b"/>
              <a:pathLst>
                <a:path w="5371" h="14245" extrusionOk="0">
                  <a:moveTo>
                    <a:pt x="0" y="1"/>
                  </a:moveTo>
                  <a:lnTo>
                    <a:pt x="0" y="1"/>
                  </a:lnTo>
                  <a:cubicBezTo>
                    <a:pt x="101" y="168"/>
                    <a:pt x="201" y="368"/>
                    <a:pt x="334" y="535"/>
                  </a:cubicBezTo>
                  <a:cubicBezTo>
                    <a:pt x="534" y="835"/>
                    <a:pt x="834" y="1335"/>
                    <a:pt x="1201" y="1936"/>
                  </a:cubicBezTo>
                  <a:cubicBezTo>
                    <a:pt x="2169" y="3470"/>
                    <a:pt x="2969" y="5105"/>
                    <a:pt x="3636" y="6806"/>
                  </a:cubicBezTo>
                  <a:cubicBezTo>
                    <a:pt x="4037" y="7806"/>
                    <a:pt x="4337" y="8774"/>
                    <a:pt x="4604" y="9641"/>
                  </a:cubicBezTo>
                  <a:cubicBezTo>
                    <a:pt x="4837" y="10442"/>
                    <a:pt x="5037" y="11242"/>
                    <a:pt x="5137" y="12043"/>
                  </a:cubicBezTo>
                  <a:cubicBezTo>
                    <a:pt x="5204" y="12577"/>
                    <a:pt x="5171" y="13144"/>
                    <a:pt x="5004" y="13644"/>
                  </a:cubicBezTo>
                  <a:cubicBezTo>
                    <a:pt x="4904" y="14044"/>
                    <a:pt x="4804" y="14211"/>
                    <a:pt x="4804" y="14244"/>
                  </a:cubicBezTo>
                  <a:cubicBezTo>
                    <a:pt x="4871" y="14178"/>
                    <a:pt x="4871" y="14144"/>
                    <a:pt x="4904" y="14111"/>
                  </a:cubicBezTo>
                  <a:cubicBezTo>
                    <a:pt x="5004" y="13978"/>
                    <a:pt x="5071" y="13844"/>
                    <a:pt x="5104" y="13677"/>
                  </a:cubicBezTo>
                  <a:cubicBezTo>
                    <a:pt x="5304" y="13144"/>
                    <a:pt x="5371" y="12577"/>
                    <a:pt x="5304" y="12009"/>
                  </a:cubicBezTo>
                  <a:cubicBezTo>
                    <a:pt x="5238" y="11209"/>
                    <a:pt x="5071" y="10375"/>
                    <a:pt x="4837" y="9574"/>
                  </a:cubicBezTo>
                  <a:cubicBezTo>
                    <a:pt x="4570" y="8607"/>
                    <a:pt x="4237" y="7640"/>
                    <a:pt x="3870" y="6706"/>
                  </a:cubicBezTo>
                  <a:cubicBezTo>
                    <a:pt x="3203" y="5004"/>
                    <a:pt x="2369" y="3370"/>
                    <a:pt x="1368" y="1802"/>
                  </a:cubicBezTo>
                  <a:cubicBezTo>
                    <a:pt x="1001" y="1235"/>
                    <a:pt x="668" y="768"/>
                    <a:pt x="401" y="468"/>
                  </a:cubicBezTo>
                  <a:cubicBezTo>
                    <a:pt x="301" y="301"/>
                    <a:pt x="167"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9"/>
            <p:cNvSpPr/>
            <p:nvPr/>
          </p:nvSpPr>
          <p:spPr>
            <a:xfrm>
              <a:off x="-999" y="3236940"/>
              <a:ext cx="43079" cy="90205"/>
            </a:xfrm>
            <a:custGeom>
              <a:avLst/>
              <a:gdLst/>
              <a:ahLst/>
              <a:cxnLst/>
              <a:rect l="l" t="t" r="r" b="b"/>
              <a:pathLst>
                <a:path w="6739" h="14111" extrusionOk="0">
                  <a:moveTo>
                    <a:pt x="6738" y="0"/>
                  </a:moveTo>
                  <a:lnTo>
                    <a:pt x="6738" y="0"/>
                  </a:lnTo>
                  <a:cubicBezTo>
                    <a:pt x="6538" y="100"/>
                    <a:pt x="6372" y="234"/>
                    <a:pt x="6238" y="400"/>
                  </a:cubicBezTo>
                  <a:cubicBezTo>
                    <a:pt x="5938" y="667"/>
                    <a:pt x="5504" y="1101"/>
                    <a:pt x="5037" y="1635"/>
                  </a:cubicBezTo>
                  <a:cubicBezTo>
                    <a:pt x="3736" y="3036"/>
                    <a:pt x="2635" y="4603"/>
                    <a:pt x="1768" y="6305"/>
                  </a:cubicBezTo>
                  <a:cubicBezTo>
                    <a:pt x="868" y="8006"/>
                    <a:pt x="300" y="9840"/>
                    <a:pt x="100" y="11742"/>
                  </a:cubicBezTo>
                  <a:cubicBezTo>
                    <a:pt x="34" y="12309"/>
                    <a:pt x="0" y="12909"/>
                    <a:pt x="34" y="13476"/>
                  </a:cubicBezTo>
                  <a:cubicBezTo>
                    <a:pt x="34" y="13676"/>
                    <a:pt x="34" y="13910"/>
                    <a:pt x="100" y="14110"/>
                  </a:cubicBezTo>
                  <a:cubicBezTo>
                    <a:pt x="134" y="14110"/>
                    <a:pt x="100" y="13209"/>
                    <a:pt x="267" y="11775"/>
                  </a:cubicBezTo>
                  <a:cubicBezTo>
                    <a:pt x="534" y="9907"/>
                    <a:pt x="1134" y="8106"/>
                    <a:pt x="1968" y="6405"/>
                  </a:cubicBezTo>
                  <a:cubicBezTo>
                    <a:pt x="2836" y="4737"/>
                    <a:pt x="3903" y="3169"/>
                    <a:pt x="5171" y="1735"/>
                  </a:cubicBezTo>
                  <a:cubicBezTo>
                    <a:pt x="5638" y="1201"/>
                    <a:pt x="6038" y="767"/>
                    <a:pt x="6305" y="467"/>
                  </a:cubicBezTo>
                  <a:cubicBezTo>
                    <a:pt x="6472" y="334"/>
                    <a:pt x="6605" y="167"/>
                    <a:pt x="6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9"/>
            <p:cNvSpPr/>
            <p:nvPr/>
          </p:nvSpPr>
          <p:spPr>
            <a:xfrm>
              <a:off x="-788" y="3020291"/>
              <a:ext cx="30716" cy="31349"/>
            </a:xfrm>
            <a:custGeom>
              <a:avLst/>
              <a:gdLst/>
              <a:ahLst/>
              <a:cxnLst/>
              <a:rect l="l" t="t" r="r" b="b"/>
              <a:pathLst>
                <a:path w="4805" h="4904" extrusionOk="0">
                  <a:moveTo>
                    <a:pt x="2402" y="0"/>
                  </a:moveTo>
                  <a:cubicBezTo>
                    <a:pt x="1068" y="0"/>
                    <a:pt x="1" y="1101"/>
                    <a:pt x="1" y="2435"/>
                  </a:cubicBezTo>
                  <a:cubicBezTo>
                    <a:pt x="1" y="3803"/>
                    <a:pt x="1068" y="4904"/>
                    <a:pt x="2402" y="4904"/>
                  </a:cubicBezTo>
                  <a:cubicBezTo>
                    <a:pt x="3703" y="4904"/>
                    <a:pt x="4804" y="3803"/>
                    <a:pt x="4804" y="2435"/>
                  </a:cubicBezTo>
                  <a:cubicBezTo>
                    <a:pt x="4804" y="1101"/>
                    <a:pt x="3703"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804783" y="991752"/>
            <a:ext cx="7274102" cy="1015663"/>
          </a:xfrm>
          <a:prstGeom prst="rect">
            <a:avLst/>
          </a:prstGeom>
        </p:spPr>
        <p:txBody>
          <a:bodyPr wrap="square">
            <a:spAutoFit/>
          </a:bodyPr>
          <a:lstStyle/>
          <a:p>
            <a:pPr algn="just">
              <a:lnSpc>
                <a:spcPct val="150000"/>
              </a:lnSpc>
            </a:pPr>
            <a:r>
              <a:rPr lang="en-US" sz="2000" b="1" i="1" dirty="0" smtClean="0"/>
              <a:t>Q</a:t>
            </a:r>
            <a:r>
              <a:rPr lang="vi-VN" sz="2000" b="1" i="1" dirty="0" smtClean="0"/>
              <a:t>uan </a:t>
            </a:r>
            <a:r>
              <a:rPr lang="vi-VN" sz="2000" b="1" i="1" dirty="0"/>
              <a:t>sát Hình 2, thảo luận nhóm đôi và trả lời câu hỏi: </a:t>
            </a:r>
            <a:endParaRPr lang="en-US" sz="2000" b="1" i="1" dirty="0" smtClean="0"/>
          </a:p>
          <a:p>
            <a:pPr algn="just">
              <a:lnSpc>
                <a:spcPct val="150000"/>
              </a:lnSpc>
            </a:pPr>
            <a:r>
              <a:rPr lang="vi-VN" sz="2000" dirty="0" smtClean="0"/>
              <a:t>Em </a:t>
            </a:r>
            <a:r>
              <a:rPr lang="vi-VN" sz="2000" dirty="0"/>
              <a:t>hãy chỉ ra thẻ số, thẻ chữ ở hình nào nhanh hơn? Tại sao?</a:t>
            </a:r>
            <a:endParaRPr lang="en-US" sz="2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7616"/>
          <a:stretch/>
        </p:blipFill>
        <p:spPr>
          <a:xfrm>
            <a:off x="676320" y="-428905"/>
            <a:ext cx="2169125" cy="15701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8466" y="2007415"/>
            <a:ext cx="5126736" cy="1682496"/>
          </a:xfrm>
          <a:prstGeom prst="rect">
            <a:avLst/>
          </a:prstGeom>
        </p:spPr>
      </p:pic>
      <p:sp>
        <p:nvSpPr>
          <p:cNvPr id="9" name="Down Arrow 8"/>
          <p:cNvSpPr/>
          <p:nvPr/>
        </p:nvSpPr>
        <p:spPr>
          <a:xfrm>
            <a:off x="5342560" y="3682101"/>
            <a:ext cx="236306" cy="3939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63152" y="4020063"/>
            <a:ext cx="5795121" cy="958660"/>
          </a:xfrm>
          <a:prstGeom prst="rect">
            <a:avLst/>
          </a:prstGeom>
        </p:spPr>
        <p:txBody>
          <a:bodyPr wrap="square">
            <a:spAutoFit/>
          </a:bodyPr>
          <a:lstStyle/>
          <a:p>
            <a:pPr algn="ctr">
              <a:lnSpc>
                <a:spcPct val="150000"/>
              </a:lnSpc>
            </a:pPr>
            <a:r>
              <a:rPr lang="vi-VN" sz="2000" dirty="0">
                <a:solidFill>
                  <a:srgbClr val="C00000"/>
                </a:solidFill>
              </a:rPr>
              <a:t>Việc tìm thẻ ở Hình 2b dễ </a:t>
            </a:r>
            <a:r>
              <a:rPr lang="vi-VN" sz="2000" dirty="0" smtClean="0">
                <a:solidFill>
                  <a:srgbClr val="C00000"/>
                </a:solidFill>
              </a:rPr>
              <a:t>hơn </a:t>
            </a:r>
            <a:r>
              <a:rPr lang="vi-VN" sz="2000" dirty="0">
                <a:solidFill>
                  <a:srgbClr val="C00000"/>
                </a:solidFill>
              </a:rPr>
              <a:t>do đã phân loại thẻ số riêng, thẻ chữ riêng.</a:t>
            </a:r>
            <a:endParaRPr lang="en-US" sz="20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anim calcmode="lin" valueType="num">
                                      <p:cBhvr>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grpSp>
        <p:nvGrpSpPr>
          <p:cNvPr id="75" name="Google Shape;2091;p49"/>
          <p:cNvGrpSpPr/>
          <p:nvPr/>
        </p:nvGrpSpPr>
        <p:grpSpPr>
          <a:xfrm>
            <a:off x="359595" y="620389"/>
            <a:ext cx="1202077" cy="1147602"/>
            <a:chOff x="-243665" y="2997029"/>
            <a:chExt cx="355474" cy="354208"/>
          </a:xfrm>
        </p:grpSpPr>
        <p:sp>
          <p:nvSpPr>
            <p:cNvPr id="76" name="Google Shape;2092;p49"/>
            <p:cNvSpPr/>
            <p:nvPr/>
          </p:nvSpPr>
          <p:spPr>
            <a:xfrm>
              <a:off x="-243665" y="3203737"/>
              <a:ext cx="85730" cy="130586"/>
            </a:xfrm>
            <a:custGeom>
              <a:avLst/>
              <a:gdLst/>
              <a:ahLst/>
              <a:cxnLst/>
              <a:rect l="l" t="t" r="r" b="b"/>
              <a:pathLst>
                <a:path w="13411" h="20428" extrusionOk="0">
                  <a:moveTo>
                    <a:pt x="5007" y="0"/>
                  </a:moveTo>
                  <a:cubicBezTo>
                    <a:pt x="4033" y="0"/>
                    <a:pt x="3077" y="293"/>
                    <a:pt x="2369" y="958"/>
                  </a:cubicBezTo>
                  <a:cubicBezTo>
                    <a:pt x="1569" y="1792"/>
                    <a:pt x="1135" y="2959"/>
                    <a:pt x="1202" y="4127"/>
                  </a:cubicBezTo>
                  <a:cubicBezTo>
                    <a:pt x="1268" y="5294"/>
                    <a:pt x="1535" y="6462"/>
                    <a:pt x="1969" y="7529"/>
                  </a:cubicBezTo>
                  <a:cubicBezTo>
                    <a:pt x="3070" y="10531"/>
                    <a:pt x="4537" y="13367"/>
                    <a:pt x="6339" y="16002"/>
                  </a:cubicBezTo>
                  <a:lnTo>
                    <a:pt x="2169" y="15168"/>
                  </a:lnTo>
                  <a:cubicBezTo>
                    <a:pt x="1927" y="15087"/>
                    <a:pt x="1672" y="15043"/>
                    <a:pt x="1420" y="15043"/>
                  </a:cubicBezTo>
                  <a:cubicBezTo>
                    <a:pt x="1256" y="15043"/>
                    <a:pt x="1093" y="15062"/>
                    <a:pt x="935" y="15101"/>
                  </a:cubicBezTo>
                  <a:cubicBezTo>
                    <a:pt x="234" y="15435"/>
                    <a:pt x="1068" y="16035"/>
                    <a:pt x="1469" y="16169"/>
                  </a:cubicBezTo>
                  <a:cubicBezTo>
                    <a:pt x="2269" y="16469"/>
                    <a:pt x="3103" y="16702"/>
                    <a:pt x="3937" y="16902"/>
                  </a:cubicBezTo>
                  <a:cubicBezTo>
                    <a:pt x="3036" y="16936"/>
                    <a:pt x="2136" y="17036"/>
                    <a:pt x="1235" y="17169"/>
                  </a:cubicBezTo>
                  <a:cubicBezTo>
                    <a:pt x="901" y="17203"/>
                    <a:pt x="568" y="17303"/>
                    <a:pt x="268" y="17469"/>
                  </a:cubicBezTo>
                  <a:cubicBezTo>
                    <a:pt x="201" y="17503"/>
                    <a:pt x="134" y="17570"/>
                    <a:pt x="101" y="17636"/>
                  </a:cubicBezTo>
                  <a:cubicBezTo>
                    <a:pt x="1" y="17836"/>
                    <a:pt x="268" y="17970"/>
                    <a:pt x="468" y="18037"/>
                  </a:cubicBezTo>
                  <a:cubicBezTo>
                    <a:pt x="985" y="18187"/>
                    <a:pt x="1519" y="18262"/>
                    <a:pt x="2052" y="18262"/>
                  </a:cubicBezTo>
                  <a:cubicBezTo>
                    <a:pt x="2575" y="18262"/>
                    <a:pt x="3097" y="18190"/>
                    <a:pt x="3603" y="18046"/>
                  </a:cubicBezTo>
                  <a:lnTo>
                    <a:pt x="3603" y="18046"/>
                  </a:lnTo>
                  <a:cubicBezTo>
                    <a:pt x="2963" y="18245"/>
                    <a:pt x="1834" y="19415"/>
                    <a:pt x="1769" y="20038"/>
                  </a:cubicBezTo>
                  <a:cubicBezTo>
                    <a:pt x="1735" y="20138"/>
                    <a:pt x="1769" y="20205"/>
                    <a:pt x="1802" y="20271"/>
                  </a:cubicBezTo>
                  <a:cubicBezTo>
                    <a:pt x="1835" y="20305"/>
                    <a:pt x="1869" y="20372"/>
                    <a:pt x="1936" y="20372"/>
                  </a:cubicBezTo>
                  <a:cubicBezTo>
                    <a:pt x="2061" y="20409"/>
                    <a:pt x="2186" y="20428"/>
                    <a:pt x="2309" y="20428"/>
                  </a:cubicBezTo>
                  <a:cubicBezTo>
                    <a:pt x="2515" y="20428"/>
                    <a:pt x="2715" y="20376"/>
                    <a:pt x="2903" y="20271"/>
                  </a:cubicBezTo>
                  <a:cubicBezTo>
                    <a:pt x="4070" y="19838"/>
                    <a:pt x="5337" y="19338"/>
                    <a:pt x="6137" y="18372"/>
                  </a:cubicBezTo>
                  <a:lnTo>
                    <a:pt x="6137" y="18372"/>
                  </a:lnTo>
                  <a:cubicBezTo>
                    <a:pt x="6089" y="18444"/>
                    <a:pt x="7373" y="18937"/>
                    <a:pt x="7473" y="18971"/>
                  </a:cubicBezTo>
                  <a:cubicBezTo>
                    <a:pt x="7848" y="19046"/>
                    <a:pt x="8223" y="19083"/>
                    <a:pt x="8599" y="19083"/>
                  </a:cubicBezTo>
                  <a:cubicBezTo>
                    <a:pt x="8724" y="19083"/>
                    <a:pt x="8849" y="19079"/>
                    <a:pt x="8974" y="19071"/>
                  </a:cubicBezTo>
                  <a:cubicBezTo>
                    <a:pt x="10008" y="18971"/>
                    <a:pt x="10975" y="18504"/>
                    <a:pt x="11676" y="17736"/>
                  </a:cubicBezTo>
                  <a:cubicBezTo>
                    <a:pt x="13077" y="16235"/>
                    <a:pt x="13410" y="13967"/>
                    <a:pt x="13144" y="11966"/>
                  </a:cubicBezTo>
                  <a:lnTo>
                    <a:pt x="10342" y="2692"/>
                  </a:lnTo>
                  <a:cubicBezTo>
                    <a:pt x="9207" y="1692"/>
                    <a:pt x="8040" y="724"/>
                    <a:pt x="6606" y="257"/>
                  </a:cubicBezTo>
                  <a:cubicBezTo>
                    <a:pt x="6093" y="90"/>
                    <a:pt x="5547" y="0"/>
                    <a:pt x="5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3;p49"/>
            <p:cNvSpPr/>
            <p:nvPr/>
          </p:nvSpPr>
          <p:spPr>
            <a:xfrm>
              <a:off x="26297" y="3203737"/>
              <a:ext cx="85512" cy="130586"/>
            </a:xfrm>
            <a:custGeom>
              <a:avLst/>
              <a:gdLst/>
              <a:ahLst/>
              <a:cxnLst/>
              <a:rect l="l" t="t" r="r" b="b"/>
              <a:pathLst>
                <a:path w="13377" h="20428" extrusionOk="0">
                  <a:moveTo>
                    <a:pt x="8402" y="0"/>
                  </a:moveTo>
                  <a:cubicBezTo>
                    <a:pt x="7863" y="0"/>
                    <a:pt x="7317" y="90"/>
                    <a:pt x="6805" y="257"/>
                  </a:cubicBezTo>
                  <a:cubicBezTo>
                    <a:pt x="5371" y="724"/>
                    <a:pt x="4170" y="1692"/>
                    <a:pt x="3069" y="2692"/>
                  </a:cubicBezTo>
                  <a:lnTo>
                    <a:pt x="234" y="11966"/>
                  </a:lnTo>
                  <a:cubicBezTo>
                    <a:pt x="0" y="13967"/>
                    <a:pt x="334" y="16235"/>
                    <a:pt x="1701" y="17736"/>
                  </a:cubicBezTo>
                  <a:cubicBezTo>
                    <a:pt x="2435" y="18504"/>
                    <a:pt x="3402" y="18971"/>
                    <a:pt x="4437" y="19071"/>
                  </a:cubicBezTo>
                  <a:cubicBezTo>
                    <a:pt x="4562" y="19079"/>
                    <a:pt x="4687" y="19083"/>
                    <a:pt x="4811" y="19083"/>
                  </a:cubicBezTo>
                  <a:cubicBezTo>
                    <a:pt x="5185" y="19083"/>
                    <a:pt x="5554" y="19046"/>
                    <a:pt x="5904" y="18971"/>
                  </a:cubicBezTo>
                  <a:cubicBezTo>
                    <a:pt x="6038" y="18937"/>
                    <a:pt x="7305" y="18437"/>
                    <a:pt x="7272" y="18370"/>
                  </a:cubicBezTo>
                  <a:lnTo>
                    <a:pt x="7272" y="18370"/>
                  </a:lnTo>
                  <a:cubicBezTo>
                    <a:pt x="8072" y="19337"/>
                    <a:pt x="9307" y="19838"/>
                    <a:pt x="10508" y="20271"/>
                  </a:cubicBezTo>
                  <a:cubicBezTo>
                    <a:pt x="10695" y="20376"/>
                    <a:pt x="10896" y="20428"/>
                    <a:pt x="11093" y="20428"/>
                  </a:cubicBezTo>
                  <a:cubicBezTo>
                    <a:pt x="11212" y="20428"/>
                    <a:pt x="11329" y="20409"/>
                    <a:pt x="11442" y="20372"/>
                  </a:cubicBezTo>
                  <a:cubicBezTo>
                    <a:pt x="11508" y="20372"/>
                    <a:pt x="11575" y="20305"/>
                    <a:pt x="11608" y="20271"/>
                  </a:cubicBezTo>
                  <a:cubicBezTo>
                    <a:pt x="11642" y="20205"/>
                    <a:pt x="11642" y="20138"/>
                    <a:pt x="11642" y="20038"/>
                  </a:cubicBezTo>
                  <a:cubicBezTo>
                    <a:pt x="11542" y="19409"/>
                    <a:pt x="10392" y="18222"/>
                    <a:pt x="9788" y="18041"/>
                  </a:cubicBezTo>
                  <a:lnTo>
                    <a:pt x="9788" y="18041"/>
                  </a:lnTo>
                  <a:cubicBezTo>
                    <a:pt x="10300" y="18188"/>
                    <a:pt x="10829" y="18262"/>
                    <a:pt x="11358" y="18262"/>
                  </a:cubicBezTo>
                  <a:cubicBezTo>
                    <a:pt x="11892" y="18262"/>
                    <a:pt x="12426" y="18187"/>
                    <a:pt x="12943" y="18037"/>
                  </a:cubicBezTo>
                  <a:cubicBezTo>
                    <a:pt x="13109" y="17970"/>
                    <a:pt x="13376" y="17836"/>
                    <a:pt x="13310" y="17636"/>
                  </a:cubicBezTo>
                  <a:cubicBezTo>
                    <a:pt x="13276" y="17570"/>
                    <a:pt x="13209" y="17503"/>
                    <a:pt x="13143" y="17469"/>
                  </a:cubicBezTo>
                  <a:cubicBezTo>
                    <a:pt x="12843" y="17303"/>
                    <a:pt x="12509" y="17203"/>
                    <a:pt x="12175" y="17169"/>
                  </a:cubicBezTo>
                  <a:cubicBezTo>
                    <a:pt x="11275" y="17036"/>
                    <a:pt x="10374" y="16936"/>
                    <a:pt x="9473" y="16902"/>
                  </a:cubicBezTo>
                  <a:cubicBezTo>
                    <a:pt x="10307" y="16736"/>
                    <a:pt x="11108" y="16469"/>
                    <a:pt x="11909" y="16169"/>
                  </a:cubicBezTo>
                  <a:cubicBezTo>
                    <a:pt x="12342" y="16035"/>
                    <a:pt x="13176" y="15435"/>
                    <a:pt x="12476" y="15101"/>
                  </a:cubicBezTo>
                  <a:cubicBezTo>
                    <a:pt x="12318" y="15062"/>
                    <a:pt x="12155" y="15043"/>
                    <a:pt x="11990" y="15043"/>
                  </a:cubicBezTo>
                  <a:cubicBezTo>
                    <a:pt x="11738" y="15043"/>
                    <a:pt x="11484" y="15087"/>
                    <a:pt x="11241" y="15168"/>
                  </a:cubicBezTo>
                  <a:lnTo>
                    <a:pt x="7072" y="16002"/>
                  </a:lnTo>
                  <a:cubicBezTo>
                    <a:pt x="8840" y="13367"/>
                    <a:pt x="10307" y="10531"/>
                    <a:pt x="11442" y="7529"/>
                  </a:cubicBezTo>
                  <a:cubicBezTo>
                    <a:pt x="11875" y="6462"/>
                    <a:pt x="12142" y="5294"/>
                    <a:pt x="12209" y="4127"/>
                  </a:cubicBezTo>
                  <a:cubicBezTo>
                    <a:pt x="12275" y="2959"/>
                    <a:pt x="11842" y="1792"/>
                    <a:pt x="11008" y="958"/>
                  </a:cubicBezTo>
                  <a:cubicBezTo>
                    <a:pt x="10322" y="293"/>
                    <a:pt x="9373" y="0"/>
                    <a:pt x="8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4;p49"/>
            <p:cNvSpPr/>
            <p:nvPr/>
          </p:nvSpPr>
          <p:spPr>
            <a:xfrm>
              <a:off x="-221700" y="3227511"/>
              <a:ext cx="59284" cy="72772"/>
            </a:xfrm>
            <a:custGeom>
              <a:avLst/>
              <a:gdLst/>
              <a:ahLst/>
              <a:cxnLst/>
              <a:rect l="l" t="t" r="r" b="b"/>
              <a:pathLst>
                <a:path w="9274" h="11384" extrusionOk="0">
                  <a:moveTo>
                    <a:pt x="119" y="0"/>
                  </a:moveTo>
                  <a:cubicBezTo>
                    <a:pt x="109" y="0"/>
                    <a:pt x="103" y="3"/>
                    <a:pt x="101" y="7"/>
                  </a:cubicBezTo>
                  <a:cubicBezTo>
                    <a:pt x="1" y="141"/>
                    <a:pt x="2736" y="2009"/>
                    <a:pt x="5271" y="5211"/>
                  </a:cubicBezTo>
                  <a:cubicBezTo>
                    <a:pt x="7746" y="8346"/>
                    <a:pt x="9046" y="11383"/>
                    <a:pt x="9203" y="11383"/>
                  </a:cubicBezTo>
                  <a:cubicBezTo>
                    <a:pt x="9204" y="11383"/>
                    <a:pt x="9206" y="11383"/>
                    <a:pt x="9207" y="11382"/>
                  </a:cubicBezTo>
                  <a:cubicBezTo>
                    <a:pt x="9274" y="11349"/>
                    <a:pt x="9040" y="10548"/>
                    <a:pt x="8473" y="9314"/>
                  </a:cubicBezTo>
                  <a:cubicBezTo>
                    <a:pt x="6939" y="6145"/>
                    <a:pt x="4704" y="3343"/>
                    <a:pt x="1935" y="1175"/>
                  </a:cubicBezTo>
                  <a:cubicBezTo>
                    <a:pt x="944" y="401"/>
                    <a:pt x="24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95;p49"/>
            <p:cNvSpPr/>
            <p:nvPr/>
          </p:nvSpPr>
          <p:spPr>
            <a:xfrm>
              <a:off x="30772" y="3227511"/>
              <a:ext cx="59284" cy="72772"/>
            </a:xfrm>
            <a:custGeom>
              <a:avLst/>
              <a:gdLst/>
              <a:ahLst/>
              <a:cxnLst/>
              <a:rect l="l" t="t" r="r" b="b"/>
              <a:pathLst>
                <a:path w="9274" h="11384" extrusionOk="0">
                  <a:moveTo>
                    <a:pt x="9156" y="0"/>
                  </a:moveTo>
                  <a:cubicBezTo>
                    <a:pt x="9034" y="0"/>
                    <a:pt x="8330" y="401"/>
                    <a:pt x="7339" y="1175"/>
                  </a:cubicBezTo>
                  <a:cubicBezTo>
                    <a:pt x="4570" y="3343"/>
                    <a:pt x="2336" y="6145"/>
                    <a:pt x="801" y="9314"/>
                  </a:cubicBezTo>
                  <a:cubicBezTo>
                    <a:pt x="234" y="10548"/>
                    <a:pt x="1" y="11349"/>
                    <a:pt x="67" y="11382"/>
                  </a:cubicBezTo>
                  <a:cubicBezTo>
                    <a:pt x="69" y="11383"/>
                    <a:pt x="70" y="11383"/>
                    <a:pt x="72" y="11383"/>
                  </a:cubicBezTo>
                  <a:cubicBezTo>
                    <a:pt x="227" y="11383"/>
                    <a:pt x="1462" y="8313"/>
                    <a:pt x="4003" y="5211"/>
                  </a:cubicBezTo>
                  <a:cubicBezTo>
                    <a:pt x="6539" y="2042"/>
                    <a:pt x="9274" y="141"/>
                    <a:pt x="9174" y="7"/>
                  </a:cubicBezTo>
                  <a:cubicBezTo>
                    <a:pt x="9171" y="3"/>
                    <a:pt x="9165" y="0"/>
                    <a:pt x="9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6;p49"/>
            <p:cNvSpPr/>
            <p:nvPr/>
          </p:nvSpPr>
          <p:spPr>
            <a:xfrm>
              <a:off x="-193861" y="3182814"/>
              <a:ext cx="68975" cy="168423"/>
            </a:xfrm>
            <a:custGeom>
              <a:avLst/>
              <a:gdLst/>
              <a:ahLst/>
              <a:cxnLst/>
              <a:rect l="l" t="t" r="r" b="b"/>
              <a:pathLst>
                <a:path w="10790" h="26347" extrusionOk="0">
                  <a:moveTo>
                    <a:pt x="8376" y="1"/>
                  </a:moveTo>
                  <a:cubicBezTo>
                    <a:pt x="5462" y="1"/>
                    <a:pt x="3035" y="2192"/>
                    <a:pt x="2050" y="4998"/>
                  </a:cubicBezTo>
                  <a:cubicBezTo>
                    <a:pt x="1316" y="7066"/>
                    <a:pt x="1383" y="9368"/>
                    <a:pt x="1717" y="11536"/>
                  </a:cubicBezTo>
                  <a:cubicBezTo>
                    <a:pt x="2284" y="14972"/>
                    <a:pt x="3418" y="18274"/>
                    <a:pt x="5086" y="21343"/>
                  </a:cubicBezTo>
                  <a:cubicBezTo>
                    <a:pt x="4297" y="21196"/>
                    <a:pt x="3498" y="21120"/>
                    <a:pt x="2701" y="21120"/>
                  </a:cubicBezTo>
                  <a:cubicBezTo>
                    <a:pt x="2047" y="21120"/>
                    <a:pt x="1395" y="21171"/>
                    <a:pt x="749" y="21276"/>
                  </a:cubicBezTo>
                  <a:cubicBezTo>
                    <a:pt x="416" y="21343"/>
                    <a:pt x="49" y="21476"/>
                    <a:pt x="15" y="21810"/>
                  </a:cubicBezTo>
                  <a:cubicBezTo>
                    <a:pt x="0" y="22232"/>
                    <a:pt x="584" y="22347"/>
                    <a:pt x="1278" y="22347"/>
                  </a:cubicBezTo>
                  <a:cubicBezTo>
                    <a:pt x="2120" y="22347"/>
                    <a:pt x="3125" y="22177"/>
                    <a:pt x="3418" y="22177"/>
                  </a:cubicBezTo>
                  <a:cubicBezTo>
                    <a:pt x="2684" y="22510"/>
                    <a:pt x="1950" y="22911"/>
                    <a:pt x="1316" y="23378"/>
                  </a:cubicBezTo>
                  <a:cubicBezTo>
                    <a:pt x="949" y="23611"/>
                    <a:pt x="582" y="23978"/>
                    <a:pt x="683" y="24412"/>
                  </a:cubicBezTo>
                  <a:cubicBezTo>
                    <a:pt x="869" y="24516"/>
                    <a:pt x="1071" y="24560"/>
                    <a:pt x="1278" y="24560"/>
                  </a:cubicBezTo>
                  <a:cubicBezTo>
                    <a:pt x="1665" y="24560"/>
                    <a:pt x="2069" y="24407"/>
                    <a:pt x="2417" y="24212"/>
                  </a:cubicBezTo>
                  <a:cubicBezTo>
                    <a:pt x="3118" y="23878"/>
                    <a:pt x="3785" y="23411"/>
                    <a:pt x="4419" y="22911"/>
                  </a:cubicBezTo>
                  <a:lnTo>
                    <a:pt x="4419" y="22911"/>
                  </a:lnTo>
                  <a:cubicBezTo>
                    <a:pt x="4285" y="23978"/>
                    <a:pt x="4452" y="25079"/>
                    <a:pt x="4919" y="26046"/>
                  </a:cubicBezTo>
                  <a:cubicBezTo>
                    <a:pt x="4986" y="26180"/>
                    <a:pt x="5086" y="26346"/>
                    <a:pt x="5252" y="26346"/>
                  </a:cubicBezTo>
                  <a:cubicBezTo>
                    <a:pt x="5419" y="26313"/>
                    <a:pt x="5453" y="26213"/>
                    <a:pt x="5519" y="26080"/>
                  </a:cubicBezTo>
                  <a:cubicBezTo>
                    <a:pt x="6053" y="25046"/>
                    <a:pt x="5920" y="23778"/>
                    <a:pt x="5753" y="22644"/>
                  </a:cubicBezTo>
                  <a:lnTo>
                    <a:pt x="5753" y="22644"/>
                  </a:lnTo>
                  <a:cubicBezTo>
                    <a:pt x="6295" y="22803"/>
                    <a:pt x="6855" y="22882"/>
                    <a:pt x="7413" y="22882"/>
                  </a:cubicBezTo>
                  <a:cubicBezTo>
                    <a:pt x="8605" y="22882"/>
                    <a:pt x="9790" y="22525"/>
                    <a:pt x="10790" y="21843"/>
                  </a:cubicBezTo>
                  <a:lnTo>
                    <a:pt x="9422" y="94"/>
                  </a:lnTo>
                  <a:cubicBezTo>
                    <a:pt x="9068" y="31"/>
                    <a:pt x="8718" y="1"/>
                    <a:pt x="8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97;p49"/>
            <p:cNvSpPr/>
            <p:nvPr/>
          </p:nvSpPr>
          <p:spPr>
            <a:xfrm>
              <a:off x="-7609" y="3182137"/>
              <a:ext cx="68860" cy="169101"/>
            </a:xfrm>
            <a:custGeom>
              <a:avLst/>
              <a:gdLst/>
              <a:ahLst/>
              <a:cxnLst/>
              <a:rect l="l" t="t" r="r" b="b"/>
              <a:pathLst>
                <a:path w="10772" h="26453" extrusionOk="0">
                  <a:moveTo>
                    <a:pt x="1835" y="0"/>
                  </a:moveTo>
                  <a:lnTo>
                    <a:pt x="0" y="21949"/>
                  </a:lnTo>
                  <a:cubicBezTo>
                    <a:pt x="1000" y="22631"/>
                    <a:pt x="2170" y="22988"/>
                    <a:pt x="3363" y="22988"/>
                  </a:cubicBezTo>
                  <a:cubicBezTo>
                    <a:pt x="3921" y="22988"/>
                    <a:pt x="4484" y="22909"/>
                    <a:pt x="5037" y="22750"/>
                  </a:cubicBezTo>
                  <a:lnTo>
                    <a:pt x="5037" y="22750"/>
                  </a:lnTo>
                  <a:cubicBezTo>
                    <a:pt x="4870" y="23884"/>
                    <a:pt x="4737" y="25152"/>
                    <a:pt x="5237" y="26186"/>
                  </a:cubicBezTo>
                  <a:cubicBezTo>
                    <a:pt x="5304" y="26319"/>
                    <a:pt x="5371" y="26419"/>
                    <a:pt x="5504" y="26452"/>
                  </a:cubicBezTo>
                  <a:cubicBezTo>
                    <a:pt x="5671" y="26452"/>
                    <a:pt x="5771" y="26286"/>
                    <a:pt x="5838" y="26152"/>
                  </a:cubicBezTo>
                  <a:cubicBezTo>
                    <a:pt x="6305" y="25185"/>
                    <a:pt x="6505" y="24084"/>
                    <a:pt x="6371" y="23017"/>
                  </a:cubicBezTo>
                  <a:lnTo>
                    <a:pt x="6371" y="23017"/>
                  </a:lnTo>
                  <a:cubicBezTo>
                    <a:pt x="6972" y="23517"/>
                    <a:pt x="7639" y="23984"/>
                    <a:pt x="8373" y="24318"/>
                  </a:cubicBezTo>
                  <a:cubicBezTo>
                    <a:pt x="8721" y="24513"/>
                    <a:pt x="9125" y="24666"/>
                    <a:pt x="9503" y="24666"/>
                  </a:cubicBezTo>
                  <a:cubicBezTo>
                    <a:pt x="9705" y="24666"/>
                    <a:pt x="9900" y="24622"/>
                    <a:pt x="10074" y="24518"/>
                  </a:cubicBezTo>
                  <a:cubicBezTo>
                    <a:pt x="10174" y="24084"/>
                    <a:pt x="9807" y="23717"/>
                    <a:pt x="9474" y="23484"/>
                  </a:cubicBezTo>
                  <a:cubicBezTo>
                    <a:pt x="8807" y="23017"/>
                    <a:pt x="8106" y="22616"/>
                    <a:pt x="7339" y="22283"/>
                  </a:cubicBezTo>
                  <a:cubicBezTo>
                    <a:pt x="7650" y="22283"/>
                    <a:pt x="8663" y="22453"/>
                    <a:pt x="9504" y="22453"/>
                  </a:cubicBezTo>
                  <a:cubicBezTo>
                    <a:pt x="10196" y="22453"/>
                    <a:pt x="10771" y="22338"/>
                    <a:pt x="10741" y="21916"/>
                  </a:cubicBezTo>
                  <a:cubicBezTo>
                    <a:pt x="10708" y="21582"/>
                    <a:pt x="10341" y="21449"/>
                    <a:pt x="10007" y="21382"/>
                  </a:cubicBezTo>
                  <a:cubicBezTo>
                    <a:pt x="9362" y="21277"/>
                    <a:pt x="8709" y="21226"/>
                    <a:pt x="8056" y="21226"/>
                  </a:cubicBezTo>
                  <a:cubicBezTo>
                    <a:pt x="7258" y="21226"/>
                    <a:pt x="6460" y="21302"/>
                    <a:pt x="5671" y="21449"/>
                  </a:cubicBezTo>
                  <a:cubicBezTo>
                    <a:pt x="7339" y="18380"/>
                    <a:pt x="8473" y="15078"/>
                    <a:pt x="9040" y="11642"/>
                  </a:cubicBezTo>
                  <a:cubicBezTo>
                    <a:pt x="9374" y="9474"/>
                    <a:pt x="9440" y="7172"/>
                    <a:pt x="8706" y="5104"/>
                  </a:cubicBezTo>
                  <a:cubicBezTo>
                    <a:pt x="7572" y="1768"/>
                    <a:pt x="4970" y="767"/>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98;p49"/>
            <p:cNvSpPr/>
            <p:nvPr/>
          </p:nvSpPr>
          <p:spPr>
            <a:xfrm>
              <a:off x="-165829" y="3182776"/>
              <a:ext cx="204285" cy="166780"/>
            </a:xfrm>
            <a:custGeom>
              <a:avLst/>
              <a:gdLst/>
              <a:ahLst/>
              <a:cxnLst/>
              <a:rect l="l" t="t" r="r" b="b"/>
              <a:pathLst>
                <a:path w="31957" h="26090" extrusionOk="0">
                  <a:moveTo>
                    <a:pt x="26886" y="0"/>
                  </a:moveTo>
                  <a:lnTo>
                    <a:pt x="3369" y="1134"/>
                  </a:lnTo>
                  <a:cubicBezTo>
                    <a:pt x="701" y="6138"/>
                    <a:pt x="0" y="12609"/>
                    <a:pt x="2168" y="17913"/>
                  </a:cubicBezTo>
                  <a:cubicBezTo>
                    <a:pt x="4532" y="23698"/>
                    <a:pt x="9998" y="26090"/>
                    <a:pt x="15917" y="26090"/>
                  </a:cubicBezTo>
                  <a:cubicBezTo>
                    <a:pt x="16347" y="26090"/>
                    <a:pt x="16779" y="26077"/>
                    <a:pt x="17212" y="26052"/>
                  </a:cubicBezTo>
                  <a:cubicBezTo>
                    <a:pt x="19748" y="25952"/>
                    <a:pt x="22183" y="25152"/>
                    <a:pt x="24284" y="23751"/>
                  </a:cubicBezTo>
                  <a:cubicBezTo>
                    <a:pt x="31956" y="18480"/>
                    <a:pt x="30555" y="7239"/>
                    <a:pt x="26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9;p49"/>
            <p:cNvSpPr/>
            <p:nvPr/>
          </p:nvSpPr>
          <p:spPr>
            <a:xfrm>
              <a:off x="-147496" y="3187251"/>
              <a:ext cx="165905" cy="135400"/>
            </a:xfrm>
            <a:custGeom>
              <a:avLst/>
              <a:gdLst/>
              <a:ahLst/>
              <a:cxnLst/>
              <a:rect l="l" t="t" r="r" b="b"/>
              <a:pathLst>
                <a:path w="25953" h="21181" extrusionOk="0">
                  <a:moveTo>
                    <a:pt x="21850" y="1"/>
                  </a:moveTo>
                  <a:lnTo>
                    <a:pt x="2736" y="935"/>
                  </a:lnTo>
                  <a:cubicBezTo>
                    <a:pt x="568" y="5004"/>
                    <a:pt x="1" y="10241"/>
                    <a:pt x="1769" y="14545"/>
                  </a:cubicBezTo>
                  <a:cubicBezTo>
                    <a:pt x="3694" y="19265"/>
                    <a:pt x="8105" y="21181"/>
                    <a:pt x="12904" y="21181"/>
                  </a:cubicBezTo>
                  <a:cubicBezTo>
                    <a:pt x="13260" y="21181"/>
                    <a:pt x="13618" y="21170"/>
                    <a:pt x="13978" y="21149"/>
                  </a:cubicBezTo>
                  <a:cubicBezTo>
                    <a:pt x="16046" y="21083"/>
                    <a:pt x="18014" y="20415"/>
                    <a:pt x="19748" y="19315"/>
                  </a:cubicBezTo>
                  <a:cubicBezTo>
                    <a:pt x="25953" y="15012"/>
                    <a:pt x="24819" y="5872"/>
                    <a:pt x="218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0;p49"/>
            <p:cNvSpPr/>
            <p:nvPr/>
          </p:nvSpPr>
          <p:spPr>
            <a:xfrm>
              <a:off x="-189712" y="2997029"/>
              <a:ext cx="243733" cy="218374"/>
            </a:xfrm>
            <a:custGeom>
              <a:avLst/>
              <a:gdLst/>
              <a:ahLst/>
              <a:cxnLst/>
              <a:rect l="l" t="t" r="r" b="b"/>
              <a:pathLst>
                <a:path w="38128" h="34161" extrusionOk="0">
                  <a:moveTo>
                    <a:pt x="6233" y="0"/>
                  </a:moveTo>
                  <a:cubicBezTo>
                    <a:pt x="4665" y="0"/>
                    <a:pt x="3107" y="664"/>
                    <a:pt x="2002" y="1938"/>
                  </a:cubicBezTo>
                  <a:cubicBezTo>
                    <a:pt x="634" y="3606"/>
                    <a:pt x="134" y="5807"/>
                    <a:pt x="667" y="7875"/>
                  </a:cubicBezTo>
                  <a:cubicBezTo>
                    <a:pt x="968" y="9310"/>
                    <a:pt x="1902" y="10644"/>
                    <a:pt x="3269" y="11111"/>
                  </a:cubicBezTo>
                  <a:cubicBezTo>
                    <a:pt x="2302" y="13012"/>
                    <a:pt x="1334" y="14914"/>
                    <a:pt x="834" y="16982"/>
                  </a:cubicBezTo>
                  <a:cubicBezTo>
                    <a:pt x="0" y="20618"/>
                    <a:pt x="367" y="24721"/>
                    <a:pt x="2602" y="27790"/>
                  </a:cubicBezTo>
                  <a:cubicBezTo>
                    <a:pt x="5504" y="31793"/>
                    <a:pt x="11442" y="33427"/>
                    <a:pt x="16045" y="33994"/>
                  </a:cubicBezTo>
                  <a:cubicBezTo>
                    <a:pt x="16846" y="34061"/>
                    <a:pt x="17646" y="34128"/>
                    <a:pt x="18447" y="34161"/>
                  </a:cubicBezTo>
                  <a:lnTo>
                    <a:pt x="19681" y="34161"/>
                  </a:lnTo>
                  <a:cubicBezTo>
                    <a:pt x="20481" y="34128"/>
                    <a:pt x="21282" y="34061"/>
                    <a:pt x="22083" y="33994"/>
                  </a:cubicBezTo>
                  <a:cubicBezTo>
                    <a:pt x="26719" y="33427"/>
                    <a:pt x="32623" y="31793"/>
                    <a:pt x="35559" y="27790"/>
                  </a:cubicBezTo>
                  <a:cubicBezTo>
                    <a:pt x="37761" y="24721"/>
                    <a:pt x="38127" y="20585"/>
                    <a:pt x="37294" y="16982"/>
                  </a:cubicBezTo>
                  <a:cubicBezTo>
                    <a:pt x="36827" y="14880"/>
                    <a:pt x="35826" y="12979"/>
                    <a:pt x="34858" y="11111"/>
                  </a:cubicBezTo>
                  <a:cubicBezTo>
                    <a:pt x="36226" y="10644"/>
                    <a:pt x="37160" y="9276"/>
                    <a:pt x="37494" y="7875"/>
                  </a:cubicBezTo>
                  <a:cubicBezTo>
                    <a:pt x="37994" y="5774"/>
                    <a:pt x="37494" y="3606"/>
                    <a:pt x="36159" y="1938"/>
                  </a:cubicBezTo>
                  <a:cubicBezTo>
                    <a:pt x="35054" y="664"/>
                    <a:pt x="33485" y="0"/>
                    <a:pt x="31909" y="0"/>
                  </a:cubicBezTo>
                  <a:cubicBezTo>
                    <a:pt x="30679" y="0"/>
                    <a:pt x="29444" y="404"/>
                    <a:pt x="28420" y="1237"/>
                  </a:cubicBezTo>
                  <a:cubicBezTo>
                    <a:pt x="26619" y="2738"/>
                    <a:pt x="26119" y="4873"/>
                    <a:pt x="25852" y="7108"/>
                  </a:cubicBezTo>
                  <a:cubicBezTo>
                    <a:pt x="23680" y="6146"/>
                    <a:pt x="21350" y="5637"/>
                    <a:pt x="18992" y="5637"/>
                  </a:cubicBezTo>
                  <a:cubicBezTo>
                    <a:pt x="18489" y="5637"/>
                    <a:pt x="17984" y="5660"/>
                    <a:pt x="17479" y="5707"/>
                  </a:cubicBezTo>
                  <a:cubicBezTo>
                    <a:pt x="15678" y="5874"/>
                    <a:pt x="13577" y="5974"/>
                    <a:pt x="11975" y="6875"/>
                  </a:cubicBezTo>
                  <a:cubicBezTo>
                    <a:pt x="12176" y="4740"/>
                    <a:pt x="11342" y="2638"/>
                    <a:pt x="9707" y="1237"/>
                  </a:cubicBezTo>
                  <a:cubicBezTo>
                    <a:pt x="8684" y="404"/>
                    <a:pt x="7455" y="0"/>
                    <a:pt x="6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1;p49"/>
            <p:cNvSpPr/>
            <p:nvPr/>
          </p:nvSpPr>
          <p:spPr>
            <a:xfrm>
              <a:off x="-164979" y="3015599"/>
              <a:ext cx="31355" cy="31349"/>
            </a:xfrm>
            <a:custGeom>
              <a:avLst/>
              <a:gdLst/>
              <a:ahLst/>
              <a:cxnLst/>
              <a:rect l="l" t="t" r="r" b="b"/>
              <a:pathLst>
                <a:path w="4905" h="4904" extrusionOk="0">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2;p49"/>
            <p:cNvSpPr/>
            <p:nvPr/>
          </p:nvSpPr>
          <p:spPr>
            <a:xfrm>
              <a:off x="-183530" y="3095467"/>
              <a:ext cx="227528" cy="119725"/>
            </a:xfrm>
            <a:custGeom>
              <a:avLst/>
              <a:gdLst/>
              <a:ahLst/>
              <a:cxnLst/>
              <a:rect l="l" t="t" r="r" b="b"/>
              <a:pathLst>
                <a:path w="35593" h="18729" extrusionOk="0">
                  <a:moveTo>
                    <a:pt x="16694" y="1"/>
                  </a:moveTo>
                  <a:cubicBezTo>
                    <a:pt x="13953" y="1"/>
                    <a:pt x="11224" y="526"/>
                    <a:pt x="8707" y="1616"/>
                  </a:cubicBezTo>
                  <a:cubicBezTo>
                    <a:pt x="5138" y="3184"/>
                    <a:pt x="2135" y="5753"/>
                    <a:pt x="1" y="8988"/>
                  </a:cubicBezTo>
                  <a:cubicBezTo>
                    <a:pt x="334" y="10189"/>
                    <a:pt x="868" y="11357"/>
                    <a:pt x="1602" y="12391"/>
                  </a:cubicBezTo>
                  <a:cubicBezTo>
                    <a:pt x="4537" y="16394"/>
                    <a:pt x="10475" y="17995"/>
                    <a:pt x="15078" y="18562"/>
                  </a:cubicBezTo>
                  <a:cubicBezTo>
                    <a:pt x="15879" y="18662"/>
                    <a:pt x="16679" y="18729"/>
                    <a:pt x="17480" y="18729"/>
                  </a:cubicBezTo>
                  <a:lnTo>
                    <a:pt x="18714" y="18729"/>
                  </a:lnTo>
                  <a:cubicBezTo>
                    <a:pt x="19514" y="18729"/>
                    <a:pt x="20315" y="18662"/>
                    <a:pt x="21116" y="18562"/>
                  </a:cubicBezTo>
                  <a:cubicBezTo>
                    <a:pt x="25752" y="17995"/>
                    <a:pt x="31656" y="16394"/>
                    <a:pt x="34592" y="12357"/>
                  </a:cubicBezTo>
                  <a:cubicBezTo>
                    <a:pt x="34959" y="11824"/>
                    <a:pt x="35292" y="11257"/>
                    <a:pt x="35593" y="10656"/>
                  </a:cubicBezTo>
                  <a:cubicBezTo>
                    <a:pt x="33725" y="7721"/>
                    <a:pt x="31223" y="5219"/>
                    <a:pt x="28287" y="3318"/>
                  </a:cubicBezTo>
                  <a:cubicBezTo>
                    <a:pt x="24825" y="1149"/>
                    <a:pt x="20746" y="1"/>
                    <a:pt x="16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3;p49"/>
            <p:cNvSpPr/>
            <p:nvPr/>
          </p:nvSpPr>
          <p:spPr>
            <a:xfrm>
              <a:off x="-84376" y="3050144"/>
              <a:ext cx="32845" cy="20283"/>
            </a:xfrm>
            <a:custGeom>
              <a:avLst/>
              <a:gdLst/>
              <a:ahLst/>
              <a:cxnLst/>
              <a:rect l="l" t="t" r="r" b="b"/>
              <a:pathLst>
                <a:path w="5138" h="3173" extrusionOk="0">
                  <a:moveTo>
                    <a:pt x="5004" y="0"/>
                  </a:moveTo>
                  <a:cubicBezTo>
                    <a:pt x="4904" y="0"/>
                    <a:pt x="4871" y="467"/>
                    <a:pt x="4637" y="1168"/>
                  </a:cubicBezTo>
                  <a:cubicBezTo>
                    <a:pt x="4537" y="1535"/>
                    <a:pt x="4304" y="1868"/>
                    <a:pt x="4037" y="2168"/>
                  </a:cubicBezTo>
                  <a:cubicBezTo>
                    <a:pt x="3670" y="2469"/>
                    <a:pt x="3203" y="2635"/>
                    <a:pt x="2736" y="2635"/>
                  </a:cubicBezTo>
                  <a:cubicBezTo>
                    <a:pt x="2686" y="2639"/>
                    <a:pt x="2636" y="2640"/>
                    <a:pt x="2587" y="2640"/>
                  </a:cubicBezTo>
                  <a:cubicBezTo>
                    <a:pt x="2143" y="2640"/>
                    <a:pt x="1732" y="2505"/>
                    <a:pt x="1402" y="2235"/>
                  </a:cubicBezTo>
                  <a:cubicBezTo>
                    <a:pt x="1068" y="2002"/>
                    <a:pt x="801" y="1668"/>
                    <a:pt x="601" y="1334"/>
                  </a:cubicBezTo>
                  <a:cubicBezTo>
                    <a:pt x="301" y="701"/>
                    <a:pt x="267" y="234"/>
                    <a:pt x="201" y="234"/>
                  </a:cubicBezTo>
                  <a:cubicBezTo>
                    <a:pt x="134" y="234"/>
                    <a:pt x="1" y="701"/>
                    <a:pt x="301" y="1468"/>
                  </a:cubicBezTo>
                  <a:cubicBezTo>
                    <a:pt x="434" y="1901"/>
                    <a:pt x="734" y="2302"/>
                    <a:pt x="1101" y="2602"/>
                  </a:cubicBezTo>
                  <a:cubicBezTo>
                    <a:pt x="1535" y="2974"/>
                    <a:pt x="2083" y="3173"/>
                    <a:pt x="2640" y="3173"/>
                  </a:cubicBezTo>
                  <a:cubicBezTo>
                    <a:pt x="2683" y="3173"/>
                    <a:pt x="2726" y="3171"/>
                    <a:pt x="2769" y="3169"/>
                  </a:cubicBezTo>
                  <a:cubicBezTo>
                    <a:pt x="3870" y="3169"/>
                    <a:pt x="4837" y="2368"/>
                    <a:pt x="5038" y="1268"/>
                  </a:cubicBezTo>
                  <a:cubicBezTo>
                    <a:pt x="5138" y="467"/>
                    <a:pt x="5038"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4;p49"/>
            <p:cNvSpPr/>
            <p:nvPr/>
          </p:nvSpPr>
          <p:spPr>
            <a:xfrm>
              <a:off x="-166258" y="3235655"/>
              <a:ext cx="34334" cy="91061"/>
            </a:xfrm>
            <a:custGeom>
              <a:avLst/>
              <a:gdLst/>
              <a:ahLst/>
              <a:cxnLst/>
              <a:rect l="l" t="t" r="r" b="b"/>
              <a:pathLst>
                <a:path w="5371" h="14245" extrusionOk="0">
                  <a:moveTo>
                    <a:pt x="0" y="1"/>
                  </a:moveTo>
                  <a:lnTo>
                    <a:pt x="0" y="1"/>
                  </a:lnTo>
                  <a:cubicBezTo>
                    <a:pt x="101" y="168"/>
                    <a:pt x="201" y="368"/>
                    <a:pt x="334" y="535"/>
                  </a:cubicBezTo>
                  <a:cubicBezTo>
                    <a:pt x="534" y="835"/>
                    <a:pt x="834" y="1335"/>
                    <a:pt x="1201" y="1936"/>
                  </a:cubicBezTo>
                  <a:cubicBezTo>
                    <a:pt x="2169" y="3470"/>
                    <a:pt x="2969" y="5105"/>
                    <a:pt x="3636" y="6806"/>
                  </a:cubicBezTo>
                  <a:cubicBezTo>
                    <a:pt x="4037" y="7806"/>
                    <a:pt x="4337" y="8774"/>
                    <a:pt x="4604" y="9641"/>
                  </a:cubicBezTo>
                  <a:cubicBezTo>
                    <a:pt x="4837" y="10442"/>
                    <a:pt x="5037" y="11242"/>
                    <a:pt x="5137" y="12043"/>
                  </a:cubicBezTo>
                  <a:cubicBezTo>
                    <a:pt x="5204" y="12577"/>
                    <a:pt x="5171" y="13144"/>
                    <a:pt x="5004" y="13644"/>
                  </a:cubicBezTo>
                  <a:cubicBezTo>
                    <a:pt x="4904" y="14044"/>
                    <a:pt x="4804" y="14211"/>
                    <a:pt x="4804" y="14244"/>
                  </a:cubicBezTo>
                  <a:cubicBezTo>
                    <a:pt x="4871" y="14178"/>
                    <a:pt x="4871" y="14144"/>
                    <a:pt x="4904" y="14111"/>
                  </a:cubicBezTo>
                  <a:cubicBezTo>
                    <a:pt x="5004" y="13978"/>
                    <a:pt x="5071" y="13844"/>
                    <a:pt x="5104" y="13677"/>
                  </a:cubicBezTo>
                  <a:cubicBezTo>
                    <a:pt x="5304" y="13144"/>
                    <a:pt x="5371" y="12577"/>
                    <a:pt x="5304" y="12009"/>
                  </a:cubicBezTo>
                  <a:cubicBezTo>
                    <a:pt x="5238" y="11209"/>
                    <a:pt x="5071" y="10375"/>
                    <a:pt x="4837" y="9574"/>
                  </a:cubicBezTo>
                  <a:cubicBezTo>
                    <a:pt x="4570" y="8607"/>
                    <a:pt x="4237" y="7640"/>
                    <a:pt x="3870" y="6706"/>
                  </a:cubicBezTo>
                  <a:cubicBezTo>
                    <a:pt x="3203" y="5004"/>
                    <a:pt x="2369" y="3370"/>
                    <a:pt x="1368" y="1802"/>
                  </a:cubicBezTo>
                  <a:cubicBezTo>
                    <a:pt x="1001" y="1235"/>
                    <a:pt x="668" y="768"/>
                    <a:pt x="401" y="468"/>
                  </a:cubicBezTo>
                  <a:cubicBezTo>
                    <a:pt x="301" y="301"/>
                    <a:pt x="167"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5;p49"/>
            <p:cNvSpPr/>
            <p:nvPr/>
          </p:nvSpPr>
          <p:spPr>
            <a:xfrm>
              <a:off x="-999" y="3236940"/>
              <a:ext cx="43079" cy="90205"/>
            </a:xfrm>
            <a:custGeom>
              <a:avLst/>
              <a:gdLst/>
              <a:ahLst/>
              <a:cxnLst/>
              <a:rect l="l" t="t" r="r" b="b"/>
              <a:pathLst>
                <a:path w="6739" h="14111" extrusionOk="0">
                  <a:moveTo>
                    <a:pt x="6738" y="0"/>
                  </a:moveTo>
                  <a:lnTo>
                    <a:pt x="6738" y="0"/>
                  </a:lnTo>
                  <a:cubicBezTo>
                    <a:pt x="6538" y="100"/>
                    <a:pt x="6372" y="234"/>
                    <a:pt x="6238" y="400"/>
                  </a:cubicBezTo>
                  <a:cubicBezTo>
                    <a:pt x="5938" y="667"/>
                    <a:pt x="5504" y="1101"/>
                    <a:pt x="5037" y="1635"/>
                  </a:cubicBezTo>
                  <a:cubicBezTo>
                    <a:pt x="3736" y="3036"/>
                    <a:pt x="2635" y="4603"/>
                    <a:pt x="1768" y="6305"/>
                  </a:cubicBezTo>
                  <a:cubicBezTo>
                    <a:pt x="868" y="8006"/>
                    <a:pt x="300" y="9840"/>
                    <a:pt x="100" y="11742"/>
                  </a:cubicBezTo>
                  <a:cubicBezTo>
                    <a:pt x="34" y="12309"/>
                    <a:pt x="0" y="12909"/>
                    <a:pt x="34" y="13476"/>
                  </a:cubicBezTo>
                  <a:cubicBezTo>
                    <a:pt x="34" y="13676"/>
                    <a:pt x="34" y="13910"/>
                    <a:pt x="100" y="14110"/>
                  </a:cubicBezTo>
                  <a:cubicBezTo>
                    <a:pt x="134" y="14110"/>
                    <a:pt x="100" y="13209"/>
                    <a:pt x="267" y="11775"/>
                  </a:cubicBezTo>
                  <a:cubicBezTo>
                    <a:pt x="534" y="9907"/>
                    <a:pt x="1134" y="8106"/>
                    <a:pt x="1968" y="6405"/>
                  </a:cubicBezTo>
                  <a:cubicBezTo>
                    <a:pt x="2836" y="4737"/>
                    <a:pt x="3903" y="3169"/>
                    <a:pt x="5171" y="1735"/>
                  </a:cubicBezTo>
                  <a:cubicBezTo>
                    <a:pt x="5638" y="1201"/>
                    <a:pt x="6038" y="767"/>
                    <a:pt x="6305" y="467"/>
                  </a:cubicBezTo>
                  <a:cubicBezTo>
                    <a:pt x="6472" y="334"/>
                    <a:pt x="6605" y="167"/>
                    <a:pt x="6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6;p49"/>
            <p:cNvSpPr/>
            <p:nvPr/>
          </p:nvSpPr>
          <p:spPr>
            <a:xfrm>
              <a:off x="-788" y="3020291"/>
              <a:ext cx="30716" cy="31349"/>
            </a:xfrm>
            <a:custGeom>
              <a:avLst/>
              <a:gdLst/>
              <a:ahLst/>
              <a:cxnLst/>
              <a:rect l="l" t="t" r="r" b="b"/>
              <a:pathLst>
                <a:path w="4805" h="4904" extrusionOk="0">
                  <a:moveTo>
                    <a:pt x="2402" y="0"/>
                  </a:moveTo>
                  <a:cubicBezTo>
                    <a:pt x="1068" y="0"/>
                    <a:pt x="1" y="1101"/>
                    <a:pt x="1" y="2435"/>
                  </a:cubicBezTo>
                  <a:cubicBezTo>
                    <a:pt x="1" y="3803"/>
                    <a:pt x="1068" y="4904"/>
                    <a:pt x="2402" y="4904"/>
                  </a:cubicBezTo>
                  <a:cubicBezTo>
                    <a:pt x="3703" y="4904"/>
                    <a:pt x="4804" y="3803"/>
                    <a:pt x="4804" y="2435"/>
                  </a:cubicBezTo>
                  <a:cubicBezTo>
                    <a:pt x="4804" y="1101"/>
                    <a:pt x="3703"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18" y="352942"/>
            <a:ext cx="5126736" cy="1682496"/>
          </a:xfrm>
          <a:prstGeom prst="rect">
            <a:avLst/>
          </a:prstGeom>
        </p:spPr>
      </p:pic>
      <p:sp>
        <p:nvSpPr>
          <p:cNvPr id="7" name="Rounded Rectangular Callout 6"/>
          <p:cNvSpPr/>
          <p:nvPr/>
        </p:nvSpPr>
        <p:spPr>
          <a:xfrm>
            <a:off x="1273944" y="2301253"/>
            <a:ext cx="4511002" cy="1068513"/>
          </a:xfrm>
          <a:prstGeom prst="wedgeRoundRectCallout">
            <a:avLst>
              <a:gd name="adj1" fmla="val -56510"/>
              <a:gd name="adj2" fmla="val 41346"/>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chemeClr val="tx1"/>
                </a:solidFill>
              </a:rPr>
              <a:t>Sau khi phân loại, các thẻ đã được sắp xếp như thế nào?</a:t>
            </a:r>
            <a:endParaRPr lang="en-US" sz="2000" dirty="0">
              <a:solidFill>
                <a:schemeClr val="tx1"/>
              </a:solidFill>
            </a:endParaRPr>
          </a:p>
        </p:txBody>
      </p:sp>
      <p:sp>
        <p:nvSpPr>
          <p:cNvPr id="8" name="Rectangle 7"/>
          <p:cNvSpPr/>
          <p:nvPr/>
        </p:nvSpPr>
        <p:spPr>
          <a:xfrm>
            <a:off x="2228022" y="3543731"/>
            <a:ext cx="6162077" cy="958660"/>
          </a:xfrm>
          <a:prstGeom prst="rect">
            <a:avLst/>
          </a:prstGeom>
        </p:spPr>
        <p:txBody>
          <a:bodyPr wrap="square">
            <a:spAutoFit/>
          </a:bodyPr>
          <a:lstStyle/>
          <a:p>
            <a:pPr algn="just">
              <a:lnSpc>
                <a:spcPct val="150000"/>
              </a:lnSpc>
            </a:pPr>
            <a:r>
              <a:rPr lang="en-US" sz="2000" dirty="0" smtClean="0">
                <a:solidFill>
                  <a:srgbClr val="C00000"/>
                </a:solidFill>
              </a:rPr>
              <a:t>C</a:t>
            </a:r>
            <a:r>
              <a:rPr lang="vi-VN" sz="2000" dirty="0" smtClean="0">
                <a:solidFill>
                  <a:srgbClr val="C00000"/>
                </a:solidFill>
              </a:rPr>
              <a:t>ác </a:t>
            </a:r>
            <a:r>
              <a:rPr lang="vi-VN" sz="2000" dirty="0">
                <a:solidFill>
                  <a:srgbClr val="C00000"/>
                </a:solidFill>
              </a:rPr>
              <a:t>thẻ số đã được sắp xếp theo thứ tự tăng dần và các thẻ chữ được sắp xếp theo thứ tự bảng chữ cái.</a:t>
            </a:r>
            <a:endParaRPr lang="en-US" sz="2000" dirty="0">
              <a:solidFill>
                <a:srgbClr val="C000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112" y="3525460"/>
            <a:ext cx="666350" cy="591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grpSp>
        <p:nvGrpSpPr>
          <p:cNvPr id="75" name="Google Shape;2091;p49"/>
          <p:cNvGrpSpPr/>
          <p:nvPr/>
        </p:nvGrpSpPr>
        <p:grpSpPr>
          <a:xfrm>
            <a:off x="359595" y="620389"/>
            <a:ext cx="1202077" cy="1147602"/>
            <a:chOff x="-243665" y="2997029"/>
            <a:chExt cx="355474" cy="354208"/>
          </a:xfrm>
        </p:grpSpPr>
        <p:sp>
          <p:nvSpPr>
            <p:cNvPr id="76" name="Google Shape;2092;p49"/>
            <p:cNvSpPr/>
            <p:nvPr/>
          </p:nvSpPr>
          <p:spPr>
            <a:xfrm>
              <a:off x="-243665" y="3203737"/>
              <a:ext cx="85730" cy="130586"/>
            </a:xfrm>
            <a:custGeom>
              <a:avLst/>
              <a:gdLst/>
              <a:ahLst/>
              <a:cxnLst/>
              <a:rect l="l" t="t" r="r" b="b"/>
              <a:pathLst>
                <a:path w="13411" h="20428" extrusionOk="0">
                  <a:moveTo>
                    <a:pt x="5007" y="0"/>
                  </a:moveTo>
                  <a:cubicBezTo>
                    <a:pt x="4033" y="0"/>
                    <a:pt x="3077" y="293"/>
                    <a:pt x="2369" y="958"/>
                  </a:cubicBezTo>
                  <a:cubicBezTo>
                    <a:pt x="1569" y="1792"/>
                    <a:pt x="1135" y="2959"/>
                    <a:pt x="1202" y="4127"/>
                  </a:cubicBezTo>
                  <a:cubicBezTo>
                    <a:pt x="1268" y="5294"/>
                    <a:pt x="1535" y="6462"/>
                    <a:pt x="1969" y="7529"/>
                  </a:cubicBezTo>
                  <a:cubicBezTo>
                    <a:pt x="3070" y="10531"/>
                    <a:pt x="4537" y="13367"/>
                    <a:pt x="6339" y="16002"/>
                  </a:cubicBezTo>
                  <a:lnTo>
                    <a:pt x="2169" y="15168"/>
                  </a:lnTo>
                  <a:cubicBezTo>
                    <a:pt x="1927" y="15087"/>
                    <a:pt x="1672" y="15043"/>
                    <a:pt x="1420" y="15043"/>
                  </a:cubicBezTo>
                  <a:cubicBezTo>
                    <a:pt x="1256" y="15043"/>
                    <a:pt x="1093" y="15062"/>
                    <a:pt x="935" y="15101"/>
                  </a:cubicBezTo>
                  <a:cubicBezTo>
                    <a:pt x="234" y="15435"/>
                    <a:pt x="1068" y="16035"/>
                    <a:pt x="1469" y="16169"/>
                  </a:cubicBezTo>
                  <a:cubicBezTo>
                    <a:pt x="2269" y="16469"/>
                    <a:pt x="3103" y="16702"/>
                    <a:pt x="3937" y="16902"/>
                  </a:cubicBezTo>
                  <a:cubicBezTo>
                    <a:pt x="3036" y="16936"/>
                    <a:pt x="2136" y="17036"/>
                    <a:pt x="1235" y="17169"/>
                  </a:cubicBezTo>
                  <a:cubicBezTo>
                    <a:pt x="901" y="17203"/>
                    <a:pt x="568" y="17303"/>
                    <a:pt x="268" y="17469"/>
                  </a:cubicBezTo>
                  <a:cubicBezTo>
                    <a:pt x="201" y="17503"/>
                    <a:pt x="134" y="17570"/>
                    <a:pt x="101" y="17636"/>
                  </a:cubicBezTo>
                  <a:cubicBezTo>
                    <a:pt x="1" y="17836"/>
                    <a:pt x="268" y="17970"/>
                    <a:pt x="468" y="18037"/>
                  </a:cubicBezTo>
                  <a:cubicBezTo>
                    <a:pt x="985" y="18187"/>
                    <a:pt x="1519" y="18262"/>
                    <a:pt x="2052" y="18262"/>
                  </a:cubicBezTo>
                  <a:cubicBezTo>
                    <a:pt x="2575" y="18262"/>
                    <a:pt x="3097" y="18190"/>
                    <a:pt x="3603" y="18046"/>
                  </a:cubicBezTo>
                  <a:lnTo>
                    <a:pt x="3603" y="18046"/>
                  </a:lnTo>
                  <a:cubicBezTo>
                    <a:pt x="2963" y="18245"/>
                    <a:pt x="1834" y="19415"/>
                    <a:pt x="1769" y="20038"/>
                  </a:cubicBezTo>
                  <a:cubicBezTo>
                    <a:pt x="1735" y="20138"/>
                    <a:pt x="1769" y="20205"/>
                    <a:pt x="1802" y="20271"/>
                  </a:cubicBezTo>
                  <a:cubicBezTo>
                    <a:pt x="1835" y="20305"/>
                    <a:pt x="1869" y="20372"/>
                    <a:pt x="1936" y="20372"/>
                  </a:cubicBezTo>
                  <a:cubicBezTo>
                    <a:pt x="2061" y="20409"/>
                    <a:pt x="2186" y="20428"/>
                    <a:pt x="2309" y="20428"/>
                  </a:cubicBezTo>
                  <a:cubicBezTo>
                    <a:pt x="2515" y="20428"/>
                    <a:pt x="2715" y="20376"/>
                    <a:pt x="2903" y="20271"/>
                  </a:cubicBezTo>
                  <a:cubicBezTo>
                    <a:pt x="4070" y="19838"/>
                    <a:pt x="5337" y="19338"/>
                    <a:pt x="6137" y="18372"/>
                  </a:cubicBezTo>
                  <a:lnTo>
                    <a:pt x="6137" y="18372"/>
                  </a:lnTo>
                  <a:cubicBezTo>
                    <a:pt x="6089" y="18444"/>
                    <a:pt x="7373" y="18937"/>
                    <a:pt x="7473" y="18971"/>
                  </a:cubicBezTo>
                  <a:cubicBezTo>
                    <a:pt x="7848" y="19046"/>
                    <a:pt x="8223" y="19083"/>
                    <a:pt x="8599" y="19083"/>
                  </a:cubicBezTo>
                  <a:cubicBezTo>
                    <a:pt x="8724" y="19083"/>
                    <a:pt x="8849" y="19079"/>
                    <a:pt x="8974" y="19071"/>
                  </a:cubicBezTo>
                  <a:cubicBezTo>
                    <a:pt x="10008" y="18971"/>
                    <a:pt x="10975" y="18504"/>
                    <a:pt x="11676" y="17736"/>
                  </a:cubicBezTo>
                  <a:cubicBezTo>
                    <a:pt x="13077" y="16235"/>
                    <a:pt x="13410" y="13967"/>
                    <a:pt x="13144" y="11966"/>
                  </a:cubicBezTo>
                  <a:lnTo>
                    <a:pt x="10342" y="2692"/>
                  </a:lnTo>
                  <a:cubicBezTo>
                    <a:pt x="9207" y="1692"/>
                    <a:pt x="8040" y="724"/>
                    <a:pt x="6606" y="257"/>
                  </a:cubicBezTo>
                  <a:cubicBezTo>
                    <a:pt x="6093" y="90"/>
                    <a:pt x="5547" y="0"/>
                    <a:pt x="5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3;p49"/>
            <p:cNvSpPr/>
            <p:nvPr/>
          </p:nvSpPr>
          <p:spPr>
            <a:xfrm>
              <a:off x="26297" y="3203737"/>
              <a:ext cx="85512" cy="130586"/>
            </a:xfrm>
            <a:custGeom>
              <a:avLst/>
              <a:gdLst/>
              <a:ahLst/>
              <a:cxnLst/>
              <a:rect l="l" t="t" r="r" b="b"/>
              <a:pathLst>
                <a:path w="13377" h="20428" extrusionOk="0">
                  <a:moveTo>
                    <a:pt x="8402" y="0"/>
                  </a:moveTo>
                  <a:cubicBezTo>
                    <a:pt x="7863" y="0"/>
                    <a:pt x="7317" y="90"/>
                    <a:pt x="6805" y="257"/>
                  </a:cubicBezTo>
                  <a:cubicBezTo>
                    <a:pt x="5371" y="724"/>
                    <a:pt x="4170" y="1692"/>
                    <a:pt x="3069" y="2692"/>
                  </a:cubicBezTo>
                  <a:lnTo>
                    <a:pt x="234" y="11966"/>
                  </a:lnTo>
                  <a:cubicBezTo>
                    <a:pt x="0" y="13967"/>
                    <a:pt x="334" y="16235"/>
                    <a:pt x="1701" y="17736"/>
                  </a:cubicBezTo>
                  <a:cubicBezTo>
                    <a:pt x="2435" y="18504"/>
                    <a:pt x="3402" y="18971"/>
                    <a:pt x="4437" y="19071"/>
                  </a:cubicBezTo>
                  <a:cubicBezTo>
                    <a:pt x="4562" y="19079"/>
                    <a:pt x="4687" y="19083"/>
                    <a:pt x="4811" y="19083"/>
                  </a:cubicBezTo>
                  <a:cubicBezTo>
                    <a:pt x="5185" y="19083"/>
                    <a:pt x="5554" y="19046"/>
                    <a:pt x="5904" y="18971"/>
                  </a:cubicBezTo>
                  <a:cubicBezTo>
                    <a:pt x="6038" y="18937"/>
                    <a:pt x="7305" y="18437"/>
                    <a:pt x="7272" y="18370"/>
                  </a:cubicBezTo>
                  <a:lnTo>
                    <a:pt x="7272" y="18370"/>
                  </a:lnTo>
                  <a:cubicBezTo>
                    <a:pt x="8072" y="19337"/>
                    <a:pt x="9307" y="19838"/>
                    <a:pt x="10508" y="20271"/>
                  </a:cubicBezTo>
                  <a:cubicBezTo>
                    <a:pt x="10695" y="20376"/>
                    <a:pt x="10896" y="20428"/>
                    <a:pt x="11093" y="20428"/>
                  </a:cubicBezTo>
                  <a:cubicBezTo>
                    <a:pt x="11212" y="20428"/>
                    <a:pt x="11329" y="20409"/>
                    <a:pt x="11442" y="20372"/>
                  </a:cubicBezTo>
                  <a:cubicBezTo>
                    <a:pt x="11508" y="20372"/>
                    <a:pt x="11575" y="20305"/>
                    <a:pt x="11608" y="20271"/>
                  </a:cubicBezTo>
                  <a:cubicBezTo>
                    <a:pt x="11642" y="20205"/>
                    <a:pt x="11642" y="20138"/>
                    <a:pt x="11642" y="20038"/>
                  </a:cubicBezTo>
                  <a:cubicBezTo>
                    <a:pt x="11542" y="19409"/>
                    <a:pt x="10392" y="18222"/>
                    <a:pt x="9788" y="18041"/>
                  </a:cubicBezTo>
                  <a:lnTo>
                    <a:pt x="9788" y="18041"/>
                  </a:lnTo>
                  <a:cubicBezTo>
                    <a:pt x="10300" y="18188"/>
                    <a:pt x="10829" y="18262"/>
                    <a:pt x="11358" y="18262"/>
                  </a:cubicBezTo>
                  <a:cubicBezTo>
                    <a:pt x="11892" y="18262"/>
                    <a:pt x="12426" y="18187"/>
                    <a:pt x="12943" y="18037"/>
                  </a:cubicBezTo>
                  <a:cubicBezTo>
                    <a:pt x="13109" y="17970"/>
                    <a:pt x="13376" y="17836"/>
                    <a:pt x="13310" y="17636"/>
                  </a:cubicBezTo>
                  <a:cubicBezTo>
                    <a:pt x="13276" y="17570"/>
                    <a:pt x="13209" y="17503"/>
                    <a:pt x="13143" y="17469"/>
                  </a:cubicBezTo>
                  <a:cubicBezTo>
                    <a:pt x="12843" y="17303"/>
                    <a:pt x="12509" y="17203"/>
                    <a:pt x="12175" y="17169"/>
                  </a:cubicBezTo>
                  <a:cubicBezTo>
                    <a:pt x="11275" y="17036"/>
                    <a:pt x="10374" y="16936"/>
                    <a:pt x="9473" y="16902"/>
                  </a:cubicBezTo>
                  <a:cubicBezTo>
                    <a:pt x="10307" y="16736"/>
                    <a:pt x="11108" y="16469"/>
                    <a:pt x="11909" y="16169"/>
                  </a:cubicBezTo>
                  <a:cubicBezTo>
                    <a:pt x="12342" y="16035"/>
                    <a:pt x="13176" y="15435"/>
                    <a:pt x="12476" y="15101"/>
                  </a:cubicBezTo>
                  <a:cubicBezTo>
                    <a:pt x="12318" y="15062"/>
                    <a:pt x="12155" y="15043"/>
                    <a:pt x="11990" y="15043"/>
                  </a:cubicBezTo>
                  <a:cubicBezTo>
                    <a:pt x="11738" y="15043"/>
                    <a:pt x="11484" y="15087"/>
                    <a:pt x="11241" y="15168"/>
                  </a:cubicBezTo>
                  <a:lnTo>
                    <a:pt x="7072" y="16002"/>
                  </a:lnTo>
                  <a:cubicBezTo>
                    <a:pt x="8840" y="13367"/>
                    <a:pt x="10307" y="10531"/>
                    <a:pt x="11442" y="7529"/>
                  </a:cubicBezTo>
                  <a:cubicBezTo>
                    <a:pt x="11875" y="6462"/>
                    <a:pt x="12142" y="5294"/>
                    <a:pt x="12209" y="4127"/>
                  </a:cubicBezTo>
                  <a:cubicBezTo>
                    <a:pt x="12275" y="2959"/>
                    <a:pt x="11842" y="1792"/>
                    <a:pt x="11008" y="958"/>
                  </a:cubicBezTo>
                  <a:cubicBezTo>
                    <a:pt x="10322" y="293"/>
                    <a:pt x="9373" y="0"/>
                    <a:pt x="8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4;p49"/>
            <p:cNvSpPr/>
            <p:nvPr/>
          </p:nvSpPr>
          <p:spPr>
            <a:xfrm>
              <a:off x="-221700" y="3227511"/>
              <a:ext cx="59284" cy="72772"/>
            </a:xfrm>
            <a:custGeom>
              <a:avLst/>
              <a:gdLst/>
              <a:ahLst/>
              <a:cxnLst/>
              <a:rect l="l" t="t" r="r" b="b"/>
              <a:pathLst>
                <a:path w="9274" h="11384" extrusionOk="0">
                  <a:moveTo>
                    <a:pt x="119" y="0"/>
                  </a:moveTo>
                  <a:cubicBezTo>
                    <a:pt x="109" y="0"/>
                    <a:pt x="103" y="3"/>
                    <a:pt x="101" y="7"/>
                  </a:cubicBezTo>
                  <a:cubicBezTo>
                    <a:pt x="1" y="141"/>
                    <a:pt x="2736" y="2009"/>
                    <a:pt x="5271" y="5211"/>
                  </a:cubicBezTo>
                  <a:cubicBezTo>
                    <a:pt x="7746" y="8346"/>
                    <a:pt x="9046" y="11383"/>
                    <a:pt x="9203" y="11383"/>
                  </a:cubicBezTo>
                  <a:cubicBezTo>
                    <a:pt x="9204" y="11383"/>
                    <a:pt x="9206" y="11383"/>
                    <a:pt x="9207" y="11382"/>
                  </a:cubicBezTo>
                  <a:cubicBezTo>
                    <a:pt x="9274" y="11349"/>
                    <a:pt x="9040" y="10548"/>
                    <a:pt x="8473" y="9314"/>
                  </a:cubicBezTo>
                  <a:cubicBezTo>
                    <a:pt x="6939" y="6145"/>
                    <a:pt x="4704" y="3343"/>
                    <a:pt x="1935" y="1175"/>
                  </a:cubicBezTo>
                  <a:cubicBezTo>
                    <a:pt x="944" y="401"/>
                    <a:pt x="24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95;p49"/>
            <p:cNvSpPr/>
            <p:nvPr/>
          </p:nvSpPr>
          <p:spPr>
            <a:xfrm>
              <a:off x="30772" y="3227511"/>
              <a:ext cx="59284" cy="72772"/>
            </a:xfrm>
            <a:custGeom>
              <a:avLst/>
              <a:gdLst/>
              <a:ahLst/>
              <a:cxnLst/>
              <a:rect l="l" t="t" r="r" b="b"/>
              <a:pathLst>
                <a:path w="9274" h="11384" extrusionOk="0">
                  <a:moveTo>
                    <a:pt x="9156" y="0"/>
                  </a:moveTo>
                  <a:cubicBezTo>
                    <a:pt x="9034" y="0"/>
                    <a:pt x="8330" y="401"/>
                    <a:pt x="7339" y="1175"/>
                  </a:cubicBezTo>
                  <a:cubicBezTo>
                    <a:pt x="4570" y="3343"/>
                    <a:pt x="2336" y="6145"/>
                    <a:pt x="801" y="9314"/>
                  </a:cubicBezTo>
                  <a:cubicBezTo>
                    <a:pt x="234" y="10548"/>
                    <a:pt x="1" y="11349"/>
                    <a:pt x="67" y="11382"/>
                  </a:cubicBezTo>
                  <a:cubicBezTo>
                    <a:pt x="69" y="11383"/>
                    <a:pt x="70" y="11383"/>
                    <a:pt x="72" y="11383"/>
                  </a:cubicBezTo>
                  <a:cubicBezTo>
                    <a:pt x="227" y="11383"/>
                    <a:pt x="1462" y="8313"/>
                    <a:pt x="4003" y="5211"/>
                  </a:cubicBezTo>
                  <a:cubicBezTo>
                    <a:pt x="6539" y="2042"/>
                    <a:pt x="9274" y="141"/>
                    <a:pt x="9174" y="7"/>
                  </a:cubicBezTo>
                  <a:cubicBezTo>
                    <a:pt x="9171" y="3"/>
                    <a:pt x="9165" y="0"/>
                    <a:pt x="9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6;p49"/>
            <p:cNvSpPr/>
            <p:nvPr/>
          </p:nvSpPr>
          <p:spPr>
            <a:xfrm>
              <a:off x="-193861" y="3182814"/>
              <a:ext cx="68975" cy="168423"/>
            </a:xfrm>
            <a:custGeom>
              <a:avLst/>
              <a:gdLst/>
              <a:ahLst/>
              <a:cxnLst/>
              <a:rect l="l" t="t" r="r" b="b"/>
              <a:pathLst>
                <a:path w="10790" h="26347" extrusionOk="0">
                  <a:moveTo>
                    <a:pt x="8376" y="1"/>
                  </a:moveTo>
                  <a:cubicBezTo>
                    <a:pt x="5462" y="1"/>
                    <a:pt x="3035" y="2192"/>
                    <a:pt x="2050" y="4998"/>
                  </a:cubicBezTo>
                  <a:cubicBezTo>
                    <a:pt x="1316" y="7066"/>
                    <a:pt x="1383" y="9368"/>
                    <a:pt x="1717" y="11536"/>
                  </a:cubicBezTo>
                  <a:cubicBezTo>
                    <a:pt x="2284" y="14972"/>
                    <a:pt x="3418" y="18274"/>
                    <a:pt x="5086" y="21343"/>
                  </a:cubicBezTo>
                  <a:cubicBezTo>
                    <a:pt x="4297" y="21196"/>
                    <a:pt x="3498" y="21120"/>
                    <a:pt x="2701" y="21120"/>
                  </a:cubicBezTo>
                  <a:cubicBezTo>
                    <a:pt x="2047" y="21120"/>
                    <a:pt x="1395" y="21171"/>
                    <a:pt x="749" y="21276"/>
                  </a:cubicBezTo>
                  <a:cubicBezTo>
                    <a:pt x="416" y="21343"/>
                    <a:pt x="49" y="21476"/>
                    <a:pt x="15" y="21810"/>
                  </a:cubicBezTo>
                  <a:cubicBezTo>
                    <a:pt x="0" y="22232"/>
                    <a:pt x="584" y="22347"/>
                    <a:pt x="1278" y="22347"/>
                  </a:cubicBezTo>
                  <a:cubicBezTo>
                    <a:pt x="2120" y="22347"/>
                    <a:pt x="3125" y="22177"/>
                    <a:pt x="3418" y="22177"/>
                  </a:cubicBezTo>
                  <a:cubicBezTo>
                    <a:pt x="2684" y="22510"/>
                    <a:pt x="1950" y="22911"/>
                    <a:pt x="1316" y="23378"/>
                  </a:cubicBezTo>
                  <a:cubicBezTo>
                    <a:pt x="949" y="23611"/>
                    <a:pt x="582" y="23978"/>
                    <a:pt x="683" y="24412"/>
                  </a:cubicBezTo>
                  <a:cubicBezTo>
                    <a:pt x="869" y="24516"/>
                    <a:pt x="1071" y="24560"/>
                    <a:pt x="1278" y="24560"/>
                  </a:cubicBezTo>
                  <a:cubicBezTo>
                    <a:pt x="1665" y="24560"/>
                    <a:pt x="2069" y="24407"/>
                    <a:pt x="2417" y="24212"/>
                  </a:cubicBezTo>
                  <a:cubicBezTo>
                    <a:pt x="3118" y="23878"/>
                    <a:pt x="3785" y="23411"/>
                    <a:pt x="4419" y="22911"/>
                  </a:cubicBezTo>
                  <a:lnTo>
                    <a:pt x="4419" y="22911"/>
                  </a:lnTo>
                  <a:cubicBezTo>
                    <a:pt x="4285" y="23978"/>
                    <a:pt x="4452" y="25079"/>
                    <a:pt x="4919" y="26046"/>
                  </a:cubicBezTo>
                  <a:cubicBezTo>
                    <a:pt x="4986" y="26180"/>
                    <a:pt x="5086" y="26346"/>
                    <a:pt x="5252" y="26346"/>
                  </a:cubicBezTo>
                  <a:cubicBezTo>
                    <a:pt x="5419" y="26313"/>
                    <a:pt x="5453" y="26213"/>
                    <a:pt x="5519" y="26080"/>
                  </a:cubicBezTo>
                  <a:cubicBezTo>
                    <a:pt x="6053" y="25046"/>
                    <a:pt x="5920" y="23778"/>
                    <a:pt x="5753" y="22644"/>
                  </a:cubicBezTo>
                  <a:lnTo>
                    <a:pt x="5753" y="22644"/>
                  </a:lnTo>
                  <a:cubicBezTo>
                    <a:pt x="6295" y="22803"/>
                    <a:pt x="6855" y="22882"/>
                    <a:pt x="7413" y="22882"/>
                  </a:cubicBezTo>
                  <a:cubicBezTo>
                    <a:pt x="8605" y="22882"/>
                    <a:pt x="9790" y="22525"/>
                    <a:pt x="10790" y="21843"/>
                  </a:cubicBezTo>
                  <a:lnTo>
                    <a:pt x="9422" y="94"/>
                  </a:lnTo>
                  <a:cubicBezTo>
                    <a:pt x="9068" y="31"/>
                    <a:pt x="8718" y="1"/>
                    <a:pt x="8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97;p49"/>
            <p:cNvSpPr/>
            <p:nvPr/>
          </p:nvSpPr>
          <p:spPr>
            <a:xfrm>
              <a:off x="-7609" y="3182137"/>
              <a:ext cx="68860" cy="169101"/>
            </a:xfrm>
            <a:custGeom>
              <a:avLst/>
              <a:gdLst/>
              <a:ahLst/>
              <a:cxnLst/>
              <a:rect l="l" t="t" r="r" b="b"/>
              <a:pathLst>
                <a:path w="10772" h="26453" extrusionOk="0">
                  <a:moveTo>
                    <a:pt x="1835" y="0"/>
                  </a:moveTo>
                  <a:lnTo>
                    <a:pt x="0" y="21949"/>
                  </a:lnTo>
                  <a:cubicBezTo>
                    <a:pt x="1000" y="22631"/>
                    <a:pt x="2170" y="22988"/>
                    <a:pt x="3363" y="22988"/>
                  </a:cubicBezTo>
                  <a:cubicBezTo>
                    <a:pt x="3921" y="22988"/>
                    <a:pt x="4484" y="22909"/>
                    <a:pt x="5037" y="22750"/>
                  </a:cubicBezTo>
                  <a:lnTo>
                    <a:pt x="5037" y="22750"/>
                  </a:lnTo>
                  <a:cubicBezTo>
                    <a:pt x="4870" y="23884"/>
                    <a:pt x="4737" y="25152"/>
                    <a:pt x="5237" y="26186"/>
                  </a:cubicBezTo>
                  <a:cubicBezTo>
                    <a:pt x="5304" y="26319"/>
                    <a:pt x="5371" y="26419"/>
                    <a:pt x="5504" y="26452"/>
                  </a:cubicBezTo>
                  <a:cubicBezTo>
                    <a:pt x="5671" y="26452"/>
                    <a:pt x="5771" y="26286"/>
                    <a:pt x="5838" y="26152"/>
                  </a:cubicBezTo>
                  <a:cubicBezTo>
                    <a:pt x="6305" y="25185"/>
                    <a:pt x="6505" y="24084"/>
                    <a:pt x="6371" y="23017"/>
                  </a:cubicBezTo>
                  <a:lnTo>
                    <a:pt x="6371" y="23017"/>
                  </a:lnTo>
                  <a:cubicBezTo>
                    <a:pt x="6972" y="23517"/>
                    <a:pt x="7639" y="23984"/>
                    <a:pt x="8373" y="24318"/>
                  </a:cubicBezTo>
                  <a:cubicBezTo>
                    <a:pt x="8721" y="24513"/>
                    <a:pt x="9125" y="24666"/>
                    <a:pt x="9503" y="24666"/>
                  </a:cubicBezTo>
                  <a:cubicBezTo>
                    <a:pt x="9705" y="24666"/>
                    <a:pt x="9900" y="24622"/>
                    <a:pt x="10074" y="24518"/>
                  </a:cubicBezTo>
                  <a:cubicBezTo>
                    <a:pt x="10174" y="24084"/>
                    <a:pt x="9807" y="23717"/>
                    <a:pt x="9474" y="23484"/>
                  </a:cubicBezTo>
                  <a:cubicBezTo>
                    <a:pt x="8807" y="23017"/>
                    <a:pt x="8106" y="22616"/>
                    <a:pt x="7339" y="22283"/>
                  </a:cubicBezTo>
                  <a:cubicBezTo>
                    <a:pt x="7650" y="22283"/>
                    <a:pt x="8663" y="22453"/>
                    <a:pt x="9504" y="22453"/>
                  </a:cubicBezTo>
                  <a:cubicBezTo>
                    <a:pt x="10196" y="22453"/>
                    <a:pt x="10771" y="22338"/>
                    <a:pt x="10741" y="21916"/>
                  </a:cubicBezTo>
                  <a:cubicBezTo>
                    <a:pt x="10708" y="21582"/>
                    <a:pt x="10341" y="21449"/>
                    <a:pt x="10007" y="21382"/>
                  </a:cubicBezTo>
                  <a:cubicBezTo>
                    <a:pt x="9362" y="21277"/>
                    <a:pt x="8709" y="21226"/>
                    <a:pt x="8056" y="21226"/>
                  </a:cubicBezTo>
                  <a:cubicBezTo>
                    <a:pt x="7258" y="21226"/>
                    <a:pt x="6460" y="21302"/>
                    <a:pt x="5671" y="21449"/>
                  </a:cubicBezTo>
                  <a:cubicBezTo>
                    <a:pt x="7339" y="18380"/>
                    <a:pt x="8473" y="15078"/>
                    <a:pt x="9040" y="11642"/>
                  </a:cubicBezTo>
                  <a:cubicBezTo>
                    <a:pt x="9374" y="9474"/>
                    <a:pt x="9440" y="7172"/>
                    <a:pt x="8706" y="5104"/>
                  </a:cubicBezTo>
                  <a:cubicBezTo>
                    <a:pt x="7572" y="1768"/>
                    <a:pt x="4970" y="767"/>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98;p49"/>
            <p:cNvSpPr/>
            <p:nvPr/>
          </p:nvSpPr>
          <p:spPr>
            <a:xfrm>
              <a:off x="-165829" y="3182776"/>
              <a:ext cx="204285" cy="166780"/>
            </a:xfrm>
            <a:custGeom>
              <a:avLst/>
              <a:gdLst/>
              <a:ahLst/>
              <a:cxnLst/>
              <a:rect l="l" t="t" r="r" b="b"/>
              <a:pathLst>
                <a:path w="31957" h="26090" extrusionOk="0">
                  <a:moveTo>
                    <a:pt x="26886" y="0"/>
                  </a:moveTo>
                  <a:lnTo>
                    <a:pt x="3369" y="1134"/>
                  </a:lnTo>
                  <a:cubicBezTo>
                    <a:pt x="701" y="6138"/>
                    <a:pt x="0" y="12609"/>
                    <a:pt x="2168" y="17913"/>
                  </a:cubicBezTo>
                  <a:cubicBezTo>
                    <a:pt x="4532" y="23698"/>
                    <a:pt x="9998" y="26090"/>
                    <a:pt x="15917" y="26090"/>
                  </a:cubicBezTo>
                  <a:cubicBezTo>
                    <a:pt x="16347" y="26090"/>
                    <a:pt x="16779" y="26077"/>
                    <a:pt x="17212" y="26052"/>
                  </a:cubicBezTo>
                  <a:cubicBezTo>
                    <a:pt x="19748" y="25952"/>
                    <a:pt x="22183" y="25152"/>
                    <a:pt x="24284" y="23751"/>
                  </a:cubicBezTo>
                  <a:cubicBezTo>
                    <a:pt x="31956" y="18480"/>
                    <a:pt x="30555" y="7239"/>
                    <a:pt x="26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9;p49"/>
            <p:cNvSpPr/>
            <p:nvPr/>
          </p:nvSpPr>
          <p:spPr>
            <a:xfrm>
              <a:off x="-147496" y="3187251"/>
              <a:ext cx="165905" cy="135400"/>
            </a:xfrm>
            <a:custGeom>
              <a:avLst/>
              <a:gdLst/>
              <a:ahLst/>
              <a:cxnLst/>
              <a:rect l="l" t="t" r="r" b="b"/>
              <a:pathLst>
                <a:path w="25953" h="21181" extrusionOk="0">
                  <a:moveTo>
                    <a:pt x="21850" y="1"/>
                  </a:moveTo>
                  <a:lnTo>
                    <a:pt x="2736" y="935"/>
                  </a:lnTo>
                  <a:cubicBezTo>
                    <a:pt x="568" y="5004"/>
                    <a:pt x="1" y="10241"/>
                    <a:pt x="1769" y="14545"/>
                  </a:cubicBezTo>
                  <a:cubicBezTo>
                    <a:pt x="3694" y="19265"/>
                    <a:pt x="8105" y="21181"/>
                    <a:pt x="12904" y="21181"/>
                  </a:cubicBezTo>
                  <a:cubicBezTo>
                    <a:pt x="13260" y="21181"/>
                    <a:pt x="13618" y="21170"/>
                    <a:pt x="13978" y="21149"/>
                  </a:cubicBezTo>
                  <a:cubicBezTo>
                    <a:pt x="16046" y="21083"/>
                    <a:pt x="18014" y="20415"/>
                    <a:pt x="19748" y="19315"/>
                  </a:cubicBezTo>
                  <a:cubicBezTo>
                    <a:pt x="25953" y="15012"/>
                    <a:pt x="24819" y="5872"/>
                    <a:pt x="218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0;p49"/>
            <p:cNvSpPr/>
            <p:nvPr/>
          </p:nvSpPr>
          <p:spPr>
            <a:xfrm>
              <a:off x="-189712" y="2997029"/>
              <a:ext cx="243733" cy="218374"/>
            </a:xfrm>
            <a:custGeom>
              <a:avLst/>
              <a:gdLst/>
              <a:ahLst/>
              <a:cxnLst/>
              <a:rect l="l" t="t" r="r" b="b"/>
              <a:pathLst>
                <a:path w="38128" h="34161" extrusionOk="0">
                  <a:moveTo>
                    <a:pt x="6233" y="0"/>
                  </a:moveTo>
                  <a:cubicBezTo>
                    <a:pt x="4665" y="0"/>
                    <a:pt x="3107" y="664"/>
                    <a:pt x="2002" y="1938"/>
                  </a:cubicBezTo>
                  <a:cubicBezTo>
                    <a:pt x="634" y="3606"/>
                    <a:pt x="134" y="5807"/>
                    <a:pt x="667" y="7875"/>
                  </a:cubicBezTo>
                  <a:cubicBezTo>
                    <a:pt x="968" y="9310"/>
                    <a:pt x="1902" y="10644"/>
                    <a:pt x="3269" y="11111"/>
                  </a:cubicBezTo>
                  <a:cubicBezTo>
                    <a:pt x="2302" y="13012"/>
                    <a:pt x="1334" y="14914"/>
                    <a:pt x="834" y="16982"/>
                  </a:cubicBezTo>
                  <a:cubicBezTo>
                    <a:pt x="0" y="20618"/>
                    <a:pt x="367" y="24721"/>
                    <a:pt x="2602" y="27790"/>
                  </a:cubicBezTo>
                  <a:cubicBezTo>
                    <a:pt x="5504" y="31793"/>
                    <a:pt x="11442" y="33427"/>
                    <a:pt x="16045" y="33994"/>
                  </a:cubicBezTo>
                  <a:cubicBezTo>
                    <a:pt x="16846" y="34061"/>
                    <a:pt x="17646" y="34128"/>
                    <a:pt x="18447" y="34161"/>
                  </a:cubicBezTo>
                  <a:lnTo>
                    <a:pt x="19681" y="34161"/>
                  </a:lnTo>
                  <a:cubicBezTo>
                    <a:pt x="20481" y="34128"/>
                    <a:pt x="21282" y="34061"/>
                    <a:pt x="22083" y="33994"/>
                  </a:cubicBezTo>
                  <a:cubicBezTo>
                    <a:pt x="26719" y="33427"/>
                    <a:pt x="32623" y="31793"/>
                    <a:pt x="35559" y="27790"/>
                  </a:cubicBezTo>
                  <a:cubicBezTo>
                    <a:pt x="37761" y="24721"/>
                    <a:pt x="38127" y="20585"/>
                    <a:pt x="37294" y="16982"/>
                  </a:cubicBezTo>
                  <a:cubicBezTo>
                    <a:pt x="36827" y="14880"/>
                    <a:pt x="35826" y="12979"/>
                    <a:pt x="34858" y="11111"/>
                  </a:cubicBezTo>
                  <a:cubicBezTo>
                    <a:pt x="36226" y="10644"/>
                    <a:pt x="37160" y="9276"/>
                    <a:pt x="37494" y="7875"/>
                  </a:cubicBezTo>
                  <a:cubicBezTo>
                    <a:pt x="37994" y="5774"/>
                    <a:pt x="37494" y="3606"/>
                    <a:pt x="36159" y="1938"/>
                  </a:cubicBezTo>
                  <a:cubicBezTo>
                    <a:pt x="35054" y="664"/>
                    <a:pt x="33485" y="0"/>
                    <a:pt x="31909" y="0"/>
                  </a:cubicBezTo>
                  <a:cubicBezTo>
                    <a:pt x="30679" y="0"/>
                    <a:pt x="29444" y="404"/>
                    <a:pt x="28420" y="1237"/>
                  </a:cubicBezTo>
                  <a:cubicBezTo>
                    <a:pt x="26619" y="2738"/>
                    <a:pt x="26119" y="4873"/>
                    <a:pt x="25852" y="7108"/>
                  </a:cubicBezTo>
                  <a:cubicBezTo>
                    <a:pt x="23680" y="6146"/>
                    <a:pt x="21350" y="5637"/>
                    <a:pt x="18992" y="5637"/>
                  </a:cubicBezTo>
                  <a:cubicBezTo>
                    <a:pt x="18489" y="5637"/>
                    <a:pt x="17984" y="5660"/>
                    <a:pt x="17479" y="5707"/>
                  </a:cubicBezTo>
                  <a:cubicBezTo>
                    <a:pt x="15678" y="5874"/>
                    <a:pt x="13577" y="5974"/>
                    <a:pt x="11975" y="6875"/>
                  </a:cubicBezTo>
                  <a:cubicBezTo>
                    <a:pt x="12176" y="4740"/>
                    <a:pt x="11342" y="2638"/>
                    <a:pt x="9707" y="1237"/>
                  </a:cubicBezTo>
                  <a:cubicBezTo>
                    <a:pt x="8684" y="404"/>
                    <a:pt x="7455" y="0"/>
                    <a:pt x="6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1;p49"/>
            <p:cNvSpPr/>
            <p:nvPr/>
          </p:nvSpPr>
          <p:spPr>
            <a:xfrm>
              <a:off x="-164979" y="3015599"/>
              <a:ext cx="31355" cy="31349"/>
            </a:xfrm>
            <a:custGeom>
              <a:avLst/>
              <a:gdLst/>
              <a:ahLst/>
              <a:cxnLst/>
              <a:rect l="l" t="t" r="r" b="b"/>
              <a:pathLst>
                <a:path w="4905" h="4904" extrusionOk="0">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2;p49"/>
            <p:cNvSpPr/>
            <p:nvPr/>
          </p:nvSpPr>
          <p:spPr>
            <a:xfrm>
              <a:off x="-183530" y="3095467"/>
              <a:ext cx="227528" cy="119725"/>
            </a:xfrm>
            <a:custGeom>
              <a:avLst/>
              <a:gdLst/>
              <a:ahLst/>
              <a:cxnLst/>
              <a:rect l="l" t="t" r="r" b="b"/>
              <a:pathLst>
                <a:path w="35593" h="18729" extrusionOk="0">
                  <a:moveTo>
                    <a:pt x="16694" y="1"/>
                  </a:moveTo>
                  <a:cubicBezTo>
                    <a:pt x="13953" y="1"/>
                    <a:pt x="11224" y="526"/>
                    <a:pt x="8707" y="1616"/>
                  </a:cubicBezTo>
                  <a:cubicBezTo>
                    <a:pt x="5138" y="3184"/>
                    <a:pt x="2135" y="5753"/>
                    <a:pt x="1" y="8988"/>
                  </a:cubicBezTo>
                  <a:cubicBezTo>
                    <a:pt x="334" y="10189"/>
                    <a:pt x="868" y="11357"/>
                    <a:pt x="1602" y="12391"/>
                  </a:cubicBezTo>
                  <a:cubicBezTo>
                    <a:pt x="4537" y="16394"/>
                    <a:pt x="10475" y="17995"/>
                    <a:pt x="15078" y="18562"/>
                  </a:cubicBezTo>
                  <a:cubicBezTo>
                    <a:pt x="15879" y="18662"/>
                    <a:pt x="16679" y="18729"/>
                    <a:pt x="17480" y="18729"/>
                  </a:cubicBezTo>
                  <a:lnTo>
                    <a:pt x="18714" y="18729"/>
                  </a:lnTo>
                  <a:cubicBezTo>
                    <a:pt x="19514" y="18729"/>
                    <a:pt x="20315" y="18662"/>
                    <a:pt x="21116" y="18562"/>
                  </a:cubicBezTo>
                  <a:cubicBezTo>
                    <a:pt x="25752" y="17995"/>
                    <a:pt x="31656" y="16394"/>
                    <a:pt x="34592" y="12357"/>
                  </a:cubicBezTo>
                  <a:cubicBezTo>
                    <a:pt x="34959" y="11824"/>
                    <a:pt x="35292" y="11257"/>
                    <a:pt x="35593" y="10656"/>
                  </a:cubicBezTo>
                  <a:cubicBezTo>
                    <a:pt x="33725" y="7721"/>
                    <a:pt x="31223" y="5219"/>
                    <a:pt x="28287" y="3318"/>
                  </a:cubicBezTo>
                  <a:cubicBezTo>
                    <a:pt x="24825" y="1149"/>
                    <a:pt x="20746" y="1"/>
                    <a:pt x="16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3;p49"/>
            <p:cNvSpPr/>
            <p:nvPr/>
          </p:nvSpPr>
          <p:spPr>
            <a:xfrm>
              <a:off x="-84376" y="3050144"/>
              <a:ext cx="32845" cy="20283"/>
            </a:xfrm>
            <a:custGeom>
              <a:avLst/>
              <a:gdLst/>
              <a:ahLst/>
              <a:cxnLst/>
              <a:rect l="l" t="t" r="r" b="b"/>
              <a:pathLst>
                <a:path w="5138" h="3173" extrusionOk="0">
                  <a:moveTo>
                    <a:pt x="5004" y="0"/>
                  </a:moveTo>
                  <a:cubicBezTo>
                    <a:pt x="4904" y="0"/>
                    <a:pt x="4871" y="467"/>
                    <a:pt x="4637" y="1168"/>
                  </a:cubicBezTo>
                  <a:cubicBezTo>
                    <a:pt x="4537" y="1535"/>
                    <a:pt x="4304" y="1868"/>
                    <a:pt x="4037" y="2168"/>
                  </a:cubicBezTo>
                  <a:cubicBezTo>
                    <a:pt x="3670" y="2469"/>
                    <a:pt x="3203" y="2635"/>
                    <a:pt x="2736" y="2635"/>
                  </a:cubicBezTo>
                  <a:cubicBezTo>
                    <a:pt x="2686" y="2639"/>
                    <a:pt x="2636" y="2640"/>
                    <a:pt x="2587" y="2640"/>
                  </a:cubicBezTo>
                  <a:cubicBezTo>
                    <a:pt x="2143" y="2640"/>
                    <a:pt x="1732" y="2505"/>
                    <a:pt x="1402" y="2235"/>
                  </a:cubicBezTo>
                  <a:cubicBezTo>
                    <a:pt x="1068" y="2002"/>
                    <a:pt x="801" y="1668"/>
                    <a:pt x="601" y="1334"/>
                  </a:cubicBezTo>
                  <a:cubicBezTo>
                    <a:pt x="301" y="701"/>
                    <a:pt x="267" y="234"/>
                    <a:pt x="201" y="234"/>
                  </a:cubicBezTo>
                  <a:cubicBezTo>
                    <a:pt x="134" y="234"/>
                    <a:pt x="1" y="701"/>
                    <a:pt x="301" y="1468"/>
                  </a:cubicBezTo>
                  <a:cubicBezTo>
                    <a:pt x="434" y="1901"/>
                    <a:pt x="734" y="2302"/>
                    <a:pt x="1101" y="2602"/>
                  </a:cubicBezTo>
                  <a:cubicBezTo>
                    <a:pt x="1535" y="2974"/>
                    <a:pt x="2083" y="3173"/>
                    <a:pt x="2640" y="3173"/>
                  </a:cubicBezTo>
                  <a:cubicBezTo>
                    <a:pt x="2683" y="3173"/>
                    <a:pt x="2726" y="3171"/>
                    <a:pt x="2769" y="3169"/>
                  </a:cubicBezTo>
                  <a:cubicBezTo>
                    <a:pt x="3870" y="3169"/>
                    <a:pt x="4837" y="2368"/>
                    <a:pt x="5038" y="1268"/>
                  </a:cubicBezTo>
                  <a:cubicBezTo>
                    <a:pt x="5138" y="467"/>
                    <a:pt x="5038"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4;p49"/>
            <p:cNvSpPr/>
            <p:nvPr/>
          </p:nvSpPr>
          <p:spPr>
            <a:xfrm>
              <a:off x="-166258" y="3235655"/>
              <a:ext cx="34334" cy="91061"/>
            </a:xfrm>
            <a:custGeom>
              <a:avLst/>
              <a:gdLst/>
              <a:ahLst/>
              <a:cxnLst/>
              <a:rect l="l" t="t" r="r" b="b"/>
              <a:pathLst>
                <a:path w="5371" h="14245" extrusionOk="0">
                  <a:moveTo>
                    <a:pt x="0" y="1"/>
                  </a:moveTo>
                  <a:lnTo>
                    <a:pt x="0" y="1"/>
                  </a:lnTo>
                  <a:cubicBezTo>
                    <a:pt x="101" y="168"/>
                    <a:pt x="201" y="368"/>
                    <a:pt x="334" y="535"/>
                  </a:cubicBezTo>
                  <a:cubicBezTo>
                    <a:pt x="534" y="835"/>
                    <a:pt x="834" y="1335"/>
                    <a:pt x="1201" y="1936"/>
                  </a:cubicBezTo>
                  <a:cubicBezTo>
                    <a:pt x="2169" y="3470"/>
                    <a:pt x="2969" y="5105"/>
                    <a:pt x="3636" y="6806"/>
                  </a:cubicBezTo>
                  <a:cubicBezTo>
                    <a:pt x="4037" y="7806"/>
                    <a:pt x="4337" y="8774"/>
                    <a:pt x="4604" y="9641"/>
                  </a:cubicBezTo>
                  <a:cubicBezTo>
                    <a:pt x="4837" y="10442"/>
                    <a:pt x="5037" y="11242"/>
                    <a:pt x="5137" y="12043"/>
                  </a:cubicBezTo>
                  <a:cubicBezTo>
                    <a:pt x="5204" y="12577"/>
                    <a:pt x="5171" y="13144"/>
                    <a:pt x="5004" y="13644"/>
                  </a:cubicBezTo>
                  <a:cubicBezTo>
                    <a:pt x="4904" y="14044"/>
                    <a:pt x="4804" y="14211"/>
                    <a:pt x="4804" y="14244"/>
                  </a:cubicBezTo>
                  <a:cubicBezTo>
                    <a:pt x="4871" y="14178"/>
                    <a:pt x="4871" y="14144"/>
                    <a:pt x="4904" y="14111"/>
                  </a:cubicBezTo>
                  <a:cubicBezTo>
                    <a:pt x="5004" y="13978"/>
                    <a:pt x="5071" y="13844"/>
                    <a:pt x="5104" y="13677"/>
                  </a:cubicBezTo>
                  <a:cubicBezTo>
                    <a:pt x="5304" y="13144"/>
                    <a:pt x="5371" y="12577"/>
                    <a:pt x="5304" y="12009"/>
                  </a:cubicBezTo>
                  <a:cubicBezTo>
                    <a:pt x="5238" y="11209"/>
                    <a:pt x="5071" y="10375"/>
                    <a:pt x="4837" y="9574"/>
                  </a:cubicBezTo>
                  <a:cubicBezTo>
                    <a:pt x="4570" y="8607"/>
                    <a:pt x="4237" y="7640"/>
                    <a:pt x="3870" y="6706"/>
                  </a:cubicBezTo>
                  <a:cubicBezTo>
                    <a:pt x="3203" y="5004"/>
                    <a:pt x="2369" y="3370"/>
                    <a:pt x="1368" y="1802"/>
                  </a:cubicBezTo>
                  <a:cubicBezTo>
                    <a:pt x="1001" y="1235"/>
                    <a:pt x="668" y="768"/>
                    <a:pt x="401" y="468"/>
                  </a:cubicBezTo>
                  <a:cubicBezTo>
                    <a:pt x="301" y="301"/>
                    <a:pt x="167"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5;p49"/>
            <p:cNvSpPr/>
            <p:nvPr/>
          </p:nvSpPr>
          <p:spPr>
            <a:xfrm>
              <a:off x="-999" y="3236940"/>
              <a:ext cx="43079" cy="90205"/>
            </a:xfrm>
            <a:custGeom>
              <a:avLst/>
              <a:gdLst/>
              <a:ahLst/>
              <a:cxnLst/>
              <a:rect l="l" t="t" r="r" b="b"/>
              <a:pathLst>
                <a:path w="6739" h="14111" extrusionOk="0">
                  <a:moveTo>
                    <a:pt x="6738" y="0"/>
                  </a:moveTo>
                  <a:lnTo>
                    <a:pt x="6738" y="0"/>
                  </a:lnTo>
                  <a:cubicBezTo>
                    <a:pt x="6538" y="100"/>
                    <a:pt x="6372" y="234"/>
                    <a:pt x="6238" y="400"/>
                  </a:cubicBezTo>
                  <a:cubicBezTo>
                    <a:pt x="5938" y="667"/>
                    <a:pt x="5504" y="1101"/>
                    <a:pt x="5037" y="1635"/>
                  </a:cubicBezTo>
                  <a:cubicBezTo>
                    <a:pt x="3736" y="3036"/>
                    <a:pt x="2635" y="4603"/>
                    <a:pt x="1768" y="6305"/>
                  </a:cubicBezTo>
                  <a:cubicBezTo>
                    <a:pt x="868" y="8006"/>
                    <a:pt x="300" y="9840"/>
                    <a:pt x="100" y="11742"/>
                  </a:cubicBezTo>
                  <a:cubicBezTo>
                    <a:pt x="34" y="12309"/>
                    <a:pt x="0" y="12909"/>
                    <a:pt x="34" y="13476"/>
                  </a:cubicBezTo>
                  <a:cubicBezTo>
                    <a:pt x="34" y="13676"/>
                    <a:pt x="34" y="13910"/>
                    <a:pt x="100" y="14110"/>
                  </a:cubicBezTo>
                  <a:cubicBezTo>
                    <a:pt x="134" y="14110"/>
                    <a:pt x="100" y="13209"/>
                    <a:pt x="267" y="11775"/>
                  </a:cubicBezTo>
                  <a:cubicBezTo>
                    <a:pt x="534" y="9907"/>
                    <a:pt x="1134" y="8106"/>
                    <a:pt x="1968" y="6405"/>
                  </a:cubicBezTo>
                  <a:cubicBezTo>
                    <a:pt x="2836" y="4737"/>
                    <a:pt x="3903" y="3169"/>
                    <a:pt x="5171" y="1735"/>
                  </a:cubicBezTo>
                  <a:cubicBezTo>
                    <a:pt x="5638" y="1201"/>
                    <a:pt x="6038" y="767"/>
                    <a:pt x="6305" y="467"/>
                  </a:cubicBezTo>
                  <a:cubicBezTo>
                    <a:pt x="6472" y="334"/>
                    <a:pt x="6605" y="167"/>
                    <a:pt x="6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6;p49"/>
            <p:cNvSpPr/>
            <p:nvPr/>
          </p:nvSpPr>
          <p:spPr>
            <a:xfrm>
              <a:off x="-788" y="3020291"/>
              <a:ext cx="30716" cy="31349"/>
            </a:xfrm>
            <a:custGeom>
              <a:avLst/>
              <a:gdLst/>
              <a:ahLst/>
              <a:cxnLst/>
              <a:rect l="l" t="t" r="r" b="b"/>
              <a:pathLst>
                <a:path w="4805" h="4904" extrusionOk="0">
                  <a:moveTo>
                    <a:pt x="2402" y="0"/>
                  </a:moveTo>
                  <a:cubicBezTo>
                    <a:pt x="1068" y="0"/>
                    <a:pt x="1" y="1101"/>
                    <a:pt x="1" y="2435"/>
                  </a:cubicBezTo>
                  <a:cubicBezTo>
                    <a:pt x="1" y="3803"/>
                    <a:pt x="1068" y="4904"/>
                    <a:pt x="2402" y="4904"/>
                  </a:cubicBezTo>
                  <a:cubicBezTo>
                    <a:pt x="3703" y="4904"/>
                    <a:pt x="4804" y="3803"/>
                    <a:pt x="4804" y="2435"/>
                  </a:cubicBezTo>
                  <a:cubicBezTo>
                    <a:pt x="4804" y="1101"/>
                    <a:pt x="3703"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18" y="352942"/>
            <a:ext cx="5126736" cy="1682496"/>
          </a:xfrm>
          <a:prstGeom prst="rect">
            <a:avLst/>
          </a:prstGeom>
        </p:spPr>
      </p:pic>
      <p:sp>
        <p:nvSpPr>
          <p:cNvPr id="7" name="Rounded Rectangular Callout 6"/>
          <p:cNvSpPr/>
          <p:nvPr/>
        </p:nvSpPr>
        <p:spPr>
          <a:xfrm>
            <a:off x="1272503" y="2354368"/>
            <a:ext cx="4511002" cy="1068513"/>
          </a:xfrm>
          <a:prstGeom prst="wedgeRoundRectCallout">
            <a:avLst>
              <a:gd name="adj1" fmla="val -56510"/>
              <a:gd name="adj2" fmla="val 41346"/>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Khi tìm một thẻ chữ hoặc thẻ số ở Hình 2b, ta tìm như thế nào?</a:t>
            </a:r>
            <a:endParaRPr lang="en-US" sz="2000" dirty="0">
              <a:solidFill>
                <a:schemeClr val="tx1"/>
              </a:solidFill>
            </a:endParaRPr>
          </a:p>
        </p:txBody>
      </p:sp>
      <p:sp>
        <p:nvSpPr>
          <p:cNvPr id="2" name="Rectangle 1"/>
          <p:cNvSpPr/>
          <p:nvPr/>
        </p:nvSpPr>
        <p:spPr>
          <a:xfrm>
            <a:off x="2758611" y="3635581"/>
            <a:ext cx="5255232" cy="958660"/>
          </a:xfrm>
          <a:prstGeom prst="rect">
            <a:avLst/>
          </a:prstGeom>
        </p:spPr>
        <p:txBody>
          <a:bodyPr wrap="square">
            <a:spAutoFit/>
          </a:bodyPr>
          <a:lstStyle/>
          <a:p>
            <a:pPr algn="just">
              <a:lnSpc>
                <a:spcPct val="150000"/>
              </a:lnSpc>
            </a:pPr>
            <a:r>
              <a:rPr lang="en-US" sz="2000" dirty="0" smtClean="0">
                <a:solidFill>
                  <a:schemeClr val="accent6">
                    <a:lumMod val="25000"/>
                  </a:schemeClr>
                </a:solidFill>
              </a:rPr>
              <a:t>T</a:t>
            </a:r>
            <a:r>
              <a:rPr lang="vi-VN" sz="2000" dirty="0" smtClean="0">
                <a:solidFill>
                  <a:schemeClr val="accent6">
                    <a:lumMod val="25000"/>
                  </a:schemeClr>
                </a:solidFill>
              </a:rPr>
              <a:t>a </a:t>
            </a:r>
            <a:r>
              <a:rPr lang="vi-VN" sz="2000" dirty="0">
                <a:solidFill>
                  <a:schemeClr val="accent6">
                    <a:lumMod val="25000"/>
                  </a:schemeClr>
                </a:solidFill>
              </a:rPr>
              <a:t>cần xác định thẻ muốn tìm và tìm lần lượt theo trong dãy đã được sắp xếp.</a:t>
            </a:r>
            <a:endParaRPr lang="en-US" sz="2000" dirty="0">
              <a:solidFill>
                <a:schemeClr val="accent6">
                  <a:lumMod val="25000"/>
                </a:schemeClr>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33591" y="3635581"/>
            <a:ext cx="666350" cy="591555"/>
          </a:xfrm>
          <a:prstGeom prst="rect">
            <a:avLst/>
          </a:prstGeom>
        </p:spPr>
      </p:pic>
    </p:spTree>
    <p:extLst>
      <p:ext uri="{BB962C8B-B14F-4D97-AF65-F5344CB8AC3E}">
        <p14:creationId xmlns:p14="http://schemas.microsoft.com/office/powerpoint/2010/main" val="3515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1340</Words>
  <Application>Microsoft Office PowerPoint</Application>
  <PresentationFormat>On-screen Show (16:9)</PresentationFormat>
  <Paragraphs>127</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Wingdings</vt:lpstr>
      <vt:lpstr>Roboto Slab Regular</vt:lpstr>
      <vt:lpstr>Catamaran</vt:lpstr>
      <vt:lpstr>Arial</vt:lpstr>
      <vt:lpstr>Vibur</vt:lpstr>
      <vt:lpstr>Work Sans</vt:lpstr>
      <vt:lpstr>Comfortaa</vt:lpstr>
      <vt:lpstr>Learning the Days of the Week by Slidesgo </vt:lpstr>
      <vt:lpstr>CHÀO MỪNG CÁC EM  ĐẾN VỚI TIẾT HỌC HÔM NAY!</vt:lpstr>
      <vt:lpstr>BÀI 7: SẮP XẾP ĐỂ DỄ TÌM (Tiết 1)</vt:lpstr>
      <vt:lpstr>NỘI DUNG BÀI HỌC</vt:lpstr>
      <vt:lpstr>KHỞI ĐỘNG</vt:lpstr>
      <vt:lpstr>KHÁM PHÁ</vt:lpstr>
      <vt:lpstr>PowerPoint Presentation</vt:lpstr>
      <vt:lpstr>PowerPoint Presentation</vt:lpstr>
      <vt:lpstr>PowerPoint Presentation</vt:lpstr>
      <vt:lpstr>PowerPoint Presentation</vt:lpstr>
      <vt:lpstr>PowerPoint Presentation</vt:lpstr>
      <vt:lpstr>2. Sắp xếp đồ vật hay dữ liệu hợp lí theo một số yêu cầu cụ thể</vt:lpstr>
      <vt:lpstr>PowerPoint Presentation</vt:lpstr>
      <vt:lpstr>PowerPoint Presentation</vt:lpstr>
      <vt:lpstr>PowerPoint Presentation</vt:lpstr>
      <vt:lpstr>PowerPoint Presentation</vt:lpstr>
      <vt:lpstr>PowerPoint Presentation</vt:lpstr>
      <vt:lpstr>HƯỚNG DẪN VỀ NHÀ</vt:lpstr>
      <vt:lpstr>BÀI 7: SẮP XẾP ĐỂ DỄ TÌM (Tiết 2)</vt:lpstr>
      <vt:lpstr>3. Biểu diễn một sắp xếp, phân loại cụ thể bằng sơ đồ cây </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HƯỚNG DẪN VỀ NHÀ</vt:lpstr>
      <vt:lpstr>HẸN GẶP LẠI CÁC EM Ở TIẾT HỌC SAU!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Days of the Week!</dc:title>
  <dc:creator>User</dc:creator>
  <cp:lastModifiedBy>Microsoft account</cp:lastModifiedBy>
  <cp:revision>29</cp:revision>
  <dcterms:modified xsi:type="dcterms:W3CDTF">2022-06-10T06:29:09Z</dcterms:modified>
</cp:coreProperties>
</file>