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43"/>
  </p:notesMasterIdLst>
  <p:sldIdLst>
    <p:sldId id="271" r:id="rId3"/>
    <p:sldId id="268" r:id="rId4"/>
    <p:sldId id="293" r:id="rId5"/>
    <p:sldId id="259" r:id="rId6"/>
    <p:sldId id="258" r:id="rId7"/>
    <p:sldId id="260" r:id="rId8"/>
    <p:sldId id="264" r:id="rId9"/>
    <p:sldId id="257" r:id="rId10"/>
    <p:sldId id="266" r:id="rId11"/>
    <p:sldId id="294" r:id="rId12"/>
    <p:sldId id="256" r:id="rId13"/>
    <p:sldId id="261" r:id="rId14"/>
    <p:sldId id="273" r:id="rId15"/>
    <p:sldId id="295" r:id="rId16"/>
    <p:sldId id="267" r:id="rId17"/>
    <p:sldId id="262" r:id="rId18"/>
    <p:sldId id="296" r:id="rId19"/>
    <p:sldId id="297" r:id="rId20"/>
    <p:sldId id="281" r:id="rId21"/>
    <p:sldId id="298" r:id="rId22"/>
    <p:sldId id="299" r:id="rId23"/>
    <p:sldId id="270" r:id="rId24"/>
    <p:sldId id="300" r:id="rId25"/>
    <p:sldId id="277" r:id="rId26"/>
    <p:sldId id="301" r:id="rId27"/>
    <p:sldId id="302" r:id="rId28"/>
    <p:sldId id="303" r:id="rId29"/>
    <p:sldId id="306" r:id="rId30"/>
    <p:sldId id="304" r:id="rId31"/>
    <p:sldId id="305" r:id="rId32"/>
    <p:sldId id="307" r:id="rId33"/>
    <p:sldId id="308" r:id="rId34"/>
    <p:sldId id="265" r:id="rId35"/>
    <p:sldId id="309" r:id="rId36"/>
    <p:sldId id="310" r:id="rId37"/>
    <p:sldId id="263" r:id="rId38"/>
    <p:sldId id="274" r:id="rId39"/>
    <p:sldId id="287" r:id="rId40"/>
    <p:sldId id="272" r:id="rId41"/>
    <p:sldId id="312" r:id="rId42"/>
  </p:sldIdLst>
  <p:sldSz cx="9144000" cy="5143500" type="screen16x9"/>
  <p:notesSz cx="6858000" cy="9144000"/>
  <p:embeddedFontLst>
    <p:embeddedFont>
      <p:font typeface="Bebas Neue" panose="020B0604020202020204" charset="0"/>
      <p:regular r:id="rId44"/>
    </p:embeddedFont>
    <p:embeddedFont>
      <p:font typeface="Open Sans" panose="020B060402020202020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mbria Math" panose="02040503050406030204" pitchFamily="18" charset="0"/>
      <p:regular r:id="rId53"/>
    </p:embeddedFont>
    <p:embeddedFont>
      <p:font typeface="Aleo" panose="020B060402020202020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730985-C6A2-4713-B21C-3D0F80714C9C}">
  <a:tblStyle styleId="{D4730985-C6A2-4713-B21C-3D0F80714C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3905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899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e1d838b627_4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e1d838b627_4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834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8661bc77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18661bc77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747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145298d78e0_0_37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145298d78e0_0_37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523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121b7b72dd0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121b7b72dd0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8438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8661bc77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18661bc77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6900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296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499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827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3712bf4b05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3712bf4b05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6633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8661bc77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18661bc77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4014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fdc8be9f5f_2_22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fdc8be9f5f_2_22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266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313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13712bf4b05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13712bf4b05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053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15036d7d58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15036d7d58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234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8661bc77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18661bc77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9069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Bấm</a:t>
            </a:r>
            <a:r>
              <a:rPr lang="vi-VN" baseline="0" dirty="0" smtClean="0"/>
              <a:t> vào các số để mở câu hỏi. Sau khi trả lời hết, bấm «NEXT» để đến hoạt động tiếp 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A6A5A49B-AB57-43A0-8073-70F97DADC117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135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/>
              <a:t>Sau</a:t>
            </a:r>
            <a:r>
              <a:rPr lang="vi-VN" baseline="0" dirty="0" smtClean="0"/>
              <a:t> khi hiển thị đáp án, bấm tổ ong để quay trở về, mở các câu hỏi tiếp theo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A6A5A49B-AB57-43A0-8073-70F97DADC117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524387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Sau</a:t>
            </a:r>
            <a:r>
              <a:rPr lang="vi-VN" baseline="0" dirty="0" smtClean="0"/>
              <a:t> khi hiển thị đáp án, bấm tổ ong để quay trở về, mở các câu hỏi tiếp 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A6A5A49B-AB57-43A0-8073-70F97DADC117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65944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/>
              <a:t>Sau</a:t>
            </a:r>
            <a:r>
              <a:rPr lang="vi-VN" baseline="0" dirty="0" smtClean="0"/>
              <a:t> khi hiển thị đáp án, bấm tổ ong để quay trở về, mở các câu hỏi tiếp theo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A6A5A49B-AB57-43A0-8073-70F97DADC117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30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0366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/>
              <a:t>Sau</a:t>
            </a:r>
            <a:r>
              <a:rPr lang="vi-VN" baseline="0" dirty="0" smtClean="0"/>
              <a:t> khi hiển thị đáp án, bấm tổ ong để quay trở về, mở các câu hỏi tiếp theo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A6A5A49B-AB57-43A0-8073-70F97DADC117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31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31743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/>
              <a:t>Sau</a:t>
            </a:r>
            <a:r>
              <a:rPr lang="vi-VN" baseline="0" dirty="0" smtClean="0"/>
              <a:t> khi hiển thị đáp án, bấm tổ ong để quay trở về, mở các câu hỏi tiếp theo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A6A5A49B-AB57-43A0-8073-70F97DADC117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32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974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fdc8be9f5f_2_22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fdc8be9f5f_2_22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142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1159f37e880_0_1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1159f37e880_0_1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4527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1159f37e880_0_1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1159f37e880_0_1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9016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1159f37e880_0_1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1159f37e880_0_1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0821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5265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e1d838b627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e1d838b627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527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186808b51b1_1_1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186808b51b1_1_1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99952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g13712bf4b05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4" name="Google Shape;1714;g13712bf4b05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2457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031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14518f6577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14518f6577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98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fdee14d49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fdee14d49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66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506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fdc8be9f5f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fdc8be9f5f_2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02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fdc8be9f5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fdc8be9f5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554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e1d838b627_4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e1d838b627_4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992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1150" y="357273"/>
            <a:ext cx="9247638" cy="4429777"/>
            <a:chOff x="-51150" y="673190"/>
            <a:chExt cx="9195225" cy="416136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2425" y="2188227"/>
              <a:ext cx="9166500" cy="2646331"/>
              <a:chOff x="-22425" y="537875"/>
              <a:chExt cx="9166500" cy="4000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22425" y="537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22425" y="1109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22425" y="1680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22425" y="4538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" name="Google Shape;19;p2"/>
            <p:cNvGrpSpPr/>
            <p:nvPr/>
          </p:nvGrpSpPr>
          <p:grpSpPr>
            <a:xfrm>
              <a:off x="-51150" y="673190"/>
              <a:ext cx="9166500" cy="1134142"/>
              <a:chOff x="-22425" y="2252375"/>
              <a:chExt cx="9166500" cy="1714500"/>
            </a:xfrm>
          </p:grpSpPr>
          <p:cxnSp>
            <p:nvCxnSpPr>
              <p:cNvPr id="20" name="Google Shape;20;p2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713225" y="986125"/>
            <a:ext cx="4297200" cy="26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853750" y="3700175"/>
            <a:ext cx="40248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3"/>
          <p:cNvGrpSpPr/>
          <p:nvPr/>
        </p:nvGrpSpPr>
        <p:grpSpPr>
          <a:xfrm>
            <a:off x="-51150" y="357273"/>
            <a:ext cx="9247638" cy="4429777"/>
            <a:chOff x="-51150" y="673190"/>
            <a:chExt cx="9195225" cy="4161369"/>
          </a:xfrm>
        </p:grpSpPr>
        <p:grpSp>
          <p:nvGrpSpPr>
            <p:cNvPr id="177" name="Google Shape;177;p13"/>
            <p:cNvGrpSpPr/>
            <p:nvPr/>
          </p:nvGrpSpPr>
          <p:grpSpPr>
            <a:xfrm>
              <a:off x="-22425" y="2188227"/>
              <a:ext cx="9166500" cy="2646331"/>
              <a:chOff x="-22425" y="537875"/>
              <a:chExt cx="9166500" cy="4000500"/>
            </a:xfrm>
          </p:grpSpPr>
          <p:cxnSp>
            <p:nvCxnSpPr>
              <p:cNvPr id="178" name="Google Shape;178;p13"/>
              <p:cNvCxnSpPr/>
              <p:nvPr/>
            </p:nvCxnSpPr>
            <p:spPr>
              <a:xfrm>
                <a:off x="-22425" y="537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13"/>
              <p:cNvCxnSpPr/>
              <p:nvPr/>
            </p:nvCxnSpPr>
            <p:spPr>
              <a:xfrm>
                <a:off x="-22425" y="1109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13"/>
              <p:cNvCxnSpPr/>
              <p:nvPr/>
            </p:nvCxnSpPr>
            <p:spPr>
              <a:xfrm>
                <a:off x="-22425" y="1680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13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13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13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13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13"/>
              <p:cNvCxnSpPr/>
              <p:nvPr/>
            </p:nvCxnSpPr>
            <p:spPr>
              <a:xfrm>
                <a:off x="-22425" y="4538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6" name="Google Shape;186;p13"/>
            <p:cNvGrpSpPr/>
            <p:nvPr/>
          </p:nvGrpSpPr>
          <p:grpSpPr>
            <a:xfrm>
              <a:off x="-51150" y="673190"/>
              <a:ext cx="9166500" cy="1134142"/>
              <a:chOff x="-22425" y="2252375"/>
              <a:chExt cx="9166500" cy="1714500"/>
            </a:xfrm>
          </p:grpSpPr>
          <p:cxnSp>
            <p:nvCxnSpPr>
              <p:cNvPr id="187" name="Google Shape;187;p13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13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13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13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1" name="Google Shape;191;p13"/>
          <p:cNvSpPr txBox="1">
            <a:spLocks noGrp="1"/>
          </p:cNvSpPr>
          <p:nvPr>
            <p:ph type="subTitle" idx="1"/>
          </p:nvPr>
        </p:nvSpPr>
        <p:spPr>
          <a:xfrm>
            <a:off x="1627625" y="1521673"/>
            <a:ext cx="1848900" cy="4185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2"/>
          </p:nvPr>
        </p:nvSpPr>
        <p:spPr>
          <a:xfrm>
            <a:off x="3580625" y="1453200"/>
            <a:ext cx="22680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hasCustomPrompt="1"/>
          </p:nvPr>
        </p:nvSpPr>
        <p:spPr>
          <a:xfrm>
            <a:off x="713225" y="1521673"/>
            <a:ext cx="734100" cy="418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3"/>
          </p:nvPr>
        </p:nvSpPr>
        <p:spPr>
          <a:xfrm>
            <a:off x="1627625" y="2574068"/>
            <a:ext cx="1827600" cy="4185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4"/>
          </p:nvPr>
        </p:nvSpPr>
        <p:spPr>
          <a:xfrm>
            <a:off x="3580625" y="2505075"/>
            <a:ext cx="22419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5" hasCustomPrompt="1"/>
          </p:nvPr>
        </p:nvSpPr>
        <p:spPr>
          <a:xfrm>
            <a:off x="713225" y="2572493"/>
            <a:ext cx="7341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6"/>
          </p:nvPr>
        </p:nvSpPr>
        <p:spPr>
          <a:xfrm>
            <a:off x="1627625" y="3626463"/>
            <a:ext cx="1827600" cy="4185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7"/>
          </p:nvPr>
        </p:nvSpPr>
        <p:spPr>
          <a:xfrm>
            <a:off x="3580625" y="3556950"/>
            <a:ext cx="22419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8" hasCustomPrompt="1"/>
          </p:nvPr>
        </p:nvSpPr>
        <p:spPr>
          <a:xfrm>
            <a:off x="713225" y="3625413"/>
            <a:ext cx="7341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 idx="9"/>
          </p:nvPr>
        </p:nvSpPr>
        <p:spPr>
          <a:xfrm>
            <a:off x="720000" y="561694"/>
            <a:ext cx="7704000" cy="64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4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4"/>
          <p:cNvGrpSpPr/>
          <p:nvPr/>
        </p:nvGrpSpPr>
        <p:grpSpPr>
          <a:xfrm>
            <a:off x="-51150" y="357273"/>
            <a:ext cx="9247638" cy="4429777"/>
            <a:chOff x="-51150" y="673190"/>
            <a:chExt cx="9195225" cy="4161369"/>
          </a:xfrm>
        </p:grpSpPr>
        <p:grpSp>
          <p:nvGrpSpPr>
            <p:cNvPr id="203" name="Google Shape;203;p14"/>
            <p:cNvGrpSpPr/>
            <p:nvPr/>
          </p:nvGrpSpPr>
          <p:grpSpPr>
            <a:xfrm>
              <a:off x="-22425" y="2188227"/>
              <a:ext cx="9166500" cy="2646331"/>
              <a:chOff x="-22425" y="537875"/>
              <a:chExt cx="9166500" cy="4000500"/>
            </a:xfrm>
          </p:grpSpPr>
          <p:cxnSp>
            <p:nvCxnSpPr>
              <p:cNvPr id="204" name="Google Shape;204;p14"/>
              <p:cNvCxnSpPr/>
              <p:nvPr/>
            </p:nvCxnSpPr>
            <p:spPr>
              <a:xfrm>
                <a:off x="-22425" y="537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14"/>
              <p:cNvCxnSpPr/>
              <p:nvPr/>
            </p:nvCxnSpPr>
            <p:spPr>
              <a:xfrm>
                <a:off x="-22425" y="1109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14"/>
              <p:cNvCxnSpPr/>
              <p:nvPr/>
            </p:nvCxnSpPr>
            <p:spPr>
              <a:xfrm>
                <a:off x="-22425" y="1680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14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14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14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14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14"/>
              <p:cNvCxnSpPr/>
              <p:nvPr/>
            </p:nvCxnSpPr>
            <p:spPr>
              <a:xfrm>
                <a:off x="-22425" y="4538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2" name="Google Shape;212;p14"/>
            <p:cNvGrpSpPr/>
            <p:nvPr/>
          </p:nvGrpSpPr>
          <p:grpSpPr>
            <a:xfrm>
              <a:off x="-51150" y="673190"/>
              <a:ext cx="9166500" cy="1134142"/>
              <a:chOff x="-22425" y="2252375"/>
              <a:chExt cx="9166500" cy="1714500"/>
            </a:xfrm>
          </p:grpSpPr>
          <p:cxnSp>
            <p:nvCxnSpPr>
              <p:cNvPr id="213" name="Google Shape;213;p14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14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14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14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7" name="Google Shape;217;p14"/>
          <p:cNvSpPr txBox="1">
            <a:spLocks noGrp="1"/>
          </p:cNvSpPr>
          <p:nvPr>
            <p:ph type="subTitle" idx="1"/>
          </p:nvPr>
        </p:nvSpPr>
        <p:spPr>
          <a:xfrm>
            <a:off x="713225" y="1240825"/>
            <a:ext cx="3858900" cy="20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4"/>
          <p:cNvSpPr txBox="1">
            <a:spLocks noGrp="1"/>
          </p:cNvSpPr>
          <p:nvPr>
            <p:ph type="title"/>
          </p:nvPr>
        </p:nvSpPr>
        <p:spPr>
          <a:xfrm>
            <a:off x="713225" y="3329950"/>
            <a:ext cx="31551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4"/>
          <p:cNvSpPr>
            <a:spLocks noGrp="1"/>
          </p:cNvSpPr>
          <p:nvPr>
            <p:ph type="pic" idx="2"/>
          </p:nvPr>
        </p:nvSpPr>
        <p:spPr>
          <a:xfrm>
            <a:off x="4724050" y="811200"/>
            <a:ext cx="3521100" cy="35211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15"/>
          <p:cNvGrpSpPr/>
          <p:nvPr/>
        </p:nvGrpSpPr>
        <p:grpSpPr>
          <a:xfrm>
            <a:off x="-51150" y="357273"/>
            <a:ext cx="9247638" cy="4429777"/>
            <a:chOff x="-51150" y="673190"/>
            <a:chExt cx="9195225" cy="4161369"/>
          </a:xfrm>
        </p:grpSpPr>
        <p:grpSp>
          <p:nvGrpSpPr>
            <p:cNvPr id="222" name="Google Shape;222;p15"/>
            <p:cNvGrpSpPr/>
            <p:nvPr/>
          </p:nvGrpSpPr>
          <p:grpSpPr>
            <a:xfrm>
              <a:off x="-22425" y="2188227"/>
              <a:ext cx="9166500" cy="2646331"/>
              <a:chOff x="-22425" y="537875"/>
              <a:chExt cx="9166500" cy="4000500"/>
            </a:xfrm>
          </p:grpSpPr>
          <p:cxnSp>
            <p:nvCxnSpPr>
              <p:cNvPr id="223" name="Google Shape;223;p15"/>
              <p:cNvCxnSpPr/>
              <p:nvPr/>
            </p:nvCxnSpPr>
            <p:spPr>
              <a:xfrm>
                <a:off x="-22425" y="537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15"/>
              <p:cNvCxnSpPr/>
              <p:nvPr/>
            </p:nvCxnSpPr>
            <p:spPr>
              <a:xfrm>
                <a:off x="-22425" y="1109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15"/>
              <p:cNvCxnSpPr/>
              <p:nvPr/>
            </p:nvCxnSpPr>
            <p:spPr>
              <a:xfrm>
                <a:off x="-22425" y="1680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15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15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15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15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15"/>
              <p:cNvCxnSpPr/>
              <p:nvPr/>
            </p:nvCxnSpPr>
            <p:spPr>
              <a:xfrm>
                <a:off x="-22425" y="4538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1" name="Google Shape;231;p15"/>
            <p:cNvGrpSpPr/>
            <p:nvPr/>
          </p:nvGrpSpPr>
          <p:grpSpPr>
            <a:xfrm>
              <a:off x="-51150" y="673190"/>
              <a:ext cx="9166500" cy="1134142"/>
              <a:chOff x="-22425" y="2252375"/>
              <a:chExt cx="9166500" cy="1714500"/>
            </a:xfrm>
          </p:grpSpPr>
          <p:cxnSp>
            <p:nvCxnSpPr>
              <p:cNvPr id="232" name="Google Shape;232;p15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15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15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15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36" name="Google Shape;236;p15"/>
          <p:cNvSpPr txBox="1">
            <a:spLocks noGrp="1"/>
          </p:cNvSpPr>
          <p:nvPr>
            <p:ph type="subTitle" idx="1"/>
          </p:nvPr>
        </p:nvSpPr>
        <p:spPr>
          <a:xfrm>
            <a:off x="2115450" y="3132850"/>
            <a:ext cx="4913100" cy="7059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5"/>
          <p:cNvSpPr txBox="1">
            <a:spLocks noGrp="1"/>
          </p:cNvSpPr>
          <p:nvPr>
            <p:ph type="title"/>
          </p:nvPr>
        </p:nvSpPr>
        <p:spPr>
          <a:xfrm>
            <a:off x="2115450" y="1723850"/>
            <a:ext cx="4913100" cy="140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_1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7"/>
          <p:cNvGrpSpPr/>
          <p:nvPr/>
        </p:nvGrpSpPr>
        <p:grpSpPr>
          <a:xfrm>
            <a:off x="-51150" y="357273"/>
            <a:ext cx="9247638" cy="4429777"/>
            <a:chOff x="-51150" y="673190"/>
            <a:chExt cx="9195225" cy="4161369"/>
          </a:xfrm>
        </p:grpSpPr>
        <p:grpSp>
          <p:nvGrpSpPr>
            <p:cNvPr id="258" name="Google Shape;258;p17"/>
            <p:cNvGrpSpPr/>
            <p:nvPr/>
          </p:nvGrpSpPr>
          <p:grpSpPr>
            <a:xfrm>
              <a:off x="-22425" y="2188227"/>
              <a:ext cx="9166500" cy="2646331"/>
              <a:chOff x="-22425" y="537875"/>
              <a:chExt cx="9166500" cy="4000500"/>
            </a:xfrm>
          </p:grpSpPr>
          <p:cxnSp>
            <p:nvCxnSpPr>
              <p:cNvPr id="259" name="Google Shape;259;p17"/>
              <p:cNvCxnSpPr/>
              <p:nvPr/>
            </p:nvCxnSpPr>
            <p:spPr>
              <a:xfrm>
                <a:off x="-22425" y="537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17"/>
              <p:cNvCxnSpPr/>
              <p:nvPr/>
            </p:nvCxnSpPr>
            <p:spPr>
              <a:xfrm>
                <a:off x="-22425" y="1109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17"/>
              <p:cNvCxnSpPr/>
              <p:nvPr/>
            </p:nvCxnSpPr>
            <p:spPr>
              <a:xfrm>
                <a:off x="-22425" y="1680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17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17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17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17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17"/>
              <p:cNvCxnSpPr/>
              <p:nvPr/>
            </p:nvCxnSpPr>
            <p:spPr>
              <a:xfrm>
                <a:off x="-22425" y="4538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7" name="Google Shape;267;p17"/>
            <p:cNvGrpSpPr/>
            <p:nvPr/>
          </p:nvGrpSpPr>
          <p:grpSpPr>
            <a:xfrm>
              <a:off x="-51150" y="673190"/>
              <a:ext cx="9166500" cy="1134142"/>
              <a:chOff x="-22425" y="2252375"/>
              <a:chExt cx="9166500" cy="1714500"/>
            </a:xfrm>
          </p:grpSpPr>
          <p:cxnSp>
            <p:nvCxnSpPr>
              <p:cNvPr id="268" name="Google Shape;268;p17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17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17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17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72" name="Google Shape;272;p17"/>
          <p:cNvSpPr txBox="1">
            <a:spLocks noGrp="1"/>
          </p:cNvSpPr>
          <p:nvPr>
            <p:ph type="body" idx="1"/>
          </p:nvPr>
        </p:nvSpPr>
        <p:spPr>
          <a:xfrm>
            <a:off x="3690350" y="2800613"/>
            <a:ext cx="47406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>
            <a:endParaRPr/>
          </a:p>
        </p:txBody>
      </p:sp>
      <p:sp>
        <p:nvSpPr>
          <p:cNvPr id="273" name="Google Shape;273;p17"/>
          <p:cNvSpPr txBox="1">
            <a:spLocks noGrp="1"/>
          </p:cNvSpPr>
          <p:nvPr>
            <p:ph type="title"/>
          </p:nvPr>
        </p:nvSpPr>
        <p:spPr>
          <a:xfrm>
            <a:off x="3690350" y="1580738"/>
            <a:ext cx="4740600" cy="131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7"/>
          <p:cNvSpPr>
            <a:spLocks noGrp="1"/>
          </p:cNvSpPr>
          <p:nvPr>
            <p:ph type="pic" idx="2"/>
          </p:nvPr>
        </p:nvSpPr>
        <p:spPr>
          <a:xfrm>
            <a:off x="713225" y="1003275"/>
            <a:ext cx="2462400" cy="24624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3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21"/>
          <p:cNvGrpSpPr/>
          <p:nvPr/>
        </p:nvGrpSpPr>
        <p:grpSpPr>
          <a:xfrm>
            <a:off x="-51150" y="357273"/>
            <a:ext cx="9247638" cy="4429777"/>
            <a:chOff x="-51150" y="673190"/>
            <a:chExt cx="9195225" cy="4161369"/>
          </a:xfrm>
        </p:grpSpPr>
        <p:grpSp>
          <p:nvGrpSpPr>
            <p:cNvPr id="334" name="Google Shape;334;p21"/>
            <p:cNvGrpSpPr/>
            <p:nvPr/>
          </p:nvGrpSpPr>
          <p:grpSpPr>
            <a:xfrm>
              <a:off x="-22425" y="2188227"/>
              <a:ext cx="9166500" cy="2646331"/>
              <a:chOff x="-22425" y="537875"/>
              <a:chExt cx="9166500" cy="4000500"/>
            </a:xfrm>
          </p:grpSpPr>
          <p:cxnSp>
            <p:nvCxnSpPr>
              <p:cNvPr id="335" name="Google Shape;335;p21"/>
              <p:cNvCxnSpPr/>
              <p:nvPr/>
            </p:nvCxnSpPr>
            <p:spPr>
              <a:xfrm>
                <a:off x="-22425" y="537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21"/>
              <p:cNvCxnSpPr/>
              <p:nvPr/>
            </p:nvCxnSpPr>
            <p:spPr>
              <a:xfrm>
                <a:off x="-22425" y="1109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21"/>
              <p:cNvCxnSpPr/>
              <p:nvPr/>
            </p:nvCxnSpPr>
            <p:spPr>
              <a:xfrm>
                <a:off x="-22425" y="1680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21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21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21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21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21"/>
              <p:cNvCxnSpPr/>
              <p:nvPr/>
            </p:nvCxnSpPr>
            <p:spPr>
              <a:xfrm>
                <a:off x="-22425" y="4538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3" name="Google Shape;343;p21"/>
            <p:cNvGrpSpPr/>
            <p:nvPr/>
          </p:nvGrpSpPr>
          <p:grpSpPr>
            <a:xfrm>
              <a:off x="-51150" y="673190"/>
              <a:ext cx="9166500" cy="1134142"/>
              <a:chOff x="-22425" y="2252375"/>
              <a:chExt cx="9166500" cy="1714500"/>
            </a:xfrm>
          </p:grpSpPr>
          <p:cxnSp>
            <p:nvCxnSpPr>
              <p:cNvPr id="344" name="Google Shape;344;p21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21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21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21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48" name="Google Shape;348;p21"/>
          <p:cNvSpPr txBox="1">
            <a:spLocks noGrp="1"/>
          </p:cNvSpPr>
          <p:nvPr>
            <p:ph type="subTitle" idx="1"/>
          </p:nvPr>
        </p:nvSpPr>
        <p:spPr>
          <a:xfrm>
            <a:off x="808841" y="1534925"/>
            <a:ext cx="14631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9" name="Google Shape;349;p21"/>
          <p:cNvSpPr txBox="1">
            <a:spLocks noGrp="1"/>
          </p:cNvSpPr>
          <p:nvPr>
            <p:ph type="subTitle" idx="2"/>
          </p:nvPr>
        </p:nvSpPr>
        <p:spPr>
          <a:xfrm>
            <a:off x="808853" y="2074850"/>
            <a:ext cx="33882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1"/>
          <p:cNvSpPr txBox="1">
            <a:spLocks noGrp="1"/>
          </p:cNvSpPr>
          <p:nvPr>
            <p:ph type="subTitle" idx="3"/>
          </p:nvPr>
        </p:nvSpPr>
        <p:spPr>
          <a:xfrm>
            <a:off x="4660955" y="2074850"/>
            <a:ext cx="33882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1"/>
          <p:cNvSpPr txBox="1">
            <a:spLocks noGrp="1"/>
          </p:cNvSpPr>
          <p:nvPr>
            <p:ph type="subTitle" idx="4"/>
          </p:nvPr>
        </p:nvSpPr>
        <p:spPr>
          <a:xfrm>
            <a:off x="808853" y="3583600"/>
            <a:ext cx="33882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1"/>
          <p:cNvSpPr txBox="1">
            <a:spLocks noGrp="1"/>
          </p:cNvSpPr>
          <p:nvPr>
            <p:ph type="subTitle" idx="5"/>
          </p:nvPr>
        </p:nvSpPr>
        <p:spPr>
          <a:xfrm>
            <a:off x="4667674" y="1534925"/>
            <a:ext cx="14631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ubTitle" idx="6"/>
          </p:nvPr>
        </p:nvSpPr>
        <p:spPr>
          <a:xfrm>
            <a:off x="822266" y="3043675"/>
            <a:ext cx="14631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title"/>
          </p:nvPr>
        </p:nvSpPr>
        <p:spPr>
          <a:xfrm>
            <a:off x="720000" y="561694"/>
            <a:ext cx="7704000" cy="64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3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2"/>
          <p:cNvGrpSpPr/>
          <p:nvPr/>
        </p:nvGrpSpPr>
        <p:grpSpPr>
          <a:xfrm>
            <a:off x="-51150" y="357273"/>
            <a:ext cx="9247638" cy="4429777"/>
            <a:chOff x="-51150" y="673190"/>
            <a:chExt cx="9195225" cy="4161369"/>
          </a:xfrm>
        </p:grpSpPr>
        <p:grpSp>
          <p:nvGrpSpPr>
            <p:cNvPr id="357" name="Google Shape;357;p22"/>
            <p:cNvGrpSpPr/>
            <p:nvPr/>
          </p:nvGrpSpPr>
          <p:grpSpPr>
            <a:xfrm>
              <a:off x="-22425" y="2188227"/>
              <a:ext cx="9166500" cy="2646331"/>
              <a:chOff x="-22425" y="537875"/>
              <a:chExt cx="9166500" cy="4000500"/>
            </a:xfrm>
          </p:grpSpPr>
          <p:cxnSp>
            <p:nvCxnSpPr>
              <p:cNvPr id="358" name="Google Shape;358;p22"/>
              <p:cNvCxnSpPr/>
              <p:nvPr/>
            </p:nvCxnSpPr>
            <p:spPr>
              <a:xfrm>
                <a:off x="-22425" y="537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22"/>
              <p:cNvCxnSpPr/>
              <p:nvPr/>
            </p:nvCxnSpPr>
            <p:spPr>
              <a:xfrm>
                <a:off x="-22425" y="1109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22"/>
              <p:cNvCxnSpPr/>
              <p:nvPr/>
            </p:nvCxnSpPr>
            <p:spPr>
              <a:xfrm>
                <a:off x="-22425" y="1680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22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22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22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22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22"/>
              <p:cNvCxnSpPr/>
              <p:nvPr/>
            </p:nvCxnSpPr>
            <p:spPr>
              <a:xfrm>
                <a:off x="-22425" y="4538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6" name="Google Shape;366;p22"/>
            <p:cNvGrpSpPr/>
            <p:nvPr/>
          </p:nvGrpSpPr>
          <p:grpSpPr>
            <a:xfrm>
              <a:off x="-51150" y="673190"/>
              <a:ext cx="9166500" cy="1134142"/>
              <a:chOff x="-22425" y="2252375"/>
              <a:chExt cx="9166500" cy="1714500"/>
            </a:xfrm>
          </p:grpSpPr>
          <p:cxnSp>
            <p:nvCxnSpPr>
              <p:cNvPr id="367" name="Google Shape;367;p22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22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22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22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71" name="Google Shape;371;p22"/>
          <p:cNvSpPr txBox="1">
            <a:spLocks noGrp="1"/>
          </p:cNvSpPr>
          <p:nvPr>
            <p:ph type="body" idx="1"/>
          </p:nvPr>
        </p:nvSpPr>
        <p:spPr>
          <a:xfrm>
            <a:off x="713250" y="1409700"/>
            <a:ext cx="2511600" cy="30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AutoNum type="arabicPeriod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72" name="Google Shape;372;p22"/>
          <p:cNvSpPr txBox="1">
            <a:spLocks noGrp="1"/>
          </p:cNvSpPr>
          <p:nvPr>
            <p:ph type="body" idx="2"/>
          </p:nvPr>
        </p:nvSpPr>
        <p:spPr>
          <a:xfrm>
            <a:off x="3316272" y="1409700"/>
            <a:ext cx="2511600" cy="30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AutoNum type="arabicPeriod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73" name="Google Shape;373;p22"/>
          <p:cNvSpPr txBox="1">
            <a:spLocks noGrp="1"/>
          </p:cNvSpPr>
          <p:nvPr>
            <p:ph type="body" idx="3"/>
          </p:nvPr>
        </p:nvSpPr>
        <p:spPr>
          <a:xfrm>
            <a:off x="5919293" y="1409700"/>
            <a:ext cx="2511600" cy="30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AutoNum type="arabicPeriod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title"/>
          </p:nvPr>
        </p:nvSpPr>
        <p:spPr>
          <a:xfrm>
            <a:off x="720000" y="561694"/>
            <a:ext cx="7704000" cy="64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3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3"/>
          <p:cNvGrpSpPr/>
          <p:nvPr/>
        </p:nvGrpSpPr>
        <p:grpSpPr>
          <a:xfrm>
            <a:off x="-51150" y="357273"/>
            <a:ext cx="9247638" cy="4429777"/>
            <a:chOff x="-51150" y="673190"/>
            <a:chExt cx="9195225" cy="4161369"/>
          </a:xfrm>
        </p:grpSpPr>
        <p:grpSp>
          <p:nvGrpSpPr>
            <p:cNvPr id="377" name="Google Shape;377;p23"/>
            <p:cNvGrpSpPr/>
            <p:nvPr/>
          </p:nvGrpSpPr>
          <p:grpSpPr>
            <a:xfrm>
              <a:off x="-22425" y="2188227"/>
              <a:ext cx="9166500" cy="2646331"/>
              <a:chOff x="-22425" y="537875"/>
              <a:chExt cx="9166500" cy="4000500"/>
            </a:xfrm>
          </p:grpSpPr>
          <p:cxnSp>
            <p:nvCxnSpPr>
              <p:cNvPr id="378" name="Google Shape;378;p23"/>
              <p:cNvCxnSpPr/>
              <p:nvPr/>
            </p:nvCxnSpPr>
            <p:spPr>
              <a:xfrm>
                <a:off x="-22425" y="537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23"/>
              <p:cNvCxnSpPr/>
              <p:nvPr/>
            </p:nvCxnSpPr>
            <p:spPr>
              <a:xfrm>
                <a:off x="-22425" y="1109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23"/>
              <p:cNvCxnSpPr/>
              <p:nvPr/>
            </p:nvCxnSpPr>
            <p:spPr>
              <a:xfrm>
                <a:off x="-22425" y="1680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23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23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23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23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23"/>
              <p:cNvCxnSpPr/>
              <p:nvPr/>
            </p:nvCxnSpPr>
            <p:spPr>
              <a:xfrm>
                <a:off x="-22425" y="4538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86" name="Google Shape;386;p23"/>
            <p:cNvGrpSpPr/>
            <p:nvPr/>
          </p:nvGrpSpPr>
          <p:grpSpPr>
            <a:xfrm>
              <a:off x="-51150" y="673190"/>
              <a:ext cx="9166500" cy="1134142"/>
              <a:chOff x="-22425" y="2252375"/>
              <a:chExt cx="9166500" cy="1714500"/>
            </a:xfrm>
          </p:grpSpPr>
          <p:cxnSp>
            <p:nvCxnSpPr>
              <p:cNvPr id="387" name="Google Shape;387;p23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23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9" name="Google Shape;389;p23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0" name="Google Shape;390;p23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91" name="Google Shape;391;p23"/>
          <p:cNvSpPr txBox="1">
            <a:spLocks noGrp="1"/>
          </p:cNvSpPr>
          <p:nvPr>
            <p:ph type="subTitle" idx="1"/>
          </p:nvPr>
        </p:nvSpPr>
        <p:spPr>
          <a:xfrm>
            <a:off x="830872" y="1616100"/>
            <a:ext cx="14631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2" name="Google Shape;392;p23"/>
          <p:cNvSpPr txBox="1">
            <a:spLocks noGrp="1"/>
          </p:cNvSpPr>
          <p:nvPr>
            <p:ph type="subTitle" idx="2"/>
          </p:nvPr>
        </p:nvSpPr>
        <p:spPr>
          <a:xfrm>
            <a:off x="3998021" y="1616100"/>
            <a:ext cx="14631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3" name="Google Shape;393;p23"/>
          <p:cNvSpPr txBox="1">
            <a:spLocks noGrp="1"/>
          </p:cNvSpPr>
          <p:nvPr>
            <p:ph type="subTitle" idx="3"/>
          </p:nvPr>
        </p:nvSpPr>
        <p:spPr>
          <a:xfrm>
            <a:off x="830872" y="3105150"/>
            <a:ext cx="14631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4" name="Google Shape;394;p23"/>
          <p:cNvSpPr txBox="1">
            <a:spLocks noGrp="1"/>
          </p:cNvSpPr>
          <p:nvPr>
            <p:ph type="subTitle" idx="4"/>
          </p:nvPr>
        </p:nvSpPr>
        <p:spPr>
          <a:xfrm>
            <a:off x="3998022" y="2145575"/>
            <a:ext cx="27507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23"/>
          <p:cNvSpPr txBox="1">
            <a:spLocks noGrp="1"/>
          </p:cNvSpPr>
          <p:nvPr>
            <p:ph type="subTitle" idx="5"/>
          </p:nvPr>
        </p:nvSpPr>
        <p:spPr>
          <a:xfrm>
            <a:off x="830872" y="3634625"/>
            <a:ext cx="27507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23"/>
          <p:cNvSpPr txBox="1">
            <a:spLocks noGrp="1"/>
          </p:cNvSpPr>
          <p:nvPr>
            <p:ph type="subTitle" idx="6"/>
          </p:nvPr>
        </p:nvSpPr>
        <p:spPr>
          <a:xfrm>
            <a:off x="3998022" y="3634626"/>
            <a:ext cx="27507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7"/>
          </p:nvPr>
        </p:nvSpPr>
        <p:spPr>
          <a:xfrm>
            <a:off x="830872" y="2145575"/>
            <a:ext cx="27507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3"/>
          <p:cNvSpPr txBox="1">
            <a:spLocks noGrp="1"/>
          </p:cNvSpPr>
          <p:nvPr>
            <p:ph type="subTitle" idx="8"/>
          </p:nvPr>
        </p:nvSpPr>
        <p:spPr>
          <a:xfrm>
            <a:off x="3998021" y="3105150"/>
            <a:ext cx="14631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9" name="Google Shape;399;p23"/>
          <p:cNvSpPr txBox="1">
            <a:spLocks noGrp="1"/>
          </p:cNvSpPr>
          <p:nvPr>
            <p:ph type="title"/>
          </p:nvPr>
        </p:nvSpPr>
        <p:spPr>
          <a:xfrm>
            <a:off x="720000" y="561694"/>
            <a:ext cx="7704000" cy="64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24"/>
          <p:cNvGrpSpPr/>
          <p:nvPr/>
        </p:nvGrpSpPr>
        <p:grpSpPr>
          <a:xfrm>
            <a:off x="-51150" y="357273"/>
            <a:ext cx="9247638" cy="4429777"/>
            <a:chOff x="-51150" y="673190"/>
            <a:chExt cx="9195225" cy="4161369"/>
          </a:xfrm>
        </p:grpSpPr>
        <p:grpSp>
          <p:nvGrpSpPr>
            <p:cNvPr id="402" name="Google Shape;402;p24"/>
            <p:cNvGrpSpPr/>
            <p:nvPr/>
          </p:nvGrpSpPr>
          <p:grpSpPr>
            <a:xfrm>
              <a:off x="-22425" y="2188227"/>
              <a:ext cx="9166500" cy="2646331"/>
              <a:chOff x="-22425" y="537875"/>
              <a:chExt cx="9166500" cy="4000500"/>
            </a:xfrm>
          </p:grpSpPr>
          <p:cxnSp>
            <p:nvCxnSpPr>
              <p:cNvPr id="403" name="Google Shape;403;p24"/>
              <p:cNvCxnSpPr/>
              <p:nvPr/>
            </p:nvCxnSpPr>
            <p:spPr>
              <a:xfrm>
                <a:off x="-22425" y="537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24"/>
              <p:cNvCxnSpPr/>
              <p:nvPr/>
            </p:nvCxnSpPr>
            <p:spPr>
              <a:xfrm>
                <a:off x="-22425" y="1109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24"/>
              <p:cNvCxnSpPr/>
              <p:nvPr/>
            </p:nvCxnSpPr>
            <p:spPr>
              <a:xfrm>
                <a:off x="-22425" y="1680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24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24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24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24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24"/>
              <p:cNvCxnSpPr/>
              <p:nvPr/>
            </p:nvCxnSpPr>
            <p:spPr>
              <a:xfrm>
                <a:off x="-22425" y="4538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1" name="Google Shape;411;p24"/>
            <p:cNvGrpSpPr/>
            <p:nvPr/>
          </p:nvGrpSpPr>
          <p:grpSpPr>
            <a:xfrm>
              <a:off x="-51150" y="673190"/>
              <a:ext cx="9166500" cy="1134142"/>
              <a:chOff x="-22425" y="2252375"/>
              <a:chExt cx="9166500" cy="1714500"/>
            </a:xfrm>
          </p:grpSpPr>
          <p:cxnSp>
            <p:nvCxnSpPr>
              <p:cNvPr id="412" name="Google Shape;412;p24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24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24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24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>
            <a:off x="838775" y="1941525"/>
            <a:ext cx="14631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>
            <a:off x="3313794" y="1941525"/>
            <a:ext cx="14631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>
            <a:off x="5784652" y="1941525"/>
            <a:ext cx="14631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>
            <a:off x="838775" y="3356575"/>
            <a:ext cx="14631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>
            <a:off x="838775" y="2410976"/>
            <a:ext cx="233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4"/>
          <p:cNvSpPr txBox="1">
            <a:spLocks noGrp="1"/>
          </p:cNvSpPr>
          <p:nvPr>
            <p:ph type="subTitle" idx="6"/>
          </p:nvPr>
        </p:nvSpPr>
        <p:spPr>
          <a:xfrm>
            <a:off x="3313794" y="2410976"/>
            <a:ext cx="233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4"/>
          <p:cNvSpPr txBox="1">
            <a:spLocks noGrp="1"/>
          </p:cNvSpPr>
          <p:nvPr>
            <p:ph type="subTitle" idx="7"/>
          </p:nvPr>
        </p:nvSpPr>
        <p:spPr>
          <a:xfrm>
            <a:off x="838775" y="3826019"/>
            <a:ext cx="233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24"/>
          <p:cNvSpPr txBox="1">
            <a:spLocks noGrp="1"/>
          </p:cNvSpPr>
          <p:nvPr>
            <p:ph type="subTitle" idx="8"/>
          </p:nvPr>
        </p:nvSpPr>
        <p:spPr>
          <a:xfrm>
            <a:off x="3313794" y="3826019"/>
            <a:ext cx="233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4"/>
          <p:cNvSpPr txBox="1">
            <a:spLocks noGrp="1"/>
          </p:cNvSpPr>
          <p:nvPr>
            <p:ph type="subTitle" idx="9"/>
          </p:nvPr>
        </p:nvSpPr>
        <p:spPr>
          <a:xfrm>
            <a:off x="5784652" y="2410982"/>
            <a:ext cx="233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24"/>
          <p:cNvSpPr txBox="1">
            <a:spLocks noGrp="1"/>
          </p:cNvSpPr>
          <p:nvPr>
            <p:ph type="subTitle" idx="13"/>
          </p:nvPr>
        </p:nvSpPr>
        <p:spPr>
          <a:xfrm>
            <a:off x="5784652" y="3826038"/>
            <a:ext cx="233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4"/>
          <p:cNvSpPr txBox="1">
            <a:spLocks noGrp="1"/>
          </p:cNvSpPr>
          <p:nvPr>
            <p:ph type="subTitle" idx="14"/>
          </p:nvPr>
        </p:nvSpPr>
        <p:spPr>
          <a:xfrm>
            <a:off x="3313794" y="3356575"/>
            <a:ext cx="14631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7" name="Google Shape;427;p24"/>
          <p:cNvSpPr txBox="1">
            <a:spLocks noGrp="1"/>
          </p:cNvSpPr>
          <p:nvPr>
            <p:ph type="subTitle" idx="15"/>
          </p:nvPr>
        </p:nvSpPr>
        <p:spPr>
          <a:xfrm>
            <a:off x="5784652" y="3356575"/>
            <a:ext cx="14631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8" name="Google Shape;428;p24"/>
          <p:cNvSpPr txBox="1">
            <a:spLocks noGrp="1"/>
          </p:cNvSpPr>
          <p:nvPr>
            <p:ph type="title"/>
          </p:nvPr>
        </p:nvSpPr>
        <p:spPr>
          <a:xfrm>
            <a:off x="720000" y="561694"/>
            <a:ext cx="7704000" cy="64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25"/>
          <p:cNvGrpSpPr/>
          <p:nvPr/>
        </p:nvGrpSpPr>
        <p:grpSpPr>
          <a:xfrm>
            <a:off x="-51150" y="357273"/>
            <a:ext cx="9247638" cy="4429777"/>
            <a:chOff x="-51150" y="673190"/>
            <a:chExt cx="9195225" cy="4161369"/>
          </a:xfrm>
        </p:grpSpPr>
        <p:grpSp>
          <p:nvGrpSpPr>
            <p:cNvPr id="431" name="Google Shape;431;p25"/>
            <p:cNvGrpSpPr/>
            <p:nvPr/>
          </p:nvGrpSpPr>
          <p:grpSpPr>
            <a:xfrm>
              <a:off x="-22425" y="2188227"/>
              <a:ext cx="9166500" cy="2646331"/>
              <a:chOff x="-22425" y="537875"/>
              <a:chExt cx="9166500" cy="4000500"/>
            </a:xfrm>
          </p:grpSpPr>
          <p:cxnSp>
            <p:nvCxnSpPr>
              <p:cNvPr id="432" name="Google Shape;432;p25"/>
              <p:cNvCxnSpPr/>
              <p:nvPr/>
            </p:nvCxnSpPr>
            <p:spPr>
              <a:xfrm>
                <a:off x="-22425" y="537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25"/>
              <p:cNvCxnSpPr/>
              <p:nvPr/>
            </p:nvCxnSpPr>
            <p:spPr>
              <a:xfrm>
                <a:off x="-22425" y="1109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25"/>
              <p:cNvCxnSpPr/>
              <p:nvPr/>
            </p:nvCxnSpPr>
            <p:spPr>
              <a:xfrm>
                <a:off x="-22425" y="1680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25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25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25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25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25"/>
              <p:cNvCxnSpPr/>
              <p:nvPr/>
            </p:nvCxnSpPr>
            <p:spPr>
              <a:xfrm>
                <a:off x="-22425" y="4538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40" name="Google Shape;440;p25"/>
            <p:cNvGrpSpPr/>
            <p:nvPr/>
          </p:nvGrpSpPr>
          <p:grpSpPr>
            <a:xfrm>
              <a:off x="-51150" y="673190"/>
              <a:ext cx="9166500" cy="1134142"/>
              <a:chOff x="-22425" y="2252375"/>
              <a:chExt cx="9166500" cy="1714500"/>
            </a:xfrm>
          </p:grpSpPr>
          <p:cxnSp>
            <p:nvCxnSpPr>
              <p:cNvPr id="441" name="Google Shape;441;p25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25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25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25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45" name="Google Shape;445;p25"/>
          <p:cNvSpPr txBox="1">
            <a:spLocks noGrp="1"/>
          </p:cNvSpPr>
          <p:nvPr>
            <p:ph type="subTitle" idx="1"/>
          </p:nvPr>
        </p:nvSpPr>
        <p:spPr>
          <a:xfrm>
            <a:off x="711425" y="3699002"/>
            <a:ext cx="14631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6" name="Google Shape;446;p25"/>
          <p:cNvSpPr txBox="1">
            <a:spLocks noGrp="1"/>
          </p:cNvSpPr>
          <p:nvPr>
            <p:ph type="subTitle" idx="2"/>
          </p:nvPr>
        </p:nvSpPr>
        <p:spPr>
          <a:xfrm>
            <a:off x="711425" y="1618327"/>
            <a:ext cx="14631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7" name="Google Shape;447;p25"/>
          <p:cNvSpPr txBox="1">
            <a:spLocks noGrp="1"/>
          </p:cNvSpPr>
          <p:nvPr>
            <p:ph type="subTitle" idx="3"/>
          </p:nvPr>
        </p:nvSpPr>
        <p:spPr>
          <a:xfrm>
            <a:off x="712325" y="2658665"/>
            <a:ext cx="14631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8" name="Google Shape;448;p25"/>
          <p:cNvSpPr txBox="1">
            <a:spLocks noGrp="1"/>
          </p:cNvSpPr>
          <p:nvPr>
            <p:ph type="title" hasCustomPrompt="1"/>
          </p:nvPr>
        </p:nvSpPr>
        <p:spPr>
          <a:xfrm>
            <a:off x="7277581" y="2658665"/>
            <a:ext cx="1154100" cy="4572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9" name="Google Shape;449;p25"/>
          <p:cNvSpPr txBox="1">
            <a:spLocks noGrp="1"/>
          </p:cNvSpPr>
          <p:nvPr>
            <p:ph type="title" idx="4" hasCustomPrompt="1"/>
          </p:nvPr>
        </p:nvSpPr>
        <p:spPr>
          <a:xfrm>
            <a:off x="7276673" y="3699002"/>
            <a:ext cx="1154100" cy="4572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50" name="Google Shape;450;p25"/>
          <p:cNvSpPr txBox="1">
            <a:spLocks noGrp="1"/>
          </p:cNvSpPr>
          <p:nvPr>
            <p:ph type="title" idx="5" hasCustomPrompt="1"/>
          </p:nvPr>
        </p:nvSpPr>
        <p:spPr>
          <a:xfrm>
            <a:off x="7276772" y="1618327"/>
            <a:ext cx="1154100" cy="4572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51" name="Google Shape;451;p25"/>
          <p:cNvSpPr txBox="1">
            <a:spLocks noGrp="1"/>
          </p:cNvSpPr>
          <p:nvPr>
            <p:ph type="subTitle" idx="6"/>
          </p:nvPr>
        </p:nvSpPr>
        <p:spPr>
          <a:xfrm>
            <a:off x="2395632" y="2600915"/>
            <a:ext cx="2136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25"/>
          <p:cNvSpPr txBox="1">
            <a:spLocks noGrp="1"/>
          </p:cNvSpPr>
          <p:nvPr>
            <p:ph type="subTitle" idx="7"/>
          </p:nvPr>
        </p:nvSpPr>
        <p:spPr>
          <a:xfrm>
            <a:off x="2394732" y="3641252"/>
            <a:ext cx="2136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25"/>
          <p:cNvSpPr txBox="1">
            <a:spLocks noGrp="1"/>
          </p:cNvSpPr>
          <p:nvPr>
            <p:ph type="subTitle" idx="8"/>
          </p:nvPr>
        </p:nvSpPr>
        <p:spPr>
          <a:xfrm>
            <a:off x="2394732" y="1560577"/>
            <a:ext cx="2136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25"/>
          <p:cNvSpPr txBox="1">
            <a:spLocks noGrp="1"/>
          </p:cNvSpPr>
          <p:nvPr>
            <p:ph type="title" idx="9"/>
          </p:nvPr>
        </p:nvSpPr>
        <p:spPr>
          <a:xfrm>
            <a:off x="720000" y="561694"/>
            <a:ext cx="7704000" cy="64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6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26"/>
          <p:cNvGrpSpPr/>
          <p:nvPr/>
        </p:nvGrpSpPr>
        <p:grpSpPr>
          <a:xfrm>
            <a:off x="-51150" y="357273"/>
            <a:ext cx="9247638" cy="4429777"/>
            <a:chOff x="-51150" y="673190"/>
            <a:chExt cx="9195225" cy="4161369"/>
          </a:xfrm>
        </p:grpSpPr>
        <p:grpSp>
          <p:nvGrpSpPr>
            <p:cNvPr id="457" name="Google Shape;457;p26"/>
            <p:cNvGrpSpPr/>
            <p:nvPr/>
          </p:nvGrpSpPr>
          <p:grpSpPr>
            <a:xfrm>
              <a:off x="-22425" y="2188227"/>
              <a:ext cx="9166500" cy="2646331"/>
              <a:chOff x="-22425" y="537875"/>
              <a:chExt cx="9166500" cy="4000500"/>
            </a:xfrm>
          </p:grpSpPr>
          <p:cxnSp>
            <p:nvCxnSpPr>
              <p:cNvPr id="458" name="Google Shape;458;p26"/>
              <p:cNvCxnSpPr/>
              <p:nvPr/>
            </p:nvCxnSpPr>
            <p:spPr>
              <a:xfrm>
                <a:off x="-22425" y="537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26"/>
              <p:cNvCxnSpPr/>
              <p:nvPr/>
            </p:nvCxnSpPr>
            <p:spPr>
              <a:xfrm>
                <a:off x="-22425" y="1109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26"/>
              <p:cNvCxnSpPr/>
              <p:nvPr/>
            </p:nvCxnSpPr>
            <p:spPr>
              <a:xfrm>
                <a:off x="-22425" y="1680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26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26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26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26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26"/>
              <p:cNvCxnSpPr/>
              <p:nvPr/>
            </p:nvCxnSpPr>
            <p:spPr>
              <a:xfrm>
                <a:off x="-22425" y="4538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66" name="Google Shape;466;p26"/>
            <p:cNvGrpSpPr/>
            <p:nvPr/>
          </p:nvGrpSpPr>
          <p:grpSpPr>
            <a:xfrm>
              <a:off x="-51150" y="673190"/>
              <a:ext cx="9166500" cy="1134142"/>
              <a:chOff x="-22425" y="2252375"/>
              <a:chExt cx="9166500" cy="1714500"/>
            </a:xfrm>
          </p:grpSpPr>
          <p:cxnSp>
            <p:nvCxnSpPr>
              <p:cNvPr id="467" name="Google Shape;467;p26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26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26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26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71" name="Google Shape;471;p26"/>
          <p:cNvSpPr txBox="1">
            <a:spLocks noGrp="1"/>
          </p:cNvSpPr>
          <p:nvPr>
            <p:ph type="title" hasCustomPrompt="1"/>
          </p:nvPr>
        </p:nvSpPr>
        <p:spPr>
          <a:xfrm>
            <a:off x="2273847" y="539500"/>
            <a:ext cx="4596300" cy="747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2" name="Google Shape;472;p26"/>
          <p:cNvSpPr txBox="1">
            <a:spLocks noGrp="1"/>
          </p:cNvSpPr>
          <p:nvPr>
            <p:ph type="subTitle" idx="1"/>
          </p:nvPr>
        </p:nvSpPr>
        <p:spPr>
          <a:xfrm>
            <a:off x="2273847" y="1282471"/>
            <a:ext cx="4596300" cy="4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3" name="Google Shape;473;p26"/>
          <p:cNvSpPr txBox="1">
            <a:spLocks noGrp="1"/>
          </p:cNvSpPr>
          <p:nvPr>
            <p:ph type="title" idx="2" hasCustomPrompt="1"/>
          </p:nvPr>
        </p:nvSpPr>
        <p:spPr>
          <a:xfrm>
            <a:off x="2273847" y="3501325"/>
            <a:ext cx="4596300" cy="747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4" name="Google Shape;474;p26"/>
          <p:cNvSpPr txBox="1">
            <a:spLocks noGrp="1"/>
          </p:cNvSpPr>
          <p:nvPr>
            <p:ph type="subTitle" idx="3"/>
          </p:nvPr>
        </p:nvSpPr>
        <p:spPr>
          <a:xfrm>
            <a:off x="2273847" y="4244296"/>
            <a:ext cx="4596300" cy="4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5" name="Google Shape;475;p26"/>
          <p:cNvSpPr txBox="1">
            <a:spLocks noGrp="1"/>
          </p:cNvSpPr>
          <p:nvPr>
            <p:ph type="title" idx="4" hasCustomPrompt="1"/>
          </p:nvPr>
        </p:nvSpPr>
        <p:spPr>
          <a:xfrm>
            <a:off x="2273853" y="2020413"/>
            <a:ext cx="4596300" cy="747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6" name="Google Shape;476;p26"/>
          <p:cNvSpPr txBox="1">
            <a:spLocks noGrp="1"/>
          </p:cNvSpPr>
          <p:nvPr>
            <p:ph type="subTitle" idx="5"/>
          </p:nvPr>
        </p:nvSpPr>
        <p:spPr>
          <a:xfrm>
            <a:off x="2273853" y="2763384"/>
            <a:ext cx="4596300" cy="4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3"/>
          <p:cNvGrpSpPr/>
          <p:nvPr/>
        </p:nvGrpSpPr>
        <p:grpSpPr>
          <a:xfrm>
            <a:off x="-51150" y="357273"/>
            <a:ext cx="9247638" cy="4429777"/>
            <a:chOff x="-51150" y="673190"/>
            <a:chExt cx="9195225" cy="4161369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-22425" y="2188227"/>
              <a:ext cx="9166500" cy="2646331"/>
              <a:chOff x="-22425" y="537875"/>
              <a:chExt cx="9166500" cy="4000500"/>
            </a:xfrm>
          </p:grpSpPr>
          <p:cxnSp>
            <p:nvCxnSpPr>
              <p:cNvPr id="29" name="Google Shape;29;p3"/>
              <p:cNvCxnSpPr/>
              <p:nvPr/>
            </p:nvCxnSpPr>
            <p:spPr>
              <a:xfrm>
                <a:off x="-22425" y="537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3"/>
              <p:cNvCxnSpPr/>
              <p:nvPr/>
            </p:nvCxnSpPr>
            <p:spPr>
              <a:xfrm>
                <a:off x="-22425" y="1109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3"/>
              <p:cNvCxnSpPr/>
              <p:nvPr/>
            </p:nvCxnSpPr>
            <p:spPr>
              <a:xfrm>
                <a:off x="-22425" y="1680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3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3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3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3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3"/>
              <p:cNvCxnSpPr/>
              <p:nvPr/>
            </p:nvCxnSpPr>
            <p:spPr>
              <a:xfrm>
                <a:off x="-22425" y="4538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7" name="Google Shape;37;p3"/>
            <p:cNvGrpSpPr/>
            <p:nvPr/>
          </p:nvGrpSpPr>
          <p:grpSpPr>
            <a:xfrm>
              <a:off x="-51150" y="673190"/>
              <a:ext cx="9166500" cy="1134142"/>
              <a:chOff x="-22425" y="2252375"/>
              <a:chExt cx="9166500" cy="1714500"/>
            </a:xfrm>
          </p:grpSpPr>
          <p:cxnSp>
            <p:nvCxnSpPr>
              <p:cNvPr id="38" name="Google Shape;38;p3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3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3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3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 flipH="1">
            <a:off x="3705853" y="2358146"/>
            <a:ext cx="4486800" cy="91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705899" y="1336949"/>
            <a:ext cx="1628100" cy="9423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" name="Google Shape;44;p3"/>
          <p:cNvSpPr txBox="1">
            <a:spLocks noGrp="1"/>
          </p:cNvSpPr>
          <p:nvPr>
            <p:ph type="subTitle" idx="1"/>
          </p:nvPr>
        </p:nvSpPr>
        <p:spPr>
          <a:xfrm>
            <a:off x="3705853" y="3349351"/>
            <a:ext cx="44868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miko SemiBold"/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23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28"/>
          <p:cNvGrpSpPr/>
          <p:nvPr/>
        </p:nvGrpSpPr>
        <p:grpSpPr>
          <a:xfrm>
            <a:off x="-51150" y="357273"/>
            <a:ext cx="9247638" cy="4631052"/>
            <a:chOff x="-51150" y="357273"/>
            <a:chExt cx="9247638" cy="4631052"/>
          </a:xfrm>
        </p:grpSpPr>
        <p:grpSp>
          <p:nvGrpSpPr>
            <p:cNvPr id="498" name="Google Shape;498;p28"/>
            <p:cNvGrpSpPr/>
            <p:nvPr/>
          </p:nvGrpSpPr>
          <p:grpSpPr>
            <a:xfrm>
              <a:off x="-51150" y="357273"/>
              <a:ext cx="9247638" cy="4429777"/>
              <a:chOff x="-51150" y="673190"/>
              <a:chExt cx="9195225" cy="4161369"/>
            </a:xfrm>
          </p:grpSpPr>
          <p:grpSp>
            <p:nvGrpSpPr>
              <p:cNvPr id="499" name="Google Shape;499;p28"/>
              <p:cNvGrpSpPr/>
              <p:nvPr/>
            </p:nvGrpSpPr>
            <p:grpSpPr>
              <a:xfrm>
                <a:off x="-22425" y="2188227"/>
                <a:ext cx="9166500" cy="2646331"/>
                <a:chOff x="-22425" y="537875"/>
                <a:chExt cx="9166500" cy="4000500"/>
              </a:xfrm>
            </p:grpSpPr>
            <p:cxnSp>
              <p:nvCxnSpPr>
                <p:cNvPr id="500" name="Google Shape;500;p28"/>
                <p:cNvCxnSpPr/>
                <p:nvPr/>
              </p:nvCxnSpPr>
              <p:spPr>
                <a:xfrm>
                  <a:off x="-22425" y="5378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1" name="Google Shape;501;p28"/>
                <p:cNvCxnSpPr/>
                <p:nvPr/>
              </p:nvCxnSpPr>
              <p:spPr>
                <a:xfrm>
                  <a:off x="-22425" y="11093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2" name="Google Shape;502;p28"/>
                <p:cNvCxnSpPr/>
                <p:nvPr/>
              </p:nvCxnSpPr>
              <p:spPr>
                <a:xfrm>
                  <a:off x="-22425" y="16808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3" name="Google Shape;503;p28"/>
                <p:cNvCxnSpPr/>
                <p:nvPr/>
              </p:nvCxnSpPr>
              <p:spPr>
                <a:xfrm>
                  <a:off x="-22425" y="22523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4" name="Google Shape;504;p28"/>
                <p:cNvCxnSpPr/>
                <p:nvPr/>
              </p:nvCxnSpPr>
              <p:spPr>
                <a:xfrm>
                  <a:off x="-22425" y="28238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5" name="Google Shape;505;p28"/>
                <p:cNvCxnSpPr/>
                <p:nvPr/>
              </p:nvCxnSpPr>
              <p:spPr>
                <a:xfrm>
                  <a:off x="-22425" y="33953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6" name="Google Shape;506;p28"/>
                <p:cNvCxnSpPr/>
                <p:nvPr/>
              </p:nvCxnSpPr>
              <p:spPr>
                <a:xfrm>
                  <a:off x="-22425" y="39668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7" name="Google Shape;507;p28"/>
                <p:cNvCxnSpPr/>
                <p:nvPr/>
              </p:nvCxnSpPr>
              <p:spPr>
                <a:xfrm>
                  <a:off x="-22425" y="45383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08" name="Google Shape;508;p28"/>
              <p:cNvGrpSpPr/>
              <p:nvPr/>
            </p:nvGrpSpPr>
            <p:grpSpPr>
              <a:xfrm>
                <a:off x="-51150" y="673190"/>
                <a:ext cx="9166500" cy="1134142"/>
                <a:chOff x="-22425" y="2252375"/>
                <a:chExt cx="9166500" cy="1714500"/>
              </a:xfrm>
            </p:grpSpPr>
            <p:cxnSp>
              <p:nvCxnSpPr>
                <p:cNvPr id="509" name="Google Shape;509;p28"/>
                <p:cNvCxnSpPr/>
                <p:nvPr/>
              </p:nvCxnSpPr>
              <p:spPr>
                <a:xfrm>
                  <a:off x="-22425" y="22523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0" name="Google Shape;510;p28"/>
                <p:cNvCxnSpPr/>
                <p:nvPr/>
              </p:nvCxnSpPr>
              <p:spPr>
                <a:xfrm>
                  <a:off x="-22425" y="28238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28"/>
                <p:cNvCxnSpPr/>
                <p:nvPr/>
              </p:nvCxnSpPr>
              <p:spPr>
                <a:xfrm>
                  <a:off x="-22425" y="33953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28"/>
                <p:cNvCxnSpPr/>
                <p:nvPr/>
              </p:nvCxnSpPr>
              <p:spPr>
                <a:xfrm>
                  <a:off x="-22425" y="39668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13" name="Google Shape;513;p28"/>
            <p:cNvGrpSpPr/>
            <p:nvPr/>
          </p:nvGrpSpPr>
          <p:grpSpPr>
            <a:xfrm>
              <a:off x="-51150" y="558548"/>
              <a:ext cx="9247638" cy="4429777"/>
              <a:chOff x="-51150" y="673190"/>
              <a:chExt cx="9195225" cy="4161369"/>
            </a:xfrm>
          </p:grpSpPr>
          <p:grpSp>
            <p:nvGrpSpPr>
              <p:cNvPr id="514" name="Google Shape;514;p28"/>
              <p:cNvGrpSpPr/>
              <p:nvPr/>
            </p:nvGrpSpPr>
            <p:grpSpPr>
              <a:xfrm>
                <a:off x="-22425" y="2188227"/>
                <a:ext cx="9166500" cy="2646331"/>
                <a:chOff x="-22425" y="537875"/>
                <a:chExt cx="9166500" cy="4000500"/>
              </a:xfrm>
            </p:grpSpPr>
            <p:cxnSp>
              <p:nvCxnSpPr>
                <p:cNvPr id="515" name="Google Shape;515;p28"/>
                <p:cNvCxnSpPr/>
                <p:nvPr/>
              </p:nvCxnSpPr>
              <p:spPr>
                <a:xfrm>
                  <a:off x="-22425" y="5378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6" name="Google Shape;516;p28"/>
                <p:cNvCxnSpPr/>
                <p:nvPr/>
              </p:nvCxnSpPr>
              <p:spPr>
                <a:xfrm>
                  <a:off x="-22425" y="11093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7" name="Google Shape;517;p28"/>
                <p:cNvCxnSpPr/>
                <p:nvPr/>
              </p:nvCxnSpPr>
              <p:spPr>
                <a:xfrm>
                  <a:off x="-22425" y="16808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8" name="Google Shape;518;p28"/>
                <p:cNvCxnSpPr/>
                <p:nvPr/>
              </p:nvCxnSpPr>
              <p:spPr>
                <a:xfrm>
                  <a:off x="-22425" y="22523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9" name="Google Shape;519;p28"/>
                <p:cNvCxnSpPr/>
                <p:nvPr/>
              </p:nvCxnSpPr>
              <p:spPr>
                <a:xfrm>
                  <a:off x="-22425" y="28238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0" name="Google Shape;520;p28"/>
                <p:cNvCxnSpPr/>
                <p:nvPr/>
              </p:nvCxnSpPr>
              <p:spPr>
                <a:xfrm>
                  <a:off x="-22425" y="33953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1" name="Google Shape;521;p28"/>
                <p:cNvCxnSpPr/>
                <p:nvPr/>
              </p:nvCxnSpPr>
              <p:spPr>
                <a:xfrm>
                  <a:off x="-22425" y="39668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2" name="Google Shape;522;p28"/>
                <p:cNvCxnSpPr/>
                <p:nvPr/>
              </p:nvCxnSpPr>
              <p:spPr>
                <a:xfrm>
                  <a:off x="-22425" y="45383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23" name="Google Shape;523;p28"/>
              <p:cNvGrpSpPr/>
              <p:nvPr/>
            </p:nvGrpSpPr>
            <p:grpSpPr>
              <a:xfrm>
                <a:off x="-51150" y="673190"/>
                <a:ext cx="9166500" cy="1134142"/>
                <a:chOff x="-22425" y="2252375"/>
                <a:chExt cx="9166500" cy="1714500"/>
              </a:xfrm>
            </p:grpSpPr>
            <p:cxnSp>
              <p:nvCxnSpPr>
                <p:cNvPr id="524" name="Google Shape;524;p28"/>
                <p:cNvCxnSpPr/>
                <p:nvPr/>
              </p:nvCxnSpPr>
              <p:spPr>
                <a:xfrm>
                  <a:off x="-22425" y="22523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28"/>
                <p:cNvCxnSpPr/>
                <p:nvPr/>
              </p:nvCxnSpPr>
              <p:spPr>
                <a:xfrm>
                  <a:off x="-22425" y="28238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6" name="Google Shape;526;p28"/>
                <p:cNvCxnSpPr/>
                <p:nvPr/>
              </p:nvCxnSpPr>
              <p:spPr>
                <a:xfrm>
                  <a:off x="-22425" y="33953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7" name="Google Shape;527;p28"/>
                <p:cNvCxnSpPr/>
                <p:nvPr/>
              </p:nvCxnSpPr>
              <p:spPr>
                <a:xfrm>
                  <a:off x="-22425" y="39668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4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9"/>
          <p:cNvGrpSpPr/>
          <p:nvPr/>
        </p:nvGrpSpPr>
        <p:grpSpPr>
          <a:xfrm>
            <a:off x="-51150" y="-114302"/>
            <a:ext cx="9247638" cy="5372388"/>
            <a:chOff x="-51150" y="-114302"/>
            <a:chExt cx="9247638" cy="5372388"/>
          </a:xfrm>
        </p:grpSpPr>
        <p:grpSp>
          <p:nvGrpSpPr>
            <p:cNvPr id="530" name="Google Shape;530;p29"/>
            <p:cNvGrpSpPr/>
            <p:nvPr/>
          </p:nvGrpSpPr>
          <p:grpSpPr>
            <a:xfrm>
              <a:off x="-51150" y="357273"/>
              <a:ext cx="9247638" cy="4429777"/>
              <a:chOff x="-51150" y="673190"/>
              <a:chExt cx="9195225" cy="4161369"/>
            </a:xfrm>
          </p:grpSpPr>
          <p:grpSp>
            <p:nvGrpSpPr>
              <p:cNvPr id="531" name="Google Shape;531;p29"/>
              <p:cNvGrpSpPr/>
              <p:nvPr/>
            </p:nvGrpSpPr>
            <p:grpSpPr>
              <a:xfrm>
                <a:off x="-22425" y="2188227"/>
                <a:ext cx="9166500" cy="2646331"/>
                <a:chOff x="-22425" y="537875"/>
                <a:chExt cx="9166500" cy="4000500"/>
              </a:xfrm>
            </p:grpSpPr>
            <p:cxnSp>
              <p:nvCxnSpPr>
                <p:cNvPr id="532" name="Google Shape;532;p29"/>
                <p:cNvCxnSpPr/>
                <p:nvPr/>
              </p:nvCxnSpPr>
              <p:spPr>
                <a:xfrm>
                  <a:off x="-22425" y="5378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3" name="Google Shape;533;p29"/>
                <p:cNvCxnSpPr/>
                <p:nvPr/>
              </p:nvCxnSpPr>
              <p:spPr>
                <a:xfrm>
                  <a:off x="-22425" y="11093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4" name="Google Shape;534;p29"/>
                <p:cNvCxnSpPr/>
                <p:nvPr/>
              </p:nvCxnSpPr>
              <p:spPr>
                <a:xfrm>
                  <a:off x="-22425" y="16808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5" name="Google Shape;535;p29"/>
                <p:cNvCxnSpPr/>
                <p:nvPr/>
              </p:nvCxnSpPr>
              <p:spPr>
                <a:xfrm>
                  <a:off x="-22425" y="22523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6" name="Google Shape;536;p29"/>
                <p:cNvCxnSpPr/>
                <p:nvPr/>
              </p:nvCxnSpPr>
              <p:spPr>
                <a:xfrm>
                  <a:off x="-22425" y="28238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7" name="Google Shape;537;p29"/>
                <p:cNvCxnSpPr/>
                <p:nvPr/>
              </p:nvCxnSpPr>
              <p:spPr>
                <a:xfrm>
                  <a:off x="-22425" y="33953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8" name="Google Shape;538;p29"/>
                <p:cNvCxnSpPr/>
                <p:nvPr/>
              </p:nvCxnSpPr>
              <p:spPr>
                <a:xfrm>
                  <a:off x="-22425" y="39668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9" name="Google Shape;539;p29"/>
                <p:cNvCxnSpPr/>
                <p:nvPr/>
              </p:nvCxnSpPr>
              <p:spPr>
                <a:xfrm>
                  <a:off x="-22425" y="45383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40" name="Google Shape;540;p29"/>
              <p:cNvGrpSpPr/>
              <p:nvPr/>
            </p:nvGrpSpPr>
            <p:grpSpPr>
              <a:xfrm>
                <a:off x="-51150" y="673190"/>
                <a:ext cx="9166500" cy="1134142"/>
                <a:chOff x="-22425" y="2252375"/>
                <a:chExt cx="9166500" cy="1714500"/>
              </a:xfrm>
            </p:grpSpPr>
            <p:cxnSp>
              <p:nvCxnSpPr>
                <p:cNvPr id="541" name="Google Shape;541;p29"/>
                <p:cNvCxnSpPr/>
                <p:nvPr/>
              </p:nvCxnSpPr>
              <p:spPr>
                <a:xfrm>
                  <a:off x="-22425" y="22523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2" name="Google Shape;542;p29"/>
                <p:cNvCxnSpPr/>
                <p:nvPr/>
              </p:nvCxnSpPr>
              <p:spPr>
                <a:xfrm>
                  <a:off x="-22425" y="28238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3" name="Google Shape;543;p29"/>
                <p:cNvCxnSpPr/>
                <p:nvPr/>
              </p:nvCxnSpPr>
              <p:spPr>
                <a:xfrm>
                  <a:off x="-22425" y="33953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4" name="Google Shape;544;p29"/>
                <p:cNvCxnSpPr/>
                <p:nvPr/>
              </p:nvCxnSpPr>
              <p:spPr>
                <a:xfrm>
                  <a:off x="-22425" y="3966875"/>
                  <a:ext cx="9166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45" name="Google Shape;545;p29"/>
            <p:cNvGrpSpPr/>
            <p:nvPr/>
          </p:nvGrpSpPr>
          <p:grpSpPr>
            <a:xfrm rot="5400000">
              <a:off x="1108814" y="1962729"/>
              <a:ext cx="5355069" cy="1201007"/>
              <a:chOff x="-22425" y="2252375"/>
              <a:chExt cx="9166500" cy="1714500"/>
            </a:xfrm>
          </p:grpSpPr>
          <p:cxnSp>
            <p:nvCxnSpPr>
              <p:cNvPr id="546" name="Google Shape;546;p29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29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29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29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50" name="Google Shape;550;p29"/>
            <p:cNvGrpSpPr/>
            <p:nvPr/>
          </p:nvGrpSpPr>
          <p:grpSpPr>
            <a:xfrm rot="5400000">
              <a:off x="3494574" y="1179376"/>
              <a:ext cx="5355069" cy="2802350"/>
              <a:chOff x="-22425" y="537875"/>
              <a:chExt cx="9166500" cy="4000500"/>
            </a:xfrm>
          </p:grpSpPr>
          <p:cxnSp>
            <p:nvCxnSpPr>
              <p:cNvPr id="551" name="Google Shape;551;p29"/>
              <p:cNvCxnSpPr/>
              <p:nvPr/>
            </p:nvCxnSpPr>
            <p:spPr>
              <a:xfrm>
                <a:off x="-22425" y="537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29"/>
              <p:cNvCxnSpPr/>
              <p:nvPr/>
            </p:nvCxnSpPr>
            <p:spPr>
              <a:xfrm>
                <a:off x="-22425" y="1109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29"/>
              <p:cNvCxnSpPr/>
              <p:nvPr/>
            </p:nvCxnSpPr>
            <p:spPr>
              <a:xfrm>
                <a:off x="-22425" y="1680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29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29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29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29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29"/>
              <p:cNvCxnSpPr/>
              <p:nvPr/>
            </p:nvCxnSpPr>
            <p:spPr>
              <a:xfrm>
                <a:off x="-22425" y="4538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59" name="Google Shape;559;p29"/>
            <p:cNvGrpSpPr/>
            <p:nvPr/>
          </p:nvGrpSpPr>
          <p:grpSpPr>
            <a:xfrm rot="5400000">
              <a:off x="5680081" y="2163434"/>
              <a:ext cx="5355069" cy="800672"/>
              <a:chOff x="-22425" y="2823875"/>
              <a:chExt cx="9166500" cy="1143000"/>
            </a:xfrm>
          </p:grpSpPr>
          <p:cxnSp>
            <p:nvCxnSpPr>
              <p:cNvPr id="560" name="Google Shape;560;p29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29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29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63" name="Google Shape;563;p29"/>
            <p:cNvGrpSpPr/>
            <p:nvPr/>
          </p:nvGrpSpPr>
          <p:grpSpPr>
            <a:xfrm rot="5400000">
              <a:off x="-1076564" y="1379006"/>
              <a:ext cx="5355069" cy="2402015"/>
              <a:chOff x="-22425" y="537875"/>
              <a:chExt cx="9166500" cy="3429000"/>
            </a:xfrm>
          </p:grpSpPr>
          <p:cxnSp>
            <p:nvCxnSpPr>
              <p:cNvPr id="564" name="Google Shape;564;p29"/>
              <p:cNvCxnSpPr/>
              <p:nvPr/>
            </p:nvCxnSpPr>
            <p:spPr>
              <a:xfrm>
                <a:off x="-22425" y="537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29"/>
              <p:cNvCxnSpPr/>
              <p:nvPr/>
            </p:nvCxnSpPr>
            <p:spPr>
              <a:xfrm>
                <a:off x="-22425" y="1109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29"/>
              <p:cNvCxnSpPr/>
              <p:nvPr/>
            </p:nvCxnSpPr>
            <p:spPr>
              <a:xfrm>
                <a:off x="-22425" y="1680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29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29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29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29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6977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2602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1"/>
            <a:ext cx="3886200" cy="681038"/>
          </a:xfrm>
        </p:spPr>
        <p:txBody>
          <a:bodyPr anchor="t"/>
          <a:lstStyle>
            <a:lvl1pPr algn="l">
              <a:defRPr sz="2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1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4562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1"/>
            <a:ext cx="2019300" cy="2262982"/>
          </a:xfrm>
        </p:spPr>
        <p:txBody>
          <a:bodyPr/>
          <a:lstStyle>
            <a:lvl1pPr>
              <a:defRPr sz="140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1"/>
            <a:ext cx="2019300" cy="2262982"/>
          </a:xfrm>
        </p:spPr>
        <p:txBody>
          <a:bodyPr/>
          <a:lstStyle>
            <a:lvl1pPr>
              <a:defRPr sz="140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9521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7"/>
            <a:ext cx="2020095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2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1" b="1"/>
            </a:lvl4pPr>
            <a:lvl5pPr marL="914446" indent="0">
              <a:buNone/>
              <a:defRPr sz="801" b="1"/>
            </a:lvl5pPr>
            <a:lvl6pPr marL="1143057" indent="0">
              <a:buNone/>
              <a:defRPr sz="801" b="1"/>
            </a:lvl6pPr>
            <a:lvl7pPr marL="1371669" indent="0">
              <a:buNone/>
              <a:defRPr sz="801" b="1"/>
            </a:lvl7pPr>
            <a:lvl8pPr marL="1600281" indent="0">
              <a:buNone/>
              <a:defRPr sz="801" b="1"/>
            </a:lvl8pPr>
            <a:lvl9pPr marL="1828892" indent="0">
              <a:buNone/>
              <a:defRPr sz="8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5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1"/>
            </a:lvl4pPr>
            <a:lvl5pPr>
              <a:defRPr sz="801"/>
            </a:lvl5pPr>
            <a:lvl6pPr>
              <a:defRPr sz="801"/>
            </a:lvl6pPr>
            <a:lvl7pPr>
              <a:defRPr sz="801"/>
            </a:lvl7pPr>
            <a:lvl8pPr>
              <a:defRPr sz="801"/>
            </a:lvl8pPr>
            <a:lvl9pPr>
              <a:defRPr sz="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4" y="767557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2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1" b="1"/>
            </a:lvl4pPr>
            <a:lvl5pPr marL="914446" indent="0">
              <a:buNone/>
              <a:defRPr sz="801" b="1"/>
            </a:lvl5pPr>
            <a:lvl6pPr marL="1143057" indent="0">
              <a:buNone/>
              <a:defRPr sz="801" b="1"/>
            </a:lvl6pPr>
            <a:lvl7pPr marL="1371669" indent="0">
              <a:buNone/>
              <a:defRPr sz="801" b="1"/>
            </a:lvl7pPr>
            <a:lvl8pPr marL="1600281" indent="0">
              <a:buNone/>
              <a:defRPr sz="801" b="1"/>
            </a:lvl8pPr>
            <a:lvl9pPr marL="1828892" indent="0">
              <a:buNone/>
              <a:defRPr sz="8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4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1"/>
            </a:lvl4pPr>
            <a:lvl5pPr>
              <a:defRPr sz="801"/>
            </a:lvl5pPr>
            <a:lvl6pPr>
              <a:defRPr sz="801"/>
            </a:lvl6pPr>
            <a:lvl7pPr>
              <a:defRPr sz="801"/>
            </a:lvl7pPr>
            <a:lvl8pPr>
              <a:defRPr sz="801"/>
            </a:lvl8pPr>
            <a:lvl9pPr>
              <a:defRPr sz="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5999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207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1734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36526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1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1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12" indent="0">
              <a:buNone/>
              <a:defRPr sz="600"/>
            </a:lvl2pPr>
            <a:lvl3pPr marL="457223" indent="0">
              <a:buNone/>
              <a:defRPr sz="501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9" indent="0">
              <a:buNone/>
              <a:defRPr sz="450"/>
            </a:lvl7pPr>
            <a:lvl8pPr marL="1600281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605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5"/>
          <p:cNvGrpSpPr/>
          <p:nvPr/>
        </p:nvGrpSpPr>
        <p:grpSpPr>
          <a:xfrm>
            <a:off x="-51150" y="357273"/>
            <a:ext cx="9247638" cy="4429777"/>
            <a:chOff x="-51150" y="673190"/>
            <a:chExt cx="9195225" cy="4161369"/>
          </a:xfrm>
        </p:grpSpPr>
        <p:grpSp>
          <p:nvGrpSpPr>
            <p:cNvPr id="65" name="Google Shape;65;p5"/>
            <p:cNvGrpSpPr/>
            <p:nvPr/>
          </p:nvGrpSpPr>
          <p:grpSpPr>
            <a:xfrm>
              <a:off x="-22425" y="2188227"/>
              <a:ext cx="9166500" cy="2646331"/>
              <a:chOff x="-22425" y="537875"/>
              <a:chExt cx="9166500" cy="4000500"/>
            </a:xfrm>
          </p:grpSpPr>
          <p:cxnSp>
            <p:nvCxnSpPr>
              <p:cNvPr id="66" name="Google Shape;66;p5"/>
              <p:cNvCxnSpPr/>
              <p:nvPr/>
            </p:nvCxnSpPr>
            <p:spPr>
              <a:xfrm>
                <a:off x="-22425" y="537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5"/>
              <p:cNvCxnSpPr/>
              <p:nvPr/>
            </p:nvCxnSpPr>
            <p:spPr>
              <a:xfrm>
                <a:off x="-22425" y="1109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5"/>
              <p:cNvCxnSpPr/>
              <p:nvPr/>
            </p:nvCxnSpPr>
            <p:spPr>
              <a:xfrm>
                <a:off x="-22425" y="1680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5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5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5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5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5"/>
              <p:cNvCxnSpPr/>
              <p:nvPr/>
            </p:nvCxnSpPr>
            <p:spPr>
              <a:xfrm>
                <a:off x="-22425" y="4538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" name="Google Shape;74;p5"/>
            <p:cNvGrpSpPr/>
            <p:nvPr/>
          </p:nvGrpSpPr>
          <p:grpSpPr>
            <a:xfrm>
              <a:off x="-51150" y="673190"/>
              <a:ext cx="9166500" cy="1134142"/>
              <a:chOff x="-22425" y="2252375"/>
              <a:chExt cx="9166500" cy="1714500"/>
            </a:xfrm>
          </p:grpSpPr>
          <p:cxnSp>
            <p:nvCxnSpPr>
              <p:cNvPr id="75" name="Google Shape;75;p5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5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5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5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9" name="Google Shape;79;p5"/>
          <p:cNvSpPr txBox="1">
            <a:spLocks noGrp="1"/>
          </p:cNvSpPr>
          <p:nvPr>
            <p:ph type="subTitle" idx="1"/>
          </p:nvPr>
        </p:nvSpPr>
        <p:spPr>
          <a:xfrm>
            <a:off x="1059516" y="2064475"/>
            <a:ext cx="14613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2"/>
          </p:nvPr>
        </p:nvSpPr>
        <p:spPr>
          <a:xfrm>
            <a:off x="1059516" y="2571150"/>
            <a:ext cx="4404600" cy="6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3"/>
          </p:nvPr>
        </p:nvSpPr>
        <p:spPr>
          <a:xfrm>
            <a:off x="1059516" y="3359950"/>
            <a:ext cx="14613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ubTitle" idx="4"/>
          </p:nvPr>
        </p:nvSpPr>
        <p:spPr>
          <a:xfrm>
            <a:off x="1059516" y="3866525"/>
            <a:ext cx="44046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720000" y="606088"/>
            <a:ext cx="4744200" cy="129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5" y="2400301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5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12" indent="0">
              <a:buNone/>
              <a:defRPr sz="1401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9" indent="0">
              <a:buNone/>
              <a:defRPr sz="1000"/>
            </a:lvl7pPr>
            <a:lvl8pPr marL="1600281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5" y="2683669"/>
            <a:ext cx="2743200" cy="402432"/>
          </a:xfrm>
        </p:spPr>
        <p:txBody>
          <a:bodyPr/>
          <a:lstStyle>
            <a:lvl1pPr marL="0" indent="0">
              <a:buNone/>
              <a:defRPr sz="700"/>
            </a:lvl1pPr>
            <a:lvl2pPr marL="228612" indent="0">
              <a:buNone/>
              <a:defRPr sz="600"/>
            </a:lvl2pPr>
            <a:lvl3pPr marL="457223" indent="0">
              <a:buNone/>
              <a:defRPr sz="501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9" indent="0">
              <a:buNone/>
              <a:defRPr sz="450"/>
            </a:lvl7pPr>
            <a:lvl8pPr marL="1600281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8864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3658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0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0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58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6"/>
          <p:cNvGrpSpPr/>
          <p:nvPr/>
        </p:nvGrpSpPr>
        <p:grpSpPr>
          <a:xfrm>
            <a:off x="-51150" y="357273"/>
            <a:ext cx="9247638" cy="4429777"/>
            <a:chOff x="-51150" y="673190"/>
            <a:chExt cx="9195225" cy="4161369"/>
          </a:xfrm>
        </p:grpSpPr>
        <p:grpSp>
          <p:nvGrpSpPr>
            <p:cNvPr id="86" name="Google Shape;86;p6"/>
            <p:cNvGrpSpPr/>
            <p:nvPr/>
          </p:nvGrpSpPr>
          <p:grpSpPr>
            <a:xfrm>
              <a:off x="-22425" y="2188227"/>
              <a:ext cx="9166500" cy="2646331"/>
              <a:chOff x="-22425" y="537875"/>
              <a:chExt cx="9166500" cy="4000500"/>
            </a:xfrm>
          </p:grpSpPr>
          <p:cxnSp>
            <p:nvCxnSpPr>
              <p:cNvPr id="87" name="Google Shape;87;p6"/>
              <p:cNvCxnSpPr/>
              <p:nvPr/>
            </p:nvCxnSpPr>
            <p:spPr>
              <a:xfrm>
                <a:off x="-22425" y="537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6"/>
              <p:cNvCxnSpPr/>
              <p:nvPr/>
            </p:nvCxnSpPr>
            <p:spPr>
              <a:xfrm>
                <a:off x="-22425" y="1109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6"/>
              <p:cNvCxnSpPr/>
              <p:nvPr/>
            </p:nvCxnSpPr>
            <p:spPr>
              <a:xfrm>
                <a:off x="-22425" y="1680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6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6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6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6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6"/>
              <p:cNvCxnSpPr/>
              <p:nvPr/>
            </p:nvCxnSpPr>
            <p:spPr>
              <a:xfrm>
                <a:off x="-22425" y="4538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5" name="Google Shape;95;p6"/>
            <p:cNvGrpSpPr/>
            <p:nvPr/>
          </p:nvGrpSpPr>
          <p:grpSpPr>
            <a:xfrm>
              <a:off x="-51150" y="673190"/>
              <a:ext cx="9166500" cy="1134142"/>
              <a:chOff x="-22425" y="2252375"/>
              <a:chExt cx="9166500" cy="1714500"/>
            </a:xfrm>
          </p:grpSpPr>
          <p:cxnSp>
            <p:nvCxnSpPr>
              <p:cNvPr id="96" name="Google Shape;96;p6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6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6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6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720000" y="561694"/>
            <a:ext cx="7704000" cy="64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7"/>
          <p:cNvGrpSpPr/>
          <p:nvPr/>
        </p:nvGrpSpPr>
        <p:grpSpPr>
          <a:xfrm>
            <a:off x="-51150" y="357273"/>
            <a:ext cx="9247638" cy="4429777"/>
            <a:chOff x="-51150" y="673190"/>
            <a:chExt cx="9195225" cy="4161369"/>
          </a:xfrm>
        </p:grpSpPr>
        <p:grpSp>
          <p:nvGrpSpPr>
            <p:cNvPr id="103" name="Google Shape;103;p7"/>
            <p:cNvGrpSpPr/>
            <p:nvPr/>
          </p:nvGrpSpPr>
          <p:grpSpPr>
            <a:xfrm>
              <a:off x="-22425" y="2188227"/>
              <a:ext cx="9166500" cy="2646331"/>
              <a:chOff x="-22425" y="537875"/>
              <a:chExt cx="9166500" cy="4000500"/>
            </a:xfrm>
          </p:grpSpPr>
          <p:cxnSp>
            <p:nvCxnSpPr>
              <p:cNvPr id="104" name="Google Shape;104;p7"/>
              <p:cNvCxnSpPr/>
              <p:nvPr/>
            </p:nvCxnSpPr>
            <p:spPr>
              <a:xfrm>
                <a:off x="-22425" y="537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7"/>
              <p:cNvCxnSpPr/>
              <p:nvPr/>
            </p:nvCxnSpPr>
            <p:spPr>
              <a:xfrm>
                <a:off x="-22425" y="1109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7"/>
              <p:cNvCxnSpPr/>
              <p:nvPr/>
            </p:nvCxnSpPr>
            <p:spPr>
              <a:xfrm>
                <a:off x="-22425" y="1680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7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7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7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7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7"/>
              <p:cNvCxnSpPr/>
              <p:nvPr/>
            </p:nvCxnSpPr>
            <p:spPr>
              <a:xfrm>
                <a:off x="-22425" y="4538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2" name="Google Shape;112;p7"/>
            <p:cNvGrpSpPr/>
            <p:nvPr/>
          </p:nvGrpSpPr>
          <p:grpSpPr>
            <a:xfrm>
              <a:off x="-51150" y="673190"/>
              <a:ext cx="9166500" cy="1134142"/>
              <a:chOff x="-22425" y="2252375"/>
              <a:chExt cx="9166500" cy="1714500"/>
            </a:xfrm>
          </p:grpSpPr>
          <p:cxnSp>
            <p:nvCxnSpPr>
              <p:cNvPr id="113" name="Google Shape;113;p7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7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7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7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7" name="Google Shape;117;p7"/>
          <p:cNvSpPr txBox="1">
            <a:spLocks noGrp="1"/>
          </p:cNvSpPr>
          <p:nvPr>
            <p:ph type="body" idx="1"/>
          </p:nvPr>
        </p:nvSpPr>
        <p:spPr>
          <a:xfrm>
            <a:off x="2552700" y="1915119"/>
            <a:ext cx="5502600" cy="20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title"/>
          </p:nvPr>
        </p:nvSpPr>
        <p:spPr>
          <a:xfrm>
            <a:off x="2552700" y="1336581"/>
            <a:ext cx="5502600" cy="64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8"/>
          <p:cNvGrpSpPr/>
          <p:nvPr/>
        </p:nvGrpSpPr>
        <p:grpSpPr>
          <a:xfrm>
            <a:off x="-51150" y="357273"/>
            <a:ext cx="9247638" cy="4429777"/>
            <a:chOff x="-51150" y="673190"/>
            <a:chExt cx="9195225" cy="4161369"/>
          </a:xfrm>
        </p:grpSpPr>
        <p:grpSp>
          <p:nvGrpSpPr>
            <p:cNvPr id="121" name="Google Shape;121;p8"/>
            <p:cNvGrpSpPr/>
            <p:nvPr/>
          </p:nvGrpSpPr>
          <p:grpSpPr>
            <a:xfrm>
              <a:off x="-22425" y="2188227"/>
              <a:ext cx="9166500" cy="2646331"/>
              <a:chOff x="-22425" y="537875"/>
              <a:chExt cx="9166500" cy="4000500"/>
            </a:xfrm>
          </p:grpSpPr>
          <p:cxnSp>
            <p:nvCxnSpPr>
              <p:cNvPr id="122" name="Google Shape;122;p8"/>
              <p:cNvCxnSpPr/>
              <p:nvPr/>
            </p:nvCxnSpPr>
            <p:spPr>
              <a:xfrm>
                <a:off x="-22425" y="537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8"/>
              <p:cNvCxnSpPr/>
              <p:nvPr/>
            </p:nvCxnSpPr>
            <p:spPr>
              <a:xfrm>
                <a:off x="-22425" y="1109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8"/>
              <p:cNvCxnSpPr/>
              <p:nvPr/>
            </p:nvCxnSpPr>
            <p:spPr>
              <a:xfrm>
                <a:off x="-22425" y="1680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8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8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8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8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8"/>
              <p:cNvCxnSpPr/>
              <p:nvPr/>
            </p:nvCxnSpPr>
            <p:spPr>
              <a:xfrm>
                <a:off x="-22425" y="4538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0" name="Google Shape;130;p8"/>
            <p:cNvGrpSpPr/>
            <p:nvPr/>
          </p:nvGrpSpPr>
          <p:grpSpPr>
            <a:xfrm>
              <a:off x="-51150" y="673190"/>
              <a:ext cx="9166500" cy="1134142"/>
              <a:chOff x="-22425" y="2252375"/>
              <a:chExt cx="9166500" cy="1714500"/>
            </a:xfrm>
          </p:grpSpPr>
          <p:cxnSp>
            <p:nvCxnSpPr>
              <p:cNvPr id="131" name="Google Shape;131;p8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8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8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8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713225" y="2204938"/>
            <a:ext cx="7717500" cy="114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9"/>
          <p:cNvGrpSpPr/>
          <p:nvPr/>
        </p:nvGrpSpPr>
        <p:grpSpPr>
          <a:xfrm>
            <a:off x="-51150" y="357273"/>
            <a:ext cx="9247638" cy="4429777"/>
            <a:chOff x="-51150" y="673190"/>
            <a:chExt cx="9195225" cy="4161369"/>
          </a:xfrm>
        </p:grpSpPr>
        <p:grpSp>
          <p:nvGrpSpPr>
            <p:cNvPr id="138" name="Google Shape;138;p9"/>
            <p:cNvGrpSpPr/>
            <p:nvPr/>
          </p:nvGrpSpPr>
          <p:grpSpPr>
            <a:xfrm>
              <a:off x="-22425" y="2188227"/>
              <a:ext cx="9166500" cy="2646331"/>
              <a:chOff x="-22425" y="537875"/>
              <a:chExt cx="9166500" cy="4000500"/>
            </a:xfrm>
          </p:grpSpPr>
          <p:cxnSp>
            <p:nvCxnSpPr>
              <p:cNvPr id="139" name="Google Shape;139;p9"/>
              <p:cNvCxnSpPr/>
              <p:nvPr/>
            </p:nvCxnSpPr>
            <p:spPr>
              <a:xfrm>
                <a:off x="-22425" y="537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9"/>
              <p:cNvCxnSpPr/>
              <p:nvPr/>
            </p:nvCxnSpPr>
            <p:spPr>
              <a:xfrm>
                <a:off x="-22425" y="1109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9"/>
              <p:cNvCxnSpPr/>
              <p:nvPr/>
            </p:nvCxnSpPr>
            <p:spPr>
              <a:xfrm>
                <a:off x="-22425" y="1680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9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9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9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145;p9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9"/>
              <p:cNvCxnSpPr/>
              <p:nvPr/>
            </p:nvCxnSpPr>
            <p:spPr>
              <a:xfrm>
                <a:off x="-22425" y="4538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7" name="Google Shape;147;p9"/>
            <p:cNvGrpSpPr/>
            <p:nvPr/>
          </p:nvGrpSpPr>
          <p:grpSpPr>
            <a:xfrm>
              <a:off x="-51150" y="673190"/>
              <a:ext cx="9166500" cy="1134142"/>
              <a:chOff x="-22425" y="2252375"/>
              <a:chExt cx="9166500" cy="1714500"/>
            </a:xfrm>
          </p:grpSpPr>
          <p:cxnSp>
            <p:nvCxnSpPr>
              <p:cNvPr id="148" name="Google Shape;148;p9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9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9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9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2" name="Google Shape;152;p9"/>
          <p:cNvSpPr txBox="1">
            <a:spLocks noGrp="1"/>
          </p:cNvSpPr>
          <p:nvPr>
            <p:ph type="subTitle" idx="1"/>
          </p:nvPr>
        </p:nvSpPr>
        <p:spPr>
          <a:xfrm>
            <a:off x="4471442" y="2681700"/>
            <a:ext cx="2575200" cy="9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4471442" y="1392300"/>
            <a:ext cx="2575200" cy="127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11"/>
          <p:cNvGrpSpPr/>
          <p:nvPr/>
        </p:nvGrpSpPr>
        <p:grpSpPr>
          <a:xfrm>
            <a:off x="-51150" y="357273"/>
            <a:ext cx="9247638" cy="4429777"/>
            <a:chOff x="-51150" y="673190"/>
            <a:chExt cx="9195225" cy="4161369"/>
          </a:xfrm>
        </p:grpSpPr>
        <p:grpSp>
          <p:nvGrpSpPr>
            <p:cNvPr id="158" name="Google Shape;158;p11"/>
            <p:cNvGrpSpPr/>
            <p:nvPr/>
          </p:nvGrpSpPr>
          <p:grpSpPr>
            <a:xfrm>
              <a:off x="-22425" y="2188227"/>
              <a:ext cx="9166500" cy="2646331"/>
              <a:chOff x="-22425" y="537875"/>
              <a:chExt cx="9166500" cy="4000500"/>
            </a:xfrm>
          </p:grpSpPr>
          <p:cxnSp>
            <p:nvCxnSpPr>
              <p:cNvPr id="159" name="Google Shape;159;p11"/>
              <p:cNvCxnSpPr/>
              <p:nvPr/>
            </p:nvCxnSpPr>
            <p:spPr>
              <a:xfrm>
                <a:off x="-22425" y="537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11"/>
              <p:cNvCxnSpPr/>
              <p:nvPr/>
            </p:nvCxnSpPr>
            <p:spPr>
              <a:xfrm>
                <a:off x="-22425" y="1109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11"/>
              <p:cNvCxnSpPr/>
              <p:nvPr/>
            </p:nvCxnSpPr>
            <p:spPr>
              <a:xfrm>
                <a:off x="-22425" y="1680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11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11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11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11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11"/>
              <p:cNvCxnSpPr/>
              <p:nvPr/>
            </p:nvCxnSpPr>
            <p:spPr>
              <a:xfrm>
                <a:off x="-22425" y="4538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7" name="Google Shape;167;p11"/>
            <p:cNvGrpSpPr/>
            <p:nvPr/>
          </p:nvGrpSpPr>
          <p:grpSpPr>
            <a:xfrm>
              <a:off x="-51150" y="673190"/>
              <a:ext cx="9166500" cy="1134142"/>
              <a:chOff x="-22425" y="2252375"/>
              <a:chExt cx="9166500" cy="1714500"/>
            </a:xfrm>
          </p:grpSpPr>
          <p:cxnSp>
            <p:nvCxnSpPr>
              <p:cNvPr id="168" name="Google Shape;168;p11"/>
              <p:cNvCxnSpPr/>
              <p:nvPr/>
            </p:nvCxnSpPr>
            <p:spPr>
              <a:xfrm>
                <a:off x="-22425" y="2252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11"/>
              <p:cNvCxnSpPr/>
              <p:nvPr/>
            </p:nvCxnSpPr>
            <p:spPr>
              <a:xfrm>
                <a:off x="-22425" y="2823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11"/>
              <p:cNvCxnSpPr/>
              <p:nvPr/>
            </p:nvCxnSpPr>
            <p:spPr>
              <a:xfrm>
                <a:off x="-22425" y="33953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11"/>
              <p:cNvCxnSpPr/>
              <p:nvPr/>
            </p:nvCxnSpPr>
            <p:spPr>
              <a:xfrm>
                <a:off x="-22425" y="3966875"/>
                <a:ext cx="916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1181400" y="1673800"/>
            <a:ext cx="6781200" cy="12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subTitle" idx="1"/>
          </p:nvPr>
        </p:nvSpPr>
        <p:spPr>
          <a:xfrm>
            <a:off x="2191800" y="3062300"/>
            <a:ext cx="47604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miko SemiBold"/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o"/>
              <a:buNone/>
              <a:defRPr sz="3000" b="1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o"/>
              <a:buNone/>
              <a:defRPr sz="30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o"/>
              <a:buNone/>
              <a:defRPr sz="30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o"/>
              <a:buNone/>
              <a:defRPr sz="30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o"/>
              <a:buNone/>
              <a:defRPr sz="30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o"/>
              <a:buNone/>
              <a:defRPr sz="30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o"/>
              <a:buNone/>
              <a:defRPr sz="30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o"/>
              <a:buNone/>
              <a:defRPr sz="30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o"/>
              <a:buNone/>
              <a:defRPr sz="30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4" r:id="rId20"/>
    <p:sldLayoutId id="2147483675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1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8/30/2023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07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>
    <p:fade/>
  </p:transition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9" indent="-171459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1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5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9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8.png"/><Relationship Id="rId5" Type="http://schemas.openxmlformats.org/officeDocument/2006/relationships/image" Target="NUL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30.xml"/><Relationship Id="rId18" Type="http://schemas.openxmlformats.org/officeDocument/2006/relationships/image" Target="../media/image38.png"/><Relationship Id="rId3" Type="http://schemas.openxmlformats.org/officeDocument/2006/relationships/image" Target="../media/image26.png"/><Relationship Id="rId21" Type="http://schemas.openxmlformats.org/officeDocument/2006/relationships/slide" Target="slide33.xml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17" Type="http://schemas.openxmlformats.org/officeDocument/2006/relationships/slide" Target="slide32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7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1.png"/><Relationship Id="rId11" Type="http://schemas.openxmlformats.org/officeDocument/2006/relationships/slide" Target="slide29.xml"/><Relationship Id="rId5" Type="http://schemas.openxmlformats.org/officeDocument/2006/relationships/image" Target="../media/image30.png"/><Relationship Id="rId15" Type="http://schemas.openxmlformats.org/officeDocument/2006/relationships/slide" Target="slide31.xml"/><Relationship Id="rId10" Type="http://schemas.openxmlformats.org/officeDocument/2006/relationships/image" Target="../media/image34.png"/><Relationship Id="rId19" Type="http://schemas.openxmlformats.org/officeDocument/2006/relationships/image" Target="../media/image39.png"/><Relationship Id="rId4" Type="http://schemas.openxmlformats.org/officeDocument/2006/relationships/image" Target="NULL"/><Relationship Id="rId9" Type="http://schemas.openxmlformats.org/officeDocument/2006/relationships/slide" Target="slide28.xml"/><Relationship Id="rId14" Type="http://schemas.openxmlformats.org/officeDocument/2006/relationships/image" Target="../media/image36.png"/><Relationship Id="rId2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5.png"/><Relationship Id="rId3" Type="http://schemas.microsoft.com/office/2007/relationships/media" Target="../media/media2.mp3"/><Relationship Id="rId21" Type="http://schemas.openxmlformats.org/officeDocument/2006/relationships/image" Target="../media/image2.png"/><Relationship Id="rId7" Type="http://schemas.openxmlformats.org/officeDocument/2006/relationships/image" Target="../media/image42.png"/><Relationship Id="rId12" Type="http://schemas.openxmlformats.org/officeDocument/2006/relationships/slide" Target="slide27.xml"/><Relationship Id="rId2" Type="http://schemas.openxmlformats.org/officeDocument/2006/relationships/audio" Target="../media/media1.mp3"/><Relationship Id="rId20" Type="http://schemas.openxmlformats.org/officeDocument/2006/relationships/image" Target="../media/image46.png"/><Relationship Id="rId1" Type="http://schemas.microsoft.com/office/2007/relationships/media" Target="../media/media1.mp3"/><Relationship Id="rId6" Type="http://schemas.openxmlformats.org/officeDocument/2006/relationships/notesSlide" Target="../notesSlides/notesSlide25.xml"/><Relationship Id="rId11" Type="http://schemas.openxmlformats.org/officeDocument/2006/relationships/image" Target="NULL"/><Relationship Id="rId5" Type="http://schemas.openxmlformats.org/officeDocument/2006/relationships/slideLayout" Target="../slideLayouts/slideLayout28.xml"/><Relationship Id="rId23" Type="http://schemas.openxmlformats.org/officeDocument/2006/relationships/image" Target="../media/image48.jpg"/><Relationship Id="rId10" Type="http://schemas.openxmlformats.org/officeDocument/2006/relationships/image" Target="../media/image44.png"/><Relationship Id="rId19" Type="http://schemas.openxmlformats.org/officeDocument/2006/relationships/image" Target="NULL"/><Relationship Id="rId4" Type="http://schemas.openxmlformats.org/officeDocument/2006/relationships/audio" Target="../media/media2.mp3"/><Relationship Id="rId9" Type="http://schemas.openxmlformats.org/officeDocument/2006/relationships/image" Target="NULL"/><Relationship Id="rId22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5.png"/><Relationship Id="rId3" Type="http://schemas.microsoft.com/office/2007/relationships/media" Target="../media/media2.mp3"/><Relationship Id="rId7" Type="http://schemas.openxmlformats.org/officeDocument/2006/relationships/image" Target="../media/image42.png"/><Relationship Id="rId12" Type="http://schemas.openxmlformats.org/officeDocument/2006/relationships/slide" Target="slide2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6.xml"/><Relationship Id="rId11" Type="http://schemas.openxmlformats.org/officeDocument/2006/relationships/image" Target="NUL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44.png"/><Relationship Id="rId19" Type="http://schemas.openxmlformats.org/officeDocument/2006/relationships/image" Target="NULL"/><Relationship Id="rId4" Type="http://schemas.openxmlformats.org/officeDocument/2006/relationships/audio" Target="../media/media2.mp3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5.png"/><Relationship Id="rId3" Type="http://schemas.microsoft.com/office/2007/relationships/media" Target="../media/media2.mp3"/><Relationship Id="rId7" Type="http://schemas.openxmlformats.org/officeDocument/2006/relationships/image" Target="../media/image42.png"/><Relationship Id="rId12" Type="http://schemas.openxmlformats.org/officeDocument/2006/relationships/slide" Target="slide2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7.xml"/><Relationship Id="rId11" Type="http://schemas.openxmlformats.org/officeDocument/2006/relationships/image" Target="NUL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44.png"/><Relationship Id="rId19" Type="http://schemas.openxmlformats.org/officeDocument/2006/relationships/image" Target="NULL"/><Relationship Id="rId4" Type="http://schemas.openxmlformats.org/officeDocument/2006/relationships/audio" Target="../media/media2.mp3"/><Relationship Id="rId9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5.png"/><Relationship Id="rId3" Type="http://schemas.microsoft.com/office/2007/relationships/media" Target="../media/media2.mp3"/><Relationship Id="rId7" Type="http://schemas.openxmlformats.org/officeDocument/2006/relationships/image" Target="../media/image42.png"/><Relationship Id="rId12" Type="http://schemas.openxmlformats.org/officeDocument/2006/relationships/slide" Target="slide2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8.xml"/><Relationship Id="rId11" Type="http://schemas.openxmlformats.org/officeDocument/2006/relationships/image" Target="NUL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44.png"/><Relationship Id="rId19" Type="http://schemas.openxmlformats.org/officeDocument/2006/relationships/image" Target="NULL"/><Relationship Id="rId4" Type="http://schemas.openxmlformats.org/officeDocument/2006/relationships/audio" Target="../media/media2.mp3"/><Relationship Id="rId9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5.png"/><Relationship Id="rId3" Type="http://schemas.microsoft.com/office/2007/relationships/media" Target="../media/media2.mp3"/><Relationship Id="rId7" Type="http://schemas.openxmlformats.org/officeDocument/2006/relationships/image" Target="../media/image42.png"/><Relationship Id="rId12" Type="http://schemas.openxmlformats.org/officeDocument/2006/relationships/slide" Target="slide2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9.xml"/><Relationship Id="rId11" Type="http://schemas.openxmlformats.org/officeDocument/2006/relationships/image" Target="NUL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44.png"/><Relationship Id="rId19" Type="http://schemas.openxmlformats.org/officeDocument/2006/relationships/image" Target="NULL"/><Relationship Id="rId4" Type="http://schemas.openxmlformats.org/officeDocument/2006/relationships/audio" Target="../media/media2.mp3"/><Relationship Id="rId9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48"/>
          <p:cNvSpPr txBox="1">
            <a:spLocks noGrp="1"/>
          </p:cNvSpPr>
          <p:nvPr>
            <p:ph type="title"/>
          </p:nvPr>
        </p:nvSpPr>
        <p:spPr>
          <a:xfrm>
            <a:off x="133565" y="1879465"/>
            <a:ext cx="8856322" cy="12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NHIỆT LIỆT CHÀO ĐÓN </a:t>
            </a:r>
            <a:r>
              <a:rPr lang="vi-VN" sz="40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CẢ LỚP </a:t>
            </a:r>
            <a:r>
              <a:rPr lang="vi-VN" sz="40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ĐẾN </a:t>
            </a:r>
            <a:r>
              <a:rPr lang="vi-VN" sz="40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VỚI BUỔI HỌC HÔM NAY!</a:t>
            </a:r>
            <a:endParaRPr sz="40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32" name="Google Shape;1632;p48"/>
          <p:cNvSpPr/>
          <p:nvPr/>
        </p:nvSpPr>
        <p:spPr>
          <a:xfrm>
            <a:off x="7415941" y="3576613"/>
            <a:ext cx="1021846" cy="1022803"/>
          </a:xfrm>
          <a:custGeom>
            <a:avLst/>
            <a:gdLst/>
            <a:ahLst/>
            <a:cxnLst/>
            <a:rect l="l" t="t" r="r" b="b"/>
            <a:pathLst>
              <a:path w="58525" h="58563" extrusionOk="0">
                <a:moveTo>
                  <a:pt x="0" y="1"/>
                </a:moveTo>
                <a:lnTo>
                  <a:pt x="0" y="58562"/>
                </a:lnTo>
                <a:lnTo>
                  <a:pt x="58525" y="58562"/>
                </a:lnTo>
                <a:lnTo>
                  <a:pt x="58525" y="1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400" b="1" smtClean="0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rPr>
              <a:t>B</a:t>
            </a:r>
            <a:endParaRPr/>
          </a:p>
        </p:txBody>
      </p:sp>
      <p:sp>
        <p:nvSpPr>
          <p:cNvPr id="1633" name="Google Shape;1633;p48"/>
          <p:cNvSpPr/>
          <p:nvPr/>
        </p:nvSpPr>
        <p:spPr>
          <a:xfrm>
            <a:off x="713235" y="3576613"/>
            <a:ext cx="1021864" cy="1022803"/>
          </a:xfrm>
          <a:custGeom>
            <a:avLst/>
            <a:gdLst/>
            <a:ahLst/>
            <a:cxnLst/>
            <a:rect l="l" t="t" r="r" b="b"/>
            <a:pathLst>
              <a:path w="58526" h="58563" extrusionOk="0">
                <a:moveTo>
                  <a:pt x="0" y="1"/>
                </a:moveTo>
                <a:lnTo>
                  <a:pt x="0" y="58562"/>
                </a:lnTo>
                <a:lnTo>
                  <a:pt x="58525" y="58562"/>
                </a:lnTo>
                <a:lnTo>
                  <a:pt x="58525" y="1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400" b="1" smtClean="0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rPr>
              <a:t>A</a:t>
            </a:r>
            <a:endParaRPr/>
          </a:p>
        </p:txBody>
      </p:sp>
      <p:grpSp>
        <p:nvGrpSpPr>
          <p:cNvPr id="1634" name="Google Shape;1634;p48"/>
          <p:cNvGrpSpPr/>
          <p:nvPr/>
        </p:nvGrpSpPr>
        <p:grpSpPr>
          <a:xfrm>
            <a:off x="7407918" y="539475"/>
            <a:ext cx="1022510" cy="1022803"/>
            <a:chOff x="6221818" y="2048458"/>
            <a:chExt cx="1022510" cy="1022803"/>
          </a:xfrm>
        </p:grpSpPr>
        <p:sp>
          <p:nvSpPr>
            <p:cNvPr id="1635" name="Google Shape;1635;p48"/>
            <p:cNvSpPr/>
            <p:nvPr/>
          </p:nvSpPr>
          <p:spPr>
            <a:xfrm>
              <a:off x="6221818" y="2048458"/>
              <a:ext cx="1022510" cy="1022803"/>
            </a:xfrm>
            <a:custGeom>
              <a:avLst/>
              <a:gdLst/>
              <a:ahLst/>
              <a:cxnLst/>
              <a:rect l="l" t="t" r="r" b="b"/>
              <a:pathLst>
                <a:path w="58563" h="58563" extrusionOk="0">
                  <a:moveTo>
                    <a:pt x="1" y="1"/>
                  </a:moveTo>
                  <a:lnTo>
                    <a:pt x="1" y="58562"/>
                  </a:lnTo>
                  <a:lnTo>
                    <a:pt x="58562" y="58562"/>
                  </a:lnTo>
                  <a:lnTo>
                    <a:pt x="58562" y="1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8"/>
            <p:cNvSpPr/>
            <p:nvPr/>
          </p:nvSpPr>
          <p:spPr>
            <a:xfrm rot="5400000">
              <a:off x="6520394" y="2300153"/>
              <a:ext cx="59056" cy="128489"/>
            </a:xfrm>
            <a:custGeom>
              <a:avLst/>
              <a:gdLst/>
              <a:ahLst/>
              <a:cxnLst/>
              <a:rect l="l" t="t" r="r" b="b"/>
              <a:pathLst>
                <a:path w="3329" h="7247" extrusionOk="0">
                  <a:moveTo>
                    <a:pt x="1664" y="1"/>
                  </a:moveTo>
                  <a:cubicBezTo>
                    <a:pt x="740" y="1"/>
                    <a:pt x="1" y="740"/>
                    <a:pt x="1" y="1664"/>
                  </a:cubicBezTo>
                  <a:lnTo>
                    <a:pt x="1" y="5583"/>
                  </a:lnTo>
                  <a:cubicBezTo>
                    <a:pt x="1" y="6507"/>
                    <a:pt x="740" y="7247"/>
                    <a:pt x="1664" y="7247"/>
                  </a:cubicBezTo>
                  <a:cubicBezTo>
                    <a:pt x="2589" y="7247"/>
                    <a:pt x="3328" y="6507"/>
                    <a:pt x="3328" y="5583"/>
                  </a:cubicBezTo>
                  <a:lnTo>
                    <a:pt x="3328" y="1664"/>
                  </a:lnTo>
                  <a:cubicBezTo>
                    <a:pt x="3328" y="740"/>
                    <a:pt x="2589" y="1"/>
                    <a:pt x="1664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8"/>
            <p:cNvSpPr/>
            <p:nvPr/>
          </p:nvSpPr>
          <p:spPr>
            <a:xfrm rot="5400000">
              <a:off x="6299612" y="2304012"/>
              <a:ext cx="148892" cy="260438"/>
            </a:xfrm>
            <a:custGeom>
              <a:avLst/>
              <a:gdLst/>
              <a:ahLst/>
              <a:cxnLst/>
              <a:rect l="l" t="t" r="r" b="b"/>
              <a:pathLst>
                <a:path w="8393" h="26287" extrusionOk="0">
                  <a:moveTo>
                    <a:pt x="296" y="1"/>
                  </a:moveTo>
                  <a:lnTo>
                    <a:pt x="1" y="26287"/>
                  </a:lnTo>
                  <a:lnTo>
                    <a:pt x="8393" y="26287"/>
                  </a:lnTo>
                  <a:lnTo>
                    <a:pt x="8060" y="1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8"/>
            <p:cNvSpPr/>
            <p:nvPr/>
          </p:nvSpPr>
          <p:spPr>
            <a:xfrm rot="5400000">
              <a:off x="6280165" y="2317743"/>
              <a:ext cx="154799" cy="232313"/>
            </a:xfrm>
            <a:custGeom>
              <a:avLst/>
              <a:gdLst/>
              <a:ahLst/>
              <a:cxnLst/>
              <a:rect l="l" t="t" r="r" b="b"/>
              <a:pathLst>
                <a:path w="8726" h="34051" extrusionOk="0">
                  <a:moveTo>
                    <a:pt x="1" y="0"/>
                  </a:moveTo>
                  <a:lnTo>
                    <a:pt x="1" y="34050"/>
                  </a:lnTo>
                  <a:lnTo>
                    <a:pt x="8726" y="34050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8"/>
            <p:cNvSpPr/>
            <p:nvPr/>
          </p:nvSpPr>
          <p:spPr>
            <a:xfrm rot="5400000">
              <a:off x="6477760" y="2366396"/>
              <a:ext cx="160707" cy="143560"/>
            </a:xfrm>
            <a:custGeom>
              <a:avLst/>
              <a:gdLst/>
              <a:ahLst/>
              <a:cxnLst/>
              <a:rect l="l" t="t" r="r" b="b"/>
              <a:pathLst>
                <a:path w="9059" h="8097" extrusionOk="0">
                  <a:moveTo>
                    <a:pt x="1" y="0"/>
                  </a:moveTo>
                  <a:lnTo>
                    <a:pt x="1" y="6803"/>
                  </a:lnTo>
                  <a:cubicBezTo>
                    <a:pt x="1" y="7542"/>
                    <a:pt x="592" y="8097"/>
                    <a:pt x="1295" y="8097"/>
                  </a:cubicBezTo>
                  <a:lnTo>
                    <a:pt x="7764" y="8097"/>
                  </a:lnTo>
                  <a:cubicBezTo>
                    <a:pt x="8504" y="8097"/>
                    <a:pt x="9058" y="7505"/>
                    <a:pt x="9058" y="6803"/>
                  </a:cubicBezTo>
                  <a:lnTo>
                    <a:pt x="9058" y="0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8"/>
            <p:cNvSpPr/>
            <p:nvPr/>
          </p:nvSpPr>
          <p:spPr>
            <a:xfrm rot="5400000">
              <a:off x="6645605" y="2281797"/>
              <a:ext cx="37414" cy="186839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36" y="1"/>
                  </a:moveTo>
                  <a:cubicBezTo>
                    <a:pt x="444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4" y="10538"/>
                    <a:pt x="1036" y="10538"/>
                  </a:cubicBezTo>
                  <a:cubicBezTo>
                    <a:pt x="1627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27" y="1"/>
                    <a:pt x="1036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8"/>
            <p:cNvSpPr/>
            <p:nvPr/>
          </p:nvSpPr>
          <p:spPr>
            <a:xfrm rot="5400000">
              <a:off x="6655410" y="2317844"/>
              <a:ext cx="38070" cy="198026"/>
            </a:xfrm>
            <a:custGeom>
              <a:avLst/>
              <a:gdLst/>
              <a:ahLst/>
              <a:cxnLst/>
              <a:rect l="l" t="t" r="r" b="b"/>
              <a:pathLst>
                <a:path w="2146" h="11169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0168"/>
                  </a:lnTo>
                  <a:cubicBezTo>
                    <a:pt x="1" y="10722"/>
                    <a:pt x="481" y="11166"/>
                    <a:pt x="1073" y="11166"/>
                  </a:cubicBezTo>
                  <a:cubicBezTo>
                    <a:pt x="1098" y="11167"/>
                    <a:pt x="1123" y="11168"/>
                    <a:pt x="1147" y="11168"/>
                  </a:cubicBezTo>
                  <a:cubicBezTo>
                    <a:pt x="1704" y="11168"/>
                    <a:pt x="2145" y="10770"/>
                    <a:pt x="2145" y="10168"/>
                  </a:cubicBezTo>
                  <a:lnTo>
                    <a:pt x="2145" y="1073"/>
                  </a:lnTo>
                  <a:cubicBezTo>
                    <a:pt x="2145" y="481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8"/>
            <p:cNvSpPr/>
            <p:nvPr/>
          </p:nvSpPr>
          <p:spPr>
            <a:xfrm rot="5400000">
              <a:off x="6645605" y="2365078"/>
              <a:ext cx="37414" cy="186839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73" y="1"/>
                  </a:moveTo>
                  <a:cubicBezTo>
                    <a:pt x="445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5" y="10538"/>
                    <a:pt x="1073" y="10538"/>
                  </a:cubicBezTo>
                  <a:cubicBezTo>
                    <a:pt x="1665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8"/>
            <p:cNvSpPr/>
            <p:nvPr/>
          </p:nvSpPr>
          <p:spPr>
            <a:xfrm rot="5400000">
              <a:off x="6611527" y="2404441"/>
              <a:ext cx="36083" cy="192069"/>
            </a:xfrm>
            <a:custGeom>
              <a:avLst/>
              <a:gdLst/>
              <a:ahLst/>
              <a:cxnLst/>
              <a:rect l="l" t="t" r="r" b="b"/>
              <a:pathLst>
                <a:path w="2034" h="10833" extrusionOk="0">
                  <a:moveTo>
                    <a:pt x="1035" y="1"/>
                  </a:moveTo>
                  <a:cubicBezTo>
                    <a:pt x="481" y="1"/>
                    <a:pt x="0" y="481"/>
                    <a:pt x="0" y="1036"/>
                  </a:cubicBezTo>
                  <a:lnTo>
                    <a:pt x="0" y="9798"/>
                  </a:lnTo>
                  <a:cubicBezTo>
                    <a:pt x="0" y="10352"/>
                    <a:pt x="481" y="10833"/>
                    <a:pt x="1035" y="10833"/>
                  </a:cubicBezTo>
                  <a:cubicBezTo>
                    <a:pt x="1590" y="10833"/>
                    <a:pt x="2033" y="10352"/>
                    <a:pt x="2033" y="9798"/>
                  </a:cubicBezTo>
                  <a:lnTo>
                    <a:pt x="2033" y="1036"/>
                  </a:lnTo>
                  <a:cubicBezTo>
                    <a:pt x="2033" y="481"/>
                    <a:pt x="1590" y="1"/>
                    <a:pt x="1035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8"/>
            <p:cNvSpPr/>
            <p:nvPr/>
          </p:nvSpPr>
          <p:spPr>
            <a:xfrm rot="5400000">
              <a:off x="6516782" y="2363420"/>
              <a:ext cx="67572" cy="68190"/>
            </a:xfrm>
            <a:custGeom>
              <a:avLst/>
              <a:gdLst/>
              <a:ahLst/>
              <a:cxnLst/>
              <a:rect l="l" t="t" r="r" b="b"/>
              <a:pathLst>
                <a:path w="3809" h="3846" extrusionOk="0">
                  <a:moveTo>
                    <a:pt x="185" y="0"/>
                  </a:moveTo>
                  <a:cubicBezTo>
                    <a:pt x="74" y="0"/>
                    <a:pt x="0" y="111"/>
                    <a:pt x="0" y="185"/>
                  </a:cubicBezTo>
                  <a:cubicBezTo>
                    <a:pt x="0" y="296"/>
                    <a:pt x="74" y="370"/>
                    <a:pt x="185" y="370"/>
                  </a:cubicBezTo>
                  <a:cubicBezTo>
                    <a:pt x="1997" y="370"/>
                    <a:pt x="3476" y="1849"/>
                    <a:pt x="3476" y="3660"/>
                  </a:cubicBezTo>
                  <a:cubicBezTo>
                    <a:pt x="3476" y="3734"/>
                    <a:pt x="3550" y="3845"/>
                    <a:pt x="3660" y="3845"/>
                  </a:cubicBezTo>
                  <a:cubicBezTo>
                    <a:pt x="3734" y="3845"/>
                    <a:pt x="3808" y="3734"/>
                    <a:pt x="3771" y="3623"/>
                  </a:cubicBezTo>
                  <a:cubicBezTo>
                    <a:pt x="3771" y="1627"/>
                    <a:pt x="2182" y="0"/>
                    <a:pt x="185" y="0"/>
                  </a:cubicBezTo>
                  <a:close/>
                </a:path>
              </a:pathLst>
            </a:custGeom>
            <a:solidFill>
              <a:srgbClr val="352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8"/>
            <p:cNvSpPr/>
            <p:nvPr/>
          </p:nvSpPr>
          <p:spPr>
            <a:xfrm rot="5400000">
              <a:off x="6566263" y="2431940"/>
              <a:ext cx="118077" cy="6560"/>
            </a:xfrm>
            <a:custGeom>
              <a:avLst/>
              <a:gdLst/>
              <a:ahLst/>
              <a:cxnLst/>
              <a:rect l="l" t="t" r="r" b="b"/>
              <a:pathLst>
                <a:path w="6656" h="370" extrusionOk="0">
                  <a:moveTo>
                    <a:pt x="186" y="0"/>
                  </a:moveTo>
                  <a:cubicBezTo>
                    <a:pt x="75" y="0"/>
                    <a:pt x="1" y="74"/>
                    <a:pt x="1" y="185"/>
                  </a:cubicBezTo>
                  <a:cubicBezTo>
                    <a:pt x="1" y="259"/>
                    <a:pt x="75" y="370"/>
                    <a:pt x="186" y="370"/>
                  </a:cubicBezTo>
                  <a:lnTo>
                    <a:pt x="6471" y="370"/>
                  </a:lnTo>
                  <a:cubicBezTo>
                    <a:pt x="6545" y="370"/>
                    <a:pt x="6582" y="296"/>
                    <a:pt x="6656" y="185"/>
                  </a:cubicBezTo>
                  <a:cubicBezTo>
                    <a:pt x="6656" y="74"/>
                    <a:pt x="6545" y="0"/>
                    <a:pt x="6471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8"/>
            <p:cNvSpPr/>
            <p:nvPr/>
          </p:nvSpPr>
          <p:spPr>
            <a:xfrm rot="5400000">
              <a:off x="6566271" y="2669997"/>
              <a:ext cx="118060" cy="6560"/>
            </a:xfrm>
            <a:custGeom>
              <a:avLst/>
              <a:gdLst/>
              <a:ahLst/>
              <a:cxnLst/>
              <a:rect l="l" t="t" r="r" b="b"/>
              <a:pathLst>
                <a:path w="6655" h="370" extrusionOk="0">
                  <a:moveTo>
                    <a:pt x="185" y="0"/>
                  </a:moveTo>
                  <a:cubicBezTo>
                    <a:pt x="111" y="0"/>
                    <a:pt x="0" y="74"/>
                    <a:pt x="0" y="185"/>
                  </a:cubicBezTo>
                  <a:cubicBezTo>
                    <a:pt x="74" y="296"/>
                    <a:pt x="111" y="370"/>
                    <a:pt x="185" y="370"/>
                  </a:cubicBezTo>
                  <a:lnTo>
                    <a:pt x="6470" y="370"/>
                  </a:lnTo>
                  <a:cubicBezTo>
                    <a:pt x="6581" y="370"/>
                    <a:pt x="6655" y="259"/>
                    <a:pt x="6655" y="185"/>
                  </a:cubicBezTo>
                  <a:cubicBezTo>
                    <a:pt x="6655" y="74"/>
                    <a:pt x="6581" y="0"/>
                    <a:pt x="6470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8"/>
            <p:cNvSpPr/>
            <p:nvPr/>
          </p:nvSpPr>
          <p:spPr>
            <a:xfrm rot="5400000">
              <a:off x="6529540" y="2418176"/>
              <a:ext cx="164645" cy="36063"/>
            </a:xfrm>
            <a:custGeom>
              <a:avLst/>
              <a:gdLst/>
              <a:ahLst/>
              <a:cxnLst/>
              <a:rect l="l" t="t" r="r" b="b"/>
              <a:pathLst>
                <a:path w="9281" h="2034" extrusionOk="0">
                  <a:moveTo>
                    <a:pt x="1" y="0"/>
                  </a:moveTo>
                  <a:lnTo>
                    <a:pt x="1" y="2034"/>
                  </a:lnTo>
                  <a:lnTo>
                    <a:pt x="9280" y="2034"/>
                  </a:lnTo>
                  <a:lnTo>
                    <a:pt x="9280" y="0"/>
                  </a:lnTo>
                  <a:close/>
                </a:path>
              </a:pathLst>
            </a:custGeom>
            <a:solidFill>
              <a:srgbClr val="352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8"/>
            <p:cNvSpPr/>
            <p:nvPr/>
          </p:nvSpPr>
          <p:spPr>
            <a:xfrm rot="5400000">
              <a:off x="6547819" y="2371040"/>
              <a:ext cx="486005" cy="367756"/>
            </a:xfrm>
            <a:custGeom>
              <a:avLst/>
              <a:gdLst/>
              <a:ahLst/>
              <a:cxnLst/>
              <a:rect l="l" t="t" r="r" b="b"/>
              <a:pathLst>
                <a:path w="27396" h="20742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9706"/>
                  </a:lnTo>
                  <a:cubicBezTo>
                    <a:pt x="1" y="20298"/>
                    <a:pt x="481" y="20741"/>
                    <a:pt x="1073" y="20741"/>
                  </a:cubicBezTo>
                  <a:lnTo>
                    <a:pt x="26361" y="20741"/>
                  </a:lnTo>
                  <a:cubicBezTo>
                    <a:pt x="26952" y="20741"/>
                    <a:pt x="27396" y="20298"/>
                    <a:pt x="27396" y="19706"/>
                  </a:cubicBezTo>
                  <a:lnTo>
                    <a:pt x="27396" y="1073"/>
                  </a:lnTo>
                  <a:cubicBezTo>
                    <a:pt x="27396" y="481"/>
                    <a:pt x="26952" y="1"/>
                    <a:pt x="26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8"/>
            <p:cNvSpPr/>
            <p:nvPr/>
          </p:nvSpPr>
          <p:spPr>
            <a:xfrm rot="5400000">
              <a:off x="6580935" y="2402190"/>
              <a:ext cx="434861" cy="305470"/>
            </a:xfrm>
            <a:custGeom>
              <a:avLst/>
              <a:gdLst/>
              <a:ahLst/>
              <a:cxnLst/>
              <a:rect l="l" t="t" r="r" b="b"/>
              <a:pathLst>
                <a:path w="24513" h="17229" extrusionOk="0">
                  <a:moveTo>
                    <a:pt x="1" y="1"/>
                  </a:moveTo>
                  <a:lnTo>
                    <a:pt x="1" y="17229"/>
                  </a:lnTo>
                  <a:lnTo>
                    <a:pt x="24512" y="17229"/>
                  </a:lnTo>
                  <a:lnTo>
                    <a:pt x="24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8"/>
            <p:cNvSpPr/>
            <p:nvPr/>
          </p:nvSpPr>
          <p:spPr>
            <a:xfrm rot="5400000">
              <a:off x="6536127" y="2262192"/>
              <a:ext cx="68884" cy="161769"/>
            </a:xfrm>
            <a:custGeom>
              <a:avLst/>
              <a:gdLst/>
              <a:ahLst/>
              <a:cxnLst/>
              <a:rect l="l" t="t" r="r" b="b"/>
              <a:pathLst>
                <a:path w="3883" h="9124" extrusionOk="0">
                  <a:moveTo>
                    <a:pt x="1225" y="1"/>
                  </a:moveTo>
                  <a:cubicBezTo>
                    <a:pt x="1139" y="1"/>
                    <a:pt x="1050" y="11"/>
                    <a:pt x="962" y="33"/>
                  </a:cubicBezTo>
                  <a:cubicBezTo>
                    <a:pt x="371" y="181"/>
                    <a:pt x="1" y="736"/>
                    <a:pt x="149" y="1327"/>
                  </a:cubicBezTo>
                  <a:lnTo>
                    <a:pt x="1628" y="8241"/>
                  </a:lnTo>
                  <a:cubicBezTo>
                    <a:pt x="1754" y="8776"/>
                    <a:pt x="2174" y="9124"/>
                    <a:pt x="2662" y="9124"/>
                  </a:cubicBezTo>
                  <a:cubicBezTo>
                    <a:pt x="2747" y="9124"/>
                    <a:pt x="2834" y="9113"/>
                    <a:pt x="2922" y="9091"/>
                  </a:cubicBezTo>
                  <a:cubicBezTo>
                    <a:pt x="3513" y="8943"/>
                    <a:pt x="3883" y="8389"/>
                    <a:pt x="3735" y="7797"/>
                  </a:cubicBezTo>
                  <a:lnTo>
                    <a:pt x="2256" y="847"/>
                  </a:lnTo>
                  <a:cubicBezTo>
                    <a:pt x="2162" y="343"/>
                    <a:pt x="1719" y="1"/>
                    <a:pt x="1225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8"/>
            <p:cNvSpPr/>
            <p:nvPr/>
          </p:nvSpPr>
          <p:spPr>
            <a:xfrm rot="5400000">
              <a:off x="6738677" y="2478509"/>
              <a:ext cx="78712" cy="78686"/>
            </a:xfrm>
            <a:custGeom>
              <a:avLst/>
              <a:gdLst/>
              <a:ahLst/>
              <a:cxnLst/>
              <a:rect l="l" t="t" r="r" b="b"/>
              <a:pathLst>
                <a:path w="4437" h="4438" extrusionOk="0">
                  <a:moveTo>
                    <a:pt x="2219" y="666"/>
                  </a:moveTo>
                  <a:cubicBezTo>
                    <a:pt x="3106" y="666"/>
                    <a:pt x="3771" y="1406"/>
                    <a:pt x="3771" y="2219"/>
                  </a:cubicBezTo>
                  <a:cubicBezTo>
                    <a:pt x="3771" y="3106"/>
                    <a:pt x="3106" y="3809"/>
                    <a:pt x="2219" y="3809"/>
                  </a:cubicBezTo>
                  <a:cubicBezTo>
                    <a:pt x="1331" y="3809"/>
                    <a:pt x="629" y="3106"/>
                    <a:pt x="629" y="2219"/>
                  </a:cubicBezTo>
                  <a:cubicBezTo>
                    <a:pt x="629" y="1332"/>
                    <a:pt x="1331" y="666"/>
                    <a:pt x="2219" y="666"/>
                  </a:cubicBezTo>
                  <a:close/>
                  <a:moveTo>
                    <a:pt x="2219" y="1"/>
                  </a:moveTo>
                  <a:cubicBezTo>
                    <a:pt x="998" y="1"/>
                    <a:pt x="0" y="962"/>
                    <a:pt x="0" y="2219"/>
                  </a:cubicBezTo>
                  <a:cubicBezTo>
                    <a:pt x="0" y="3439"/>
                    <a:pt x="961" y="4437"/>
                    <a:pt x="2219" y="4437"/>
                  </a:cubicBezTo>
                  <a:cubicBezTo>
                    <a:pt x="3476" y="4437"/>
                    <a:pt x="4437" y="3476"/>
                    <a:pt x="4437" y="2219"/>
                  </a:cubicBezTo>
                  <a:cubicBezTo>
                    <a:pt x="4437" y="999"/>
                    <a:pt x="3476" y="1"/>
                    <a:pt x="2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8"/>
            <p:cNvSpPr/>
            <p:nvPr/>
          </p:nvSpPr>
          <p:spPr>
            <a:xfrm rot="5400000">
              <a:off x="6762268" y="2557205"/>
              <a:ext cx="78730" cy="78686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19" y="629"/>
                  </a:moveTo>
                  <a:cubicBezTo>
                    <a:pt x="3106" y="629"/>
                    <a:pt x="3772" y="1332"/>
                    <a:pt x="3772" y="2219"/>
                  </a:cubicBezTo>
                  <a:cubicBezTo>
                    <a:pt x="3772" y="3106"/>
                    <a:pt x="3106" y="3772"/>
                    <a:pt x="2219" y="3772"/>
                  </a:cubicBezTo>
                  <a:cubicBezTo>
                    <a:pt x="1332" y="3772"/>
                    <a:pt x="629" y="3106"/>
                    <a:pt x="629" y="2219"/>
                  </a:cubicBezTo>
                  <a:cubicBezTo>
                    <a:pt x="629" y="1332"/>
                    <a:pt x="1332" y="629"/>
                    <a:pt x="2219" y="629"/>
                  </a:cubicBezTo>
                  <a:close/>
                  <a:moveTo>
                    <a:pt x="2219" y="1"/>
                  </a:moveTo>
                  <a:cubicBezTo>
                    <a:pt x="999" y="1"/>
                    <a:pt x="1" y="962"/>
                    <a:pt x="1" y="2219"/>
                  </a:cubicBezTo>
                  <a:cubicBezTo>
                    <a:pt x="1" y="3402"/>
                    <a:pt x="962" y="4437"/>
                    <a:pt x="2219" y="4437"/>
                  </a:cubicBezTo>
                  <a:cubicBezTo>
                    <a:pt x="3476" y="4437"/>
                    <a:pt x="4437" y="3476"/>
                    <a:pt x="4437" y="2219"/>
                  </a:cubicBezTo>
                  <a:cubicBezTo>
                    <a:pt x="4437" y="999"/>
                    <a:pt x="3476" y="1"/>
                    <a:pt x="2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8"/>
            <p:cNvSpPr/>
            <p:nvPr/>
          </p:nvSpPr>
          <p:spPr>
            <a:xfrm rot="5400000">
              <a:off x="6582785" y="2441996"/>
              <a:ext cx="68884" cy="161538"/>
            </a:xfrm>
            <a:custGeom>
              <a:avLst/>
              <a:gdLst/>
              <a:ahLst/>
              <a:cxnLst/>
              <a:rect l="l" t="t" r="r" b="b"/>
              <a:pathLst>
                <a:path w="3883" h="9111" extrusionOk="0">
                  <a:moveTo>
                    <a:pt x="1223" y="1"/>
                  </a:moveTo>
                  <a:cubicBezTo>
                    <a:pt x="1138" y="1"/>
                    <a:pt x="1050" y="11"/>
                    <a:pt x="962" y="33"/>
                  </a:cubicBezTo>
                  <a:cubicBezTo>
                    <a:pt x="371" y="144"/>
                    <a:pt x="1" y="699"/>
                    <a:pt x="149" y="1327"/>
                  </a:cubicBezTo>
                  <a:lnTo>
                    <a:pt x="1628" y="8241"/>
                  </a:lnTo>
                  <a:cubicBezTo>
                    <a:pt x="1725" y="8762"/>
                    <a:pt x="2167" y="9111"/>
                    <a:pt x="2701" y="9111"/>
                  </a:cubicBezTo>
                  <a:cubicBezTo>
                    <a:pt x="2773" y="9111"/>
                    <a:pt x="2847" y="9104"/>
                    <a:pt x="2922" y="9091"/>
                  </a:cubicBezTo>
                  <a:cubicBezTo>
                    <a:pt x="3513" y="8943"/>
                    <a:pt x="3883" y="8389"/>
                    <a:pt x="3735" y="7797"/>
                  </a:cubicBezTo>
                  <a:lnTo>
                    <a:pt x="2256" y="847"/>
                  </a:lnTo>
                  <a:cubicBezTo>
                    <a:pt x="2130" y="343"/>
                    <a:pt x="1710" y="1"/>
                    <a:pt x="122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8"/>
            <p:cNvSpPr/>
            <p:nvPr/>
          </p:nvSpPr>
          <p:spPr>
            <a:xfrm rot="5400000">
              <a:off x="6566936" y="2479841"/>
              <a:ext cx="59056" cy="128489"/>
            </a:xfrm>
            <a:custGeom>
              <a:avLst/>
              <a:gdLst/>
              <a:ahLst/>
              <a:cxnLst/>
              <a:rect l="l" t="t" r="r" b="b"/>
              <a:pathLst>
                <a:path w="3329" h="7247" extrusionOk="0">
                  <a:moveTo>
                    <a:pt x="1664" y="1"/>
                  </a:moveTo>
                  <a:cubicBezTo>
                    <a:pt x="740" y="1"/>
                    <a:pt x="1" y="740"/>
                    <a:pt x="1" y="1664"/>
                  </a:cubicBezTo>
                  <a:lnTo>
                    <a:pt x="1" y="5583"/>
                  </a:lnTo>
                  <a:cubicBezTo>
                    <a:pt x="1" y="6508"/>
                    <a:pt x="740" y="7247"/>
                    <a:pt x="1664" y="7247"/>
                  </a:cubicBezTo>
                  <a:cubicBezTo>
                    <a:pt x="2589" y="7247"/>
                    <a:pt x="3328" y="6508"/>
                    <a:pt x="3328" y="5583"/>
                  </a:cubicBezTo>
                  <a:lnTo>
                    <a:pt x="3328" y="1664"/>
                  </a:lnTo>
                  <a:cubicBezTo>
                    <a:pt x="3328" y="740"/>
                    <a:pt x="2589" y="1"/>
                    <a:pt x="1664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8"/>
            <p:cNvSpPr/>
            <p:nvPr/>
          </p:nvSpPr>
          <p:spPr>
            <a:xfrm rot="5400000">
              <a:off x="6321421" y="2460517"/>
              <a:ext cx="150205" cy="305490"/>
            </a:xfrm>
            <a:custGeom>
              <a:avLst/>
              <a:gdLst/>
              <a:ahLst/>
              <a:cxnLst/>
              <a:rect l="l" t="t" r="r" b="b"/>
              <a:pathLst>
                <a:path w="8467" h="26324" extrusionOk="0">
                  <a:moveTo>
                    <a:pt x="370" y="1"/>
                  </a:moveTo>
                  <a:lnTo>
                    <a:pt x="1" y="26324"/>
                  </a:lnTo>
                  <a:lnTo>
                    <a:pt x="8467" y="26324"/>
                  </a:lnTo>
                  <a:lnTo>
                    <a:pt x="8134" y="1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8"/>
            <p:cNvSpPr/>
            <p:nvPr/>
          </p:nvSpPr>
          <p:spPr>
            <a:xfrm rot="5400000">
              <a:off x="6299780" y="2477310"/>
              <a:ext cx="155456" cy="271923"/>
            </a:xfrm>
            <a:custGeom>
              <a:avLst/>
              <a:gdLst/>
              <a:ahLst/>
              <a:cxnLst/>
              <a:rect l="l" t="t" r="r" b="b"/>
              <a:pathLst>
                <a:path w="8763" h="25732" extrusionOk="0">
                  <a:moveTo>
                    <a:pt x="1" y="0"/>
                  </a:moveTo>
                  <a:lnTo>
                    <a:pt x="1" y="25732"/>
                  </a:lnTo>
                  <a:lnTo>
                    <a:pt x="8763" y="25732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8"/>
            <p:cNvSpPr/>
            <p:nvPr/>
          </p:nvSpPr>
          <p:spPr>
            <a:xfrm rot="5400000">
              <a:off x="6523647" y="2546085"/>
              <a:ext cx="160707" cy="143560"/>
            </a:xfrm>
            <a:custGeom>
              <a:avLst/>
              <a:gdLst/>
              <a:ahLst/>
              <a:cxnLst/>
              <a:rect l="l" t="t" r="r" b="b"/>
              <a:pathLst>
                <a:path w="9059" h="8097" extrusionOk="0">
                  <a:moveTo>
                    <a:pt x="1" y="0"/>
                  </a:moveTo>
                  <a:lnTo>
                    <a:pt x="1" y="6803"/>
                  </a:lnTo>
                  <a:cubicBezTo>
                    <a:pt x="1" y="7542"/>
                    <a:pt x="592" y="8097"/>
                    <a:pt x="1295" y="8097"/>
                  </a:cubicBezTo>
                  <a:lnTo>
                    <a:pt x="7764" y="8097"/>
                  </a:lnTo>
                  <a:cubicBezTo>
                    <a:pt x="8504" y="8097"/>
                    <a:pt x="9058" y="7505"/>
                    <a:pt x="9058" y="6803"/>
                  </a:cubicBezTo>
                  <a:lnTo>
                    <a:pt x="9058" y="0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8"/>
            <p:cNvSpPr/>
            <p:nvPr/>
          </p:nvSpPr>
          <p:spPr>
            <a:xfrm rot="5400000">
              <a:off x="6692777" y="2489670"/>
              <a:ext cx="38070" cy="213753"/>
            </a:xfrm>
            <a:custGeom>
              <a:avLst/>
              <a:gdLst/>
              <a:ahLst/>
              <a:cxnLst/>
              <a:rect l="l" t="t" r="r" b="b"/>
              <a:pathLst>
                <a:path w="2146" h="12056" extrusionOk="0">
                  <a:moveTo>
                    <a:pt x="1073" y="1"/>
                  </a:moveTo>
                  <a:cubicBezTo>
                    <a:pt x="481" y="1"/>
                    <a:pt x="1" y="444"/>
                    <a:pt x="1" y="1036"/>
                  </a:cubicBezTo>
                  <a:lnTo>
                    <a:pt x="1" y="11092"/>
                  </a:lnTo>
                  <a:cubicBezTo>
                    <a:pt x="1" y="11610"/>
                    <a:pt x="481" y="12053"/>
                    <a:pt x="1073" y="12053"/>
                  </a:cubicBezTo>
                  <a:cubicBezTo>
                    <a:pt x="1098" y="12055"/>
                    <a:pt x="1123" y="12056"/>
                    <a:pt x="1147" y="12056"/>
                  </a:cubicBezTo>
                  <a:cubicBezTo>
                    <a:pt x="1704" y="12056"/>
                    <a:pt x="2145" y="11659"/>
                    <a:pt x="2145" y="11092"/>
                  </a:cubicBezTo>
                  <a:lnTo>
                    <a:pt x="2145" y="1036"/>
                  </a:lnTo>
                  <a:cubicBezTo>
                    <a:pt x="2145" y="444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8"/>
            <p:cNvSpPr/>
            <p:nvPr/>
          </p:nvSpPr>
          <p:spPr>
            <a:xfrm rot="5400000">
              <a:off x="6640674" y="2584429"/>
              <a:ext cx="37414" cy="107515"/>
            </a:xfrm>
            <a:custGeom>
              <a:avLst/>
              <a:gdLst/>
              <a:ahLst/>
              <a:cxnLst/>
              <a:rect l="l" t="t" r="r" b="b"/>
              <a:pathLst>
                <a:path w="2109" h="6064" extrusionOk="0">
                  <a:moveTo>
                    <a:pt x="1073" y="0"/>
                  </a:moveTo>
                  <a:cubicBezTo>
                    <a:pt x="445" y="0"/>
                    <a:pt x="1" y="444"/>
                    <a:pt x="1" y="1072"/>
                  </a:cubicBezTo>
                  <a:lnTo>
                    <a:pt x="1" y="4991"/>
                  </a:lnTo>
                  <a:cubicBezTo>
                    <a:pt x="1" y="5583"/>
                    <a:pt x="445" y="6063"/>
                    <a:pt x="1073" y="6063"/>
                  </a:cubicBezTo>
                  <a:cubicBezTo>
                    <a:pt x="1665" y="6063"/>
                    <a:pt x="2108" y="5583"/>
                    <a:pt x="2108" y="4991"/>
                  </a:cubicBezTo>
                  <a:lnTo>
                    <a:pt x="2108" y="1072"/>
                  </a:lnTo>
                  <a:cubicBezTo>
                    <a:pt x="2108" y="444"/>
                    <a:pt x="1665" y="0"/>
                    <a:pt x="1073" y="0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8"/>
            <p:cNvSpPr/>
            <p:nvPr/>
          </p:nvSpPr>
          <p:spPr>
            <a:xfrm rot="5400000">
              <a:off x="6595463" y="2600193"/>
              <a:ext cx="36083" cy="159942"/>
            </a:xfrm>
            <a:custGeom>
              <a:avLst/>
              <a:gdLst/>
              <a:ahLst/>
              <a:cxnLst/>
              <a:rect l="l" t="t" r="r" b="b"/>
              <a:pathLst>
                <a:path w="2034" h="9021" extrusionOk="0">
                  <a:moveTo>
                    <a:pt x="998" y="0"/>
                  </a:moveTo>
                  <a:cubicBezTo>
                    <a:pt x="444" y="0"/>
                    <a:pt x="0" y="444"/>
                    <a:pt x="0" y="998"/>
                  </a:cubicBezTo>
                  <a:lnTo>
                    <a:pt x="0" y="7986"/>
                  </a:lnTo>
                  <a:cubicBezTo>
                    <a:pt x="0" y="8540"/>
                    <a:pt x="444" y="9021"/>
                    <a:pt x="998" y="9021"/>
                  </a:cubicBezTo>
                  <a:cubicBezTo>
                    <a:pt x="1553" y="9021"/>
                    <a:pt x="2033" y="8540"/>
                    <a:pt x="2033" y="7986"/>
                  </a:cubicBezTo>
                  <a:lnTo>
                    <a:pt x="2033" y="998"/>
                  </a:lnTo>
                  <a:cubicBezTo>
                    <a:pt x="2033" y="444"/>
                    <a:pt x="1553" y="0"/>
                    <a:pt x="998" y="0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8"/>
            <p:cNvSpPr/>
            <p:nvPr/>
          </p:nvSpPr>
          <p:spPr>
            <a:xfrm rot="5400000">
              <a:off x="6673288" y="2454760"/>
              <a:ext cx="80025" cy="164215"/>
            </a:xfrm>
            <a:custGeom>
              <a:avLst/>
              <a:gdLst/>
              <a:ahLst/>
              <a:cxnLst/>
              <a:rect l="l" t="t" r="r" b="b"/>
              <a:pathLst>
                <a:path w="4511" h="9262" extrusionOk="0">
                  <a:moveTo>
                    <a:pt x="1258" y="1"/>
                  </a:moveTo>
                  <a:cubicBezTo>
                    <a:pt x="1138" y="1"/>
                    <a:pt x="1013" y="19"/>
                    <a:pt x="888" y="56"/>
                  </a:cubicBezTo>
                  <a:cubicBezTo>
                    <a:pt x="296" y="277"/>
                    <a:pt x="0" y="906"/>
                    <a:pt x="222" y="1497"/>
                  </a:cubicBezTo>
                  <a:lnTo>
                    <a:pt x="2293" y="7302"/>
                  </a:lnTo>
                  <a:lnTo>
                    <a:pt x="2293" y="8152"/>
                  </a:lnTo>
                  <a:cubicBezTo>
                    <a:pt x="2293" y="8744"/>
                    <a:pt x="2810" y="9261"/>
                    <a:pt x="3402" y="9261"/>
                  </a:cubicBezTo>
                  <a:cubicBezTo>
                    <a:pt x="3993" y="9261"/>
                    <a:pt x="4511" y="8744"/>
                    <a:pt x="4511" y="8152"/>
                  </a:cubicBezTo>
                  <a:lnTo>
                    <a:pt x="4511" y="7117"/>
                  </a:lnTo>
                  <a:cubicBezTo>
                    <a:pt x="4511" y="7006"/>
                    <a:pt x="4511" y="6895"/>
                    <a:pt x="4437" y="6747"/>
                  </a:cubicBezTo>
                  <a:lnTo>
                    <a:pt x="2330" y="758"/>
                  </a:lnTo>
                  <a:cubicBezTo>
                    <a:pt x="2152" y="285"/>
                    <a:pt x="1738" y="1"/>
                    <a:pt x="1258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48"/>
          <p:cNvGrpSpPr/>
          <p:nvPr/>
        </p:nvGrpSpPr>
        <p:grpSpPr>
          <a:xfrm>
            <a:off x="713235" y="534542"/>
            <a:ext cx="1021864" cy="1022785"/>
            <a:chOff x="5039050" y="3226265"/>
            <a:chExt cx="1021864" cy="1022785"/>
          </a:xfrm>
        </p:grpSpPr>
        <p:sp>
          <p:nvSpPr>
            <p:cNvPr id="1663" name="Google Shape;1663;p48"/>
            <p:cNvSpPr/>
            <p:nvPr/>
          </p:nvSpPr>
          <p:spPr>
            <a:xfrm>
              <a:off x="5039050" y="3226265"/>
              <a:ext cx="1021864" cy="1022785"/>
            </a:xfrm>
            <a:custGeom>
              <a:avLst/>
              <a:gdLst/>
              <a:ahLst/>
              <a:cxnLst/>
              <a:rect l="l" t="t" r="r" b="b"/>
              <a:pathLst>
                <a:path w="58526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48"/>
            <p:cNvGrpSpPr/>
            <p:nvPr/>
          </p:nvGrpSpPr>
          <p:grpSpPr>
            <a:xfrm>
              <a:off x="5108440" y="3413361"/>
              <a:ext cx="826335" cy="818180"/>
              <a:chOff x="3116775" y="792675"/>
              <a:chExt cx="1351325" cy="1337114"/>
            </a:xfrm>
          </p:grpSpPr>
          <p:sp>
            <p:nvSpPr>
              <p:cNvPr id="1665" name="Google Shape;1665;p48"/>
              <p:cNvSpPr/>
              <p:nvPr/>
            </p:nvSpPr>
            <p:spPr>
              <a:xfrm>
                <a:off x="3345075" y="792675"/>
                <a:ext cx="983450" cy="335525"/>
              </a:xfrm>
              <a:custGeom>
                <a:avLst/>
                <a:gdLst/>
                <a:ahLst/>
                <a:cxnLst/>
                <a:rect l="l" t="t" r="r" b="b"/>
                <a:pathLst>
                  <a:path w="39338" h="13421" extrusionOk="0">
                    <a:moveTo>
                      <a:pt x="1812" y="0"/>
                    </a:moveTo>
                    <a:cubicBezTo>
                      <a:pt x="851" y="0"/>
                      <a:pt x="1" y="777"/>
                      <a:pt x="1" y="1812"/>
                    </a:cubicBezTo>
                    <a:lnTo>
                      <a:pt x="1" y="1849"/>
                    </a:lnTo>
                    <a:cubicBezTo>
                      <a:pt x="1" y="2810"/>
                      <a:pt x="814" y="3661"/>
                      <a:pt x="1812" y="3661"/>
                    </a:cubicBezTo>
                    <a:lnTo>
                      <a:pt x="8467" y="3661"/>
                    </a:lnTo>
                    <a:cubicBezTo>
                      <a:pt x="9317" y="3661"/>
                      <a:pt x="9946" y="4289"/>
                      <a:pt x="9946" y="5102"/>
                    </a:cubicBezTo>
                    <a:lnTo>
                      <a:pt x="9946" y="6692"/>
                    </a:lnTo>
                    <a:lnTo>
                      <a:pt x="10316" y="6692"/>
                    </a:lnTo>
                    <a:lnTo>
                      <a:pt x="10316" y="5102"/>
                    </a:lnTo>
                    <a:cubicBezTo>
                      <a:pt x="10316" y="4067"/>
                      <a:pt x="9539" y="3291"/>
                      <a:pt x="8504" y="3291"/>
                    </a:cubicBezTo>
                    <a:lnTo>
                      <a:pt x="1849" y="3291"/>
                    </a:lnTo>
                    <a:cubicBezTo>
                      <a:pt x="1036" y="3291"/>
                      <a:pt x="370" y="2625"/>
                      <a:pt x="370" y="1812"/>
                    </a:cubicBezTo>
                    <a:lnTo>
                      <a:pt x="370" y="1775"/>
                    </a:lnTo>
                    <a:cubicBezTo>
                      <a:pt x="370" y="925"/>
                      <a:pt x="1036" y="259"/>
                      <a:pt x="1849" y="259"/>
                    </a:cubicBezTo>
                    <a:lnTo>
                      <a:pt x="37600" y="259"/>
                    </a:lnTo>
                    <a:cubicBezTo>
                      <a:pt x="38376" y="259"/>
                      <a:pt x="39079" y="925"/>
                      <a:pt x="39079" y="1775"/>
                    </a:cubicBezTo>
                    <a:lnTo>
                      <a:pt x="39079" y="13421"/>
                    </a:lnTo>
                    <a:lnTo>
                      <a:pt x="39338" y="13421"/>
                    </a:lnTo>
                    <a:lnTo>
                      <a:pt x="39338" y="1812"/>
                    </a:lnTo>
                    <a:cubicBezTo>
                      <a:pt x="39338" y="851"/>
                      <a:pt x="38561" y="0"/>
                      <a:pt x="37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8"/>
              <p:cNvSpPr/>
              <p:nvPr/>
            </p:nvSpPr>
            <p:spPr>
              <a:xfrm>
                <a:off x="4198175" y="1083825"/>
                <a:ext cx="256050" cy="406700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16268" extrusionOk="0">
                    <a:moveTo>
                      <a:pt x="5103" y="0"/>
                    </a:moveTo>
                    <a:cubicBezTo>
                      <a:pt x="2293" y="0"/>
                      <a:pt x="1" y="1886"/>
                      <a:pt x="1" y="7025"/>
                    </a:cubicBezTo>
                    <a:cubicBezTo>
                      <a:pt x="1" y="12127"/>
                      <a:pt x="2256" y="16267"/>
                      <a:pt x="5103" y="16267"/>
                    </a:cubicBezTo>
                    <a:cubicBezTo>
                      <a:pt x="7949" y="16267"/>
                      <a:pt x="10242" y="12164"/>
                      <a:pt x="10242" y="7025"/>
                    </a:cubicBezTo>
                    <a:cubicBezTo>
                      <a:pt x="10242" y="1886"/>
                      <a:pt x="7949" y="0"/>
                      <a:pt x="5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8"/>
              <p:cNvSpPr/>
              <p:nvPr/>
            </p:nvSpPr>
            <p:spPr>
              <a:xfrm>
                <a:off x="4330350" y="1083825"/>
                <a:ext cx="122950" cy="227375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9095" extrusionOk="0">
                    <a:moveTo>
                      <a:pt x="1" y="0"/>
                    </a:moveTo>
                    <a:lnTo>
                      <a:pt x="1" y="9095"/>
                    </a:lnTo>
                    <a:cubicBezTo>
                      <a:pt x="1997" y="9021"/>
                      <a:pt x="3772" y="7986"/>
                      <a:pt x="4918" y="6470"/>
                    </a:cubicBezTo>
                    <a:cubicBezTo>
                      <a:pt x="4770" y="1886"/>
                      <a:pt x="2662" y="148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8"/>
              <p:cNvSpPr/>
              <p:nvPr/>
            </p:nvSpPr>
            <p:spPr>
              <a:xfrm>
                <a:off x="4197250" y="1083825"/>
                <a:ext cx="122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4881" h="9169" extrusionOk="0">
                    <a:moveTo>
                      <a:pt x="4881" y="0"/>
                    </a:moveTo>
                    <a:cubicBezTo>
                      <a:pt x="2256" y="111"/>
                      <a:pt x="186" y="1886"/>
                      <a:pt x="1" y="6470"/>
                    </a:cubicBezTo>
                    <a:cubicBezTo>
                      <a:pt x="1147" y="8060"/>
                      <a:pt x="2884" y="9058"/>
                      <a:pt x="4881" y="9169"/>
                    </a:cubicBezTo>
                    <a:lnTo>
                      <a:pt x="48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8"/>
              <p:cNvSpPr/>
              <p:nvPr/>
            </p:nvSpPr>
            <p:spPr>
              <a:xfrm>
                <a:off x="4319250" y="1083825"/>
                <a:ext cx="12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" extrusionOk="0">
                    <a:moveTo>
                      <a:pt x="1" y="0"/>
                    </a:moveTo>
                    <a:lnTo>
                      <a:pt x="223" y="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8"/>
              <p:cNvSpPr/>
              <p:nvPr/>
            </p:nvSpPr>
            <p:spPr>
              <a:xfrm>
                <a:off x="4172300" y="1304825"/>
                <a:ext cx="97075" cy="2281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9124" extrusionOk="0">
                    <a:moveTo>
                      <a:pt x="1258" y="1"/>
                    </a:moveTo>
                    <a:cubicBezTo>
                      <a:pt x="1173" y="1"/>
                      <a:pt x="1086" y="11"/>
                      <a:pt x="999" y="33"/>
                    </a:cubicBezTo>
                    <a:cubicBezTo>
                      <a:pt x="370" y="181"/>
                      <a:pt x="1" y="736"/>
                      <a:pt x="148" y="1327"/>
                    </a:cubicBezTo>
                    <a:lnTo>
                      <a:pt x="1627" y="8278"/>
                    </a:lnTo>
                    <a:cubicBezTo>
                      <a:pt x="1753" y="8781"/>
                      <a:pt x="2173" y="9124"/>
                      <a:pt x="2660" y="9124"/>
                    </a:cubicBezTo>
                    <a:cubicBezTo>
                      <a:pt x="2746" y="9124"/>
                      <a:pt x="2833" y="9113"/>
                      <a:pt x="2921" y="9091"/>
                    </a:cubicBezTo>
                    <a:cubicBezTo>
                      <a:pt x="3513" y="8943"/>
                      <a:pt x="3882" y="8389"/>
                      <a:pt x="3772" y="7797"/>
                    </a:cubicBezTo>
                    <a:lnTo>
                      <a:pt x="2293" y="884"/>
                    </a:lnTo>
                    <a:cubicBezTo>
                      <a:pt x="2167" y="348"/>
                      <a:pt x="1746" y="1"/>
                      <a:pt x="1258" y="1"/>
                    </a:cubicBezTo>
                    <a:close/>
                  </a:path>
                </a:pathLst>
              </a:custGeom>
              <a:solidFill>
                <a:srgbClr val="D3A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8"/>
              <p:cNvSpPr/>
              <p:nvPr/>
            </p:nvSpPr>
            <p:spPr>
              <a:xfrm>
                <a:off x="4209275" y="1447975"/>
                <a:ext cx="83200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661" extrusionOk="0">
                    <a:moveTo>
                      <a:pt x="0" y="1"/>
                    </a:moveTo>
                    <a:lnTo>
                      <a:pt x="0" y="1997"/>
                    </a:lnTo>
                    <a:cubicBezTo>
                      <a:pt x="0" y="2921"/>
                      <a:pt x="740" y="3661"/>
                      <a:pt x="1664" y="3661"/>
                    </a:cubicBezTo>
                    <a:cubicBezTo>
                      <a:pt x="2588" y="3661"/>
                      <a:pt x="3328" y="2921"/>
                      <a:pt x="3328" y="1997"/>
                    </a:cubicBezTo>
                    <a:lnTo>
                      <a:pt x="3328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8"/>
              <p:cNvSpPr/>
              <p:nvPr/>
            </p:nvSpPr>
            <p:spPr>
              <a:xfrm>
                <a:off x="4243488" y="1514524"/>
                <a:ext cx="210708" cy="615266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26361" extrusionOk="0">
                    <a:moveTo>
                      <a:pt x="370" y="1"/>
                    </a:moveTo>
                    <a:lnTo>
                      <a:pt x="0" y="26361"/>
                    </a:lnTo>
                    <a:lnTo>
                      <a:pt x="8430" y="26361"/>
                    </a:lnTo>
                    <a:lnTo>
                      <a:pt x="8134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8"/>
              <p:cNvSpPr/>
              <p:nvPr/>
            </p:nvSpPr>
            <p:spPr>
              <a:xfrm>
                <a:off x="4239777" y="1576462"/>
                <a:ext cx="218150" cy="55039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33201" extrusionOk="0">
                    <a:moveTo>
                      <a:pt x="0" y="1"/>
                    </a:moveTo>
                    <a:lnTo>
                      <a:pt x="0" y="33200"/>
                    </a:lnTo>
                    <a:lnTo>
                      <a:pt x="8725" y="33200"/>
                    </a:lnTo>
                    <a:lnTo>
                      <a:pt x="8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8"/>
              <p:cNvSpPr/>
              <p:nvPr/>
            </p:nvSpPr>
            <p:spPr>
              <a:xfrm>
                <a:off x="4241625" y="1337075"/>
                <a:ext cx="2264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8097" extrusionOk="0">
                    <a:moveTo>
                      <a:pt x="0" y="0"/>
                    </a:moveTo>
                    <a:lnTo>
                      <a:pt x="0" y="6803"/>
                    </a:lnTo>
                    <a:cubicBezTo>
                      <a:pt x="0" y="7542"/>
                      <a:pt x="629" y="8097"/>
                      <a:pt x="1294" y="8097"/>
                    </a:cubicBezTo>
                    <a:lnTo>
                      <a:pt x="7764" y="8097"/>
                    </a:lnTo>
                    <a:cubicBezTo>
                      <a:pt x="8504" y="8097"/>
                      <a:pt x="9058" y="7468"/>
                      <a:pt x="9058" y="6803"/>
                    </a:cubicBez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8"/>
              <p:cNvSpPr/>
              <p:nvPr/>
            </p:nvSpPr>
            <p:spPr>
              <a:xfrm>
                <a:off x="4239775" y="1155900"/>
                <a:ext cx="52700" cy="3882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5529" extrusionOk="0">
                    <a:moveTo>
                      <a:pt x="1073" y="1"/>
                    </a:moveTo>
                    <a:cubicBezTo>
                      <a:pt x="444" y="1"/>
                      <a:pt x="0" y="445"/>
                      <a:pt x="0" y="1036"/>
                    </a:cubicBezTo>
                    <a:lnTo>
                      <a:pt x="0" y="14456"/>
                    </a:lnTo>
                    <a:cubicBezTo>
                      <a:pt x="0" y="15048"/>
                      <a:pt x="444" y="15529"/>
                      <a:pt x="1073" y="15529"/>
                    </a:cubicBezTo>
                    <a:cubicBezTo>
                      <a:pt x="1664" y="15529"/>
                      <a:pt x="2108" y="15048"/>
                      <a:pt x="2108" y="14456"/>
                    </a:cubicBezTo>
                    <a:lnTo>
                      <a:pt x="2108" y="1036"/>
                    </a:lnTo>
                    <a:cubicBezTo>
                      <a:pt x="2108" y="445"/>
                      <a:pt x="1664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8"/>
              <p:cNvSpPr/>
              <p:nvPr/>
            </p:nvSpPr>
            <p:spPr>
              <a:xfrm>
                <a:off x="4298925" y="1134650"/>
                <a:ext cx="52700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1137" extrusionOk="0">
                    <a:moveTo>
                      <a:pt x="1036" y="1"/>
                    </a:moveTo>
                    <a:cubicBezTo>
                      <a:pt x="444" y="1"/>
                      <a:pt x="1" y="481"/>
                      <a:pt x="1" y="1073"/>
                    </a:cubicBezTo>
                    <a:lnTo>
                      <a:pt x="1" y="10168"/>
                    </a:lnTo>
                    <a:cubicBezTo>
                      <a:pt x="1" y="10722"/>
                      <a:pt x="444" y="11129"/>
                      <a:pt x="1036" y="11129"/>
                    </a:cubicBezTo>
                    <a:cubicBezTo>
                      <a:pt x="1082" y="11134"/>
                      <a:pt x="1127" y="11137"/>
                      <a:pt x="1171" y="11137"/>
                    </a:cubicBezTo>
                    <a:cubicBezTo>
                      <a:pt x="1727" y="11137"/>
                      <a:pt x="2108" y="10716"/>
                      <a:pt x="2108" y="10168"/>
                    </a:cubicBezTo>
                    <a:lnTo>
                      <a:pt x="2108" y="1073"/>
                    </a:lnTo>
                    <a:cubicBezTo>
                      <a:pt x="2108" y="481"/>
                      <a:pt x="1664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8"/>
              <p:cNvSpPr/>
              <p:nvPr/>
            </p:nvSpPr>
            <p:spPr>
              <a:xfrm>
                <a:off x="4357150" y="1155900"/>
                <a:ext cx="53625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0464" extrusionOk="0">
                    <a:moveTo>
                      <a:pt x="1073" y="1"/>
                    </a:moveTo>
                    <a:cubicBezTo>
                      <a:pt x="481" y="1"/>
                      <a:pt x="1" y="445"/>
                      <a:pt x="1" y="1036"/>
                    </a:cubicBezTo>
                    <a:lnTo>
                      <a:pt x="1" y="9428"/>
                    </a:lnTo>
                    <a:cubicBezTo>
                      <a:pt x="1" y="10020"/>
                      <a:pt x="481" y="10464"/>
                      <a:pt x="1073" y="10464"/>
                    </a:cubicBezTo>
                    <a:cubicBezTo>
                      <a:pt x="1664" y="10464"/>
                      <a:pt x="2145" y="10020"/>
                      <a:pt x="2145" y="9428"/>
                    </a:cubicBezTo>
                    <a:lnTo>
                      <a:pt x="2145" y="1036"/>
                    </a:lnTo>
                    <a:cubicBezTo>
                      <a:pt x="2145" y="445"/>
                      <a:pt x="1664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8"/>
              <p:cNvSpPr/>
              <p:nvPr/>
            </p:nvSpPr>
            <p:spPr>
              <a:xfrm>
                <a:off x="4417225" y="1200275"/>
                <a:ext cx="50875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0833" extrusionOk="0">
                    <a:moveTo>
                      <a:pt x="1036" y="1"/>
                    </a:moveTo>
                    <a:cubicBezTo>
                      <a:pt x="481" y="1"/>
                      <a:pt x="1" y="481"/>
                      <a:pt x="1" y="1036"/>
                    </a:cubicBezTo>
                    <a:lnTo>
                      <a:pt x="1" y="9798"/>
                    </a:lnTo>
                    <a:cubicBezTo>
                      <a:pt x="1" y="10352"/>
                      <a:pt x="481" y="10833"/>
                      <a:pt x="1036" y="10833"/>
                    </a:cubicBezTo>
                    <a:cubicBezTo>
                      <a:pt x="1591" y="10833"/>
                      <a:pt x="2034" y="10352"/>
                      <a:pt x="2034" y="9798"/>
                    </a:cubicBezTo>
                    <a:lnTo>
                      <a:pt x="2034" y="1036"/>
                    </a:lnTo>
                    <a:cubicBezTo>
                      <a:pt x="2034" y="481"/>
                      <a:pt x="1591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8"/>
              <p:cNvSpPr/>
              <p:nvPr/>
            </p:nvSpPr>
            <p:spPr>
              <a:xfrm>
                <a:off x="3116775" y="945175"/>
                <a:ext cx="1017650" cy="439975"/>
              </a:xfrm>
              <a:custGeom>
                <a:avLst/>
                <a:gdLst/>
                <a:ahLst/>
                <a:cxnLst/>
                <a:rect l="l" t="t" r="r" b="b"/>
                <a:pathLst>
                  <a:path w="40706" h="17599" extrusionOk="0">
                    <a:moveTo>
                      <a:pt x="999" y="1"/>
                    </a:moveTo>
                    <a:cubicBezTo>
                      <a:pt x="445" y="1"/>
                      <a:pt x="1" y="481"/>
                      <a:pt x="1" y="1036"/>
                    </a:cubicBezTo>
                    <a:lnTo>
                      <a:pt x="1" y="16600"/>
                    </a:lnTo>
                    <a:cubicBezTo>
                      <a:pt x="1" y="17155"/>
                      <a:pt x="445" y="17599"/>
                      <a:pt x="999" y="17599"/>
                    </a:cubicBezTo>
                    <a:lnTo>
                      <a:pt x="39708" y="17599"/>
                    </a:lnTo>
                    <a:cubicBezTo>
                      <a:pt x="40262" y="17599"/>
                      <a:pt x="40706" y="17155"/>
                      <a:pt x="40706" y="16600"/>
                    </a:cubicBezTo>
                    <a:lnTo>
                      <a:pt x="40706" y="1036"/>
                    </a:lnTo>
                    <a:cubicBezTo>
                      <a:pt x="40706" y="481"/>
                      <a:pt x="40225" y="1"/>
                      <a:pt x="39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8"/>
              <p:cNvSpPr/>
              <p:nvPr/>
            </p:nvSpPr>
            <p:spPr>
              <a:xfrm>
                <a:off x="321105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8"/>
              <p:cNvSpPr/>
              <p:nvPr/>
            </p:nvSpPr>
            <p:spPr>
              <a:xfrm>
                <a:off x="330717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8"/>
              <p:cNvSpPr/>
              <p:nvPr/>
            </p:nvSpPr>
            <p:spPr>
              <a:xfrm>
                <a:off x="3403300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8"/>
              <p:cNvSpPr/>
              <p:nvPr/>
            </p:nvSpPr>
            <p:spPr>
              <a:xfrm>
                <a:off x="349942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8"/>
              <p:cNvSpPr/>
              <p:nvPr/>
            </p:nvSpPr>
            <p:spPr>
              <a:xfrm>
                <a:off x="359370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8"/>
              <p:cNvSpPr/>
              <p:nvPr/>
            </p:nvSpPr>
            <p:spPr>
              <a:xfrm>
                <a:off x="368982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8"/>
              <p:cNvSpPr/>
              <p:nvPr/>
            </p:nvSpPr>
            <p:spPr>
              <a:xfrm>
                <a:off x="3785950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8"/>
              <p:cNvSpPr/>
              <p:nvPr/>
            </p:nvSpPr>
            <p:spPr>
              <a:xfrm>
                <a:off x="388115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48"/>
              <p:cNvSpPr/>
              <p:nvPr/>
            </p:nvSpPr>
            <p:spPr>
              <a:xfrm>
                <a:off x="397727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48"/>
              <p:cNvSpPr/>
              <p:nvPr/>
            </p:nvSpPr>
            <p:spPr>
              <a:xfrm>
                <a:off x="3211050" y="1246500"/>
                <a:ext cx="628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515" y="2292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48"/>
              <p:cNvSpPr/>
              <p:nvPr/>
            </p:nvSpPr>
            <p:spPr>
              <a:xfrm>
                <a:off x="3785950" y="1246500"/>
                <a:ext cx="619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478" y="229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48"/>
              <p:cNvSpPr/>
              <p:nvPr/>
            </p:nvSpPr>
            <p:spPr>
              <a:xfrm>
                <a:off x="3881150" y="1246500"/>
                <a:ext cx="628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515" y="2292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8"/>
              <p:cNvSpPr/>
              <p:nvPr/>
            </p:nvSpPr>
            <p:spPr>
              <a:xfrm>
                <a:off x="3977275" y="1246500"/>
                <a:ext cx="619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478" y="229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8"/>
              <p:cNvSpPr/>
              <p:nvPr/>
            </p:nvSpPr>
            <p:spPr>
              <a:xfrm>
                <a:off x="321105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8"/>
              <p:cNvSpPr/>
              <p:nvPr/>
            </p:nvSpPr>
            <p:spPr>
              <a:xfrm>
                <a:off x="330717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8"/>
              <p:cNvSpPr/>
              <p:nvPr/>
            </p:nvSpPr>
            <p:spPr>
              <a:xfrm>
                <a:off x="3403300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48"/>
              <p:cNvSpPr/>
              <p:nvPr/>
            </p:nvSpPr>
            <p:spPr>
              <a:xfrm>
                <a:off x="349942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8"/>
              <p:cNvSpPr/>
              <p:nvPr/>
            </p:nvSpPr>
            <p:spPr>
              <a:xfrm>
                <a:off x="359370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8"/>
              <p:cNvSpPr/>
              <p:nvPr/>
            </p:nvSpPr>
            <p:spPr>
              <a:xfrm>
                <a:off x="368982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8"/>
              <p:cNvSpPr/>
              <p:nvPr/>
            </p:nvSpPr>
            <p:spPr>
              <a:xfrm>
                <a:off x="3785950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8"/>
              <p:cNvSpPr/>
              <p:nvPr/>
            </p:nvSpPr>
            <p:spPr>
              <a:xfrm>
                <a:off x="388115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48"/>
              <p:cNvSpPr/>
              <p:nvPr/>
            </p:nvSpPr>
            <p:spPr>
              <a:xfrm>
                <a:off x="397727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48"/>
              <p:cNvSpPr/>
              <p:nvPr/>
            </p:nvSpPr>
            <p:spPr>
              <a:xfrm>
                <a:off x="3307175" y="1246500"/>
                <a:ext cx="45200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18080" y="2292"/>
                    </a:lnTo>
                    <a:lnTo>
                      <a:pt x="180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48"/>
              <p:cNvSpPr/>
              <p:nvPr/>
            </p:nvSpPr>
            <p:spPr>
              <a:xfrm>
                <a:off x="3677825" y="1304825"/>
                <a:ext cx="97075" cy="2281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9124" extrusionOk="0">
                    <a:moveTo>
                      <a:pt x="2661" y="1"/>
                    </a:moveTo>
                    <a:cubicBezTo>
                      <a:pt x="2174" y="1"/>
                      <a:pt x="1753" y="348"/>
                      <a:pt x="1627" y="884"/>
                    </a:cubicBezTo>
                    <a:lnTo>
                      <a:pt x="148" y="7797"/>
                    </a:lnTo>
                    <a:cubicBezTo>
                      <a:pt x="0" y="8389"/>
                      <a:pt x="370" y="8943"/>
                      <a:pt x="998" y="9091"/>
                    </a:cubicBezTo>
                    <a:cubicBezTo>
                      <a:pt x="1087" y="9113"/>
                      <a:pt x="1174" y="9124"/>
                      <a:pt x="1260" y="9124"/>
                    </a:cubicBezTo>
                    <a:cubicBezTo>
                      <a:pt x="1746" y="9124"/>
                      <a:pt x="2167" y="8781"/>
                      <a:pt x="2292" y="8278"/>
                    </a:cubicBezTo>
                    <a:lnTo>
                      <a:pt x="3771" y="1327"/>
                    </a:lnTo>
                    <a:cubicBezTo>
                      <a:pt x="3882" y="736"/>
                      <a:pt x="3512" y="181"/>
                      <a:pt x="2921" y="33"/>
                    </a:cubicBezTo>
                    <a:cubicBezTo>
                      <a:pt x="2833" y="11"/>
                      <a:pt x="2746" y="1"/>
                      <a:pt x="2661" y="1"/>
                    </a:cubicBezTo>
                    <a:close/>
                  </a:path>
                </a:pathLst>
              </a:custGeom>
              <a:solidFill>
                <a:srgbClr val="D3A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48"/>
              <p:cNvSpPr/>
              <p:nvPr/>
            </p:nvSpPr>
            <p:spPr>
              <a:xfrm>
                <a:off x="3653775" y="1447975"/>
                <a:ext cx="83225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661" extrusionOk="0">
                    <a:moveTo>
                      <a:pt x="1" y="1"/>
                    </a:moveTo>
                    <a:lnTo>
                      <a:pt x="1" y="1997"/>
                    </a:lnTo>
                    <a:cubicBezTo>
                      <a:pt x="1" y="2921"/>
                      <a:pt x="740" y="3661"/>
                      <a:pt x="1665" y="3661"/>
                    </a:cubicBezTo>
                    <a:cubicBezTo>
                      <a:pt x="2589" y="3661"/>
                      <a:pt x="3328" y="2921"/>
                      <a:pt x="3328" y="1997"/>
                    </a:cubicBezTo>
                    <a:lnTo>
                      <a:pt x="3328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8"/>
              <p:cNvSpPr/>
              <p:nvPr/>
            </p:nvSpPr>
            <p:spPr>
              <a:xfrm>
                <a:off x="3492984" y="1514522"/>
                <a:ext cx="210750" cy="202452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26361" extrusionOk="0">
                    <a:moveTo>
                      <a:pt x="333" y="1"/>
                    </a:moveTo>
                    <a:lnTo>
                      <a:pt x="0" y="26361"/>
                    </a:lnTo>
                    <a:lnTo>
                      <a:pt x="8429" y="26361"/>
                    </a:ln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8"/>
              <p:cNvSpPr/>
              <p:nvPr/>
            </p:nvSpPr>
            <p:spPr>
              <a:xfrm>
                <a:off x="3488378" y="1576462"/>
                <a:ext cx="218150" cy="55039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33201" extrusionOk="0">
                    <a:moveTo>
                      <a:pt x="0" y="1"/>
                    </a:moveTo>
                    <a:lnTo>
                      <a:pt x="0" y="33200"/>
                    </a:lnTo>
                    <a:lnTo>
                      <a:pt x="8725" y="33200"/>
                    </a:lnTo>
                    <a:lnTo>
                      <a:pt x="8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8"/>
              <p:cNvSpPr/>
              <p:nvPr/>
            </p:nvSpPr>
            <p:spPr>
              <a:xfrm>
                <a:off x="3479100" y="1337075"/>
                <a:ext cx="2264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8097" extrusionOk="0">
                    <a:moveTo>
                      <a:pt x="0" y="0"/>
                    </a:moveTo>
                    <a:lnTo>
                      <a:pt x="0" y="6803"/>
                    </a:lnTo>
                    <a:cubicBezTo>
                      <a:pt x="0" y="7468"/>
                      <a:pt x="555" y="8097"/>
                      <a:pt x="1294" y="8097"/>
                    </a:cubicBezTo>
                    <a:lnTo>
                      <a:pt x="7764" y="8097"/>
                    </a:lnTo>
                    <a:cubicBezTo>
                      <a:pt x="8467" y="8097"/>
                      <a:pt x="9058" y="7542"/>
                      <a:pt x="9058" y="6803"/>
                    </a:cubicBez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8"/>
              <p:cNvSpPr/>
              <p:nvPr/>
            </p:nvSpPr>
            <p:spPr>
              <a:xfrm>
                <a:off x="3654700" y="1155900"/>
                <a:ext cx="53650" cy="38822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5529" extrusionOk="0">
                    <a:moveTo>
                      <a:pt x="1073" y="1"/>
                    </a:moveTo>
                    <a:cubicBezTo>
                      <a:pt x="482" y="1"/>
                      <a:pt x="1" y="445"/>
                      <a:pt x="1" y="1036"/>
                    </a:cubicBezTo>
                    <a:lnTo>
                      <a:pt x="1" y="14456"/>
                    </a:lnTo>
                    <a:cubicBezTo>
                      <a:pt x="1" y="15048"/>
                      <a:pt x="482" y="15529"/>
                      <a:pt x="1073" y="15529"/>
                    </a:cubicBezTo>
                    <a:cubicBezTo>
                      <a:pt x="1665" y="15529"/>
                      <a:pt x="2145" y="15048"/>
                      <a:pt x="2145" y="14456"/>
                    </a:cubicBezTo>
                    <a:lnTo>
                      <a:pt x="2145" y="1036"/>
                    </a:lnTo>
                    <a:cubicBezTo>
                      <a:pt x="2145" y="445"/>
                      <a:pt x="1665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8"/>
              <p:cNvSpPr/>
              <p:nvPr/>
            </p:nvSpPr>
            <p:spPr>
              <a:xfrm>
                <a:off x="3596475" y="1134650"/>
                <a:ext cx="52725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137" extrusionOk="0">
                    <a:moveTo>
                      <a:pt x="1036" y="1"/>
                    </a:moveTo>
                    <a:cubicBezTo>
                      <a:pt x="444" y="1"/>
                      <a:pt x="1" y="481"/>
                      <a:pt x="1" y="1073"/>
                    </a:cubicBezTo>
                    <a:lnTo>
                      <a:pt x="1" y="10168"/>
                    </a:lnTo>
                    <a:cubicBezTo>
                      <a:pt x="1" y="10716"/>
                      <a:pt x="382" y="11137"/>
                      <a:pt x="908" y="11137"/>
                    </a:cubicBezTo>
                    <a:cubicBezTo>
                      <a:pt x="950" y="11137"/>
                      <a:pt x="993" y="11134"/>
                      <a:pt x="1036" y="11129"/>
                    </a:cubicBezTo>
                    <a:cubicBezTo>
                      <a:pt x="1664" y="11129"/>
                      <a:pt x="2108" y="10722"/>
                      <a:pt x="2108" y="10168"/>
                    </a:cubicBezTo>
                    <a:lnTo>
                      <a:pt x="2108" y="1073"/>
                    </a:lnTo>
                    <a:cubicBezTo>
                      <a:pt x="2108" y="481"/>
                      <a:pt x="1664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8"/>
              <p:cNvSpPr/>
              <p:nvPr/>
            </p:nvSpPr>
            <p:spPr>
              <a:xfrm>
                <a:off x="3535475" y="1155900"/>
                <a:ext cx="53625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0464" extrusionOk="0">
                    <a:moveTo>
                      <a:pt x="1073" y="1"/>
                    </a:moveTo>
                    <a:cubicBezTo>
                      <a:pt x="481" y="1"/>
                      <a:pt x="1" y="445"/>
                      <a:pt x="1" y="1036"/>
                    </a:cubicBezTo>
                    <a:lnTo>
                      <a:pt x="1" y="9428"/>
                    </a:lnTo>
                    <a:cubicBezTo>
                      <a:pt x="1" y="10020"/>
                      <a:pt x="481" y="10464"/>
                      <a:pt x="1073" y="10464"/>
                    </a:cubicBezTo>
                    <a:cubicBezTo>
                      <a:pt x="1701" y="10464"/>
                      <a:pt x="2145" y="10020"/>
                      <a:pt x="2145" y="9428"/>
                    </a:cubicBezTo>
                    <a:lnTo>
                      <a:pt x="2145" y="1036"/>
                    </a:lnTo>
                    <a:cubicBezTo>
                      <a:pt x="2145" y="445"/>
                      <a:pt x="1701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48"/>
              <p:cNvSpPr/>
              <p:nvPr/>
            </p:nvSpPr>
            <p:spPr>
              <a:xfrm>
                <a:off x="3478175" y="1200275"/>
                <a:ext cx="50850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10833" extrusionOk="0">
                    <a:moveTo>
                      <a:pt x="1036" y="1"/>
                    </a:moveTo>
                    <a:cubicBezTo>
                      <a:pt x="481" y="1"/>
                      <a:pt x="1" y="481"/>
                      <a:pt x="1" y="1036"/>
                    </a:cubicBezTo>
                    <a:lnTo>
                      <a:pt x="1" y="9798"/>
                    </a:lnTo>
                    <a:cubicBezTo>
                      <a:pt x="1" y="10352"/>
                      <a:pt x="481" y="10833"/>
                      <a:pt x="1036" y="10833"/>
                    </a:cubicBezTo>
                    <a:cubicBezTo>
                      <a:pt x="1590" y="10833"/>
                      <a:pt x="2034" y="10352"/>
                      <a:pt x="2034" y="9798"/>
                    </a:cubicBezTo>
                    <a:lnTo>
                      <a:pt x="2034" y="1036"/>
                    </a:lnTo>
                    <a:cubicBezTo>
                      <a:pt x="2034" y="481"/>
                      <a:pt x="1590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14877" y="349322"/>
            <a:ext cx="5127686" cy="4543666"/>
            <a:chOff x="460890" y="992206"/>
            <a:chExt cx="4552899" cy="4034345"/>
          </a:xfrm>
        </p:grpSpPr>
        <p:pic>
          <p:nvPicPr>
            <p:cNvPr id="36" name="Google Shape;1487;p45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90" y="992206"/>
              <a:ext cx="4552899" cy="362437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2286252" y="4657219"/>
              <a:ext cx="864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800" i="1">
                  <a:solidFill>
                    <a:srgbClr val="0070C0"/>
                  </a:solidFill>
                </a:rPr>
                <a:t>Hình 3</a:t>
              </a:r>
              <a:endParaRPr lang="en-US" sz="1800">
                <a:solidFill>
                  <a:srgbClr val="0070C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700174" y="784272"/>
            <a:ext cx="32691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smtClean="0"/>
              <a:t>C</a:t>
            </a:r>
            <a:r>
              <a:rPr lang="en-US" sz="2000" smtClean="0"/>
              <a:t>on </a:t>
            </a:r>
            <a:r>
              <a:rPr lang="en-US" sz="2000"/>
              <a:t>trỏ soạn thảo tự động dịch chuyển sang phải.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57626" y="1263602"/>
            <a:ext cx="4931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57626" y="3265469"/>
            <a:ext cx="4931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50785" y="2295973"/>
            <a:ext cx="33185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Trong văn bản, có thể di chuyển con trỏ soạn thảo bằng cách nháy chuột vào vị trí đó.</a:t>
            </a:r>
          </a:p>
        </p:txBody>
      </p:sp>
    </p:spTree>
    <p:extLst>
      <p:ext uri="{BB962C8B-B14F-4D97-AF65-F5344CB8AC3E}">
        <p14:creationId xmlns:p14="http://schemas.microsoft.com/office/powerpoint/2010/main" val="417975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3"/>
          <p:cNvSpPr txBox="1">
            <a:spLocks noGrp="1"/>
          </p:cNvSpPr>
          <p:nvPr>
            <p:ph type="subTitle" idx="1"/>
          </p:nvPr>
        </p:nvSpPr>
        <p:spPr>
          <a:xfrm>
            <a:off x="438657" y="781368"/>
            <a:ext cx="4851659" cy="5851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smtClean="0">
                <a:latin typeface="+mn-lt"/>
              </a:rPr>
              <a:t>Thực hành</a:t>
            </a:r>
            <a:endParaRPr sz="2400" b="1">
              <a:latin typeface="+mn-lt"/>
            </a:endParaRPr>
          </a:p>
        </p:txBody>
      </p:sp>
      <p:grpSp>
        <p:nvGrpSpPr>
          <p:cNvPr id="584" name="Google Shape;584;p33"/>
          <p:cNvGrpSpPr/>
          <p:nvPr/>
        </p:nvGrpSpPr>
        <p:grpSpPr>
          <a:xfrm>
            <a:off x="7958664" y="781368"/>
            <a:ext cx="1021846" cy="1022785"/>
            <a:chOff x="7405572" y="870668"/>
            <a:chExt cx="1021846" cy="1022785"/>
          </a:xfrm>
        </p:grpSpPr>
        <p:sp>
          <p:nvSpPr>
            <p:cNvPr id="585" name="Google Shape;585;p33"/>
            <p:cNvSpPr/>
            <p:nvPr/>
          </p:nvSpPr>
          <p:spPr>
            <a:xfrm>
              <a:off x="7405572" y="870668"/>
              <a:ext cx="1021846" cy="1022785"/>
            </a:xfrm>
            <a:custGeom>
              <a:avLst/>
              <a:gdLst/>
              <a:ahLst/>
              <a:cxnLst/>
              <a:rect l="l" t="t" r="r" b="b"/>
              <a:pathLst>
                <a:path w="58525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7644375" y="1490935"/>
              <a:ext cx="146542" cy="382828"/>
            </a:xfrm>
            <a:custGeom>
              <a:avLst/>
              <a:gdLst/>
              <a:ahLst/>
              <a:cxnLst/>
              <a:rect l="l" t="t" r="r" b="b"/>
              <a:pathLst>
                <a:path w="8393" h="26361" extrusionOk="0">
                  <a:moveTo>
                    <a:pt x="333" y="0"/>
                  </a:moveTo>
                  <a:lnTo>
                    <a:pt x="0" y="26360"/>
                  </a:lnTo>
                  <a:lnTo>
                    <a:pt x="8393" y="26360"/>
                  </a:lnTo>
                  <a:lnTo>
                    <a:pt x="8097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7650842" y="1393053"/>
              <a:ext cx="205923" cy="203729"/>
            </a:xfrm>
            <a:custGeom>
              <a:avLst/>
              <a:gdLst/>
              <a:ahLst/>
              <a:cxnLst/>
              <a:rect l="l" t="t" r="r" b="b"/>
              <a:pathLst>
                <a:path w="11794" h="11665" extrusionOk="0">
                  <a:moveTo>
                    <a:pt x="5324" y="1"/>
                  </a:moveTo>
                  <a:lnTo>
                    <a:pt x="518" y="4807"/>
                  </a:lnTo>
                  <a:cubicBezTo>
                    <a:pt x="0" y="5324"/>
                    <a:pt x="0" y="6138"/>
                    <a:pt x="518" y="6655"/>
                  </a:cubicBezTo>
                  <a:lnTo>
                    <a:pt x="5139" y="11277"/>
                  </a:lnTo>
                  <a:cubicBezTo>
                    <a:pt x="5379" y="11535"/>
                    <a:pt x="5712" y="11665"/>
                    <a:pt x="6049" y="11665"/>
                  </a:cubicBezTo>
                  <a:cubicBezTo>
                    <a:pt x="6387" y="11665"/>
                    <a:pt x="6729" y="11535"/>
                    <a:pt x="6987" y="11277"/>
                  </a:cubicBezTo>
                  <a:lnTo>
                    <a:pt x="11794" y="6470"/>
                  </a:lnTo>
                  <a:lnTo>
                    <a:pt x="5324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7638569" y="1381438"/>
              <a:ext cx="104935" cy="125765"/>
            </a:xfrm>
            <a:custGeom>
              <a:avLst/>
              <a:gdLst/>
              <a:ahLst/>
              <a:cxnLst/>
              <a:rect l="l" t="t" r="r" b="b"/>
              <a:pathLst>
                <a:path w="6010" h="7201" extrusionOk="0">
                  <a:moveTo>
                    <a:pt x="1627" y="0"/>
                  </a:moveTo>
                  <a:lnTo>
                    <a:pt x="666" y="4363"/>
                  </a:lnTo>
                  <a:cubicBezTo>
                    <a:pt x="1" y="5028"/>
                    <a:pt x="1" y="6063"/>
                    <a:pt x="666" y="6729"/>
                  </a:cubicBezTo>
                  <a:cubicBezTo>
                    <a:pt x="980" y="7043"/>
                    <a:pt x="1405" y="7200"/>
                    <a:pt x="1831" y="7200"/>
                  </a:cubicBezTo>
                  <a:cubicBezTo>
                    <a:pt x="2256" y="7200"/>
                    <a:pt x="2681" y="7043"/>
                    <a:pt x="2995" y="6729"/>
                  </a:cubicBezTo>
                  <a:lnTo>
                    <a:pt x="4030" y="5694"/>
                  </a:lnTo>
                  <a:lnTo>
                    <a:pt x="5694" y="5694"/>
                  </a:lnTo>
                  <a:cubicBezTo>
                    <a:pt x="5730" y="5694"/>
                    <a:pt x="6010" y="986"/>
                    <a:pt x="5755" y="986"/>
                  </a:cubicBezTo>
                  <a:cubicBezTo>
                    <a:pt x="5748" y="986"/>
                    <a:pt x="5740" y="990"/>
                    <a:pt x="5731" y="998"/>
                  </a:cubicBezTo>
                  <a:cubicBezTo>
                    <a:pt x="4573" y="2122"/>
                    <a:pt x="3763" y="2478"/>
                    <a:pt x="3228" y="2478"/>
                  </a:cubicBezTo>
                  <a:cubicBezTo>
                    <a:pt x="2618" y="2478"/>
                    <a:pt x="2367" y="2016"/>
                    <a:pt x="2367" y="1701"/>
                  </a:cubicBezTo>
                  <a:lnTo>
                    <a:pt x="2367" y="666"/>
                  </a:lnTo>
                  <a:lnTo>
                    <a:pt x="1627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7709572" y="1311697"/>
              <a:ext cx="144604" cy="140943"/>
            </a:xfrm>
            <a:custGeom>
              <a:avLst/>
              <a:gdLst/>
              <a:ahLst/>
              <a:cxnLst/>
              <a:rect l="l" t="t" r="r" b="b"/>
              <a:pathLst>
                <a:path w="8282" h="8070" extrusionOk="0">
                  <a:moveTo>
                    <a:pt x="7099" y="0"/>
                  </a:moveTo>
                  <a:cubicBezTo>
                    <a:pt x="6821" y="0"/>
                    <a:pt x="6544" y="111"/>
                    <a:pt x="6322" y="333"/>
                  </a:cubicBezTo>
                  <a:lnTo>
                    <a:pt x="407" y="6248"/>
                  </a:lnTo>
                  <a:cubicBezTo>
                    <a:pt x="0" y="6655"/>
                    <a:pt x="0" y="7320"/>
                    <a:pt x="407" y="7764"/>
                  </a:cubicBezTo>
                  <a:cubicBezTo>
                    <a:pt x="629" y="7967"/>
                    <a:pt x="906" y="8069"/>
                    <a:pt x="1183" y="8069"/>
                  </a:cubicBezTo>
                  <a:cubicBezTo>
                    <a:pt x="1461" y="8069"/>
                    <a:pt x="1738" y="7967"/>
                    <a:pt x="1960" y="7764"/>
                  </a:cubicBezTo>
                  <a:lnTo>
                    <a:pt x="7875" y="1849"/>
                  </a:lnTo>
                  <a:cubicBezTo>
                    <a:pt x="8282" y="1442"/>
                    <a:pt x="8282" y="740"/>
                    <a:pt x="7875" y="333"/>
                  </a:cubicBezTo>
                  <a:cubicBezTo>
                    <a:pt x="7653" y="111"/>
                    <a:pt x="7376" y="0"/>
                    <a:pt x="7099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7641799" y="1337529"/>
              <a:ext cx="38744" cy="161429"/>
            </a:xfrm>
            <a:custGeom>
              <a:avLst/>
              <a:gdLst/>
              <a:ahLst/>
              <a:cxnLst/>
              <a:rect l="l" t="t" r="r" b="b"/>
              <a:pathLst>
                <a:path w="2219" h="9243" extrusionOk="0">
                  <a:moveTo>
                    <a:pt x="1147" y="0"/>
                  </a:moveTo>
                  <a:cubicBezTo>
                    <a:pt x="555" y="0"/>
                    <a:pt x="37" y="444"/>
                    <a:pt x="37" y="1072"/>
                  </a:cubicBezTo>
                  <a:lnTo>
                    <a:pt x="0" y="8134"/>
                  </a:lnTo>
                  <a:cubicBezTo>
                    <a:pt x="0" y="8725"/>
                    <a:pt x="481" y="9243"/>
                    <a:pt x="1073" y="9243"/>
                  </a:cubicBezTo>
                  <a:cubicBezTo>
                    <a:pt x="1664" y="9243"/>
                    <a:pt x="2182" y="8762"/>
                    <a:pt x="2182" y="8171"/>
                  </a:cubicBezTo>
                  <a:lnTo>
                    <a:pt x="2219" y="1109"/>
                  </a:lnTo>
                  <a:cubicBezTo>
                    <a:pt x="2219" y="481"/>
                    <a:pt x="1775" y="0"/>
                    <a:pt x="1147" y="0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7739251" y="1330263"/>
              <a:ext cx="154294" cy="150409"/>
            </a:xfrm>
            <a:custGeom>
              <a:avLst/>
              <a:gdLst/>
              <a:ahLst/>
              <a:cxnLst/>
              <a:rect l="l" t="t" r="r" b="b"/>
              <a:pathLst>
                <a:path w="8837" h="8612" extrusionOk="0">
                  <a:moveTo>
                    <a:pt x="7672" y="0"/>
                  </a:moveTo>
                  <a:cubicBezTo>
                    <a:pt x="7395" y="0"/>
                    <a:pt x="7118" y="102"/>
                    <a:pt x="6915" y="305"/>
                  </a:cubicBezTo>
                  <a:lnTo>
                    <a:pt x="445" y="6775"/>
                  </a:lnTo>
                  <a:cubicBezTo>
                    <a:pt x="1" y="7219"/>
                    <a:pt x="75" y="7847"/>
                    <a:pt x="482" y="8254"/>
                  </a:cubicBezTo>
                  <a:cubicBezTo>
                    <a:pt x="698" y="8490"/>
                    <a:pt x="988" y="8611"/>
                    <a:pt x="1273" y="8611"/>
                  </a:cubicBezTo>
                  <a:cubicBezTo>
                    <a:pt x="1524" y="8611"/>
                    <a:pt x="1770" y="8518"/>
                    <a:pt x="1960" y="8328"/>
                  </a:cubicBezTo>
                  <a:lnTo>
                    <a:pt x="8430" y="1821"/>
                  </a:lnTo>
                  <a:cubicBezTo>
                    <a:pt x="8837" y="1414"/>
                    <a:pt x="8837" y="749"/>
                    <a:pt x="8430" y="305"/>
                  </a:cubicBezTo>
                  <a:cubicBezTo>
                    <a:pt x="8227" y="102"/>
                    <a:pt x="7950" y="0"/>
                    <a:pt x="7672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7767655" y="1369806"/>
              <a:ext cx="144621" cy="140943"/>
            </a:xfrm>
            <a:custGeom>
              <a:avLst/>
              <a:gdLst/>
              <a:ahLst/>
              <a:cxnLst/>
              <a:rect l="l" t="t" r="r" b="b"/>
              <a:pathLst>
                <a:path w="8283" h="8070" extrusionOk="0">
                  <a:moveTo>
                    <a:pt x="7085" y="1"/>
                  </a:moveTo>
                  <a:cubicBezTo>
                    <a:pt x="6803" y="1"/>
                    <a:pt x="6526" y="112"/>
                    <a:pt x="6323" y="333"/>
                  </a:cubicBezTo>
                  <a:lnTo>
                    <a:pt x="407" y="6249"/>
                  </a:lnTo>
                  <a:cubicBezTo>
                    <a:pt x="1" y="6655"/>
                    <a:pt x="1" y="7358"/>
                    <a:pt x="407" y="7764"/>
                  </a:cubicBezTo>
                  <a:cubicBezTo>
                    <a:pt x="629" y="7968"/>
                    <a:pt x="906" y="8069"/>
                    <a:pt x="1184" y="8069"/>
                  </a:cubicBezTo>
                  <a:cubicBezTo>
                    <a:pt x="1461" y="8069"/>
                    <a:pt x="1738" y="7968"/>
                    <a:pt x="1960" y="7764"/>
                  </a:cubicBezTo>
                  <a:lnTo>
                    <a:pt x="7875" y="1849"/>
                  </a:lnTo>
                  <a:cubicBezTo>
                    <a:pt x="8282" y="1442"/>
                    <a:pt x="8282" y="740"/>
                    <a:pt x="7875" y="333"/>
                  </a:cubicBezTo>
                  <a:cubicBezTo>
                    <a:pt x="7654" y="112"/>
                    <a:pt x="7367" y="1"/>
                    <a:pt x="7085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7771531" y="1421470"/>
              <a:ext cx="146542" cy="143685"/>
            </a:xfrm>
            <a:custGeom>
              <a:avLst/>
              <a:gdLst/>
              <a:ahLst/>
              <a:cxnLst/>
              <a:rect l="l" t="t" r="r" b="b"/>
              <a:pathLst>
                <a:path w="8393" h="8227" extrusionOk="0">
                  <a:moveTo>
                    <a:pt x="7288" y="0"/>
                  </a:moveTo>
                  <a:cubicBezTo>
                    <a:pt x="7034" y="0"/>
                    <a:pt x="6785" y="111"/>
                    <a:pt x="6581" y="333"/>
                  </a:cubicBezTo>
                  <a:lnTo>
                    <a:pt x="370" y="6507"/>
                  </a:lnTo>
                  <a:cubicBezTo>
                    <a:pt x="1" y="6914"/>
                    <a:pt x="1" y="7579"/>
                    <a:pt x="370" y="7949"/>
                  </a:cubicBezTo>
                  <a:cubicBezTo>
                    <a:pt x="592" y="8134"/>
                    <a:pt x="860" y="8226"/>
                    <a:pt x="1119" y="8226"/>
                  </a:cubicBezTo>
                  <a:cubicBezTo>
                    <a:pt x="1378" y="8226"/>
                    <a:pt x="1627" y="8134"/>
                    <a:pt x="1812" y="7949"/>
                  </a:cubicBezTo>
                  <a:lnTo>
                    <a:pt x="8023" y="1738"/>
                  </a:lnTo>
                  <a:cubicBezTo>
                    <a:pt x="8393" y="1331"/>
                    <a:pt x="8393" y="703"/>
                    <a:pt x="8023" y="333"/>
                  </a:cubicBezTo>
                  <a:cubicBezTo>
                    <a:pt x="7801" y="111"/>
                    <a:pt x="7543" y="0"/>
                    <a:pt x="7288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715385" y="1432770"/>
              <a:ext cx="29053" cy="89927"/>
            </a:xfrm>
            <a:custGeom>
              <a:avLst/>
              <a:gdLst/>
              <a:ahLst/>
              <a:cxnLst/>
              <a:rect l="l" t="t" r="r" b="b"/>
              <a:pathLst>
                <a:path w="1664" h="5149" extrusionOk="0">
                  <a:moveTo>
                    <a:pt x="148" y="0"/>
                  </a:moveTo>
                  <a:cubicBezTo>
                    <a:pt x="102" y="0"/>
                    <a:pt x="56" y="19"/>
                    <a:pt x="37" y="56"/>
                  </a:cubicBezTo>
                  <a:cubicBezTo>
                    <a:pt x="0" y="93"/>
                    <a:pt x="0" y="241"/>
                    <a:pt x="37" y="278"/>
                  </a:cubicBezTo>
                  <a:cubicBezTo>
                    <a:pt x="1331" y="1535"/>
                    <a:pt x="1331" y="3605"/>
                    <a:pt x="37" y="4899"/>
                  </a:cubicBezTo>
                  <a:cubicBezTo>
                    <a:pt x="0" y="4936"/>
                    <a:pt x="0" y="5084"/>
                    <a:pt x="37" y="5121"/>
                  </a:cubicBezTo>
                  <a:cubicBezTo>
                    <a:pt x="56" y="5139"/>
                    <a:pt x="93" y="5148"/>
                    <a:pt x="134" y="5148"/>
                  </a:cubicBezTo>
                  <a:cubicBezTo>
                    <a:pt x="176" y="5148"/>
                    <a:pt x="222" y="5139"/>
                    <a:pt x="259" y="5121"/>
                  </a:cubicBezTo>
                  <a:cubicBezTo>
                    <a:pt x="1664" y="3753"/>
                    <a:pt x="1664" y="1424"/>
                    <a:pt x="259" y="56"/>
                  </a:cubicBezTo>
                  <a:cubicBezTo>
                    <a:pt x="240" y="19"/>
                    <a:pt x="194" y="0"/>
                    <a:pt x="148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754107" y="1410169"/>
              <a:ext cx="83284" cy="82819"/>
            </a:xfrm>
            <a:custGeom>
              <a:avLst/>
              <a:gdLst/>
              <a:ahLst/>
              <a:cxnLst/>
              <a:rect l="l" t="t" r="r" b="b"/>
              <a:pathLst>
                <a:path w="4770" h="4742" extrusionOk="0">
                  <a:moveTo>
                    <a:pt x="148" y="0"/>
                  </a:moveTo>
                  <a:cubicBezTo>
                    <a:pt x="102" y="0"/>
                    <a:pt x="56" y="19"/>
                    <a:pt x="37" y="56"/>
                  </a:cubicBezTo>
                  <a:cubicBezTo>
                    <a:pt x="0" y="93"/>
                    <a:pt x="0" y="241"/>
                    <a:pt x="37" y="278"/>
                  </a:cubicBezTo>
                  <a:lnTo>
                    <a:pt x="4474" y="4714"/>
                  </a:lnTo>
                  <a:cubicBezTo>
                    <a:pt x="4492" y="4733"/>
                    <a:pt x="4538" y="4742"/>
                    <a:pt x="4585" y="4742"/>
                  </a:cubicBezTo>
                  <a:cubicBezTo>
                    <a:pt x="4631" y="4742"/>
                    <a:pt x="4677" y="4733"/>
                    <a:pt x="4696" y="4714"/>
                  </a:cubicBezTo>
                  <a:cubicBezTo>
                    <a:pt x="4770" y="4677"/>
                    <a:pt x="4770" y="4529"/>
                    <a:pt x="4696" y="4492"/>
                  </a:cubicBezTo>
                  <a:lnTo>
                    <a:pt x="259" y="56"/>
                  </a:lnTo>
                  <a:cubicBezTo>
                    <a:pt x="241" y="19"/>
                    <a:pt x="194" y="0"/>
                    <a:pt x="148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7679875" y="1393053"/>
              <a:ext cx="176887" cy="184692"/>
            </a:xfrm>
            <a:custGeom>
              <a:avLst/>
              <a:gdLst/>
              <a:ahLst/>
              <a:cxnLst/>
              <a:rect l="l" t="t" r="r" b="b"/>
              <a:pathLst>
                <a:path w="10131" h="10575" extrusionOk="0">
                  <a:moveTo>
                    <a:pt x="3661" y="1"/>
                  </a:moveTo>
                  <a:lnTo>
                    <a:pt x="1" y="3661"/>
                  </a:lnTo>
                  <a:lnTo>
                    <a:pt x="1" y="10574"/>
                  </a:lnTo>
                  <a:lnTo>
                    <a:pt x="6101" y="10574"/>
                  </a:lnTo>
                  <a:lnTo>
                    <a:pt x="6101" y="10500"/>
                  </a:lnTo>
                  <a:lnTo>
                    <a:pt x="10131" y="6470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7641150" y="1569560"/>
              <a:ext cx="152356" cy="304228"/>
            </a:xfrm>
            <a:custGeom>
              <a:avLst/>
              <a:gdLst/>
              <a:ahLst/>
              <a:cxnLst/>
              <a:rect l="l" t="t" r="r" b="b"/>
              <a:pathLst>
                <a:path w="8726" h="25733" extrusionOk="0">
                  <a:moveTo>
                    <a:pt x="0" y="0"/>
                  </a:moveTo>
                  <a:lnTo>
                    <a:pt x="0" y="25732"/>
                  </a:lnTo>
                  <a:lnTo>
                    <a:pt x="8726" y="25732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7681167" y="1121844"/>
              <a:ext cx="478980" cy="361613"/>
            </a:xfrm>
            <a:custGeom>
              <a:avLst/>
              <a:gdLst/>
              <a:ahLst/>
              <a:cxnLst/>
              <a:rect l="l" t="t" r="r" b="b"/>
              <a:pathLst>
                <a:path w="27433" h="20705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9632"/>
                  </a:lnTo>
                  <a:cubicBezTo>
                    <a:pt x="1" y="20261"/>
                    <a:pt x="481" y="20704"/>
                    <a:pt x="1073" y="20704"/>
                  </a:cubicBezTo>
                  <a:lnTo>
                    <a:pt x="26361" y="20704"/>
                  </a:lnTo>
                  <a:cubicBezTo>
                    <a:pt x="26952" y="20704"/>
                    <a:pt x="27433" y="20261"/>
                    <a:pt x="27433" y="19632"/>
                  </a:cubicBezTo>
                  <a:lnTo>
                    <a:pt x="27433" y="1073"/>
                  </a:lnTo>
                  <a:cubicBezTo>
                    <a:pt x="27433" y="481"/>
                    <a:pt x="26952" y="1"/>
                    <a:pt x="26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7705696" y="1145091"/>
              <a:ext cx="427997" cy="301568"/>
            </a:xfrm>
            <a:custGeom>
              <a:avLst/>
              <a:gdLst/>
              <a:ahLst/>
              <a:cxnLst/>
              <a:rect l="l" t="t" r="r" b="b"/>
              <a:pathLst>
                <a:path w="24513" h="17267" extrusionOk="0">
                  <a:moveTo>
                    <a:pt x="1" y="1"/>
                  </a:moveTo>
                  <a:lnTo>
                    <a:pt x="1" y="17266"/>
                  </a:lnTo>
                  <a:lnTo>
                    <a:pt x="24512" y="17266"/>
                  </a:lnTo>
                  <a:lnTo>
                    <a:pt x="24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7948382" y="1327521"/>
              <a:ext cx="122010" cy="127931"/>
            </a:xfrm>
            <a:custGeom>
              <a:avLst/>
              <a:gdLst/>
              <a:ahLst/>
              <a:cxnLst/>
              <a:rect l="l" t="t" r="r" b="b"/>
              <a:pathLst>
                <a:path w="6988" h="7325" extrusionOk="0">
                  <a:moveTo>
                    <a:pt x="2404" y="2606"/>
                  </a:moveTo>
                  <a:lnTo>
                    <a:pt x="2935" y="3097"/>
                  </a:lnTo>
                  <a:lnTo>
                    <a:pt x="2404" y="2717"/>
                  </a:lnTo>
                  <a:lnTo>
                    <a:pt x="2404" y="2606"/>
                  </a:lnTo>
                  <a:close/>
                  <a:moveTo>
                    <a:pt x="1919" y="1"/>
                  </a:moveTo>
                  <a:cubicBezTo>
                    <a:pt x="1817" y="1"/>
                    <a:pt x="1717" y="17"/>
                    <a:pt x="1627" y="55"/>
                  </a:cubicBezTo>
                  <a:cubicBezTo>
                    <a:pt x="1331" y="129"/>
                    <a:pt x="1073" y="388"/>
                    <a:pt x="962" y="647"/>
                  </a:cubicBezTo>
                  <a:lnTo>
                    <a:pt x="185" y="2717"/>
                  </a:lnTo>
                  <a:cubicBezTo>
                    <a:pt x="1" y="3198"/>
                    <a:pt x="148" y="3716"/>
                    <a:pt x="555" y="3974"/>
                  </a:cubicBezTo>
                  <a:lnTo>
                    <a:pt x="1997" y="5010"/>
                  </a:lnTo>
                  <a:cubicBezTo>
                    <a:pt x="2170" y="5154"/>
                    <a:pt x="2376" y="5219"/>
                    <a:pt x="2582" y="5219"/>
                  </a:cubicBezTo>
                  <a:cubicBezTo>
                    <a:pt x="2903" y="5219"/>
                    <a:pt x="3221" y="5059"/>
                    <a:pt x="3402" y="4788"/>
                  </a:cubicBezTo>
                  <a:cubicBezTo>
                    <a:pt x="3671" y="4411"/>
                    <a:pt x="3685" y="3955"/>
                    <a:pt x="3488" y="3607"/>
                  </a:cubicBezTo>
                  <a:lnTo>
                    <a:pt x="3488" y="3607"/>
                  </a:lnTo>
                  <a:lnTo>
                    <a:pt x="3845" y="3937"/>
                  </a:lnTo>
                  <a:lnTo>
                    <a:pt x="2441" y="7302"/>
                  </a:lnTo>
                  <a:cubicBezTo>
                    <a:pt x="2464" y="7317"/>
                    <a:pt x="2494" y="7324"/>
                    <a:pt x="2528" y="7324"/>
                  </a:cubicBezTo>
                  <a:cubicBezTo>
                    <a:pt x="3258" y="7324"/>
                    <a:pt x="6338" y="4136"/>
                    <a:pt x="6655" y="3642"/>
                  </a:cubicBezTo>
                  <a:cubicBezTo>
                    <a:pt x="6988" y="3198"/>
                    <a:pt x="6840" y="2570"/>
                    <a:pt x="6322" y="2237"/>
                  </a:cubicBezTo>
                  <a:lnTo>
                    <a:pt x="2478" y="129"/>
                  </a:lnTo>
                  <a:cubicBezTo>
                    <a:pt x="2309" y="57"/>
                    <a:pt x="2109" y="1"/>
                    <a:pt x="1919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7931605" y="1315575"/>
              <a:ext cx="136223" cy="109174"/>
            </a:xfrm>
            <a:custGeom>
              <a:avLst/>
              <a:gdLst/>
              <a:ahLst/>
              <a:cxnLst/>
              <a:rect l="l" t="t" r="r" b="b"/>
              <a:pathLst>
                <a:path w="7802" h="6251" extrusionOk="0">
                  <a:moveTo>
                    <a:pt x="2401" y="0"/>
                  </a:moveTo>
                  <a:cubicBezTo>
                    <a:pt x="2292" y="0"/>
                    <a:pt x="2182" y="12"/>
                    <a:pt x="2071" y="37"/>
                  </a:cubicBezTo>
                  <a:cubicBezTo>
                    <a:pt x="1738" y="148"/>
                    <a:pt x="1516" y="370"/>
                    <a:pt x="1368" y="703"/>
                  </a:cubicBezTo>
                  <a:lnTo>
                    <a:pt x="222" y="3586"/>
                  </a:lnTo>
                  <a:cubicBezTo>
                    <a:pt x="0" y="4104"/>
                    <a:pt x="185" y="4658"/>
                    <a:pt x="592" y="4954"/>
                  </a:cubicBezTo>
                  <a:lnTo>
                    <a:pt x="2108" y="6063"/>
                  </a:lnTo>
                  <a:cubicBezTo>
                    <a:pt x="2302" y="6188"/>
                    <a:pt x="2522" y="6250"/>
                    <a:pt x="2744" y="6250"/>
                  </a:cubicBezTo>
                  <a:cubicBezTo>
                    <a:pt x="3116" y="6250"/>
                    <a:pt x="3494" y="6077"/>
                    <a:pt x="3771" y="5731"/>
                  </a:cubicBezTo>
                  <a:cubicBezTo>
                    <a:pt x="4104" y="5213"/>
                    <a:pt x="4030" y="4511"/>
                    <a:pt x="3512" y="4141"/>
                  </a:cubicBezTo>
                  <a:lnTo>
                    <a:pt x="2662" y="3549"/>
                  </a:lnTo>
                  <a:lnTo>
                    <a:pt x="2995" y="2736"/>
                  </a:lnTo>
                  <a:lnTo>
                    <a:pt x="5953" y="4215"/>
                  </a:lnTo>
                  <a:cubicBezTo>
                    <a:pt x="6123" y="4312"/>
                    <a:pt x="6312" y="4357"/>
                    <a:pt x="6501" y="4357"/>
                  </a:cubicBezTo>
                  <a:cubicBezTo>
                    <a:pt x="6888" y="4357"/>
                    <a:pt x="7270" y="4168"/>
                    <a:pt x="7468" y="3845"/>
                  </a:cubicBezTo>
                  <a:cubicBezTo>
                    <a:pt x="7801" y="3327"/>
                    <a:pt x="7616" y="2625"/>
                    <a:pt x="7099" y="2329"/>
                  </a:cubicBezTo>
                  <a:lnTo>
                    <a:pt x="2995" y="148"/>
                  </a:lnTo>
                  <a:cubicBezTo>
                    <a:pt x="2822" y="49"/>
                    <a:pt x="2617" y="0"/>
                    <a:pt x="2401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7983233" y="1395635"/>
              <a:ext cx="142037" cy="478100"/>
            </a:xfrm>
            <a:custGeom>
              <a:avLst/>
              <a:gdLst/>
              <a:ahLst/>
              <a:cxnLst/>
              <a:rect l="l" t="t" r="r" b="b"/>
              <a:pathLst>
                <a:path w="8135" h="30945" extrusionOk="0">
                  <a:moveTo>
                    <a:pt x="5140" y="0"/>
                  </a:moveTo>
                  <a:lnTo>
                    <a:pt x="1" y="4622"/>
                  </a:lnTo>
                  <a:lnTo>
                    <a:pt x="1" y="30649"/>
                  </a:lnTo>
                  <a:lnTo>
                    <a:pt x="8134" y="30945"/>
                  </a:lnTo>
                  <a:lnTo>
                    <a:pt x="5140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7921270" y="1348777"/>
              <a:ext cx="104585" cy="199992"/>
            </a:xfrm>
            <a:custGeom>
              <a:avLst/>
              <a:gdLst/>
              <a:ahLst/>
              <a:cxnLst/>
              <a:rect l="l" t="t" r="r" b="b"/>
              <a:pathLst>
                <a:path w="5990" h="11451" extrusionOk="0">
                  <a:moveTo>
                    <a:pt x="1242" y="1"/>
                  </a:moveTo>
                  <a:cubicBezTo>
                    <a:pt x="1098" y="1"/>
                    <a:pt x="953" y="31"/>
                    <a:pt x="814" y="96"/>
                  </a:cubicBezTo>
                  <a:cubicBezTo>
                    <a:pt x="260" y="280"/>
                    <a:pt x="1" y="909"/>
                    <a:pt x="223" y="1463"/>
                  </a:cubicBezTo>
                  <a:lnTo>
                    <a:pt x="3772" y="10780"/>
                  </a:lnTo>
                  <a:cubicBezTo>
                    <a:pt x="3912" y="11200"/>
                    <a:pt x="4328" y="11451"/>
                    <a:pt x="4763" y="11451"/>
                  </a:cubicBezTo>
                  <a:cubicBezTo>
                    <a:pt x="4902" y="11451"/>
                    <a:pt x="5042" y="11425"/>
                    <a:pt x="5177" y="11372"/>
                  </a:cubicBezTo>
                  <a:cubicBezTo>
                    <a:pt x="5731" y="11187"/>
                    <a:pt x="5990" y="10521"/>
                    <a:pt x="5768" y="9967"/>
                  </a:cubicBezTo>
                  <a:lnTo>
                    <a:pt x="2219" y="687"/>
                  </a:lnTo>
                  <a:cubicBezTo>
                    <a:pt x="2080" y="271"/>
                    <a:pt x="1671" y="1"/>
                    <a:pt x="1242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7969036" y="1357545"/>
              <a:ext cx="110400" cy="157569"/>
            </a:xfrm>
            <a:custGeom>
              <a:avLst/>
              <a:gdLst/>
              <a:ahLst/>
              <a:cxnLst/>
              <a:rect l="l" t="t" r="r" b="b"/>
              <a:pathLst>
                <a:path w="6323" h="9022" extrusionOk="0">
                  <a:moveTo>
                    <a:pt x="3624" y="0"/>
                  </a:moveTo>
                  <a:lnTo>
                    <a:pt x="3106" y="518"/>
                  </a:lnTo>
                  <a:lnTo>
                    <a:pt x="3439" y="1516"/>
                  </a:lnTo>
                  <a:cubicBezTo>
                    <a:pt x="3809" y="2588"/>
                    <a:pt x="3217" y="3734"/>
                    <a:pt x="2145" y="4104"/>
                  </a:cubicBezTo>
                  <a:cubicBezTo>
                    <a:pt x="1934" y="4174"/>
                    <a:pt x="1724" y="4206"/>
                    <a:pt x="1517" y="4206"/>
                  </a:cubicBezTo>
                  <a:cubicBezTo>
                    <a:pt x="961" y="4206"/>
                    <a:pt x="432" y="3974"/>
                    <a:pt x="1" y="3623"/>
                  </a:cubicBezTo>
                  <a:lnTo>
                    <a:pt x="1" y="3623"/>
                  </a:lnTo>
                  <a:lnTo>
                    <a:pt x="1295" y="7357"/>
                  </a:lnTo>
                  <a:cubicBezTo>
                    <a:pt x="1295" y="8282"/>
                    <a:pt x="2071" y="9021"/>
                    <a:pt x="2995" y="9021"/>
                  </a:cubicBezTo>
                  <a:cubicBezTo>
                    <a:pt x="3919" y="9021"/>
                    <a:pt x="4659" y="8282"/>
                    <a:pt x="4659" y="7357"/>
                  </a:cubicBezTo>
                  <a:lnTo>
                    <a:pt x="6323" y="7542"/>
                  </a:lnTo>
                  <a:lnTo>
                    <a:pt x="5953" y="2329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7935481" y="1267509"/>
              <a:ext cx="139436" cy="148295"/>
            </a:xfrm>
            <a:custGeom>
              <a:avLst/>
              <a:gdLst/>
              <a:ahLst/>
              <a:cxnLst/>
              <a:rect l="l" t="t" r="r" b="b"/>
              <a:pathLst>
                <a:path w="7986" h="8491" extrusionOk="0">
                  <a:moveTo>
                    <a:pt x="1260" y="1"/>
                  </a:moveTo>
                  <a:cubicBezTo>
                    <a:pt x="820" y="1"/>
                    <a:pt x="391" y="295"/>
                    <a:pt x="222" y="719"/>
                  </a:cubicBezTo>
                  <a:cubicBezTo>
                    <a:pt x="0" y="1273"/>
                    <a:pt x="333" y="1939"/>
                    <a:pt x="887" y="2161"/>
                  </a:cubicBezTo>
                  <a:lnTo>
                    <a:pt x="4252" y="3491"/>
                  </a:lnTo>
                  <a:lnTo>
                    <a:pt x="5694" y="7706"/>
                  </a:lnTo>
                  <a:cubicBezTo>
                    <a:pt x="5731" y="7891"/>
                    <a:pt x="5841" y="8039"/>
                    <a:pt x="5952" y="8150"/>
                  </a:cubicBezTo>
                  <a:cubicBezTo>
                    <a:pt x="6158" y="8356"/>
                    <a:pt x="6418" y="8490"/>
                    <a:pt x="6695" y="8490"/>
                  </a:cubicBezTo>
                  <a:cubicBezTo>
                    <a:pt x="6815" y="8490"/>
                    <a:pt x="6938" y="8465"/>
                    <a:pt x="7061" y="8409"/>
                  </a:cubicBezTo>
                  <a:cubicBezTo>
                    <a:pt x="7690" y="8224"/>
                    <a:pt x="7986" y="7595"/>
                    <a:pt x="7801" y="7004"/>
                  </a:cubicBezTo>
                  <a:lnTo>
                    <a:pt x="6285" y="2567"/>
                  </a:lnTo>
                  <a:cubicBezTo>
                    <a:pt x="6248" y="2382"/>
                    <a:pt x="6137" y="2234"/>
                    <a:pt x="5989" y="2124"/>
                  </a:cubicBezTo>
                  <a:lnTo>
                    <a:pt x="1664" y="90"/>
                  </a:lnTo>
                  <a:cubicBezTo>
                    <a:pt x="1533" y="29"/>
                    <a:pt x="1396" y="1"/>
                    <a:pt x="1260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7963875" y="1513575"/>
              <a:ext cx="168506" cy="361618"/>
            </a:xfrm>
            <a:custGeom>
              <a:avLst/>
              <a:gdLst/>
              <a:ahLst/>
              <a:cxnLst/>
              <a:rect l="l" t="t" r="r" b="b"/>
              <a:pathLst>
                <a:path w="9651" h="25770" extrusionOk="0">
                  <a:moveTo>
                    <a:pt x="1" y="1"/>
                  </a:moveTo>
                  <a:lnTo>
                    <a:pt x="1" y="25770"/>
                  </a:lnTo>
                  <a:lnTo>
                    <a:pt x="9650" y="25770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7911598" y="1210954"/>
              <a:ext cx="10982" cy="29079"/>
            </a:xfrm>
            <a:custGeom>
              <a:avLst/>
              <a:gdLst/>
              <a:ahLst/>
              <a:cxnLst/>
              <a:rect l="l" t="t" r="r" b="b"/>
              <a:pathLst>
                <a:path w="629" h="1665" extrusionOk="0">
                  <a:moveTo>
                    <a:pt x="0" y="1"/>
                  </a:moveTo>
                  <a:lnTo>
                    <a:pt x="111" y="814"/>
                  </a:lnTo>
                  <a:lnTo>
                    <a:pt x="629" y="1665"/>
                  </a:lnTo>
                  <a:lnTo>
                    <a:pt x="444" y="666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7908368" y="1220648"/>
              <a:ext cx="105877" cy="240214"/>
            </a:xfrm>
            <a:custGeom>
              <a:avLst/>
              <a:gdLst/>
              <a:ahLst/>
              <a:cxnLst/>
              <a:rect l="l" t="t" r="r" b="b"/>
              <a:pathLst>
                <a:path w="6064" h="13754" extrusionOk="0">
                  <a:moveTo>
                    <a:pt x="925" y="0"/>
                  </a:moveTo>
                  <a:lnTo>
                    <a:pt x="0" y="370"/>
                  </a:lnTo>
                  <a:lnTo>
                    <a:pt x="5102" y="13753"/>
                  </a:lnTo>
                  <a:lnTo>
                    <a:pt x="6064" y="13384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7909014" y="1212247"/>
              <a:ext cx="16151" cy="25202"/>
            </a:xfrm>
            <a:custGeom>
              <a:avLst/>
              <a:gdLst/>
              <a:ahLst/>
              <a:cxnLst/>
              <a:rect l="l" t="t" r="r" b="b"/>
              <a:pathLst>
                <a:path w="925" h="1443" extrusionOk="0">
                  <a:moveTo>
                    <a:pt x="259" y="1"/>
                  </a:moveTo>
                  <a:lnTo>
                    <a:pt x="148" y="112"/>
                  </a:lnTo>
                  <a:lnTo>
                    <a:pt x="0" y="888"/>
                  </a:lnTo>
                  <a:lnTo>
                    <a:pt x="740" y="1443"/>
                  </a:lnTo>
                  <a:lnTo>
                    <a:pt x="925" y="518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3"/>
          <p:cNvGrpSpPr/>
          <p:nvPr/>
        </p:nvGrpSpPr>
        <p:grpSpPr>
          <a:xfrm>
            <a:off x="5592465" y="781368"/>
            <a:ext cx="1021864" cy="1022785"/>
            <a:chOff x="5039373" y="870668"/>
            <a:chExt cx="1021864" cy="1022785"/>
          </a:xfrm>
        </p:grpSpPr>
        <p:sp>
          <p:nvSpPr>
            <p:cNvPr id="612" name="Google Shape;612;p33"/>
            <p:cNvSpPr/>
            <p:nvPr/>
          </p:nvSpPr>
          <p:spPr>
            <a:xfrm>
              <a:off x="5039373" y="870668"/>
              <a:ext cx="1021864" cy="1022785"/>
            </a:xfrm>
            <a:custGeom>
              <a:avLst/>
              <a:gdLst/>
              <a:ahLst/>
              <a:cxnLst/>
              <a:rect l="l" t="t" r="r" b="b"/>
              <a:pathLst>
                <a:path w="58526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5238816" y="1138646"/>
              <a:ext cx="608079" cy="459749"/>
            </a:xfrm>
            <a:custGeom>
              <a:avLst/>
              <a:gdLst/>
              <a:ahLst/>
              <a:cxnLst/>
              <a:rect l="l" t="t" r="r" b="b"/>
              <a:pathLst>
                <a:path w="34827" h="26324" extrusionOk="0">
                  <a:moveTo>
                    <a:pt x="1405" y="0"/>
                  </a:moveTo>
                  <a:cubicBezTo>
                    <a:pt x="629" y="0"/>
                    <a:pt x="0" y="629"/>
                    <a:pt x="0" y="1405"/>
                  </a:cubicBezTo>
                  <a:lnTo>
                    <a:pt x="0" y="24918"/>
                  </a:lnTo>
                  <a:cubicBezTo>
                    <a:pt x="0" y="25695"/>
                    <a:pt x="629" y="26323"/>
                    <a:pt x="1405" y="26323"/>
                  </a:cubicBezTo>
                  <a:lnTo>
                    <a:pt x="33422" y="26323"/>
                  </a:lnTo>
                  <a:cubicBezTo>
                    <a:pt x="34235" y="26323"/>
                    <a:pt x="34827" y="25695"/>
                    <a:pt x="34827" y="24918"/>
                  </a:cubicBezTo>
                  <a:lnTo>
                    <a:pt x="34827" y="1405"/>
                  </a:lnTo>
                  <a:cubicBezTo>
                    <a:pt x="34827" y="629"/>
                    <a:pt x="34235" y="0"/>
                    <a:pt x="33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5268512" y="1167045"/>
              <a:ext cx="549990" cy="402935"/>
            </a:xfrm>
            <a:custGeom>
              <a:avLst/>
              <a:gdLst/>
              <a:ahLst/>
              <a:cxnLst/>
              <a:rect l="l" t="t" r="r" b="b"/>
              <a:pathLst>
                <a:path w="31500" h="23071" extrusionOk="0">
                  <a:moveTo>
                    <a:pt x="0" y="1"/>
                  </a:moveTo>
                  <a:lnTo>
                    <a:pt x="0" y="23071"/>
                  </a:lnTo>
                  <a:lnTo>
                    <a:pt x="31499" y="23071"/>
                  </a:lnTo>
                  <a:lnTo>
                    <a:pt x="314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5266574" y="1590644"/>
              <a:ext cx="553866" cy="11649"/>
            </a:xfrm>
            <a:custGeom>
              <a:avLst/>
              <a:gdLst/>
              <a:ahLst/>
              <a:cxnLst/>
              <a:rect l="l" t="t" r="r" b="b"/>
              <a:pathLst>
                <a:path w="31722" h="667" extrusionOk="0">
                  <a:moveTo>
                    <a:pt x="333" y="1"/>
                  </a:moveTo>
                  <a:cubicBezTo>
                    <a:pt x="148" y="1"/>
                    <a:pt x="0" y="148"/>
                    <a:pt x="0" y="333"/>
                  </a:cubicBezTo>
                  <a:cubicBezTo>
                    <a:pt x="0" y="518"/>
                    <a:pt x="148" y="666"/>
                    <a:pt x="333" y="666"/>
                  </a:cubicBezTo>
                  <a:lnTo>
                    <a:pt x="31388" y="666"/>
                  </a:lnTo>
                  <a:cubicBezTo>
                    <a:pt x="31573" y="666"/>
                    <a:pt x="31721" y="518"/>
                    <a:pt x="31721" y="333"/>
                  </a:cubicBezTo>
                  <a:cubicBezTo>
                    <a:pt x="31721" y="148"/>
                    <a:pt x="31573" y="1"/>
                    <a:pt x="31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5302713" y="1590644"/>
              <a:ext cx="23903" cy="11649"/>
            </a:xfrm>
            <a:custGeom>
              <a:avLst/>
              <a:gdLst/>
              <a:ahLst/>
              <a:cxnLst/>
              <a:rect l="l" t="t" r="r" b="b"/>
              <a:pathLst>
                <a:path w="1369" h="667" extrusionOk="0">
                  <a:moveTo>
                    <a:pt x="333" y="1"/>
                  </a:moveTo>
                  <a:cubicBezTo>
                    <a:pt x="148" y="1"/>
                    <a:pt x="1" y="148"/>
                    <a:pt x="1" y="333"/>
                  </a:cubicBezTo>
                  <a:cubicBezTo>
                    <a:pt x="1" y="518"/>
                    <a:pt x="148" y="666"/>
                    <a:pt x="333" y="666"/>
                  </a:cubicBezTo>
                  <a:lnTo>
                    <a:pt x="1036" y="666"/>
                  </a:lnTo>
                  <a:cubicBezTo>
                    <a:pt x="1221" y="666"/>
                    <a:pt x="1368" y="518"/>
                    <a:pt x="1368" y="333"/>
                  </a:cubicBezTo>
                  <a:cubicBezTo>
                    <a:pt x="1368" y="148"/>
                    <a:pt x="1221" y="1"/>
                    <a:pt x="1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5759681" y="1590644"/>
              <a:ext cx="23257" cy="11649"/>
            </a:xfrm>
            <a:custGeom>
              <a:avLst/>
              <a:gdLst/>
              <a:ahLst/>
              <a:cxnLst/>
              <a:rect l="l" t="t" r="r" b="b"/>
              <a:pathLst>
                <a:path w="1332" h="667" extrusionOk="0">
                  <a:moveTo>
                    <a:pt x="334" y="1"/>
                  </a:moveTo>
                  <a:cubicBezTo>
                    <a:pt x="149" y="1"/>
                    <a:pt x="1" y="148"/>
                    <a:pt x="1" y="333"/>
                  </a:cubicBezTo>
                  <a:cubicBezTo>
                    <a:pt x="1" y="518"/>
                    <a:pt x="149" y="666"/>
                    <a:pt x="334" y="666"/>
                  </a:cubicBezTo>
                  <a:lnTo>
                    <a:pt x="999" y="666"/>
                  </a:lnTo>
                  <a:cubicBezTo>
                    <a:pt x="1184" y="666"/>
                    <a:pt x="1332" y="518"/>
                    <a:pt x="1332" y="333"/>
                  </a:cubicBezTo>
                  <a:cubicBezTo>
                    <a:pt x="1332" y="148"/>
                    <a:pt x="1184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5192342" y="1598399"/>
              <a:ext cx="702328" cy="35524"/>
            </a:xfrm>
            <a:custGeom>
              <a:avLst/>
              <a:gdLst/>
              <a:ahLst/>
              <a:cxnLst/>
              <a:rect l="l" t="t" r="r" b="b"/>
              <a:pathLst>
                <a:path w="40225" h="2034" extrusionOk="0">
                  <a:moveTo>
                    <a:pt x="1" y="0"/>
                  </a:moveTo>
                  <a:cubicBezTo>
                    <a:pt x="1" y="1109"/>
                    <a:pt x="888" y="2034"/>
                    <a:pt x="2034" y="2034"/>
                  </a:cubicBezTo>
                  <a:lnTo>
                    <a:pt x="38191" y="2034"/>
                  </a:lnTo>
                  <a:cubicBezTo>
                    <a:pt x="39300" y="2034"/>
                    <a:pt x="40225" y="1146"/>
                    <a:pt x="40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197509" y="1615829"/>
              <a:ext cx="691992" cy="18094"/>
            </a:xfrm>
            <a:custGeom>
              <a:avLst/>
              <a:gdLst/>
              <a:ahLst/>
              <a:cxnLst/>
              <a:rect l="l" t="t" r="r" b="b"/>
              <a:pathLst>
                <a:path w="39633" h="1036" extrusionOk="0">
                  <a:moveTo>
                    <a:pt x="0" y="0"/>
                  </a:moveTo>
                  <a:cubicBezTo>
                    <a:pt x="296" y="592"/>
                    <a:pt x="999" y="1036"/>
                    <a:pt x="1738" y="1036"/>
                  </a:cubicBezTo>
                  <a:lnTo>
                    <a:pt x="37895" y="1036"/>
                  </a:lnTo>
                  <a:cubicBezTo>
                    <a:pt x="38635" y="1036"/>
                    <a:pt x="39263" y="592"/>
                    <a:pt x="39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556380" y="1414938"/>
              <a:ext cx="113612" cy="111304"/>
            </a:xfrm>
            <a:custGeom>
              <a:avLst/>
              <a:gdLst/>
              <a:ahLst/>
              <a:cxnLst/>
              <a:rect l="l" t="t" r="r" b="b"/>
              <a:pathLst>
                <a:path w="6507" h="6373" extrusionOk="0">
                  <a:moveTo>
                    <a:pt x="3163" y="2987"/>
                  </a:moveTo>
                  <a:lnTo>
                    <a:pt x="3253" y="3739"/>
                  </a:lnTo>
                  <a:lnTo>
                    <a:pt x="3180" y="3850"/>
                  </a:lnTo>
                  <a:lnTo>
                    <a:pt x="3163" y="2987"/>
                  </a:lnTo>
                  <a:close/>
                  <a:moveTo>
                    <a:pt x="2895" y="1"/>
                  </a:moveTo>
                  <a:cubicBezTo>
                    <a:pt x="1949" y="1"/>
                    <a:pt x="1132" y="37"/>
                    <a:pt x="924" y="79"/>
                  </a:cubicBezTo>
                  <a:cubicBezTo>
                    <a:pt x="370" y="226"/>
                    <a:pt x="0" y="781"/>
                    <a:pt x="111" y="1336"/>
                  </a:cubicBezTo>
                  <a:lnTo>
                    <a:pt x="1368" y="5550"/>
                  </a:lnTo>
                  <a:cubicBezTo>
                    <a:pt x="1479" y="5809"/>
                    <a:pt x="1664" y="6105"/>
                    <a:pt x="1923" y="6253"/>
                  </a:cubicBezTo>
                  <a:cubicBezTo>
                    <a:pt x="2100" y="6319"/>
                    <a:pt x="2291" y="6372"/>
                    <a:pt x="2471" y="6372"/>
                  </a:cubicBezTo>
                  <a:cubicBezTo>
                    <a:pt x="2591" y="6372"/>
                    <a:pt x="2706" y="6349"/>
                    <a:pt x="2810" y="6290"/>
                  </a:cubicBezTo>
                  <a:lnTo>
                    <a:pt x="4843" y="5365"/>
                  </a:lnTo>
                  <a:cubicBezTo>
                    <a:pt x="5250" y="5180"/>
                    <a:pt x="5546" y="4663"/>
                    <a:pt x="5435" y="4219"/>
                  </a:cubicBezTo>
                  <a:lnTo>
                    <a:pt x="5176" y="2445"/>
                  </a:lnTo>
                  <a:cubicBezTo>
                    <a:pt x="5078" y="1957"/>
                    <a:pt x="4637" y="1612"/>
                    <a:pt x="4180" y="1612"/>
                  </a:cubicBezTo>
                  <a:cubicBezTo>
                    <a:pt x="4117" y="1612"/>
                    <a:pt x="4055" y="1618"/>
                    <a:pt x="3993" y="1631"/>
                  </a:cubicBezTo>
                  <a:cubicBezTo>
                    <a:pt x="3560" y="1685"/>
                    <a:pt x="3245" y="1997"/>
                    <a:pt x="3152" y="2379"/>
                  </a:cubicBezTo>
                  <a:lnTo>
                    <a:pt x="3152" y="2379"/>
                  </a:lnTo>
                  <a:lnTo>
                    <a:pt x="3143" y="1890"/>
                  </a:lnTo>
                  <a:lnTo>
                    <a:pt x="6507" y="448"/>
                  </a:lnTo>
                  <a:cubicBezTo>
                    <a:pt x="6414" y="102"/>
                    <a:pt x="4473" y="1"/>
                    <a:pt x="2895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551859" y="1423478"/>
              <a:ext cx="115550" cy="116736"/>
            </a:xfrm>
            <a:custGeom>
              <a:avLst/>
              <a:gdLst/>
              <a:ahLst/>
              <a:cxnLst/>
              <a:rect l="l" t="t" r="r" b="b"/>
              <a:pathLst>
                <a:path w="6618" h="6684" extrusionOk="0">
                  <a:moveTo>
                    <a:pt x="1262" y="1"/>
                  </a:moveTo>
                  <a:cubicBezTo>
                    <a:pt x="1175" y="1"/>
                    <a:pt x="1087" y="11"/>
                    <a:pt x="998" y="33"/>
                  </a:cubicBezTo>
                  <a:cubicBezTo>
                    <a:pt x="370" y="144"/>
                    <a:pt x="0" y="773"/>
                    <a:pt x="148" y="1364"/>
                  </a:cubicBezTo>
                  <a:lnTo>
                    <a:pt x="1516" y="5801"/>
                  </a:lnTo>
                  <a:cubicBezTo>
                    <a:pt x="1590" y="6133"/>
                    <a:pt x="1812" y="6392"/>
                    <a:pt x="2108" y="6540"/>
                  </a:cubicBezTo>
                  <a:cubicBezTo>
                    <a:pt x="2244" y="6638"/>
                    <a:pt x="2401" y="6684"/>
                    <a:pt x="2568" y="6684"/>
                  </a:cubicBezTo>
                  <a:cubicBezTo>
                    <a:pt x="2718" y="6684"/>
                    <a:pt x="2875" y="6647"/>
                    <a:pt x="3032" y="6577"/>
                  </a:cubicBezTo>
                  <a:lnTo>
                    <a:pt x="5879" y="5320"/>
                  </a:lnTo>
                  <a:cubicBezTo>
                    <a:pt x="6359" y="5135"/>
                    <a:pt x="6618" y="4618"/>
                    <a:pt x="6544" y="4137"/>
                  </a:cubicBezTo>
                  <a:lnTo>
                    <a:pt x="6211" y="2288"/>
                  </a:lnTo>
                  <a:cubicBezTo>
                    <a:pt x="6143" y="1740"/>
                    <a:pt x="5598" y="1319"/>
                    <a:pt x="5077" y="1319"/>
                  </a:cubicBezTo>
                  <a:cubicBezTo>
                    <a:pt x="5036" y="1319"/>
                    <a:pt x="4995" y="1322"/>
                    <a:pt x="4954" y="1327"/>
                  </a:cubicBezTo>
                  <a:cubicBezTo>
                    <a:pt x="4363" y="1401"/>
                    <a:pt x="3956" y="1993"/>
                    <a:pt x="4030" y="2621"/>
                  </a:cubicBezTo>
                  <a:lnTo>
                    <a:pt x="4215" y="3619"/>
                  </a:lnTo>
                  <a:lnTo>
                    <a:pt x="3402" y="3989"/>
                  </a:lnTo>
                  <a:lnTo>
                    <a:pt x="2329" y="847"/>
                  </a:lnTo>
                  <a:cubicBezTo>
                    <a:pt x="2204" y="343"/>
                    <a:pt x="1757" y="1"/>
                    <a:pt x="1262" y="1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659646" y="1342035"/>
              <a:ext cx="36806" cy="205353"/>
            </a:xfrm>
            <a:custGeom>
              <a:avLst/>
              <a:gdLst/>
              <a:ahLst/>
              <a:cxnLst/>
              <a:rect l="l" t="t" r="r" b="b"/>
              <a:pathLst>
                <a:path w="2108" h="11758" extrusionOk="0">
                  <a:moveTo>
                    <a:pt x="1073" y="1"/>
                  </a:moveTo>
                  <a:cubicBezTo>
                    <a:pt x="444" y="1"/>
                    <a:pt x="0" y="482"/>
                    <a:pt x="0" y="1073"/>
                  </a:cubicBezTo>
                  <a:lnTo>
                    <a:pt x="0" y="10685"/>
                  </a:lnTo>
                  <a:cubicBezTo>
                    <a:pt x="0" y="11277"/>
                    <a:pt x="444" y="11758"/>
                    <a:pt x="1073" y="11758"/>
                  </a:cubicBezTo>
                  <a:cubicBezTo>
                    <a:pt x="1664" y="11758"/>
                    <a:pt x="2108" y="11277"/>
                    <a:pt x="2108" y="10685"/>
                  </a:cubicBezTo>
                  <a:lnTo>
                    <a:pt x="2108" y="1073"/>
                  </a:lnTo>
                  <a:cubicBezTo>
                    <a:pt x="2108" y="482"/>
                    <a:pt x="1664" y="1"/>
                    <a:pt x="1073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570575" y="1328485"/>
              <a:ext cx="463020" cy="173061"/>
            </a:xfrm>
            <a:custGeom>
              <a:avLst/>
              <a:gdLst/>
              <a:ahLst/>
              <a:cxnLst/>
              <a:rect l="l" t="t" r="r" b="b"/>
              <a:pathLst>
                <a:path w="30243" h="9909" extrusionOk="0">
                  <a:moveTo>
                    <a:pt x="24734" y="0"/>
                  </a:moveTo>
                  <a:lnTo>
                    <a:pt x="6766" y="481"/>
                  </a:lnTo>
                  <a:cubicBezTo>
                    <a:pt x="4917" y="518"/>
                    <a:pt x="2699" y="1442"/>
                    <a:pt x="1738" y="2515"/>
                  </a:cubicBezTo>
                  <a:lnTo>
                    <a:pt x="0" y="4474"/>
                  </a:lnTo>
                  <a:lnTo>
                    <a:pt x="0" y="7764"/>
                  </a:lnTo>
                  <a:lnTo>
                    <a:pt x="703" y="7764"/>
                  </a:lnTo>
                  <a:lnTo>
                    <a:pt x="1220" y="6803"/>
                  </a:lnTo>
                  <a:cubicBezTo>
                    <a:pt x="1555" y="6082"/>
                    <a:pt x="2267" y="5684"/>
                    <a:pt x="3006" y="5684"/>
                  </a:cubicBezTo>
                  <a:cubicBezTo>
                    <a:pt x="3327" y="5684"/>
                    <a:pt x="3654" y="5759"/>
                    <a:pt x="3956" y="5916"/>
                  </a:cubicBezTo>
                  <a:cubicBezTo>
                    <a:pt x="4659" y="6286"/>
                    <a:pt x="5065" y="7025"/>
                    <a:pt x="5065" y="7764"/>
                  </a:cubicBezTo>
                  <a:lnTo>
                    <a:pt x="5805" y="9909"/>
                  </a:lnTo>
                  <a:cubicBezTo>
                    <a:pt x="5805" y="9909"/>
                    <a:pt x="6766" y="8910"/>
                    <a:pt x="7173" y="7690"/>
                  </a:cubicBezTo>
                  <a:cubicBezTo>
                    <a:pt x="7536" y="6493"/>
                    <a:pt x="8646" y="5545"/>
                    <a:pt x="10434" y="5545"/>
                  </a:cubicBezTo>
                  <a:cubicBezTo>
                    <a:pt x="10468" y="5545"/>
                    <a:pt x="10503" y="5545"/>
                    <a:pt x="10537" y="5546"/>
                  </a:cubicBezTo>
                  <a:lnTo>
                    <a:pt x="30242" y="5953"/>
                  </a:lnTo>
                  <a:lnTo>
                    <a:pt x="24734" y="0"/>
                  </a:ln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527976" y="1402886"/>
              <a:ext cx="74886" cy="181304"/>
            </a:xfrm>
            <a:custGeom>
              <a:avLst/>
              <a:gdLst/>
              <a:ahLst/>
              <a:cxnLst/>
              <a:rect l="l" t="t" r="r" b="b"/>
              <a:pathLst>
                <a:path w="4289" h="10381" extrusionOk="0">
                  <a:moveTo>
                    <a:pt x="3177" y="0"/>
                  </a:moveTo>
                  <a:cubicBezTo>
                    <a:pt x="2776" y="0"/>
                    <a:pt x="2395" y="206"/>
                    <a:pt x="2219" y="584"/>
                  </a:cubicBezTo>
                  <a:lnTo>
                    <a:pt x="148" y="4466"/>
                  </a:lnTo>
                  <a:cubicBezTo>
                    <a:pt x="37" y="4613"/>
                    <a:pt x="0" y="4798"/>
                    <a:pt x="0" y="4983"/>
                  </a:cubicBezTo>
                  <a:lnTo>
                    <a:pt x="0" y="9272"/>
                  </a:lnTo>
                  <a:cubicBezTo>
                    <a:pt x="0" y="9900"/>
                    <a:pt x="518" y="10381"/>
                    <a:pt x="1109" y="10381"/>
                  </a:cubicBezTo>
                  <a:cubicBezTo>
                    <a:pt x="1701" y="10381"/>
                    <a:pt x="2219" y="9900"/>
                    <a:pt x="2219" y="9272"/>
                  </a:cubicBezTo>
                  <a:lnTo>
                    <a:pt x="2219" y="5205"/>
                  </a:lnTo>
                  <a:lnTo>
                    <a:pt x="4178" y="1582"/>
                  </a:lnTo>
                  <a:cubicBezTo>
                    <a:pt x="4252" y="1434"/>
                    <a:pt x="4289" y="1249"/>
                    <a:pt x="4289" y="1064"/>
                  </a:cubicBezTo>
                  <a:cubicBezTo>
                    <a:pt x="4289" y="658"/>
                    <a:pt x="4067" y="288"/>
                    <a:pt x="3734" y="140"/>
                  </a:cubicBezTo>
                  <a:cubicBezTo>
                    <a:pt x="3557" y="46"/>
                    <a:pt x="3365" y="0"/>
                    <a:pt x="3177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28075" y="1320735"/>
              <a:ext cx="315603" cy="152400"/>
            </a:xfrm>
            <a:custGeom>
              <a:avLst/>
              <a:gdLst/>
              <a:ahLst/>
              <a:cxnLst/>
              <a:rect l="l" t="t" r="r" b="b"/>
              <a:pathLst>
                <a:path w="25732" h="8726" extrusionOk="0">
                  <a:moveTo>
                    <a:pt x="25732" y="1"/>
                  </a:moveTo>
                  <a:lnTo>
                    <a:pt x="0" y="444"/>
                  </a:lnTo>
                  <a:lnTo>
                    <a:pt x="0" y="7099"/>
                  </a:lnTo>
                  <a:lnTo>
                    <a:pt x="25732" y="8726"/>
                  </a:lnTo>
                  <a:lnTo>
                    <a:pt x="257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33"/>
          <p:cNvGrpSpPr/>
          <p:nvPr/>
        </p:nvGrpSpPr>
        <p:grpSpPr>
          <a:xfrm>
            <a:off x="7967334" y="3332174"/>
            <a:ext cx="1021846" cy="1056857"/>
            <a:chOff x="7405249" y="3226265"/>
            <a:chExt cx="1021846" cy="1056857"/>
          </a:xfrm>
        </p:grpSpPr>
        <p:sp>
          <p:nvSpPr>
            <p:cNvPr id="657" name="Google Shape;657;p33"/>
            <p:cNvSpPr/>
            <p:nvPr/>
          </p:nvSpPr>
          <p:spPr>
            <a:xfrm>
              <a:off x="7405249" y="3226265"/>
              <a:ext cx="1021846" cy="1022785"/>
            </a:xfrm>
            <a:custGeom>
              <a:avLst/>
              <a:gdLst/>
              <a:ahLst/>
              <a:cxnLst/>
              <a:rect l="l" t="t" r="r" b="b"/>
              <a:pathLst>
                <a:path w="58525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 rot="5400000">
              <a:off x="7708696" y="3561314"/>
              <a:ext cx="59048" cy="125728"/>
            </a:xfrm>
            <a:custGeom>
              <a:avLst/>
              <a:gdLst/>
              <a:ahLst/>
              <a:cxnLst/>
              <a:rect l="l" t="t" r="r" b="b"/>
              <a:pathLst>
                <a:path w="3329" h="7247" extrusionOk="0">
                  <a:moveTo>
                    <a:pt x="1664" y="1"/>
                  </a:moveTo>
                  <a:cubicBezTo>
                    <a:pt x="740" y="1"/>
                    <a:pt x="1" y="740"/>
                    <a:pt x="1" y="1664"/>
                  </a:cubicBezTo>
                  <a:lnTo>
                    <a:pt x="1" y="5583"/>
                  </a:lnTo>
                  <a:cubicBezTo>
                    <a:pt x="1" y="6507"/>
                    <a:pt x="740" y="7247"/>
                    <a:pt x="1664" y="7247"/>
                  </a:cubicBezTo>
                  <a:cubicBezTo>
                    <a:pt x="2589" y="7247"/>
                    <a:pt x="3328" y="6507"/>
                    <a:pt x="3328" y="5583"/>
                  </a:cubicBezTo>
                  <a:lnTo>
                    <a:pt x="3328" y="1664"/>
                  </a:lnTo>
                  <a:cubicBezTo>
                    <a:pt x="3328" y="740"/>
                    <a:pt x="2589" y="1"/>
                    <a:pt x="1664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 rot="5400000">
              <a:off x="7485797" y="3562187"/>
              <a:ext cx="148870" cy="263636"/>
            </a:xfrm>
            <a:custGeom>
              <a:avLst/>
              <a:gdLst/>
              <a:ahLst/>
              <a:cxnLst/>
              <a:rect l="l" t="t" r="r" b="b"/>
              <a:pathLst>
                <a:path w="8393" h="26287" extrusionOk="0">
                  <a:moveTo>
                    <a:pt x="296" y="1"/>
                  </a:moveTo>
                  <a:lnTo>
                    <a:pt x="1" y="26287"/>
                  </a:lnTo>
                  <a:lnTo>
                    <a:pt x="8393" y="26287"/>
                  </a:lnTo>
                  <a:lnTo>
                    <a:pt x="8060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 rot="5400000">
              <a:off x="7467540" y="3574184"/>
              <a:ext cx="154808" cy="239011"/>
            </a:xfrm>
            <a:custGeom>
              <a:avLst/>
              <a:gdLst/>
              <a:ahLst/>
              <a:cxnLst/>
              <a:rect l="l" t="t" r="r" b="b"/>
              <a:pathLst>
                <a:path w="8726" h="34051" extrusionOk="0">
                  <a:moveTo>
                    <a:pt x="1" y="0"/>
                  </a:moveTo>
                  <a:lnTo>
                    <a:pt x="1" y="34050"/>
                  </a:lnTo>
                  <a:lnTo>
                    <a:pt x="8726" y="34050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 rot="5400000">
              <a:off x="7665893" y="3627711"/>
              <a:ext cx="160684" cy="140475"/>
            </a:xfrm>
            <a:custGeom>
              <a:avLst/>
              <a:gdLst/>
              <a:ahLst/>
              <a:cxnLst/>
              <a:rect l="l" t="t" r="r" b="b"/>
              <a:pathLst>
                <a:path w="9059" h="8097" extrusionOk="0">
                  <a:moveTo>
                    <a:pt x="1" y="0"/>
                  </a:moveTo>
                  <a:lnTo>
                    <a:pt x="1" y="6803"/>
                  </a:lnTo>
                  <a:cubicBezTo>
                    <a:pt x="1" y="7542"/>
                    <a:pt x="592" y="8097"/>
                    <a:pt x="1295" y="8097"/>
                  </a:cubicBezTo>
                  <a:lnTo>
                    <a:pt x="7764" y="8097"/>
                  </a:lnTo>
                  <a:cubicBezTo>
                    <a:pt x="8504" y="8097"/>
                    <a:pt x="9058" y="7505"/>
                    <a:pt x="9058" y="6803"/>
                  </a:cubicBezTo>
                  <a:lnTo>
                    <a:pt x="9058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 rot="5400000">
              <a:off x="7831443" y="3543586"/>
              <a:ext cx="37408" cy="182824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36" y="1"/>
                  </a:moveTo>
                  <a:cubicBezTo>
                    <a:pt x="444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4" y="10538"/>
                    <a:pt x="1036" y="10538"/>
                  </a:cubicBezTo>
                  <a:cubicBezTo>
                    <a:pt x="1627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27" y="1"/>
                    <a:pt x="1036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 rot="5400000">
              <a:off x="7841030" y="3579751"/>
              <a:ext cx="38065" cy="193771"/>
            </a:xfrm>
            <a:custGeom>
              <a:avLst/>
              <a:gdLst/>
              <a:ahLst/>
              <a:cxnLst/>
              <a:rect l="l" t="t" r="r" b="b"/>
              <a:pathLst>
                <a:path w="2146" h="11169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0168"/>
                  </a:lnTo>
                  <a:cubicBezTo>
                    <a:pt x="1" y="10722"/>
                    <a:pt x="481" y="11166"/>
                    <a:pt x="1073" y="11166"/>
                  </a:cubicBezTo>
                  <a:cubicBezTo>
                    <a:pt x="1098" y="11167"/>
                    <a:pt x="1123" y="11168"/>
                    <a:pt x="1147" y="11168"/>
                  </a:cubicBezTo>
                  <a:cubicBezTo>
                    <a:pt x="1704" y="11168"/>
                    <a:pt x="2145" y="10770"/>
                    <a:pt x="2145" y="10168"/>
                  </a:cubicBezTo>
                  <a:lnTo>
                    <a:pt x="2145" y="1073"/>
                  </a:lnTo>
                  <a:cubicBezTo>
                    <a:pt x="2145" y="481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 rot="5400000">
              <a:off x="7831443" y="3626863"/>
              <a:ext cx="37408" cy="182824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73" y="1"/>
                  </a:moveTo>
                  <a:cubicBezTo>
                    <a:pt x="445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5" y="10538"/>
                    <a:pt x="1073" y="10538"/>
                  </a:cubicBezTo>
                  <a:cubicBezTo>
                    <a:pt x="1665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 rot="5400000">
              <a:off x="7705072" y="3623932"/>
              <a:ext cx="67562" cy="66724"/>
            </a:xfrm>
            <a:custGeom>
              <a:avLst/>
              <a:gdLst/>
              <a:ahLst/>
              <a:cxnLst/>
              <a:rect l="l" t="t" r="r" b="b"/>
              <a:pathLst>
                <a:path w="3809" h="3846" extrusionOk="0">
                  <a:moveTo>
                    <a:pt x="185" y="0"/>
                  </a:moveTo>
                  <a:cubicBezTo>
                    <a:pt x="74" y="0"/>
                    <a:pt x="0" y="111"/>
                    <a:pt x="0" y="185"/>
                  </a:cubicBezTo>
                  <a:cubicBezTo>
                    <a:pt x="0" y="296"/>
                    <a:pt x="74" y="370"/>
                    <a:pt x="185" y="370"/>
                  </a:cubicBezTo>
                  <a:cubicBezTo>
                    <a:pt x="1997" y="370"/>
                    <a:pt x="3476" y="1849"/>
                    <a:pt x="3476" y="3660"/>
                  </a:cubicBezTo>
                  <a:cubicBezTo>
                    <a:pt x="3476" y="3734"/>
                    <a:pt x="3550" y="3845"/>
                    <a:pt x="3660" y="3845"/>
                  </a:cubicBezTo>
                  <a:cubicBezTo>
                    <a:pt x="3734" y="3845"/>
                    <a:pt x="3808" y="3734"/>
                    <a:pt x="3771" y="3623"/>
                  </a:cubicBezTo>
                  <a:cubicBezTo>
                    <a:pt x="3771" y="1627"/>
                    <a:pt x="2182" y="0"/>
                    <a:pt x="185" y="0"/>
                  </a:cubicBez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 rot="5400000">
              <a:off x="7716518" y="3678335"/>
              <a:ext cx="164621" cy="35288"/>
            </a:xfrm>
            <a:custGeom>
              <a:avLst/>
              <a:gdLst/>
              <a:ahLst/>
              <a:cxnLst/>
              <a:rect l="l" t="t" r="r" b="b"/>
              <a:pathLst>
                <a:path w="9281" h="2034" extrusionOk="0">
                  <a:moveTo>
                    <a:pt x="1" y="0"/>
                  </a:moveTo>
                  <a:lnTo>
                    <a:pt x="1" y="2034"/>
                  </a:lnTo>
                  <a:lnTo>
                    <a:pt x="9280" y="2034"/>
                  </a:lnTo>
                  <a:lnTo>
                    <a:pt x="9280" y="0"/>
                  </a:ln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 rot="2701044">
              <a:off x="7814181" y="3675970"/>
              <a:ext cx="231150" cy="36814"/>
            </a:xfrm>
            <a:custGeom>
              <a:avLst/>
              <a:gdLst/>
              <a:ahLst/>
              <a:cxnLst/>
              <a:rect l="l" t="t" r="r" b="b"/>
              <a:pathLst>
                <a:path w="13236" h="2108" extrusionOk="0">
                  <a:moveTo>
                    <a:pt x="1035" y="1"/>
                  </a:moveTo>
                  <a:cubicBezTo>
                    <a:pt x="481" y="1"/>
                    <a:pt x="74" y="444"/>
                    <a:pt x="74" y="1036"/>
                  </a:cubicBezTo>
                  <a:cubicBezTo>
                    <a:pt x="0" y="1664"/>
                    <a:pt x="444" y="2108"/>
                    <a:pt x="1035" y="2108"/>
                  </a:cubicBezTo>
                  <a:lnTo>
                    <a:pt x="12164" y="2108"/>
                  </a:lnTo>
                  <a:cubicBezTo>
                    <a:pt x="12755" y="2108"/>
                    <a:pt x="13236" y="1664"/>
                    <a:pt x="13236" y="1036"/>
                  </a:cubicBezTo>
                  <a:cubicBezTo>
                    <a:pt x="13236" y="444"/>
                    <a:pt x="12755" y="1"/>
                    <a:pt x="12164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 rot="2701044">
              <a:off x="7954086" y="3695571"/>
              <a:ext cx="113654" cy="112292"/>
            </a:xfrm>
            <a:custGeom>
              <a:avLst/>
              <a:gdLst/>
              <a:ahLst/>
              <a:cxnLst/>
              <a:rect l="l" t="t" r="r" b="b"/>
              <a:pathLst>
                <a:path w="6508" h="6430" extrusionOk="0">
                  <a:moveTo>
                    <a:pt x="3461" y="3048"/>
                  </a:moveTo>
                  <a:lnTo>
                    <a:pt x="2663" y="3176"/>
                  </a:lnTo>
                  <a:lnTo>
                    <a:pt x="2589" y="3065"/>
                  </a:lnTo>
                  <a:lnTo>
                    <a:pt x="3461" y="3048"/>
                  </a:lnTo>
                  <a:close/>
                  <a:moveTo>
                    <a:pt x="5314" y="0"/>
                  </a:moveTo>
                  <a:cubicBezTo>
                    <a:pt x="5232" y="0"/>
                    <a:pt x="5149" y="11"/>
                    <a:pt x="5066" y="33"/>
                  </a:cubicBezTo>
                  <a:lnTo>
                    <a:pt x="851" y="1290"/>
                  </a:lnTo>
                  <a:cubicBezTo>
                    <a:pt x="593" y="1364"/>
                    <a:pt x="297" y="1549"/>
                    <a:pt x="186" y="1845"/>
                  </a:cubicBezTo>
                  <a:cubicBezTo>
                    <a:pt x="38" y="2104"/>
                    <a:pt x="1" y="2436"/>
                    <a:pt x="112" y="2732"/>
                  </a:cubicBezTo>
                  <a:lnTo>
                    <a:pt x="1036" y="4765"/>
                  </a:lnTo>
                  <a:cubicBezTo>
                    <a:pt x="1200" y="5125"/>
                    <a:pt x="1624" y="5370"/>
                    <a:pt x="2053" y="5370"/>
                  </a:cubicBezTo>
                  <a:cubicBezTo>
                    <a:pt x="2108" y="5370"/>
                    <a:pt x="2164" y="5365"/>
                    <a:pt x="2219" y="5357"/>
                  </a:cubicBezTo>
                  <a:lnTo>
                    <a:pt x="3957" y="5061"/>
                  </a:lnTo>
                  <a:cubicBezTo>
                    <a:pt x="4511" y="4987"/>
                    <a:pt x="4918" y="4470"/>
                    <a:pt x="4807" y="3915"/>
                  </a:cubicBezTo>
                  <a:cubicBezTo>
                    <a:pt x="4720" y="3450"/>
                    <a:pt x="4358" y="3122"/>
                    <a:pt x="3937" y="3039"/>
                  </a:cubicBezTo>
                  <a:lnTo>
                    <a:pt x="3937" y="3039"/>
                  </a:lnTo>
                  <a:lnTo>
                    <a:pt x="4511" y="3028"/>
                  </a:lnTo>
                  <a:lnTo>
                    <a:pt x="5953" y="6429"/>
                  </a:lnTo>
                  <a:cubicBezTo>
                    <a:pt x="6508" y="6281"/>
                    <a:pt x="6471" y="1364"/>
                    <a:pt x="6323" y="810"/>
                  </a:cubicBezTo>
                  <a:cubicBezTo>
                    <a:pt x="6197" y="338"/>
                    <a:pt x="5778" y="0"/>
                    <a:pt x="5314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 rot="2701044">
              <a:off x="7949493" y="3685336"/>
              <a:ext cx="119470" cy="112048"/>
            </a:xfrm>
            <a:custGeom>
              <a:avLst/>
              <a:gdLst/>
              <a:ahLst/>
              <a:cxnLst/>
              <a:rect l="l" t="t" r="r" b="b"/>
              <a:pathLst>
                <a:path w="6841" h="6416" extrusionOk="0">
                  <a:moveTo>
                    <a:pt x="5639" y="1"/>
                  </a:moveTo>
                  <a:cubicBezTo>
                    <a:pt x="5548" y="1"/>
                    <a:pt x="5455" y="11"/>
                    <a:pt x="5361" y="33"/>
                  </a:cubicBezTo>
                  <a:lnTo>
                    <a:pt x="925" y="1364"/>
                  </a:lnTo>
                  <a:cubicBezTo>
                    <a:pt x="629" y="1475"/>
                    <a:pt x="333" y="1697"/>
                    <a:pt x="185" y="1993"/>
                  </a:cubicBezTo>
                  <a:cubicBezTo>
                    <a:pt x="1" y="2252"/>
                    <a:pt x="1" y="2584"/>
                    <a:pt x="149" y="2917"/>
                  </a:cubicBezTo>
                  <a:lnTo>
                    <a:pt x="1406" y="5764"/>
                  </a:lnTo>
                  <a:cubicBezTo>
                    <a:pt x="1564" y="6144"/>
                    <a:pt x="1940" y="6416"/>
                    <a:pt x="2370" y="6416"/>
                  </a:cubicBezTo>
                  <a:cubicBezTo>
                    <a:pt x="2441" y="6416"/>
                    <a:pt x="2515" y="6408"/>
                    <a:pt x="2589" y="6392"/>
                  </a:cubicBezTo>
                  <a:lnTo>
                    <a:pt x="4437" y="6097"/>
                  </a:lnTo>
                  <a:cubicBezTo>
                    <a:pt x="5066" y="5949"/>
                    <a:pt x="5472" y="5394"/>
                    <a:pt x="5435" y="4840"/>
                  </a:cubicBezTo>
                  <a:cubicBezTo>
                    <a:pt x="5333" y="4295"/>
                    <a:pt x="4823" y="3907"/>
                    <a:pt x="4281" y="3907"/>
                  </a:cubicBezTo>
                  <a:cubicBezTo>
                    <a:pt x="4235" y="3907"/>
                    <a:pt x="4188" y="3909"/>
                    <a:pt x="4141" y="3915"/>
                  </a:cubicBezTo>
                  <a:lnTo>
                    <a:pt x="3106" y="4100"/>
                  </a:lnTo>
                  <a:lnTo>
                    <a:pt x="2736" y="3287"/>
                  </a:lnTo>
                  <a:lnTo>
                    <a:pt x="5879" y="2215"/>
                  </a:lnTo>
                  <a:cubicBezTo>
                    <a:pt x="6470" y="2067"/>
                    <a:pt x="6840" y="1475"/>
                    <a:pt x="6729" y="847"/>
                  </a:cubicBezTo>
                  <a:cubicBezTo>
                    <a:pt x="6603" y="343"/>
                    <a:pt x="6157" y="1"/>
                    <a:pt x="5639" y="1"/>
                  </a:cubicBez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 rot="2701044">
              <a:off x="7913579" y="3857911"/>
              <a:ext cx="342861" cy="356059"/>
            </a:xfrm>
            <a:custGeom>
              <a:avLst/>
              <a:gdLst/>
              <a:ahLst/>
              <a:cxnLst/>
              <a:rect l="l" t="t" r="r" b="b"/>
              <a:pathLst>
                <a:path w="24328" h="25252" extrusionOk="0">
                  <a:moveTo>
                    <a:pt x="371" y="1"/>
                  </a:moveTo>
                  <a:lnTo>
                    <a:pt x="1" y="6840"/>
                  </a:lnTo>
                  <a:lnTo>
                    <a:pt x="18375" y="25252"/>
                  </a:lnTo>
                  <a:lnTo>
                    <a:pt x="24328" y="19706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 rot="2701044">
              <a:off x="7884518" y="3799178"/>
              <a:ext cx="210508" cy="37460"/>
            </a:xfrm>
            <a:custGeom>
              <a:avLst/>
              <a:gdLst/>
              <a:ahLst/>
              <a:cxnLst/>
              <a:rect l="l" t="t" r="r" b="b"/>
              <a:pathLst>
                <a:path w="12054" h="2145" extrusionOk="0">
                  <a:moveTo>
                    <a:pt x="1036" y="1"/>
                  </a:moveTo>
                  <a:cubicBezTo>
                    <a:pt x="445" y="1"/>
                    <a:pt x="1" y="481"/>
                    <a:pt x="1" y="1073"/>
                  </a:cubicBezTo>
                  <a:cubicBezTo>
                    <a:pt x="1" y="1701"/>
                    <a:pt x="445" y="2145"/>
                    <a:pt x="1036" y="2145"/>
                  </a:cubicBezTo>
                  <a:lnTo>
                    <a:pt x="10981" y="2145"/>
                  </a:lnTo>
                  <a:cubicBezTo>
                    <a:pt x="11573" y="2145"/>
                    <a:pt x="12053" y="1701"/>
                    <a:pt x="12053" y="1073"/>
                  </a:cubicBezTo>
                  <a:cubicBezTo>
                    <a:pt x="12053" y="481"/>
                    <a:pt x="11573" y="1"/>
                    <a:pt x="10981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 rot="2701044">
              <a:off x="7953798" y="3738936"/>
              <a:ext cx="166267" cy="127022"/>
            </a:xfrm>
            <a:custGeom>
              <a:avLst/>
              <a:gdLst/>
              <a:ahLst/>
              <a:cxnLst/>
              <a:rect l="l" t="t" r="r" b="b"/>
              <a:pathLst>
                <a:path w="9392" h="7238" extrusionOk="0">
                  <a:moveTo>
                    <a:pt x="2145" y="1"/>
                  </a:moveTo>
                  <a:lnTo>
                    <a:pt x="2145" y="703"/>
                  </a:lnTo>
                  <a:lnTo>
                    <a:pt x="3106" y="1221"/>
                  </a:lnTo>
                  <a:cubicBezTo>
                    <a:pt x="4142" y="1701"/>
                    <a:pt x="4511" y="2958"/>
                    <a:pt x="3994" y="3920"/>
                  </a:cubicBezTo>
                  <a:cubicBezTo>
                    <a:pt x="3624" y="4659"/>
                    <a:pt x="2885" y="5029"/>
                    <a:pt x="2145" y="5029"/>
                  </a:cubicBezTo>
                  <a:lnTo>
                    <a:pt x="1" y="5768"/>
                  </a:lnTo>
                  <a:lnTo>
                    <a:pt x="5694" y="6766"/>
                  </a:lnTo>
                  <a:cubicBezTo>
                    <a:pt x="6027" y="7081"/>
                    <a:pt x="6452" y="7238"/>
                    <a:pt x="6877" y="7238"/>
                  </a:cubicBezTo>
                  <a:cubicBezTo>
                    <a:pt x="7303" y="7238"/>
                    <a:pt x="7728" y="7081"/>
                    <a:pt x="8060" y="6766"/>
                  </a:cubicBezTo>
                  <a:cubicBezTo>
                    <a:pt x="8689" y="6101"/>
                    <a:pt x="8689" y="5029"/>
                    <a:pt x="8060" y="4400"/>
                  </a:cubicBezTo>
                  <a:lnTo>
                    <a:pt x="9391" y="3439"/>
                  </a:lnTo>
                  <a:lnTo>
                    <a:pt x="5436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 rot="2701044">
              <a:off x="7916995" y="3654409"/>
              <a:ext cx="213093" cy="74920"/>
            </a:xfrm>
            <a:custGeom>
              <a:avLst/>
              <a:gdLst/>
              <a:ahLst/>
              <a:cxnLst/>
              <a:rect l="l" t="t" r="r" b="b"/>
              <a:pathLst>
                <a:path w="12202" h="4290" extrusionOk="0">
                  <a:moveTo>
                    <a:pt x="1110" y="1"/>
                  </a:moveTo>
                  <a:cubicBezTo>
                    <a:pt x="518" y="1"/>
                    <a:pt x="1" y="481"/>
                    <a:pt x="1" y="1110"/>
                  </a:cubicBezTo>
                  <a:cubicBezTo>
                    <a:pt x="1" y="1701"/>
                    <a:pt x="518" y="2219"/>
                    <a:pt x="1110" y="2219"/>
                  </a:cubicBezTo>
                  <a:lnTo>
                    <a:pt x="6471" y="2219"/>
                  </a:lnTo>
                  <a:lnTo>
                    <a:pt x="10464" y="4141"/>
                  </a:lnTo>
                  <a:cubicBezTo>
                    <a:pt x="10574" y="4252"/>
                    <a:pt x="10759" y="4289"/>
                    <a:pt x="10944" y="4289"/>
                  </a:cubicBezTo>
                  <a:cubicBezTo>
                    <a:pt x="11388" y="4289"/>
                    <a:pt x="11758" y="4067"/>
                    <a:pt x="11942" y="3735"/>
                  </a:cubicBezTo>
                  <a:cubicBezTo>
                    <a:pt x="12201" y="3180"/>
                    <a:pt x="12016" y="2478"/>
                    <a:pt x="11462" y="2219"/>
                  </a:cubicBezTo>
                  <a:lnTo>
                    <a:pt x="7247" y="111"/>
                  </a:lnTo>
                  <a:cubicBezTo>
                    <a:pt x="7136" y="38"/>
                    <a:pt x="6951" y="1"/>
                    <a:pt x="6767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7806884" y="3537114"/>
              <a:ext cx="167860" cy="280261"/>
            </a:xfrm>
            <a:custGeom>
              <a:avLst/>
              <a:gdLst/>
              <a:ahLst/>
              <a:cxnLst/>
              <a:rect l="l" t="t" r="r" b="b"/>
              <a:pathLst>
                <a:path w="9614" h="16047" extrusionOk="0">
                  <a:moveTo>
                    <a:pt x="1036" y="1"/>
                  </a:moveTo>
                  <a:cubicBezTo>
                    <a:pt x="445" y="1"/>
                    <a:pt x="1" y="481"/>
                    <a:pt x="1" y="1073"/>
                  </a:cubicBezTo>
                  <a:lnTo>
                    <a:pt x="1" y="14974"/>
                  </a:lnTo>
                  <a:cubicBezTo>
                    <a:pt x="1" y="15602"/>
                    <a:pt x="445" y="16046"/>
                    <a:pt x="1036" y="16046"/>
                  </a:cubicBezTo>
                  <a:lnTo>
                    <a:pt x="8541" y="16046"/>
                  </a:lnTo>
                  <a:cubicBezTo>
                    <a:pt x="9133" y="16046"/>
                    <a:pt x="9613" y="15602"/>
                    <a:pt x="9613" y="14974"/>
                  </a:cubicBezTo>
                  <a:lnTo>
                    <a:pt x="9613" y="1073"/>
                  </a:lnTo>
                  <a:cubicBezTo>
                    <a:pt x="9613" y="481"/>
                    <a:pt x="9133" y="1"/>
                    <a:pt x="8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7818511" y="3550038"/>
              <a:ext cx="144604" cy="239567"/>
            </a:xfrm>
            <a:custGeom>
              <a:avLst/>
              <a:gdLst/>
              <a:ahLst/>
              <a:cxnLst/>
              <a:rect l="l" t="t" r="r" b="b"/>
              <a:pathLst>
                <a:path w="8282" h="13717" extrusionOk="0">
                  <a:moveTo>
                    <a:pt x="0" y="0"/>
                  </a:moveTo>
                  <a:lnTo>
                    <a:pt x="0" y="13716"/>
                  </a:lnTo>
                  <a:lnTo>
                    <a:pt x="8282" y="13716"/>
                  </a:lnTo>
                  <a:lnTo>
                    <a:pt x="8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 rot="2701044">
              <a:off x="7916252" y="3650346"/>
              <a:ext cx="213093" cy="74920"/>
            </a:xfrm>
            <a:custGeom>
              <a:avLst/>
              <a:gdLst/>
              <a:ahLst/>
              <a:cxnLst/>
              <a:rect l="l" t="t" r="r" b="b"/>
              <a:pathLst>
                <a:path w="12202" h="4290" extrusionOk="0">
                  <a:moveTo>
                    <a:pt x="1110" y="1"/>
                  </a:moveTo>
                  <a:cubicBezTo>
                    <a:pt x="518" y="1"/>
                    <a:pt x="1" y="481"/>
                    <a:pt x="1" y="1110"/>
                  </a:cubicBezTo>
                  <a:cubicBezTo>
                    <a:pt x="1" y="1701"/>
                    <a:pt x="518" y="2219"/>
                    <a:pt x="1110" y="2219"/>
                  </a:cubicBezTo>
                  <a:lnTo>
                    <a:pt x="6471" y="2219"/>
                  </a:lnTo>
                  <a:lnTo>
                    <a:pt x="10464" y="4141"/>
                  </a:lnTo>
                  <a:cubicBezTo>
                    <a:pt x="10574" y="4252"/>
                    <a:pt x="10759" y="4289"/>
                    <a:pt x="10944" y="4289"/>
                  </a:cubicBezTo>
                  <a:cubicBezTo>
                    <a:pt x="11388" y="4289"/>
                    <a:pt x="11758" y="4067"/>
                    <a:pt x="11942" y="3735"/>
                  </a:cubicBezTo>
                  <a:cubicBezTo>
                    <a:pt x="12201" y="3180"/>
                    <a:pt x="12016" y="2478"/>
                    <a:pt x="11462" y="2219"/>
                  </a:cubicBezTo>
                  <a:lnTo>
                    <a:pt x="7247" y="111"/>
                  </a:lnTo>
                  <a:cubicBezTo>
                    <a:pt x="7136" y="38"/>
                    <a:pt x="6951" y="1"/>
                    <a:pt x="6767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 rot="5400000">
              <a:off x="7719960" y="3521944"/>
              <a:ext cx="68884" cy="161769"/>
            </a:xfrm>
            <a:custGeom>
              <a:avLst/>
              <a:gdLst/>
              <a:ahLst/>
              <a:cxnLst/>
              <a:rect l="l" t="t" r="r" b="b"/>
              <a:pathLst>
                <a:path w="3883" h="9124" extrusionOk="0">
                  <a:moveTo>
                    <a:pt x="1225" y="1"/>
                  </a:moveTo>
                  <a:cubicBezTo>
                    <a:pt x="1139" y="1"/>
                    <a:pt x="1050" y="11"/>
                    <a:pt x="962" y="33"/>
                  </a:cubicBezTo>
                  <a:cubicBezTo>
                    <a:pt x="371" y="181"/>
                    <a:pt x="1" y="736"/>
                    <a:pt x="149" y="1327"/>
                  </a:cubicBezTo>
                  <a:lnTo>
                    <a:pt x="1628" y="8241"/>
                  </a:lnTo>
                  <a:cubicBezTo>
                    <a:pt x="1754" y="8776"/>
                    <a:pt x="2174" y="9124"/>
                    <a:pt x="2662" y="9124"/>
                  </a:cubicBezTo>
                  <a:cubicBezTo>
                    <a:pt x="2747" y="9124"/>
                    <a:pt x="2834" y="9113"/>
                    <a:pt x="2922" y="9091"/>
                  </a:cubicBezTo>
                  <a:cubicBezTo>
                    <a:pt x="3513" y="8943"/>
                    <a:pt x="3883" y="8389"/>
                    <a:pt x="3735" y="7797"/>
                  </a:cubicBezTo>
                  <a:lnTo>
                    <a:pt x="2256" y="847"/>
                  </a:lnTo>
                  <a:cubicBezTo>
                    <a:pt x="2162" y="343"/>
                    <a:pt x="1719" y="1"/>
                    <a:pt x="1225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7980600" y="3869060"/>
              <a:ext cx="168506" cy="361618"/>
            </a:xfrm>
            <a:custGeom>
              <a:avLst/>
              <a:gdLst/>
              <a:ahLst/>
              <a:cxnLst/>
              <a:rect l="l" t="t" r="r" b="b"/>
              <a:pathLst>
                <a:path w="9651" h="25770" extrusionOk="0">
                  <a:moveTo>
                    <a:pt x="1" y="1"/>
                  </a:moveTo>
                  <a:lnTo>
                    <a:pt x="1" y="25770"/>
                  </a:lnTo>
                  <a:lnTo>
                    <a:pt x="9650" y="25770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33"/>
          <p:cNvGrpSpPr/>
          <p:nvPr/>
        </p:nvGrpSpPr>
        <p:grpSpPr>
          <a:xfrm>
            <a:off x="5601135" y="3332174"/>
            <a:ext cx="1021864" cy="1022785"/>
            <a:chOff x="5039050" y="3226265"/>
            <a:chExt cx="1021864" cy="1022785"/>
          </a:xfrm>
        </p:grpSpPr>
        <p:sp>
          <p:nvSpPr>
            <p:cNvPr id="680" name="Google Shape;680;p33"/>
            <p:cNvSpPr/>
            <p:nvPr/>
          </p:nvSpPr>
          <p:spPr>
            <a:xfrm>
              <a:off x="5039050" y="3226265"/>
              <a:ext cx="1021864" cy="1022785"/>
            </a:xfrm>
            <a:custGeom>
              <a:avLst/>
              <a:gdLst/>
              <a:ahLst/>
              <a:cxnLst/>
              <a:rect l="l" t="t" r="r" b="b"/>
              <a:pathLst>
                <a:path w="58526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1" name="Google Shape;681;p33"/>
            <p:cNvGrpSpPr/>
            <p:nvPr/>
          </p:nvGrpSpPr>
          <p:grpSpPr>
            <a:xfrm>
              <a:off x="5108440" y="3413361"/>
              <a:ext cx="826335" cy="818180"/>
              <a:chOff x="3116775" y="792675"/>
              <a:chExt cx="1351325" cy="1337114"/>
            </a:xfrm>
          </p:grpSpPr>
          <p:sp>
            <p:nvSpPr>
              <p:cNvPr id="682" name="Google Shape;682;p33"/>
              <p:cNvSpPr/>
              <p:nvPr/>
            </p:nvSpPr>
            <p:spPr>
              <a:xfrm>
                <a:off x="3345075" y="792675"/>
                <a:ext cx="983450" cy="335525"/>
              </a:xfrm>
              <a:custGeom>
                <a:avLst/>
                <a:gdLst/>
                <a:ahLst/>
                <a:cxnLst/>
                <a:rect l="l" t="t" r="r" b="b"/>
                <a:pathLst>
                  <a:path w="39338" h="13421" extrusionOk="0">
                    <a:moveTo>
                      <a:pt x="1812" y="0"/>
                    </a:moveTo>
                    <a:cubicBezTo>
                      <a:pt x="851" y="0"/>
                      <a:pt x="1" y="777"/>
                      <a:pt x="1" y="1812"/>
                    </a:cubicBezTo>
                    <a:lnTo>
                      <a:pt x="1" y="1849"/>
                    </a:lnTo>
                    <a:cubicBezTo>
                      <a:pt x="1" y="2810"/>
                      <a:pt x="814" y="3661"/>
                      <a:pt x="1812" y="3661"/>
                    </a:cubicBezTo>
                    <a:lnTo>
                      <a:pt x="8467" y="3661"/>
                    </a:lnTo>
                    <a:cubicBezTo>
                      <a:pt x="9317" y="3661"/>
                      <a:pt x="9946" y="4289"/>
                      <a:pt x="9946" y="5102"/>
                    </a:cubicBezTo>
                    <a:lnTo>
                      <a:pt x="9946" y="6692"/>
                    </a:lnTo>
                    <a:lnTo>
                      <a:pt x="10316" y="6692"/>
                    </a:lnTo>
                    <a:lnTo>
                      <a:pt x="10316" y="5102"/>
                    </a:lnTo>
                    <a:cubicBezTo>
                      <a:pt x="10316" y="4067"/>
                      <a:pt x="9539" y="3291"/>
                      <a:pt x="8504" y="3291"/>
                    </a:cubicBezTo>
                    <a:lnTo>
                      <a:pt x="1849" y="3291"/>
                    </a:lnTo>
                    <a:cubicBezTo>
                      <a:pt x="1036" y="3291"/>
                      <a:pt x="370" y="2625"/>
                      <a:pt x="370" y="1812"/>
                    </a:cubicBezTo>
                    <a:lnTo>
                      <a:pt x="370" y="1775"/>
                    </a:lnTo>
                    <a:cubicBezTo>
                      <a:pt x="370" y="925"/>
                      <a:pt x="1036" y="259"/>
                      <a:pt x="1849" y="259"/>
                    </a:cubicBezTo>
                    <a:lnTo>
                      <a:pt x="37600" y="259"/>
                    </a:lnTo>
                    <a:cubicBezTo>
                      <a:pt x="38376" y="259"/>
                      <a:pt x="39079" y="925"/>
                      <a:pt x="39079" y="1775"/>
                    </a:cubicBezTo>
                    <a:lnTo>
                      <a:pt x="39079" y="13421"/>
                    </a:lnTo>
                    <a:lnTo>
                      <a:pt x="39338" y="13421"/>
                    </a:lnTo>
                    <a:lnTo>
                      <a:pt x="39338" y="1812"/>
                    </a:lnTo>
                    <a:cubicBezTo>
                      <a:pt x="39338" y="851"/>
                      <a:pt x="38561" y="0"/>
                      <a:pt x="37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3"/>
              <p:cNvSpPr/>
              <p:nvPr/>
            </p:nvSpPr>
            <p:spPr>
              <a:xfrm>
                <a:off x="4198175" y="1083825"/>
                <a:ext cx="256050" cy="406700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16268" extrusionOk="0">
                    <a:moveTo>
                      <a:pt x="5103" y="0"/>
                    </a:moveTo>
                    <a:cubicBezTo>
                      <a:pt x="2293" y="0"/>
                      <a:pt x="1" y="1886"/>
                      <a:pt x="1" y="7025"/>
                    </a:cubicBezTo>
                    <a:cubicBezTo>
                      <a:pt x="1" y="12127"/>
                      <a:pt x="2256" y="16267"/>
                      <a:pt x="5103" y="16267"/>
                    </a:cubicBezTo>
                    <a:cubicBezTo>
                      <a:pt x="7949" y="16267"/>
                      <a:pt x="10242" y="12164"/>
                      <a:pt x="10242" y="7025"/>
                    </a:cubicBezTo>
                    <a:cubicBezTo>
                      <a:pt x="10242" y="1886"/>
                      <a:pt x="7949" y="0"/>
                      <a:pt x="5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3"/>
              <p:cNvSpPr/>
              <p:nvPr/>
            </p:nvSpPr>
            <p:spPr>
              <a:xfrm>
                <a:off x="4330350" y="1083825"/>
                <a:ext cx="122950" cy="227375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9095" extrusionOk="0">
                    <a:moveTo>
                      <a:pt x="1" y="0"/>
                    </a:moveTo>
                    <a:lnTo>
                      <a:pt x="1" y="9095"/>
                    </a:lnTo>
                    <a:cubicBezTo>
                      <a:pt x="1997" y="9021"/>
                      <a:pt x="3772" y="7986"/>
                      <a:pt x="4918" y="6470"/>
                    </a:cubicBezTo>
                    <a:cubicBezTo>
                      <a:pt x="4770" y="1886"/>
                      <a:pt x="2662" y="148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3"/>
              <p:cNvSpPr/>
              <p:nvPr/>
            </p:nvSpPr>
            <p:spPr>
              <a:xfrm>
                <a:off x="4197250" y="1083825"/>
                <a:ext cx="122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4881" h="9169" extrusionOk="0">
                    <a:moveTo>
                      <a:pt x="4881" y="0"/>
                    </a:moveTo>
                    <a:cubicBezTo>
                      <a:pt x="2256" y="111"/>
                      <a:pt x="186" y="1886"/>
                      <a:pt x="1" y="6470"/>
                    </a:cubicBezTo>
                    <a:cubicBezTo>
                      <a:pt x="1147" y="8060"/>
                      <a:pt x="2884" y="9058"/>
                      <a:pt x="4881" y="9169"/>
                    </a:cubicBezTo>
                    <a:lnTo>
                      <a:pt x="48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3"/>
              <p:cNvSpPr/>
              <p:nvPr/>
            </p:nvSpPr>
            <p:spPr>
              <a:xfrm>
                <a:off x="4319250" y="1083825"/>
                <a:ext cx="12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" extrusionOk="0">
                    <a:moveTo>
                      <a:pt x="1" y="0"/>
                    </a:moveTo>
                    <a:lnTo>
                      <a:pt x="223" y="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3"/>
              <p:cNvSpPr/>
              <p:nvPr/>
            </p:nvSpPr>
            <p:spPr>
              <a:xfrm>
                <a:off x="4172300" y="1304825"/>
                <a:ext cx="97075" cy="2281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9124" extrusionOk="0">
                    <a:moveTo>
                      <a:pt x="1258" y="1"/>
                    </a:moveTo>
                    <a:cubicBezTo>
                      <a:pt x="1173" y="1"/>
                      <a:pt x="1086" y="11"/>
                      <a:pt x="999" y="33"/>
                    </a:cubicBezTo>
                    <a:cubicBezTo>
                      <a:pt x="370" y="181"/>
                      <a:pt x="1" y="736"/>
                      <a:pt x="148" y="1327"/>
                    </a:cubicBezTo>
                    <a:lnTo>
                      <a:pt x="1627" y="8278"/>
                    </a:lnTo>
                    <a:cubicBezTo>
                      <a:pt x="1753" y="8781"/>
                      <a:pt x="2173" y="9124"/>
                      <a:pt x="2660" y="9124"/>
                    </a:cubicBezTo>
                    <a:cubicBezTo>
                      <a:pt x="2746" y="9124"/>
                      <a:pt x="2833" y="9113"/>
                      <a:pt x="2921" y="9091"/>
                    </a:cubicBezTo>
                    <a:cubicBezTo>
                      <a:pt x="3513" y="8943"/>
                      <a:pt x="3882" y="8389"/>
                      <a:pt x="3772" y="7797"/>
                    </a:cubicBezTo>
                    <a:lnTo>
                      <a:pt x="2293" y="884"/>
                    </a:lnTo>
                    <a:cubicBezTo>
                      <a:pt x="2167" y="348"/>
                      <a:pt x="1746" y="1"/>
                      <a:pt x="1258" y="1"/>
                    </a:cubicBezTo>
                    <a:close/>
                  </a:path>
                </a:pathLst>
              </a:custGeom>
              <a:solidFill>
                <a:srgbClr val="D3A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3"/>
              <p:cNvSpPr/>
              <p:nvPr/>
            </p:nvSpPr>
            <p:spPr>
              <a:xfrm>
                <a:off x="4209275" y="1447975"/>
                <a:ext cx="83200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661" extrusionOk="0">
                    <a:moveTo>
                      <a:pt x="0" y="1"/>
                    </a:moveTo>
                    <a:lnTo>
                      <a:pt x="0" y="1997"/>
                    </a:lnTo>
                    <a:cubicBezTo>
                      <a:pt x="0" y="2921"/>
                      <a:pt x="740" y="3661"/>
                      <a:pt x="1664" y="3661"/>
                    </a:cubicBezTo>
                    <a:cubicBezTo>
                      <a:pt x="2588" y="3661"/>
                      <a:pt x="3328" y="2921"/>
                      <a:pt x="3328" y="1997"/>
                    </a:cubicBezTo>
                    <a:lnTo>
                      <a:pt x="3328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3"/>
              <p:cNvSpPr/>
              <p:nvPr/>
            </p:nvSpPr>
            <p:spPr>
              <a:xfrm>
                <a:off x="4243488" y="1514524"/>
                <a:ext cx="210708" cy="615266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26361" extrusionOk="0">
                    <a:moveTo>
                      <a:pt x="370" y="1"/>
                    </a:moveTo>
                    <a:lnTo>
                      <a:pt x="0" y="26361"/>
                    </a:lnTo>
                    <a:lnTo>
                      <a:pt x="8430" y="26361"/>
                    </a:lnTo>
                    <a:lnTo>
                      <a:pt x="8134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3"/>
              <p:cNvSpPr/>
              <p:nvPr/>
            </p:nvSpPr>
            <p:spPr>
              <a:xfrm>
                <a:off x="4239777" y="1576462"/>
                <a:ext cx="218150" cy="55039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33201" extrusionOk="0">
                    <a:moveTo>
                      <a:pt x="0" y="1"/>
                    </a:moveTo>
                    <a:lnTo>
                      <a:pt x="0" y="33200"/>
                    </a:lnTo>
                    <a:lnTo>
                      <a:pt x="8725" y="33200"/>
                    </a:lnTo>
                    <a:lnTo>
                      <a:pt x="8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3"/>
              <p:cNvSpPr/>
              <p:nvPr/>
            </p:nvSpPr>
            <p:spPr>
              <a:xfrm>
                <a:off x="4241625" y="1337075"/>
                <a:ext cx="2264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8097" extrusionOk="0">
                    <a:moveTo>
                      <a:pt x="0" y="0"/>
                    </a:moveTo>
                    <a:lnTo>
                      <a:pt x="0" y="6803"/>
                    </a:lnTo>
                    <a:cubicBezTo>
                      <a:pt x="0" y="7542"/>
                      <a:pt x="629" y="8097"/>
                      <a:pt x="1294" y="8097"/>
                    </a:cubicBezTo>
                    <a:lnTo>
                      <a:pt x="7764" y="8097"/>
                    </a:lnTo>
                    <a:cubicBezTo>
                      <a:pt x="8504" y="8097"/>
                      <a:pt x="9058" y="7468"/>
                      <a:pt x="9058" y="6803"/>
                    </a:cubicBez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3"/>
              <p:cNvSpPr/>
              <p:nvPr/>
            </p:nvSpPr>
            <p:spPr>
              <a:xfrm>
                <a:off x="4239775" y="1155900"/>
                <a:ext cx="52700" cy="3882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5529" extrusionOk="0">
                    <a:moveTo>
                      <a:pt x="1073" y="1"/>
                    </a:moveTo>
                    <a:cubicBezTo>
                      <a:pt x="444" y="1"/>
                      <a:pt x="0" y="445"/>
                      <a:pt x="0" y="1036"/>
                    </a:cubicBezTo>
                    <a:lnTo>
                      <a:pt x="0" y="14456"/>
                    </a:lnTo>
                    <a:cubicBezTo>
                      <a:pt x="0" y="15048"/>
                      <a:pt x="444" y="15529"/>
                      <a:pt x="1073" y="15529"/>
                    </a:cubicBezTo>
                    <a:cubicBezTo>
                      <a:pt x="1664" y="15529"/>
                      <a:pt x="2108" y="15048"/>
                      <a:pt x="2108" y="14456"/>
                    </a:cubicBezTo>
                    <a:lnTo>
                      <a:pt x="2108" y="1036"/>
                    </a:lnTo>
                    <a:cubicBezTo>
                      <a:pt x="2108" y="445"/>
                      <a:pt x="1664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3"/>
              <p:cNvSpPr/>
              <p:nvPr/>
            </p:nvSpPr>
            <p:spPr>
              <a:xfrm>
                <a:off x="4298925" y="1134650"/>
                <a:ext cx="52700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1137" extrusionOk="0">
                    <a:moveTo>
                      <a:pt x="1036" y="1"/>
                    </a:moveTo>
                    <a:cubicBezTo>
                      <a:pt x="444" y="1"/>
                      <a:pt x="1" y="481"/>
                      <a:pt x="1" y="1073"/>
                    </a:cubicBezTo>
                    <a:lnTo>
                      <a:pt x="1" y="10168"/>
                    </a:lnTo>
                    <a:cubicBezTo>
                      <a:pt x="1" y="10722"/>
                      <a:pt x="444" y="11129"/>
                      <a:pt x="1036" y="11129"/>
                    </a:cubicBezTo>
                    <a:cubicBezTo>
                      <a:pt x="1082" y="11134"/>
                      <a:pt x="1127" y="11137"/>
                      <a:pt x="1171" y="11137"/>
                    </a:cubicBezTo>
                    <a:cubicBezTo>
                      <a:pt x="1727" y="11137"/>
                      <a:pt x="2108" y="10716"/>
                      <a:pt x="2108" y="10168"/>
                    </a:cubicBezTo>
                    <a:lnTo>
                      <a:pt x="2108" y="1073"/>
                    </a:lnTo>
                    <a:cubicBezTo>
                      <a:pt x="2108" y="481"/>
                      <a:pt x="1664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3"/>
              <p:cNvSpPr/>
              <p:nvPr/>
            </p:nvSpPr>
            <p:spPr>
              <a:xfrm>
                <a:off x="4357150" y="1155900"/>
                <a:ext cx="53625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0464" extrusionOk="0">
                    <a:moveTo>
                      <a:pt x="1073" y="1"/>
                    </a:moveTo>
                    <a:cubicBezTo>
                      <a:pt x="481" y="1"/>
                      <a:pt x="1" y="445"/>
                      <a:pt x="1" y="1036"/>
                    </a:cubicBezTo>
                    <a:lnTo>
                      <a:pt x="1" y="9428"/>
                    </a:lnTo>
                    <a:cubicBezTo>
                      <a:pt x="1" y="10020"/>
                      <a:pt x="481" y="10464"/>
                      <a:pt x="1073" y="10464"/>
                    </a:cubicBezTo>
                    <a:cubicBezTo>
                      <a:pt x="1664" y="10464"/>
                      <a:pt x="2145" y="10020"/>
                      <a:pt x="2145" y="9428"/>
                    </a:cubicBezTo>
                    <a:lnTo>
                      <a:pt x="2145" y="1036"/>
                    </a:lnTo>
                    <a:cubicBezTo>
                      <a:pt x="2145" y="445"/>
                      <a:pt x="1664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3"/>
              <p:cNvSpPr/>
              <p:nvPr/>
            </p:nvSpPr>
            <p:spPr>
              <a:xfrm>
                <a:off x="4417225" y="1200275"/>
                <a:ext cx="50875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0833" extrusionOk="0">
                    <a:moveTo>
                      <a:pt x="1036" y="1"/>
                    </a:moveTo>
                    <a:cubicBezTo>
                      <a:pt x="481" y="1"/>
                      <a:pt x="1" y="481"/>
                      <a:pt x="1" y="1036"/>
                    </a:cubicBezTo>
                    <a:lnTo>
                      <a:pt x="1" y="9798"/>
                    </a:lnTo>
                    <a:cubicBezTo>
                      <a:pt x="1" y="10352"/>
                      <a:pt x="481" y="10833"/>
                      <a:pt x="1036" y="10833"/>
                    </a:cubicBezTo>
                    <a:cubicBezTo>
                      <a:pt x="1591" y="10833"/>
                      <a:pt x="2034" y="10352"/>
                      <a:pt x="2034" y="9798"/>
                    </a:cubicBezTo>
                    <a:lnTo>
                      <a:pt x="2034" y="1036"/>
                    </a:lnTo>
                    <a:cubicBezTo>
                      <a:pt x="2034" y="481"/>
                      <a:pt x="1591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3"/>
              <p:cNvSpPr/>
              <p:nvPr/>
            </p:nvSpPr>
            <p:spPr>
              <a:xfrm>
                <a:off x="3116775" y="945175"/>
                <a:ext cx="1017650" cy="439975"/>
              </a:xfrm>
              <a:custGeom>
                <a:avLst/>
                <a:gdLst/>
                <a:ahLst/>
                <a:cxnLst/>
                <a:rect l="l" t="t" r="r" b="b"/>
                <a:pathLst>
                  <a:path w="40706" h="17599" extrusionOk="0">
                    <a:moveTo>
                      <a:pt x="999" y="1"/>
                    </a:moveTo>
                    <a:cubicBezTo>
                      <a:pt x="445" y="1"/>
                      <a:pt x="1" y="481"/>
                      <a:pt x="1" y="1036"/>
                    </a:cubicBezTo>
                    <a:lnTo>
                      <a:pt x="1" y="16600"/>
                    </a:lnTo>
                    <a:cubicBezTo>
                      <a:pt x="1" y="17155"/>
                      <a:pt x="445" y="17599"/>
                      <a:pt x="999" y="17599"/>
                    </a:cubicBezTo>
                    <a:lnTo>
                      <a:pt x="39708" y="17599"/>
                    </a:lnTo>
                    <a:cubicBezTo>
                      <a:pt x="40262" y="17599"/>
                      <a:pt x="40706" y="17155"/>
                      <a:pt x="40706" y="16600"/>
                    </a:cubicBezTo>
                    <a:lnTo>
                      <a:pt x="40706" y="1036"/>
                    </a:lnTo>
                    <a:cubicBezTo>
                      <a:pt x="40706" y="481"/>
                      <a:pt x="40225" y="1"/>
                      <a:pt x="39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3"/>
              <p:cNvSpPr/>
              <p:nvPr/>
            </p:nvSpPr>
            <p:spPr>
              <a:xfrm>
                <a:off x="321105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3"/>
              <p:cNvSpPr/>
              <p:nvPr/>
            </p:nvSpPr>
            <p:spPr>
              <a:xfrm>
                <a:off x="330717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3"/>
              <p:cNvSpPr/>
              <p:nvPr/>
            </p:nvSpPr>
            <p:spPr>
              <a:xfrm>
                <a:off x="3403300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3"/>
              <p:cNvSpPr/>
              <p:nvPr/>
            </p:nvSpPr>
            <p:spPr>
              <a:xfrm>
                <a:off x="349942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3"/>
              <p:cNvSpPr/>
              <p:nvPr/>
            </p:nvSpPr>
            <p:spPr>
              <a:xfrm>
                <a:off x="359370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3"/>
              <p:cNvSpPr/>
              <p:nvPr/>
            </p:nvSpPr>
            <p:spPr>
              <a:xfrm>
                <a:off x="368982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3"/>
              <p:cNvSpPr/>
              <p:nvPr/>
            </p:nvSpPr>
            <p:spPr>
              <a:xfrm>
                <a:off x="3785950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3"/>
              <p:cNvSpPr/>
              <p:nvPr/>
            </p:nvSpPr>
            <p:spPr>
              <a:xfrm>
                <a:off x="388115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3"/>
              <p:cNvSpPr/>
              <p:nvPr/>
            </p:nvSpPr>
            <p:spPr>
              <a:xfrm>
                <a:off x="397727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3"/>
              <p:cNvSpPr/>
              <p:nvPr/>
            </p:nvSpPr>
            <p:spPr>
              <a:xfrm>
                <a:off x="3211050" y="1246500"/>
                <a:ext cx="628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515" y="2292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3"/>
              <p:cNvSpPr/>
              <p:nvPr/>
            </p:nvSpPr>
            <p:spPr>
              <a:xfrm>
                <a:off x="3785950" y="1246500"/>
                <a:ext cx="619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478" y="229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3"/>
              <p:cNvSpPr/>
              <p:nvPr/>
            </p:nvSpPr>
            <p:spPr>
              <a:xfrm>
                <a:off x="3881150" y="1246500"/>
                <a:ext cx="628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515" y="2292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3"/>
              <p:cNvSpPr/>
              <p:nvPr/>
            </p:nvSpPr>
            <p:spPr>
              <a:xfrm>
                <a:off x="3977275" y="1246500"/>
                <a:ext cx="619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478" y="229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3"/>
              <p:cNvSpPr/>
              <p:nvPr/>
            </p:nvSpPr>
            <p:spPr>
              <a:xfrm>
                <a:off x="321105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3"/>
              <p:cNvSpPr/>
              <p:nvPr/>
            </p:nvSpPr>
            <p:spPr>
              <a:xfrm>
                <a:off x="330717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3"/>
              <p:cNvSpPr/>
              <p:nvPr/>
            </p:nvSpPr>
            <p:spPr>
              <a:xfrm>
                <a:off x="3403300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3"/>
              <p:cNvSpPr/>
              <p:nvPr/>
            </p:nvSpPr>
            <p:spPr>
              <a:xfrm>
                <a:off x="349942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3"/>
              <p:cNvSpPr/>
              <p:nvPr/>
            </p:nvSpPr>
            <p:spPr>
              <a:xfrm>
                <a:off x="359370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3"/>
              <p:cNvSpPr/>
              <p:nvPr/>
            </p:nvSpPr>
            <p:spPr>
              <a:xfrm>
                <a:off x="368982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3"/>
              <p:cNvSpPr/>
              <p:nvPr/>
            </p:nvSpPr>
            <p:spPr>
              <a:xfrm>
                <a:off x="3785950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3"/>
              <p:cNvSpPr/>
              <p:nvPr/>
            </p:nvSpPr>
            <p:spPr>
              <a:xfrm>
                <a:off x="388115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3"/>
              <p:cNvSpPr/>
              <p:nvPr/>
            </p:nvSpPr>
            <p:spPr>
              <a:xfrm>
                <a:off x="397727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3307175" y="1246500"/>
                <a:ext cx="45200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18080" y="2292"/>
                    </a:lnTo>
                    <a:lnTo>
                      <a:pt x="180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3"/>
              <p:cNvSpPr/>
              <p:nvPr/>
            </p:nvSpPr>
            <p:spPr>
              <a:xfrm>
                <a:off x="3677825" y="1304825"/>
                <a:ext cx="97075" cy="2281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9124" extrusionOk="0">
                    <a:moveTo>
                      <a:pt x="2661" y="1"/>
                    </a:moveTo>
                    <a:cubicBezTo>
                      <a:pt x="2174" y="1"/>
                      <a:pt x="1753" y="348"/>
                      <a:pt x="1627" y="884"/>
                    </a:cubicBezTo>
                    <a:lnTo>
                      <a:pt x="148" y="7797"/>
                    </a:lnTo>
                    <a:cubicBezTo>
                      <a:pt x="0" y="8389"/>
                      <a:pt x="370" y="8943"/>
                      <a:pt x="998" y="9091"/>
                    </a:cubicBezTo>
                    <a:cubicBezTo>
                      <a:pt x="1087" y="9113"/>
                      <a:pt x="1174" y="9124"/>
                      <a:pt x="1260" y="9124"/>
                    </a:cubicBezTo>
                    <a:cubicBezTo>
                      <a:pt x="1746" y="9124"/>
                      <a:pt x="2167" y="8781"/>
                      <a:pt x="2292" y="8278"/>
                    </a:cubicBezTo>
                    <a:lnTo>
                      <a:pt x="3771" y="1327"/>
                    </a:lnTo>
                    <a:cubicBezTo>
                      <a:pt x="3882" y="736"/>
                      <a:pt x="3512" y="181"/>
                      <a:pt x="2921" y="33"/>
                    </a:cubicBezTo>
                    <a:cubicBezTo>
                      <a:pt x="2833" y="11"/>
                      <a:pt x="2746" y="1"/>
                      <a:pt x="2661" y="1"/>
                    </a:cubicBezTo>
                    <a:close/>
                  </a:path>
                </a:pathLst>
              </a:custGeom>
              <a:solidFill>
                <a:srgbClr val="D3A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3"/>
              <p:cNvSpPr/>
              <p:nvPr/>
            </p:nvSpPr>
            <p:spPr>
              <a:xfrm>
                <a:off x="3653775" y="1447975"/>
                <a:ext cx="83225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661" extrusionOk="0">
                    <a:moveTo>
                      <a:pt x="1" y="1"/>
                    </a:moveTo>
                    <a:lnTo>
                      <a:pt x="1" y="1997"/>
                    </a:lnTo>
                    <a:cubicBezTo>
                      <a:pt x="1" y="2921"/>
                      <a:pt x="740" y="3661"/>
                      <a:pt x="1665" y="3661"/>
                    </a:cubicBezTo>
                    <a:cubicBezTo>
                      <a:pt x="2589" y="3661"/>
                      <a:pt x="3328" y="2921"/>
                      <a:pt x="3328" y="1997"/>
                    </a:cubicBezTo>
                    <a:lnTo>
                      <a:pt x="3328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3"/>
              <p:cNvSpPr/>
              <p:nvPr/>
            </p:nvSpPr>
            <p:spPr>
              <a:xfrm>
                <a:off x="3492984" y="1514522"/>
                <a:ext cx="210750" cy="202452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26361" extrusionOk="0">
                    <a:moveTo>
                      <a:pt x="333" y="1"/>
                    </a:moveTo>
                    <a:lnTo>
                      <a:pt x="0" y="26361"/>
                    </a:lnTo>
                    <a:lnTo>
                      <a:pt x="8429" y="26361"/>
                    </a:ln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3488378" y="1576462"/>
                <a:ext cx="218150" cy="55039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33201" extrusionOk="0">
                    <a:moveTo>
                      <a:pt x="0" y="1"/>
                    </a:moveTo>
                    <a:lnTo>
                      <a:pt x="0" y="33200"/>
                    </a:lnTo>
                    <a:lnTo>
                      <a:pt x="8725" y="33200"/>
                    </a:lnTo>
                    <a:lnTo>
                      <a:pt x="8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3"/>
              <p:cNvSpPr/>
              <p:nvPr/>
            </p:nvSpPr>
            <p:spPr>
              <a:xfrm>
                <a:off x="3479100" y="1337075"/>
                <a:ext cx="2264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8097" extrusionOk="0">
                    <a:moveTo>
                      <a:pt x="0" y="0"/>
                    </a:moveTo>
                    <a:lnTo>
                      <a:pt x="0" y="6803"/>
                    </a:lnTo>
                    <a:cubicBezTo>
                      <a:pt x="0" y="7468"/>
                      <a:pt x="555" y="8097"/>
                      <a:pt x="1294" y="8097"/>
                    </a:cubicBezTo>
                    <a:lnTo>
                      <a:pt x="7764" y="8097"/>
                    </a:lnTo>
                    <a:cubicBezTo>
                      <a:pt x="8467" y="8097"/>
                      <a:pt x="9058" y="7542"/>
                      <a:pt x="9058" y="6803"/>
                    </a:cubicBez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3"/>
              <p:cNvSpPr/>
              <p:nvPr/>
            </p:nvSpPr>
            <p:spPr>
              <a:xfrm>
                <a:off x="3654700" y="1155900"/>
                <a:ext cx="53650" cy="38822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5529" extrusionOk="0">
                    <a:moveTo>
                      <a:pt x="1073" y="1"/>
                    </a:moveTo>
                    <a:cubicBezTo>
                      <a:pt x="482" y="1"/>
                      <a:pt x="1" y="445"/>
                      <a:pt x="1" y="1036"/>
                    </a:cubicBezTo>
                    <a:lnTo>
                      <a:pt x="1" y="14456"/>
                    </a:lnTo>
                    <a:cubicBezTo>
                      <a:pt x="1" y="15048"/>
                      <a:pt x="482" y="15529"/>
                      <a:pt x="1073" y="15529"/>
                    </a:cubicBezTo>
                    <a:cubicBezTo>
                      <a:pt x="1665" y="15529"/>
                      <a:pt x="2145" y="15048"/>
                      <a:pt x="2145" y="14456"/>
                    </a:cubicBezTo>
                    <a:lnTo>
                      <a:pt x="2145" y="1036"/>
                    </a:lnTo>
                    <a:cubicBezTo>
                      <a:pt x="2145" y="445"/>
                      <a:pt x="1665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3596475" y="1134650"/>
                <a:ext cx="52725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137" extrusionOk="0">
                    <a:moveTo>
                      <a:pt x="1036" y="1"/>
                    </a:moveTo>
                    <a:cubicBezTo>
                      <a:pt x="444" y="1"/>
                      <a:pt x="1" y="481"/>
                      <a:pt x="1" y="1073"/>
                    </a:cubicBezTo>
                    <a:lnTo>
                      <a:pt x="1" y="10168"/>
                    </a:lnTo>
                    <a:cubicBezTo>
                      <a:pt x="1" y="10716"/>
                      <a:pt x="382" y="11137"/>
                      <a:pt x="908" y="11137"/>
                    </a:cubicBezTo>
                    <a:cubicBezTo>
                      <a:pt x="950" y="11137"/>
                      <a:pt x="993" y="11134"/>
                      <a:pt x="1036" y="11129"/>
                    </a:cubicBezTo>
                    <a:cubicBezTo>
                      <a:pt x="1664" y="11129"/>
                      <a:pt x="2108" y="10722"/>
                      <a:pt x="2108" y="10168"/>
                    </a:cubicBezTo>
                    <a:lnTo>
                      <a:pt x="2108" y="1073"/>
                    </a:lnTo>
                    <a:cubicBezTo>
                      <a:pt x="2108" y="481"/>
                      <a:pt x="1664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3"/>
              <p:cNvSpPr/>
              <p:nvPr/>
            </p:nvSpPr>
            <p:spPr>
              <a:xfrm>
                <a:off x="3535475" y="1155900"/>
                <a:ext cx="53625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0464" extrusionOk="0">
                    <a:moveTo>
                      <a:pt x="1073" y="1"/>
                    </a:moveTo>
                    <a:cubicBezTo>
                      <a:pt x="481" y="1"/>
                      <a:pt x="1" y="445"/>
                      <a:pt x="1" y="1036"/>
                    </a:cubicBezTo>
                    <a:lnTo>
                      <a:pt x="1" y="9428"/>
                    </a:lnTo>
                    <a:cubicBezTo>
                      <a:pt x="1" y="10020"/>
                      <a:pt x="481" y="10464"/>
                      <a:pt x="1073" y="10464"/>
                    </a:cubicBezTo>
                    <a:cubicBezTo>
                      <a:pt x="1701" y="10464"/>
                      <a:pt x="2145" y="10020"/>
                      <a:pt x="2145" y="9428"/>
                    </a:cubicBezTo>
                    <a:lnTo>
                      <a:pt x="2145" y="1036"/>
                    </a:lnTo>
                    <a:cubicBezTo>
                      <a:pt x="2145" y="445"/>
                      <a:pt x="1701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3"/>
              <p:cNvSpPr/>
              <p:nvPr/>
            </p:nvSpPr>
            <p:spPr>
              <a:xfrm>
                <a:off x="3478175" y="1200275"/>
                <a:ext cx="50850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10833" extrusionOk="0">
                    <a:moveTo>
                      <a:pt x="1036" y="1"/>
                    </a:moveTo>
                    <a:cubicBezTo>
                      <a:pt x="481" y="1"/>
                      <a:pt x="1" y="481"/>
                      <a:pt x="1" y="1036"/>
                    </a:cubicBezTo>
                    <a:lnTo>
                      <a:pt x="1" y="9798"/>
                    </a:lnTo>
                    <a:cubicBezTo>
                      <a:pt x="1" y="10352"/>
                      <a:pt x="481" y="10833"/>
                      <a:pt x="1036" y="10833"/>
                    </a:cubicBezTo>
                    <a:cubicBezTo>
                      <a:pt x="1590" y="10833"/>
                      <a:pt x="2034" y="10352"/>
                      <a:pt x="2034" y="9798"/>
                    </a:cubicBezTo>
                    <a:lnTo>
                      <a:pt x="2034" y="1036"/>
                    </a:lnTo>
                    <a:cubicBezTo>
                      <a:pt x="2034" y="481"/>
                      <a:pt x="1590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326008" y="1603867"/>
            <a:ext cx="49863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smtClean="0"/>
              <a:t>Gõ </a:t>
            </a:r>
            <a:r>
              <a:rPr lang="vi-VN" sz="2000"/>
              <a:t>văn bản, quan sát và nhận biết sự xuất hiện của các kí tự được gõ, sự di chuyển của con trỏ soạn </a:t>
            </a:r>
            <a:r>
              <a:rPr lang="vi-VN" sz="2000" smtClean="0"/>
              <a:t>thảo.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/>
              <a:t>D</a:t>
            </a:r>
            <a:r>
              <a:rPr lang="vi-VN" sz="2000" smtClean="0"/>
              <a:t>i </a:t>
            </a:r>
            <a:r>
              <a:rPr lang="vi-VN" sz="2000"/>
              <a:t>chuyển con trỏ soạn thảo bằng chuột, đưa con trỏ soạn thảo xuống đầu dòng bằng cách gõ phím </a:t>
            </a:r>
            <a:r>
              <a:rPr lang="vi-VN" sz="2000">
                <a:solidFill>
                  <a:srgbClr val="0070C0"/>
                </a:solidFill>
              </a:rPr>
              <a:t>Enter</a:t>
            </a:r>
            <a:r>
              <a:rPr lang="vi-VN" sz="2000"/>
              <a:t>.</a:t>
            </a:r>
            <a:endParaRPr lang="en-US" sz="2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152" y="1495713"/>
            <a:ext cx="2259940" cy="225994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744876" y="235546"/>
            <a:ext cx="25571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u="sng">
                <a:solidFill>
                  <a:schemeClr val="tx2">
                    <a:lumMod val="50000"/>
                  </a:schemeClr>
                </a:solidFill>
              </a:rPr>
              <a:t>Hoạt động </a:t>
            </a:r>
            <a:r>
              <a:rPr lang="vi-VN" sz="2200" b="1" u="sng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sz="2200" b="1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vi-VN" sz="2200" b="1" smtClean="0">
                <a:solidFill>
                  <a:schemeClr val="tx2">
                    <a:lumMod val="50000"/>
                  </a:schemeClr>
                </a:solidFill>
              </a:rPr>
              <a:t>Làm</a:t>
            </a:r>
            <a:endParaRPr lang="en-US" sz="2200" b="1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90593" y="815067"/>
            <a:ext cx="3641029" cy="653090"/>
            <a:chOff x="2944706" y="579533"/>
            <a:chExt cx="3641029" cy="6530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4706" y="579533"/>
              <a:ext cx="635061" cy="54261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79767" y="801736"/>
              <a:ext cx="30059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b="1" smtClean="0">
                  <a:solidFill>
                    <a:schemeClr val="accent1">
                      <a:lumMod val="75000"/>
                    </a:schemeClr>
                  </a:solidFill>
                </a:rPr>
                <a:t>Thảo luận nhóm đôi</a:t>
              </a:r>
              <a:endParaRPr lang="en-US" sz="2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744876" y="1616791"/>
            <a:ext cx="56867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/>
              <a:t>Để soạn thảo văn bản, ngoài các phím kí tự em còn sử dụng các phím chức năng. Em hãy ghép mỗi tên phím ở cột bên trái với chức năng tương ứng ở cột bên phải.</a:t>
            </a:r>
            <a:endParaRPr lang="en-US" sz="22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606" y="2263891"/>
            <a:ext cx="2465798" cy="2879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0135642"/>
                  </p:ext>
                </p:extLst>
              </p:nvPr>
            </p:nvGraphicFramePr>
            <p:xfrm>
              <a:off x="269357" y="203944"/>
              <a:ext cx="1729564" cy="4772097"/>
            </p:xfrm>
            <a:graphic>
              <a:graphicData uri="http://schemas.openxmlformats.org/drawingml/2006/table">
                <a:tbl>
                  <a:tblPr firstRow="1" bandRow="1">
                    <a:tableStyleId>{D4730985-C6A2-4713-B21C-3D0F80714C9C}</a:tableStyleId>
                  </a:tblPr>
                  <a:tblGrid>
                    <a:gridCol w="1729564"/>
                  </a:tblGrid>
                  <a:tr h="4338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1600" b="1" smtClean="0"/>
                            <a:t>Tên</a:t>
                          </a:r>
                          <a:r>
                            <a:rPr lang="vi-VN" sz="1600" b="1" baseline="0" smtClean="0"/>
                            <a:t> phím</a:t>
                          </a:r>
                          <a:endParaRPr lang="en-US" sz="1600" b="1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33827">
                    <a:tc>
                      <a:txBody>
                        <a:bodyPr/>
                        <a:lstStyle/>
                        <a:p>
                          <a:r>
                            <a:rPr lang="vi-VN" sz="1600" smtClean="0"/>
                            <a:t>1) Backspace</a:t>
                          </a:r>
                          <a:endParaRPr lang="en-US" sz="160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</a:tr>
                  <a:tr h="433827">
                    <a:tc>
                      <a:txBody>
                        <a:bodyPr/>
                        <a:lstStyle/>
                        <a:p>
                          <a:r>
                            <a:rPr lang="vi-VN" sz="1600" smtClean="0"/>
                            <a:t>2) Caps</a:t>
                          </a:r>
                          <a:r>
                            <a:rPr lang="vi-VN" sz="1600" baseline="0" smtClean="0"/>
                            <a:t> Lock</a:t>
                          </a:r>
                          <a:endParaRPr lang="en-US" sz="160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</a:tr>
                  <a:tr h="433827">
                    <a:tc>
                      <a:txBody>
                        <a:bodyPr/>
                        <a:lstStyle/>
                        <a:p>
                          <a:r>
                            <a:rPr lang="vi-VN" sz="1600" smtClean="0"/>
                            <a:t>3) Delete</a:t>
                          </a:r>
                          <a:endParaRPr lang="en-US" sz="160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</a:tr>
                  <a:tr h="433827">
                    <a:tc>
                      <a:txBody>
                        <a:bodyPr/>
                        <a:lstStyle/>
                        <a:p>
                          <a:r>
                            <a:rPr lang="vi-VN" sz="1600" smtClean="0"/>
                            <a:t>4) Enter</a:t>
                          </a:r>
                          <a:endParaRPr lang="en-US" sz="160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</a:tr>
                  <a:tr h="433827">
                    <a:tc>
                      <a:txBody>
                        <a:bodyPr/>
                        <a:lstStyle/>
                        <a:p>
                          <a:r>
                            <a:rPr lang="vi-VN" sz="1600" smtClean="0"/>
                            <a:t>5) Shift</a:t>
                          </a:r>
                          <a:endParaRPr lang="en-US" sz="160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</a:tr>
                  <a:tr h="433827">
                    <a:tc>
                      <a:txBody>
                        <a:bodyPr/>
                        <a:lstStyle/>
                        <a:p>
                          <a:r>
                            <a:rPr lang="vi-VN" sz="1600" smtClean="0"/>
                            <a:t>6)</a:t>
                          </a:r>
                          <a:r>
                            <a:rPr lang="vi-VN" sz="1600" baseline="0" smtClean="0"/>
                            <a:t> Spacebar</a:t>
                          </a:r>
                          <a:endParaRPr lang="en-US" sz="160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</a:tr>
                  <a:tr h="433827">
                    <a:tc>
                      <a:txBody>
                        <a:bodyPr/>
                        <a:lstStyle/>
                        <a:p>
                          <a:r>
                            <a:rPr lang="vi-VN" sz="1600" smtClean="0"/>
                            <a:t>7) </a:t>
                          </a:r>
                          <a14:m>
                            <m:oMath xmlns:m="http://schemas.openxmlformats.org/officeDocument/2006/math">
                              <m:r>
                                <a:rPr lang="vi-V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endParaRPr lang="en-US" sz="180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</a:tr>
                  <a:tr h="433827">
                    <a:tc>
                      <a:txBody>
                        <a:bodyPr/>
                        <a:lstStyle/>
                        <a:p>
                          <a:r>
                            <a:rPr lang="vi-VN" sz="1600" smtClean="0"/>
                            <a:t>8) </a:t>
                          </a:r>
                          <a14:m>
                            <m:oMath xmlns:m="http://schemas.openxmlformats.org/officeDocument/2006/math">
                              <m:r>
                                <a:rPr lang="vi-V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endParaRPr lang="en-US" sz="160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</a:tr>
                  <a:tr h="433827">
                    <a:tc>
                      <a:txBody>
                        <a:bodyPr/>
                        <a:lstStyle/>
                        <a:p>
                          <a:r>
                            <a:rPr lang="vi-VN" sz="1600" smtClean="0"/>
                            <a:t>9) </a:t>
                          </a:r>
                          <a14:m>
                            <m:oMath xmlns:m="http://schemas.openxmlformats.org/officeDocument/2006/math">
                              <m:r>
                                <a:rPr lang="vi-V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oMath>
                          </a14:m>
                          <a:endParaRPr lang="en-US" sz="180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</a:tr>
                  <a:tr h="433827">
                    <a:tc>
                      <a:txBody>
                        <a:bodyPr/>
                        <a:lstStyle/>
                        <a:p>
                          <a:r>
                            <a:rPr lang="vi-VN" sz="1600" smtClean="0"/>
                            <a:t>10) </a:t>
                          </a:r>
                          <a14:m>
                            <m:oMath xmlns:m="http://schemas.openxmlformats.org/officeDocument/2006/math">
                              <m:r>
                                <a:rPr lang="vi-V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oMath>
                          </a14:m>
                          <a:endParaRPr lang="en-US" sz="180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0135642"/>
                  </p:ext>
                </p:extLst>
              </p:nvPr>
            </p:nvGraphicFramePr>
            <p:xfrm>
              <a:off x="269357" y="203944"/>
              <a:ext cx="1729564" cy="4772097"/>
            </p:xfrm>
            <a:graphic>
              <a:graphicData uri="http://schemas.openxmlformats.org/drawingml/2006/table">
                <a:tbl>
                  <a:tblPr firstRow="1" bandRow="1">
                    <a:tableStyleId>{D4730985-C6A2-4713-B21C-3D0F80714C9C}</a:tableStyleId>
                  </a:tblPr>
                  <a:tblGrid>
                    <a:gridCol w="1729564"/>
                  </a:tblGrid>
                  <a:tr h="4338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1600" b="1" smtClean="0"/>
                            <a:t>Tên</a:t>
                          </a:r>
                          <a:r>
                            <a:rPr lang="vi-VN" sz="1600" b="1" baseline="0" smtClean="0"/>
                            <a:t> phím</a:t>
                          </a:r>
                          <a:endParaRPr lang="en-US" sz="1600" b="1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33827">
                    <a:tc>
                      <a:txBody>
                        <a:bodyPr/>
                        <a:lstStyle/>
                        <a:p>
                          <a:r>
                            <a:rPr lang="vi-VN" sz="1600" smtClean="0"/>
                            <a:t>1) Backspace</a:t>
                          </a:r>
                          <a:endParaRPr lang="en-US" sz="160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</a:tr>
                  <a:tr h="433827">
                    <a:tc>
                      <a:txBody>
                        <a:bodyPr/>
                        <a:lstStyle/>
                        <a:p>
                          <a:r>
                            <a:rPr lang="vi-VN" sz="1600" smtClean="0"/>
                            <a:t>2) Caps</a:t>
                          </a:r>
                          <a:r>
                            <a:rPr lang="vi-VN" sz="1600" baseline="0" smtClean="0"/>
                            <a:t> Lock</a:t>
                          </a:r>
                          <a:endParaRPr lang="en-US" sz="160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</a:tr>
                  <a:tr h="433827">
                    <a:tc>
                      <a:txBody>
                        <a:bodyPr/>
                        <a:lstStyle/>
                        <a:p>
                          <a:r>
                            <a:rPr lang="vi-VN" sz="1600" smtClean="0"/>
                            <a:t>3) Delete</a:t>
                          </a:r>
                          <a:endParaRPr lang="en-US" sz="160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</a:tr>
                  <a:tr h="433827">
                    <a:tc>
                      <a:txBody>
                        <a:bodyPr/>
                        <a:lstStyle/>
                        <a:p>
                          <a:r>
                            <a:rPr lang="vi-VN" sz="1600" smtClean="0"/>
                            <a:t>4) Enter</a:t>
                          </a:r>
                          <a:endParaRPr lang="en-US" sz="160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</a:tr>
                  <a:tr h="433827">
                    <a:tc>
                      <a:txBody>
                        <a:bodyPr/>
                        <a:lstStyle/>
                        <a:p>
                          <a:r>
                            <a:rPr lang="vi-VN" sz="1600" smtClean="0"/>
                            <a:t>5) Shift</a:t>
                          </a:r>
                          <a:endParaRPr lang="en-US" sz="160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</a:tr>
                  <a:tr h="433827">
                    <a:tc>
                      <a:txBody>
                        <a:bodyPr/>
                        <a:lstStyle/>
                        <a:p>
                          <a:r>
                            <a:rPr lang="vi-VN" sz="1600" smtClean="0"/>
                            <a:t>6)</a:t>
                          </a:r>
                          <a:r>
                            <a:rPr lang="vi-VN" sz="1600" baseline="0" smtClean="0"/>
                            <a:t> Spacebar</a:t>
                          </a:r>
                          <a:endParaRPr lang="en-US" sz="160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</a:tr>
                  <a:tr h="4338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704" t="-705634" r="-1408" b="-305634"/>
                          </a:stretch>
                        </a:blipFill>
                      </a:tcPr>
                    </a:tc>
                  </a:tr>
                  <a:tr h="4338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704" t="-805634" r="-1408" b="-205634"/>
                          </a:stretch>
                        </a:blipFill>
                      </a:tcPr>
                    </a:tc>
                  </a:tr>
                  <a:tr h="4338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704" t="-893056" r="-1408" b="-102778"/>
                          </a:stretch>
                        </a:blipFill>
                      </a:tcPr>
                    </a:tc>
                  </a:tr>
                  <a:tr h="4338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704" t="-1007042" r="-1408" b="-422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398437"/>
              </p:ext>
            </p:extLst>
          </p:nvPr>
        </p:nvGraphicFramePr>
        <p:xfrm>
          <a:off x="2328530" y="203944"/>
          <a:ext cx="6593933" cy="4762730"/>
        </p:xfrm>
        <a:graphic>
          <a:graphicData uri="http://schemas.openxmlformats.org/drawingml/2006/table">
            <a:tbl>
              <a:tblPr firstRow="1" bandRow="1">
                <a:tableStyleId>{D4730985-C6A2-4713-B21C-3D0F80714C9C}</a:tableStyleId>
              </a:tblPr>
              <a:tblGrid>
                <a:gridCol w="6593933"/>
              </a:tblGrid>
              <a:tr h="418361">
                <a:tc>
                  <a:txBody>
                    <a:bodyPr/>
                    <a:lstStyle/>
                    <a:p>
                      <a:pPr algn="ctr"/>
                      <a:r>
                        <a:rPr lang="vi-VN" sz="1600" b="1" smtClean="0"/>
                        <a:t>Chức</a:t>
                      </a:r>
                      <a:r>
                        <a:rPr lang="vi-VN" sz="1600" b="1" baseline="0" smtClean="0"/>
                        <a:t> năng của phím trong soạn thảo văn bản</a:t>
                      </a:r>
                      <a:endParaRPr lang="en-US" sz="1600" b="1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8361">
                <a:tc>
                  <a:txBody>
                    <a:bodyPr/>
                    <a:lstStyle/>
                    <a:p>
                      <a:pPr algn="just"/>
                      <a:r>
                        <a:rPr lang="vi-VN" sz="1600" smtClean="0"/>
                        <a:t>a) Đưa</a:t>
                      </a:r>
                      <a:r>
                        <a:rPr lang="vi-VN" sz="1600" baseline="0" smtClean="0"/>
                        <a:t> con trỏ soạn thảo sang phải 1 kí tự.</a:t>
                      </a:r>
                      <a:endParaRPr lang="en-US" sz="16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18361">
                <a:tc>
                  <a:txBody>
                    <a:bodyPr/>
                    <a:lstStyle/>
                    <a:p>
                      <a:pPr algn="just"/>
                      <a:r>
                        <a:rPr lang="vi-VN" sz="1600" smtClean="0"/>
                        <a:t>b) Ngắt</a:t>
                      </a:r>
                      <a:r>
                        <a:rPr lang="vi-VN" sz="1600" baseline="0" smtClean="0"/>
                        <a:t> dòng và di chuyển con trỏ soạn thảo xuống đầu dòng tiếp theo.</a:t>
                      </a:r>
                      <a:endParaRPr lang="en-US" sz="16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18361">
                <a:tc>
                  <a:txBody>
                    <a:bodyPr/>
                    <a:lstStyle/>
                    <a:p>
                      <a:pPr algn="just"/>
                      <a:r>
                        <a:rPr lang="vi-VN" sz="1600" smtClean="0"/>
                        <a:t>c) Đưa</a:t>
                      </a:r>
                      <a:r>
                        <a:rPr lang="vi-VN" sz="1600" baseline="0" smtClean="0"/>
                        <a:t> con trỏ soạn thảo xuống dòng dưới.</a:t>
                      </a:r>
                      <a:endParaRPr lang="en-US" sz="16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18361">
                <a:tc>
                  <a:txBody>
                    <a:bodyPr/>
                    <a:lstStyle/>
                    <a:p>
                      <a:pPr algn="just"/>
                      <a:r>
                        <a:rPr lang="vi-VN" sz="1600" smtClean="0"/>
                        <a:t>d)</a:t>
                      </a:r>
                      <a:r>
                        <a:rPr lang="vi-VN" sz="1600" baseline="0" smtClean="0"/>
                        <a:t> Tạo khoảng cách giữa các từ khi soạn thảo văn bản.</a:t>
                      </a:r>
                      <a:endParaRPr lang="en-US" sz="16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18361">
                <a:tc>
                  <a:txBody>
                    <a:bodyPr/>
                    <a:lstStyle/>
                    <a:p>
                      <a:pPr algn="just"/>
                      <a:r>
                        <a:rPr lang="vi-VN" sz="1600" smtClean="0"/>
                        <a:t>e)  Nhấn</a:t>
                      </a:r>
                      <a:r>
                        <a:rPr lang="vi-VN" sz="1600" baseline="0" smtClean="0"/>
                        <a:t> giữ phím để gõ kí tự chữ hoa hoặc kí tự trên của phím có hai kí tự.</a:t>
                      </a:r>
                      <a:endParaRPr lang="en-US" sz="16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18361">
                <a:tc>
                  <a:txBody>
                    <a:bodyPr/>
                    <a:lstStyle/>
                    <a:p>
                      <a:pPr algn="just"/>
                      <a:r>
                        <a:rPr lang="vi-VN" sz="1600" smtClean="0"/>
                        <a:t>g) Bật</a:t>
                      </a:r>
                      <a:r>
                        <a:rPr lang="vi-VN" sz="1600" baseline="0" smtClean="0"/>
                        <a:t> hoặc tắt chế độ gõ chữ hoa, chữ thường.</a:t>
                      </a:r>
                      <a:endParaRPr lang="en-US" sz="16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18361">
                <a:tc>
                  <a:txBody>
                    <a:bodyPr/>
                    <a:lstStyle/>
                    <a:p>
                      <a:pPr algn="just"/>
                      <a:r>
                        <a:rPr lang="vi-VN" sz="1600" smtClean="0"/>
                        <a:t>h) Xóa</a:t>
                      </a:r>
                      <a:r>
                        <a:rPr lang="vi-VN" sz="1600" baseline="0" smtClean="0"/>
                        <a:t> kí tự bên trái con trỏ soạn thảo văn bản.</a:t>
                      </a:r>
                      <a:endParaRPr lang="en-US" sz="1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18361">
                <a:tc>
                  <a:txBody>
                    <a:bodyPr/>
                    <a:lstStyle/>
                    <a:p>
                      <a:pPr algn="just"/>
                      <a:r>
                        <a:rPr lang="vi-VN" sz="1600" smtClean="0"/>
                        <a:t>i)</a:t>
                      </a:r>
                      <a:r>
                        <a:rPr lang="vi-VN" sz="1600" baseline="0" smtClean="0"/>
                        <a:t> Xóa kí tự bên phải con trỏ soạn thảo văn bản.</a:t>
                      </a:r>
                      <a:endParaRPr lang="en-US" sz="16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18361">
                <a:tc>
                  <a:txBody>
                    <a:bodyPr/>
                    <a:lstStyle/>
                    <a:p>
                      <a:pPr algn="just"/>
                      <a:r>
                        <a:rPr lang="vi-VN" sz="1600" smtClean="0"/>
                        <a:t>k) Đưa</a:t>
                      </a:r>
                      <a:r>
                        <a:rPr lang="vi-VN" sz="1600" baseline="0" smtClean="0"/>
                        <a:t> con trỏ soạn thảo lên dòng trên.</a:t>
                      </a:r>
                      <a:endParaRPr lang="en-US" sz="1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18361">
                <a:tc>
                  <a:txBody>
                    <a:bodyPr/>
                    <a:lstStyle/>
                    <a:p>
                      <a:pPr algn="just"/>
                      <a:r>
                        <a:rPr lang="vi-VN" sz="1600" smtClean="0"/>
                        <a:t>l) Đưa</a:t>
                      </a:r>
                      <a:r>
                        <a:rPr lang="vi-VN" sz="1600" baseline="0" smtClean="0"/>
                        <a:t> con trỏ soạn thảo sang trái 1 kí tự.</a:t>
                      </a:r>
                      <a:endParaRPr lang="en-US" sz="1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6996223" y="3104707"/>
            <a:ext cx="2041451" cy="20387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pt-BR" sz="2000">
                <a:solidFill>
                  <a:schemeClr val="tx1">
                    <a:lumMod val="50000"/>
                  </a:schemeClr>
                </a:solidFill>
              </a:rPr>
              <a:t>1 – h, 2 – g, </a:t>
            </a:r>
            <a:endParaRPr lang="vi-VN" sz="200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pt-BR" sz="2000" smtClean="0">
                <a:solidFill>
                  <a:schemeClr val="tx1">
                    <a:lumMod val="50000"/>
                  </a:schemeClr>
                </a:solidFill>
              </a:rPr>
              <a:t>3 </a:t>
            </a:r>
            <a:r>
              <a:rPr lang="pt-BR" sz="2000">
                <a:solidFill>
                  <a:schemeClr val="tx1">
                    <a:lumMod val="50000"/>
                  </a:schemeClr>
                </a:solidFill>
              </a:rPr>
              <a:t>– i, 4 – b, </a:t>
            </a:r>
            <a:endParaRPr lang="vi-VN" sz="200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pt-BR" sz="2000" smtClean="0">
                <a:solidFill>
                  <a:schemeClr val="tx1">
                    <a:lumMod val="50000"/>
                  </a:schemeClr>
                </a:solidFill>
              </a:rPr>
              <a:t>5 </a:t>
            </a:r>
            <a:r>
              <a:rPr lang="pt-BR" sz="2000">
                <a:solidFill>
                  <a:schemeClr val="tx1">
                    <a:lumMod val="50000"/>
                  </a:schemeClr>
                </a:solidFill>
              </a:rPr>
              <a:t>– e, 6 – d</a:t>
            </a:r>
            <a:r>
              <a:rPr lang="pt-BR" sz="2000" smtClean="0">
                <a:solidFill>
                  <a:schemeClr val="tx1">
                    <a:lumMod val="50000"/>
                  </a:schemeClr>
                </a:solidFill>
              </a:rPr>
              <a:t>,</a:t>
            </a:r>
            <a:endParaRPr lang="vi-VN" sz="200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pt-BR" sz="200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BR" sz="2000">
                <a:solidFill>
                  <a:schemeClr val="tx1">
                    <a:lumMod val="50000"/>
                  </a:schemeClr>
                </a:solidFill>
              </a:rPr>
              <a:t>7 – a, 8 – l, </a:t>
            </a:r>
            <a:endParaRPr lang="vi-VN" sz="200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pt-BR" sz="2000" smtClean="0">
                <a:solidFill>
                  <a:schemeClr val="tx1">
                    <a:lumMod val="50000"/>
                  </a:schemeClr>
                </a:solidFill>
              </a:rPr>
              <a:t>9 </a:t>
            </a:r>
            <a:r>
              <a:rPr lang="pt-BR" sz="2000">
                <a:solidFill>
                  <a:schemeClr val="tx1">
                    <a:lumMod val="50000"/>
                  </a:schemeClr>
                </a:solidFill>
              </a:rPr>
              <a:t>– c, 10 – k.</a:t>
            </a:r>
            <a:endParaRPr lang="en-US" sz="200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3"/>
          <p:cNvSpPr txBox="1">
            <a:spLocks noGrp="1"/>
          </p:cNvSpPr>
          <p:nvPr>
            <p:ph type="subTitle" idx="1"/>
          </p:nvPr>
        </p:nvSpPr>
        <p:spPr>
          <a:xfrm>
            <a:off x="452063" y="781368"/>
            <a:ext cx="4838254" cy="5851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smtClean="0">
                <a:latin typeface="+mn-lt"/>
              </a:rPr>
              <a:t>GHI NHỚ</a:t>
            </a:r>
            <a:endParaRPr sz="2800" b="1">
              <a:latin typeface="+mn-lt"/>
            </a:endParaRPr>
          </a:p>
        </p:txBody>
      </p:sp>
      <p:grpSp>
        <p:nvGrpSpPr>
          <p:cNvPr id="584" name="Google Shape;584;p33"/>
          <p:cNvGrpSpPr/>
          <p:nvPr/>
        </p:nvGrpSpPr>
        <p:grpSpPr>
          <a:xfrm>
            <a:off x="7958664" y="781368"/>
            <a:ext cx="1021846" cy="1022785"/>
            <a:chOff x="7405572" y="870668"/>
            <a:chExt cx="1021846" cy="1022785"/>
          </a:xfrm>
        </p:grpSpPr>
        <p:sp>
          <p:nvSpPr>
            <p:cNvPr id="585" name="Google Shape;585;p33"/>
            <p:cNvSpPr/>
            <p:nvPr/>
          </p:nvSpPr>
          <p:spPr>
            <a:xfrm>
              <a:off x="7405572" y="870668"/>
              <a:ext cx="1021846" cy="1022785"/>
            </a:xfrm>
            <a:custGeom>
              <a:avLst/>
              <a:gdLst/>
              <a:ahLst/>
              <a:cxnLst/>
              <a:rect l="l" t="t" r="r" b="b"/>
              <a:pathLst>
                <a:path w="58525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7644375" y="1490935"/>
              <a:ext cx="146542" cy="382828"/>
            </a:xfrm>
            <a:custGeom>
              <a:avLst/>
              <a:gdLst/>
              <a:ahLst/>
              <a:cxnLst/>
              <a:rect l="l" t="t" r="r" b="b"/>
              <a:pathLst>
                <a:path w="8393" h="26361" extrusionOk="0">
                  <a:moveTo>
                    <a:pt x="333" y="0"/>
                  </a:moveTo>
                  <a:lnTo>
                    <a:pt x="0" y="26360"/>
                  </a:lnTo>
                  <a:lnTo>
                    <a:pt x="8393" y="26360"/>
                  </a:lnTo>
                  <a:lnTo>
                    <a:pt x="8097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7650842" y="1393053"/>
              <a:ext cx="205923" cy="203729"/>
            </a:xfrm>
            <a:custGeom>
              <a:avLst/>
              <a:gdLst/>
              <a:ahLst/>
              <a:cxnLst/>
              <a:rect l="l" t="t" r="r" b="b"/>
              <a:pathLst>
                <a:path w="11794" h="11665" extrusionOk="0">
                  <a:moveTo>
                    <a:pt x="5324" y="1"/>
                  </a:moveTo>
                  <a:lnTo>
                    <a:pt x="518" y="4807"/>
                  </a:lnTo>
                  <a:cubicBezTo>
                    <a:pt x="0" y="5324"/>
                    <a:pt x="0" y="6138"/>
                    <a:pt x="518" y="6655"/>
                  </a:cubicBezTo>
                  <a:lnTo>
                    <a:pt x="5139" y="11277"/>
                  </a:lnTo>
                  <a:cubicBezTo>
                    <a:pt x="5379" y="11535"/>
                    <a:pt x="5712" y="11665"/>
                    <a:pt x="6049" y="11665"/>
                  </a:cubicBezTo>
                  <a:cubicBezTo>
                    <a:pt x="6387" y="11665"/>
                    <a:pt x="6729" y="11535"/>
                    <a:pt x="6987" y="11277"/>
                  </a:cubicBezTo>
                  <a:lnTo>
                    <a:pt x="11794" y="6470"/>
                  </a:lnTo>
                  <a:lnTo>
                    <a:pt x="5324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7638569" y="1381438"/>
              <a:ext cx="104935" cy="125765"/>
            </a:xfrm>
            <a:custGeom>
              <a:avLst/>
              <a:gdLst/>
              <a:ahLst/>
              <a:cxnLst/>
              <a:rect l="l" t="t" r="r" b="b"/>
              <a:pathLst>
                <a:path w="6010" h="7201" extrusionOk="0">
                  <a:moveTo>
                    <a:pt x="1627" y="0"/>
                  </a:moveTo>
                  <a:lnTo>
                    <a:pt x="666" y="4363"/>
                  </a:lnTo>
                  <a:cubicBezTo>
                    <a:pt x="1" y="5028"/>
                    <a:pt x="1" y="6063"/>
                    <a:pt x="666" y="6729"/>
                  </a:cubicBezTo>
                  <a:cubicBezTo>
                    <a:pt x="980" y="7043"/>
                    <a:pt x="1405" y="7200"/>
                    <a:pt x="1831" y="7200"/>
                  </a:cubicBezTo>
                  <a:cubicBezTo>
                    <a:pt x="2256" y="7200"/>
                    <a:pt x="2681" y="7043"/>
                    <a:pt x="2995" y="6729"/>
                  </a:cubicBezTo>
                  <a:lnTo>
                    <a:pt x="4030" y="5694"/>
                  </a:lnTo>
                  <a:lnTo>
                    <a:pt x="5694" y="5694"/>
                  </a:lnTo>
                  <a:cubicBezTo>
                    <a:pt x="5730" y="5694"/>
                    <a:pt x="6010" y="986"/>
                    <a:pt x="5755" y="986"/>
                  </a:cubicBezTo>
                  <a:cubicBezTo>
                    <a:pt x="5748" y="986"/>
                    <a:pt x="5740" y="990"/>
                    <a:pt x="5731" y="998"/>
                  </a:cubicBezTo>
                  <a:cubicBezTo>
                    <a:pt x="4573" y="2122"/>
                    <a:pt x="3763" y="2478"/>
                    <a:pt x="3228" y="2478"/>
                  </a:cubicBezTo>
                  <a:cubicBezTo>
                    <a:pt x="2618" y="2478"/>
                    <a:pt x="2367" y="2016"/>
                    <a:pt x="2367" y="1701"/>
                  </a:cubicBezTo>
                  <a:lnTo>
                    <a:pt x="2367" y="666"/>
                  </a:lnTo>
                  <a:lnTo>
                    <a:pt x="1627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7709572" y="1311697"/>
              <a:ext cx="144604" cy="140943"/>
            </a:xfrm>
            <a:custGeom>
              <a:avLst/>
              <a:gdLst/>
              <a:ahLst/>
              <a:cxnLst/>
              <a:rect l="l" t="t" r="r" b="b"/>
              <a:pathLst>
                <a:path w="8282" h="8070" extrusionOk="0">
                  <a:moveTo>
                    <a:pt x="7099" y="0"/>
                  </a:moveTo>
                  <a:cubicBezTo>
                    <a:pt x="6821" y="0"/>
                    <a:pt x="6544" y="111"/>
                    <a:pt x="6322" y="333"/>
                  </a:cubicBezTo>
                  <a:lnTo>
                    <a:pt x="407" y="6248"/>
                  </a:lnTo>
                  <a:cubicBezTo>
                    <a:pt x="0" y="6655"/>
                    <a:pt x="0" y="7320"/>
                    <a:pt x="407" y="7764"/>
                  </a:cubicBezTo>
                  <a:cubicBezTo>
                    <a:pt x="629" y="7967"/>
                    <a:pt x="906" y="8069"/>
                    <a:pt x="1183" y="8069"/>
                  </a:cubicBezTo>
                  <a:cubicBezTo>
                    <a:pt x="1461" y="8069"/>
                    <a:pt x="1738" y="7967"/>
                    <a:pt x="1960" y="7764"/>
                  </a:cubicBezTo>
                  <a:lnTo>
                    <a:pt x="7875" y="1849"/>
                  </a:lnTo>
                  <a:cubicBezTo>
                    <a:pt x="8282" y="1442"/>
                    <a:pt x="8282" y="740"/>
                    <a:pt x="7875" y="333"/>
                  </a:cubicBezTo>
                  <a:cubicBezTo>
                    <a:pt x="7653" y="111"/>
                    <a:pt x="7376" y="0"/>
                    <a:pt x="7099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7641799" y="1337529"/>
              <a:ext cx="38744" cy="161429"/>
            </a:xfrm>
            <a:custGeom>
              <a:avLst/>
              <a:gdLst/>
              <a:ahLst/>
              <a:cxnLst/>
              <a:rect l="l" t="t" r="r" b="b"/>
              <a:pathLst>
                <a:path w="2219" h="9243" extrusionOk="0">
                  <a:moveTo>
                    <a:pt x="1147" y="0"/>
                  </a:moveTo>
                  <a:cubicBezTo>
                    <a:pt x="555" y="0"/>
                    <a:pt x="37" y="444"/>
                    <a:pt x="37" y="1072"/>
                  </a:cubicBezTo>
                  <a:lnTo>
                    <a:pt x="0" y="8134"/>
                  </a:lnTo>
                  <a:cubicBezTo>
                    <a:pt x="0" y="8725"/>
                    <a:pt x="481" y="9243"/>
                    <a:pt x="1073" y="9243"/>
                  </a:cubicBezTo>
                  <a:cubicBezTo>
                    <a:pt x="1664" y="9243"/>
                    <a:pt x="2182" y="8762"/>
                    <a:pt x="2182" y="8171"/>
                  </a:cubicBezTo>
                  <a:lnTo>
                    <a:pt x="2219" y="1109"/>
                  </a:lnTo>
                  <a:cubicBezTo>
                    <a:pt x="2219" y="481"/>
                    <a:pt x="1775" y="0"/>
                    <a:pt x="1147" y="0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7739251" y="1330263"/>
              <a:ext cx="154294" cy="150409"/>
            </a:xfrm>
            <a:custGeom>
              <a:avLst/>
              <a:gdLst/>
              <a:ahLst/>
              <a:cxnLst/>
              <a:rect l="l" t="t" r="r" b="b"/>
              <a:pathLst>
                <a:path w="8837" h="8612" extrusionOk="0">
                  <a:moveTo>
                    <a:pt x="7672" y="0"/>
                  </a:moveTo>
                  <a:cubicBezTo>
                    <a:pt x="7395" y="0"/>
                    <a:pt x="7118" y="102"/>
                    <a:pt x="6915" y="305"/>
                  </a:cubicBezTo>
                  <a:lnTo>
                    <a:pt x="445" y="6775"/>
                  </a:lnTo>
                  <a:cubicBezTo>
                    <a:pt x="1" y="7219"/>
                    <a:pt x="75" y="7847"/>
                    <a:pt x="482" y="8254"/>
                  </a:cubicBezTo>
                  <a:cubicBezTo>
                    <a:pt x="698" y="8490"/>
                    <a:pt x="988" y="8611"/>
                    <a:pt x="1273" y="8611"/>
                  </a:cubicBezTo>
                  <a:cubicBezTo>
                    <a:pt x="1524" y="8611"/>
                    <a:pt x="1770" y="8518"/>
                    <a:pt x="1960" y="8328"/>
                  </a:cubicBezTo>
                  <a:lnTo>
                    <a:pt x="8430" y="1821"/>
                  </a:lnTo>
                  <a:cubicBezTo>
                    <a:pt x="8837" y="1414"/>
                    <a:pt x="8837" y="749"/>
                    <a:pt x="8430" y="305"/>
                  </a:cubicBezTo>
                  <a:cubicBezTo>
                    <a:pt x="8227" y="102"/>
                    <a:pt x="7950" y="0"/>
                    <a:pt x="7672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7767655" y="1369806"/>
              <a:ext cx="144621" cy="140943"/>
            </a:xfrm>
            <a:custGeom>
              <a:avLst/>
              <a:gdLst/>
              <a:ahLst/>
              <a:cxnLst/>
              <a:rect l="l" t="t" r="r" b="b"/>
              <a:pathLst>
                <a:path w="8283" h="8070" extrusionOk="0">
                  <a:moveTo>
                    <a:pt x="7085" y="1"/>
                  </a:moveTo>
                  <a:cubicBezTo>
                    <a:pt x="6803" y="1"/>
                    <a:pt x="6526" y="112"/>
                    <a:pt x="6323" y="333"/>
                  </a:cubicBezTo>
                  <a:lnTo>
                    <a:pt x="407" y="6249"/>
                  </a:lnTo>
                  <a:cubicBezTo>
                    <a:pt x="1" y="6655"/>
                    <a:pt x="1" y="7358"/>
                    <a:pt x="407" y="7764"/>
                  </a:cubicBezTo>
                  <a:cubicBezTo>
                    <a:pt x="629" y="7968"/>
                    <a:pt x="906" y="8069"/>
                    <a:pt x="1184" y="8069"/>
                  </a:cubicBezTo>
                  <a:cubicBezTo>
                    <a:pt x="1461" y="8069"/>
                    <a:pt x="1738" y="7968"/>
                    <a:pt x="1960" y="7764"/>
                  </a:cubicBezTo>
                  <a:lnTo>
                    <a:pt x="7875" y="1849"/>
                  </a:lnTo>
                  <a:cubicBezTo>
                    <a:pt x="8282" y="1442"/>
                    <a:pt x="8282" y="740"/>
                    <a:pt x="7875" y="333"/>
                  </a:cubicBezTo>
                  <a:cubicBezTo>
                    <a:pt x="7654" y="112"/>
                    <a:pt x="7367" y="1"/>
                    <a:pt x="7085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7771531" y="1421470"/>
              <a:ext cx="146542" cy="143685"/>
            </a:xfrm>
            <a:custGeom>
              <a:avLst/>
              <a:gdLst/>
              <a:ahLst/>
              <a:cxnLst/>
              <a:rect l="l" t="t" r="r" b="b"/>
              <a:pathLst>
                <a:path w="8393" h="8227" extrusionOk="0">
                  <a:moveTo>
                    <a:pt x="7288" y="0"/>
                  </a:moveTo>
                  <a:cubicBezTo>
                    <a:pt x="7034" y="0"/>
                    <a:pt x="6785" y="111"/>
                    <a:pt x="6581" y="333"/>
                  </a:cubicBezTo>
                  <a:lnTo>
                    <a:pt x="370" y="6507"/>
                  </a:lnTo>
                  <a:cubicBezTo>
                    <a:pt x="1" y="6914"/>
                    <a:pt x="1" y="7579"/>
                    <a:pt x="370" y="7949"/>
                  </a:cubicBezTo>
                  <a:cubicBezTo>
                    <a:pt x="592" y="8134"/>
                    <a:pt x="860" y="8226"/>
                    <a:pt x="1119" y="8226"/>
                  </a:cubicBezTo>
                  <a:cubicBezTo>
                    <a:pt x="1378" y="8226"/>
                    <a:pt x="1627" y="8134"/>
                    <a:pt x="1812" y="7949"/>
                  </a:cubicBezTo>
                  <a:lnTo>
                    <a:pt x="8023" y="1738"/>
                  </a:lnTo>
                  <a:cubicBezTo>
                    <a:pt x="8393" y="1331"/>
                    <a:pt x="8393" y="703"/>
                    <a:pt x="8023" y="333"/>
                  </a:cubicBezTo>
                  <a:cubicBezTo>
                    <a:pt x="7801" y="111"/>
                    <a:pt x="7543" y="0"/>
                    <a:pt x="7288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715385" y="1432770"/>
              <a:ext cx="29053" cy="89927"/>
            </a:xfrm>
            <a:custGeom>
              <a:avLst/>
              <a:gdLst/>
              <a:ahLst/>
              <a:cxnLst/>
              <a:rect l="l" t="t" r="r" b="b"/>
              <a:pathLst>
                <a:path w="1664" h="5149" extrusionOk="0">
                  <a:moveTo>
                    <a:pt x="148" y="0"/>
                  </a:moveTo>
                  <a:cubicBezTo>
                    <a:pt x="102" y="0"/>
                    <a:pt x="56" y="19"/>
                    <a:pt x="37" y="56"/>
                  </a:cubicBezTo>
                  <a:cubicBezTo>
                    <a:pt x="0" y="93"/>
                    <a:pt x="0" y="241"/>
                    <a:pt x="37" y="278"/>
                  </a:cubicBezTo>
                  <a:cubicBezTo>
                    <a:pt x="1331" y="1535"/>
                    <a:pt x="1331" y="3605"/>
                    <a:pt x="37" y="4899"/>
                  </a:cubicBezTo>
                  <a:cubicBezTo>
                    <a:pt x="0" y="4936"/>
                    <a:pt x="0" y="5084"/>
                    <a:pt x="37" y="5121"/>
                  </a:cubicBezTo>
                  <a:cubicBezTo>
                    <a:pt x="56" y="5139"/>
                    <a:pt x="93" y="5148"/>
                    <a:pt x="134" y="5148"/>
                  </a:cubicBezTo>
                  <a:cubicBezTo>
                    <a:pt x="176" y="5148"/>
                    <a:pt x="222" y="5139"/>
                    <a:pt x="259" y="5121"/>
                  </a:cubicBezTo>
                  <a:cubicBezTo>
                    <a:pt x="1664" y="3753"/>
                    <a:pt x="1664" y="1424"/>
                    <a:pt x="259" y="56"/>
                  </a:cubicBezTo>
                  <a:cubicBezTo>
                    <a:pt x="240" y="19"/>
                    <a:pt x="194" y="0"/>
                    <a:pt x="148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754107" y="1410169"/>
              <a:ext cx="83284" cy="82819"/>
            </a:xfrm>
            <a:custGeom>
              <a:avLst/>
              <a:gdLst/>
              <a:ahLst/>
              <a:cxnLst/>
              <a:rect l="l" t="t" r="r" b="b"/>
              <a:pathLst>
                <a:path w="4770" h="4742" extrusionOk="0">
                  <a:moveTo>
                    <a:pt x="148" y="0"/>
                  </a:moveTo>
                  <a:cubicBezTo>
                    <a:pt x="102" y="0"/>
                    <a:pt x="56" y="19"/>
                    <a:pt x="37" y="56"/>
                  </a:cubicBezTo>
                  <a:cubicBezTo>
                    <a:pt x="0" y="93"/>
                    <a:pt x="0" y="241"/>
                    <a:pt x="37" y="278"/>
                  </a:cubicBezTo>
                  <a:lnTo>
                    <a:pt x="4474" y="4714"/>
                  </a:lnTo>
                  <a:cubicBezTo>
                    <a:pt x="4492" y="4733"/>
                    <a:pt x="4538" y="4742"/>
                    <a:pt x="4585" y="4742"/>
                  </a:cubicBezTo>
                  <a:cubicBezTo>
                    <a:pt x="4631" y="4742"/>
                    <a:pt x="4677" y="4733"/>
                    <a:pt x="4696" y="4714"/>
                  </a:cubicBezTo>
                  <a:cubicBezTo>
                    <a:pt x="4770" y="4677"/>
                    <a:pt x="4770" y="4529"/>
                    <a:pt x="4696" y="4492"/>
                  </a:cubicBezTo>
                  <a:lnTo>
                    <a:pt x="259" y="56"/>
                  </a:lnTo>
                  <a:cubicBezTo>
                    <a:pt x="241" y="19"/>
                    <a:pt x="194" y="0"/>
                    <a:pt x="148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7679875" y="1393053"/>
              <a:ext cx="176887" cy="184692"/>
            </a:xfrm>
            <a:custGeom>
              <a:avLst/>
              <a:gdLst/>
              <a:ahLst/>
              <a:cxnLst/>
              <a:rect l="l" t="t" r="r" b="b"/>
              <a:pathLst>
                <a:path w="10131" h="10575" extrusionOk="0">
                  <a:moveTo>
                    <a:pt x="3661" y="1"/>
                  </a:moveTo>
                  <a:lnTo>
                    <a:pt x="1" y="3661"/>
                  </a:lnTo>
                  <a:lnTo>
                    <a:pt x="1" y="10574"/>
                  </a:lnTo>
                  <a:lnTo>
                    <a:pt x="6101" y="10574"/>
                  </a:lnTo>
                  <a:lnTo>
                    <a:pt x="6101" y="10500"/>
                  </a:lnTo>
                  <a:lnTo>
                    <a:pt x="10131" y="6470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7641150" y="1569560"/>
              <a:ext cx="152356" cy="304228"/>
            </a:xfrm>
            <a:custGeom>
              <a:avLst/>
              <a:gdLst/>
              <a:ahLst/>
              <a:cxnLst/>
              <a:rect l="l" t="t" r="r" b="b"/>
              <a:pathLst>
                <a:path w="8726" h="25733" extrusionOk="0">
                  <a:moveTo>
                    <a:pt x="0" y="0"/>
                  </a:moveTo>
                  <a:lnTo>
                    <a:pt x="0" y="25732"/>
                  </a:lnTo>
                  <a:lnTo>
                    <a:pt x="8726" y="25732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7681167" y="1121844"/>
              <a:ext cx="478980" cy="361613"/>
            </a:xfrm>
            <a:custGeom>
              <a:avLst/>
              <a:gdLst/>
              <a:ahLst/>
              <a:cxnLst/>
              <a:rect l="l" t="t" r="r" b="b"/>
              <a:pathLst>
                <a:path w="27433" h="20705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9632"/>
                  </a:lnTo>
                  <a:cubicBezTo>
                    <a:pt x="1" y="20261"/>
                    <a:pt x="481" y="20704"/>
                    <a:pt x="1073" y="20704"/>
                  </a:cubicBezTo>
                  <a:lnTo>
                    <a:pt x="26361" y="20704"/>
                  </a:lnTo>
                  <a:cubicBezTo>
                    <a:pt x="26952" y="20704"/>
                    <a:pt x="27433" y="20261"/>
                    <a:pt x="27433" y="19632"/>
                  </a:cubicBezTo>
                  <a:lnTo>
                    <a:pt x="27433" y="1073"/>
                  </a:lnTo>
                  <a:cubicBezTo>
                    <a:pt x="27433" y="481"/>
                    <a:pt x="26952" y="1"/>
                    <a:pt x="26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7705696" y="1145091"/>
              <a:ext cx="427997" cy="301568"/>
            </a:xfrm>
            <a:custGeom>
              <a:avLst/>
              <a:gdLst/>
              <a:ahLst/>
              <a:cxnLst/>
              <a:rect l="l" t="t" r="r" b="b"/>
              <a:pathLst>
                <a:path w="24513" h="17267" extrusionOk="0">
                  <a:moveTo>
                    <a:pt x="1" y="1"/>
                  </a:moveTo>
                  <a:lnTo>
                    <a:pt x="1" y="17266"/>
                  </a:lnTo>
                  <a:lnTo>
                    <a:pt x="24512" y="17266"/>
                  </a:lnTo>
                  <a:lnTo>
                    <a:pt x="24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7948382" y="1327521"/>
              <a:ext cx="122010" cy="127931"/>
            </a:xfrm>
            <a:custGeom>
              <a:avLst/>
              <a:gdLst/>
              <a:ahLst/>
              <a:cxnLst/>
              <a:rect l="l" t="t" r="r" b="b"/>
              <a:pathLst>
                <a:path w="6988" h="7325" extrusionOk="0">
                  <a:moveTo>
                    <a:pt x="2404" y="2606"/>
                  </a:moveTo>
                  <a:lnTo>
                    <a:pt x="2935" y="3097"/>
                  </a:lnTo>
                  <a:lnTo>
                    <a:pt x="2404" y="2717"/>
                  </a:lnTo>
                  <a:lnTo>
                    <a:pt x="2404" y="2606"/>
                  </a:lnTo>
                  <a:close/>
                  <a:moveTo>
                    <a:pt x="1919" y="1"/>
                  </a:moveTo>
                  <a:cubicBezTo>
                    <a:pt x="1817" y="1"/>
                    <a:pt x="1717" y="17"/>
                    <a:pt x="1627" y="55"/>
                  </a:cubicBezTo>
                  <a:cubicBezTo>
                    <a:pt x="1331" y="129"/>
                    <a:pt x="1073" y="388"/>
                    <a:pt x="962" y="647"/>
                  </a:cubicBezTo>
                  <a:lnTo>
                    <a:pt x="185" y="2717"/>
                  </a:lnTo>
                  <a:cubicBezTo>
                    <a:pt x="1" y="3198"/>
                    <a:pt x="148" y="3716"/>
                    <a:pt x="555" y="3974"/>
                  </a:cubicBezTo>
                  <a:lnTo>
                    <a:pt x="1997" y="5010"/>
                  </a:lnTo>
                  <a:cubicBezTo>
                    <a:pt x="2170" y="5154"/>
                    <a:pt x="2376" y="5219"/>
                    <a:pt x="2582" y="5219"/>
                  </a:cubicBezTo>
                  <a:cubicBezTo>
                    <a:pt x="2903" y="5219"/>
                    <a:pt x="3221" y="5059"/>
                    <a:pt x="3402" y="4788"/>
                  </a:cubicBezTo>
                  <a:cubicBezTo>
                    <a:pt x="3671" y="4411"/>
                    <a:pt x="3685" y="3955"/>
                    <a:pt x="3488" y="3607"/>
                  </a:cubicBezTo>
                  <a:lnTo>
                    <a:pt x="3488" y="3607"/>
                  </a:lnTo>
                  <a:lnTo>
                    <a:pt x="3845" y="3937"/>
                  </a:lnTo>
                  <a:lnTo>
                    <a:pt x="2441" y="7302"/>
                  </a:lnTo>
                  <a:cubicBezTo>
                    <a:pt x="2464" y="7317"/>
                    <a:pt x="2494" y="7324"/>
                    <a:pt x="2528" y="7324"/>
                  </a:cubicBezTo>
                  <a:cubicBezTo>
                    <a:pt x="3258" y="7324"/>
                    <a:pt x="6338" y="4136"/>
                    <a:pt x="6655" y="3642"/>
                  </a:cubicBezTo>
                  <a:cubicBezTo>
                    <a:pt x="6988" y="3198"/>
                    <a:pt x="6840" y="2570"/>
                    <a:pt x="6322" y="2237"/>
                  </a:cubicBezTo>
                  <a:lnTo>
                    <a:pt x="2478" y="129"/>
                  </a:lnTo>
                  <a:cubicBezTo>
                    <a:pt x="2309" y="57"/>
                    <a:pt x="2109" y="1"/>
                    <a:pt x="1919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7931605" y="1315575"/>
              <a:ext cx="136223" cy="109174"/>
            </a:xfrm>
            <a:custGeom>
              <a:avLst/>
              <a:gdLst/>
              <a:ahLst/>
              <a:cxnLst/>
              <a:rect l="l" t="t" r="r" b="b"/>
              <a:pathLst>
                <a:path w="7802" h="6251" extrusionOk="0">
                  <a:moveTo>
                    <a:pt x="2401" y="0"/>
                  </a:moveTo>
                  <a:cubicBezTo>
                    <a:pt x="2292" y="0"/>
                    <a:pt x="2182" y="12"/>
                    <a:pt x="2071" y="37"/>
                  </a:cubicBezTo>
                  <a:cubicBezTo>
                    <a:pt x="1738" y="148"/>
                    <a:pt x="1516" y="370"/>
                    <a:pt x="1368" y="703"/>
                  </a:cubicBezTo>
                  <a:lnTo>
                    <a:pt x="222" y="3586"/>
                  </a:lnTo>
                  <a:cubicBezTo>
                    <a:pt x="0" y="4104"/>
                    <a:pt x="185" y="4658"/>
                    <a:pt x="592" y="4954"/>
                  </a:cubicBezTo>
                  <a:lnTo>
                    <a:pt x="2108" y="6063"/>
                  </a:lnTo>
                  <a:cubicBezTo>
                    <a:pt x="2302" y="6188"/>
                    <a:pt x="2522" y="6250"/>
                    <a:pt x="2744" y="6250"/>
                  </a:cubicBezTo>
                  <a:cubicBezTo>
                    <a:pt x="3116" y="6250"/>
                    <a:pt x="3494" y="6077"/>
                    <a:pt x="3771" y="5731"/>
                  </a:cubicBezTo>
                  <a:cubicBezTo>
                    <a:pt x="4104" y="5213"/>
                    <a:pt x="4030" y="4511"/>
                    <a:pt x="3512" y="4141"/>
                  </a:cubicBezTo>
                  <a:lnTo>
                    <a:pt x="2662" y="3549"/>
                  </a:lnTo>
                  <a:lnTo>
                    <a:pt x="2995" y="2736"/>
                  </a:lnTo>
                  <a:lnTo>
                    <a:pt x="5953" y="4215"/>
                  </a:lnTo>
                  <a:cubicBezTo>
                    <a:pt x="6123" y="4312"/>
                    <a:pt x="6312" y="4357"/>
                    <a:pt x="6501" y="4357"/>
                  </a:cubicBezTo>
                  <a:cubicBezTo>
                    <a:pt x="6888" y="4357"/>
                    <a:pt x="7270" y="4168"/>
                    <a:pt x="7468" y="3845"/>
                  </a:cubicBezTo>
                  <a:cubicBezTo>
                    <a:pt x="7801" y="3327"/>
                    <a:pt x="7616" y="2625"/>
                    <a:pt x="7099" y="2329"/>
                  </a:cubicBezTo>
                  <a:lnTo>
                    <a:pt x="2995" y="148"/>
                  </a:lnTo>
                  <a:cubicBezTo>
                    <a:pt x="2822" y="49"/>
                    <a:pt x="2617" y="0"/>
                    <a:pt x="2401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7983233" y="1395635"/>
              <a:ext cx="142037" cy="478100"/>
            </a:xfrm>
            <a:custGeom>
              <a:avLst/>
              <a:gdLst/>
              <a:ahLst/>
              <a:cxnLst/>
              <a:rect l="l" t="t" r="r" b="b"/>
              <a:pathLst>
                <a:path w="8135" h="30945" extrusionOk="0">
                  <a:moveTo>
                    <a:pt x="5140" y="0"/>
                  </a:moveTo>
                  <a:lnTo>
                    <a:pt x="1" y="4622"/>
                  </a:lnTo>
                  <a:lnTo>
                    <a:pt x="1" y="30649"/>
                  </a:lnTo>
                  <a:lnTo>
                    <a:pt x="8134" y="30945"/>
                  </a:lnTo>
                  <a:lnTo>
                    <a:pt x="5140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7921270" y="1348777"/>
              <a:ext cx="104585" cy="199992"/>
            </a:xfrm>
            <a:custGeom>
              <a:avLst/>
              <a:gdLst/>
              <a:ahLst/>
              <a:cxnLst/>
              <a:rect l="l" t="t" r="r" b="b"/>
              <a:pathLst>
                <a:path w="5990" h="11451" extrusionOk="0">
                  <a:moveTo>
                    <a:pt x="1242" y="1"/>
                  </a:moveTo>
                  <a:cubicBezTo>
                    <a:pt x="1098" y="1"/>
                    <a:pt x="953" y="31"/>
                    <a:pt x="814" y="96"/>
                  </a:cubicBezTo>
                  <a:cubicBezTo>
                    <a:pt x="260" y="280"/>
                    <a:pt x="1" y="909"/>
                    <a:pt x="223" y="1463"/>
                  </a:cubicBezTo>
                  <a:lnTo>
                    <a:pt x="3772" y="10780"/>
                  </a:lnTo>
                  <a:cubicBezTo>
                    <a:pt x="3912" y="11200"/>
                    <a:pt x="4328" y="11451"/>
                    <a:pt x="4763" y="11451"/>
                  </a:cubicBezTo>
                  <a:cubicBezTo>
                    <a:pt x="4902" y="11451"/>
                    <a:pt x="5042" y="11425"/>
                    <a:pt x="5177" y="11372"/>
                  </a:cubicBezTo>
                  <a:cubicBezTo>
                    <a:pt x="5731" y="11187"/>
                    <a:pt x="5990" y="10521"/>
                    <a:pt x="5768" y="9967"/>
                  </a:cubicBezTo>
                  <a:lnTo>
                    <a:pt x="2219" y="687"/>
                  </a:lnTo>
                  <a:cubicBezTo>
                    <a:pt x="2080" y="271"/>
                    <a:pt x="1671" y="1"/>
                    <a:pt x="1242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7969036" y="1357545"/>
              <a:ext cx="110400" cy="157569"/>
            </a:xfrm>
            <a:custGeom>
              <a:avLst/>
              <a:gdLst/>
              <a:ahLst/>
              <a:cxnLst/>
              <a:rect l="l" t="t" r="r" b="b"/>
              <a:pathLst>
                <a:path w="6323" h="9022" extrusionOk="0">
                  <a:moveTo>
                    <a:pt x="3624" y="0"/>
                  </a:moveTo>
                  <a:lnTo>
                    <a:pt x="3106" y="518"/>
                  </a:lnTo>
                  <a:lnTo>
                    <a:pt x="3439" y="1516"/>
                  </a:lnTo>
                  <a:cubicBezTo>
                    <a:pt x="3809" y="2588"/>
                    <a:pt x="3217" y="3734"/>
                    <a:pt x="2145" y="4104"/>
                  </a:cubicBezTo>
                  <a:cubicBezTo>
                    <a:pt x="1934" y="4174"/>
                    <a:pt x="1724" y="4206"/>
                    <a:pt x="1517" y="4206"/>
                  </a:cubicBezTo>
                  <a:cubicBezTo>
                    <a:pt x="961" y="4206"/>
                    <a:pt x="432" y="3974"/>
                    <a:pt x="1" y="3623"/>
                  </a:cubicBezTo>
                  <a:lnTo>
                    <a:pt x="1" y="3623"/>
                  </a:lnTo>
                  <a:lnTo>
                    <a:pt x="1295" y="7357"/>
                  </a:lnTo>
                  <a:cubicBezTo>
                    <a:pt x="1295" y="8282"/>
                    <a:pt x="2071" y="9021"/>
                    <a:pt x="2995" y="9021"/>
                  </a:cubicBezTo>
                  <a:cubicBezTo>
                    <a:pt x="3919" y="9021"/>
                    <a:pt x="4659" y="8282"/>
                    <a:pt x="4659" y="7357"/>
                  </a:cubicBezTo>
                  <a:lnTo>
                    <a:pt x="6323" y="7542"/>
                  </a:lnTo>
                  <a:lnTo>
                    <a:pt x="5953" y="2329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7935481" y="1267509"/>
              <a:ext cx="139436" cy="148295"/>
            </a:xfrm>
            <a:custGeom>
              <a:avLst/>
              <a:gdLst/>
              <a:ahLst/>
              <a:cxnLst/>
              <a:rect l="l" t="t" r="r" b="b"/>
              <a:pathLst>
                <a:path w="7986" h="8491" extrusionOk="0">
                  <a:moveTo>
                    <a:pt x="1260" y="1"/>
                  </a:moveTo>
                  <a:cubicBezTo>
                    <a:pt x="820" y="1"/>
                    <a:pt x="391" y="295"/>
                    <a:pt x="222" y="719"/>
                  </a:cubicBezTo>
                  <a:cubicBezTo>
                    <a:pt x="0" y="1273"/>
                    <a:pt x="333" y="1939"/>
                    <a:pt x="887" y="2161"/>
                  </a:cubicBezTo>
                  <a:lnTo>
                    <a:pt x="4252" y="3491"/>
                  </a:lnTo>
                  <a:lnTo>
                    <a:pt x="5694" y="7706"/>
                  </a:lnTo>
                  <a:cubicBezTo>
                    <a:pt x="5731" y="7891"/>
                    <a:pt x="5841" y="8039"/>
                    <a:pt x="5952" y="8150"/>
                  </a:cubicBezTo>
                  <a:cubicBezTo>
                    <a:pt x="6158" y="8356"/>
                    <a:pt x="6418" y="8490"/>
                    <a:pt x="6695" y="8490"/>
                  </a:cubicBezTo>
                  <a:cubicBezTo>
                    <a:pt x="6815" y="8490"/>
                    <a:pt x="6938" y="8465"/>
                    <a:pt x="7061" y="8409"/>
                  </a:cubicBezTo>
                  <a:cubicBezTo>
                    <a:pt x="7690" y="8224"/>
                    <a:pt x="7986" y="7595"/>
                    <a:pt x="7801" y="7004"/>
                  </a:cubicBezTo>
                  <a:lnTo>
                    <a:pt x="6285" y="2567"/>
                  </a:lnTo>
                  <a:cubicBezTo>
                    <a:pt x="6248" y="2382"/>
                    <a:pt x="6137" y="2234"/>
                    <a:pt x="5989" y="2124"/>
                  </a:cubicBezTo>
                  <a:lnTo>
                    <a:pt x="1664" y="90"/>
                  </a:lnTo>
                  <a:cubicBezTo>
                    <a:pt x="1533" y="29"/>
                    <a:pt x="1396" y="1"/>
                    <a:pt x="1260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7963875" y="1513575"/>
              <a:ext cx="168506" cy="361618"/>
            </a:xfrm>
            <a:custGeom>
              <a:avLst/>
              <a:gdLst/>
              <a:ahLst/>
              <a:cxnLst/>
              <a:rect l="l" t="t" r="r" b="b"/>
              <a:pathLst>
                <a:path w="9651" h="25770" extrusionOk="0">
                  <a:moveTo>
                    <a:pt x="1" y="1"/>
                  </a:moveTo>
                  <a:lnTo>
                    <a:pt x="1" y="25770"/>
                  </a:lnTo>
                  <a:lnTo>
                    <a:pt x="9650" y="25770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7911598" y="1210954"/>
              <a:ext cx="10982" cy="29079"/>
            </a:xfrm>
            <a:custGeom>
              <a:avLst/>
              <a:gdLst/>
              <a:ahLst/>
              <a:cxnLst/>
              <a:rect l="l" t="t" r="r" b="b"/>
              <a:pathLst>
                <a:path w="629" h="1665" extrusionOk="0">
                  <a:moveTo>
                    <a:pt x="0" y="1"/>
                  </a:moveTo>
                  <a:lnTo>
                    <a:pt x="111" y="814"/>
                  </a:lnTo>
                  <a:lnTo>
                    <a:pt x="629" y="1665"/>
                  </a:lnTo>
                  <a:lnTo>
                    <a:pt x="444" y="666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7908368" y="1220648"/>
              <a:ext cx="105877" cy="240214"/>
            </a:xfrm>
            <a:custGeom>
              <a:avLst/>
              <a:gdLst/>
              <a:ahLst/>
              <a:cxnLst/>
              <a:rect l="l" t="t" r="r" b="b"/>
              <a:pathLst>
                <a:path w="6064" h="13754" extrusionOk="0">
                  <a:moveTo>
                    <a:pt x="925" y="0"/>
                  </a:moveTo>
                  <a:lnTo>
                    <a:pt x="0" y="370"/>
                  </a:lnTo>
                  <a:lnTo>
                    <a:pt x="5102" y="13753"/>
                  </a:lnTo>
                  <a:lnTo>
                    <a:pt x="6064" y="13384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7909014" y="1212247"/>
              <a:ext cx="16151" cy="25202"/>
            </a:xfrm>
            <a:custGeom>
              <a:avLst/>
              <a:gdLst/>
              <a:ahLst/>
              <a:cxnLst/>
              <a:rect l="l" t="t" r="r" b="b"/>
              <a:pathLst>
                <a:path w="925" h="1443" extrusionOk="0">
                  <a:moveTo>
                    <a:pt x="259" y="1"/>
                  </a:moveTo>
                  <a:lnTo>
                    <a:pt x="148" y="112"/>
                  </a:lnTo>
                  <a:lnTo>
                    <a:pt x="0" y="888"/>
                  </a:lnTo>
                  <a:lnTo>
                    <a:pt x="740" y="1443"/>
                  </a:lnTo>
                  <a:lnTo>
                    <a:pt x="925" y="518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3"/>
          <p:cNvGrpSpPr/>
          <p:nvPr/>
        </p:nvGrpSpPr>
        <p:grpSpPr>
          <a:xfrm>
            <a:off x="5592465" y="781368"/>
            <a:ext cx="1021864" cy="1022785"/>
            <a:chOff x="5039373" y="870668"/>
            <a:chExt cx="1021864" cy="1022785"/>
          </a:xfrm>
        </p:grpSpPr>
        <p:sp>
          <p:nvSpPr>
            <p:cNvPr id="612" name="Google Shape;612;p33"/>
            <p:cNvSpPr/>
            <p:nvPr/>
          </p:nvSpPr>
          <p:spPr>
            <a:xfrm>
              <a:off x="5039373" y="870668"/>
              <a:ext cx="1021864" cy="1022785"/>
            </a:xfrm>
            <a:custGeom>
              <a:avLst/>
              <a:gdLst/>
              <a:ahLst/>
              <a:cxnLst/>
              <a:rect l="l" t="t" r="r" b="b"/>
              <a:pathLst>
                <a:path w="58526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5238816" y="1138646"/>
              <a:ext cx="608079" cy="459749"/>
            </a:xfrm>
            <a:custGeom>
              <a:avLst/>
              <a:gdLst/>
              <a:ahLst/>
              <a:cxnLst/>
              <a:rect l="l" t="t" r="r" b="b"/>
              <a:pathLst>
                <a:path w="34827" h="26324" extrusionOk="0">
                  <a:moveTo>
                    <a:pt x="1405" y="0"/>
                  </a:moveTo>
                  <a:cubicBezTo>
                    <a:pt x="629" y="0"/>
                    <a:pt x="0" y="629"/>
                    <a:pt x="0" y="1405"/>
                  </a:cubicBezTo>
                  <a:lnTo>
                    <a:pt x="0" y="24918"/>
                  </a:lnTo>
                  <a:cubicBezTo>
                    <a:pt x="0" y="25695"/>
                    <a:pt x="629" y="26323"/>
                    <a:pt x="1405" y="26323"/>
                  </a:cubicBezTo>
                  <a:lnTo>
                    <a:pt x="33422" y="26323"/>
                  </a:lnTo>
                  <a:cubicBezTo>
                    <a:pt x="34235" y="26323"/>
                    <a:pt x="34827" y="25695"/>
                    <a:pt x="34827" y="24918"/>
                  </a:cubicBezTo>
                  <a:lnTo>
                    <a:pt x="34827" y="1405"/>
                  </a:lnTo>
                  <a:cubicBezTo>
                    <a:pt x="34827" y="629"/>
                    <a:pt x="34235" y="0"/>
                    <a:pt x="33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5268512" y="1167045"/>
              <a:ext cx="549990" cy="402935"/>
            </a:xfrm>
            <a:custGeom>
              <a:avLst/>
              <a:gdLst/>
              <a:ahLst/>
              <a:cxnLst/>
              <a:rect l="l" t="t" r="r" b="b"/>
              <a:pathLst>
                <a:path w="31500" h="23071" extrusionOk="0">
                  <a:moveTo>
                    <a:pt x="0" y="1"/>
                  </a:moveTo>
                  <a:lnTo>
                    <a:pt x="0" y="23071"/>
                  </a:lnTo>
                  <a:lnTo>
                    <a:pt x="31499" y="23071"/>
                  </a:lnTo>
                  <a:lnTo>
                    <a:pt x="314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5266574" y="1590644"/>
              <a:ext cx="553866" cy="11649"/>
            </a:xfrm>
            <a:custGeom>
              <a:avLst/>
              <a:gdLst/>
              <a:ahLst/>
              <a:cxnLst/>
              <a:rect l="l" t="t" r="r" b="b"/>
              <a:pathLst>
                <a:path w="31722" h="667" extrusionOk="0">
                  <a:moveTo>
                    <a:pt x="333" y="1"/>
                  </a:moveTo>
                  <a:cubicBezTo>
                    <a:pt x="148" y="1"/>
                    <a:pt x="0" y="148"/>
                    <a:pt x="0" y="333"/>
                  </a:cubicBezTo>
                  <a:cubicBezTo>
                    <a:pt x="0" y="518"/>
                    <a:pt x="148" y="666"/>
                    <a:pt x="333" y="666"/>
                  </a:cubicBezTo>
                  <a:lnTo>
                    <a:pt x="31388" y="666"/>
                  </a:lnTo>
                  <a:cubicBezTo>
                    <a:pt x="31573" y="666"/>
                    <a:pt x="31721" y="518"/>
                    <a:pt x="31721" y="333"/>
                  </a:cubicBezTo>
                  <a:cubicBezTo>
                    <a:pt x="31721" y="148"/>
                    <a:pt x="31573" y="1"/>
                    <a:pt x="31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5302713" y="1590644"/>
              <a:ext cx="23903" cy="11649"/>
            </a:xfrm>
            <a:custGeom>
              <a:avLst/>
              <a:gdLst/>
              <a:ahLst/>
              <a:cxnLst/>
              <a:rect l="l" t="t" r="r" b="b"/>
              <a:pathLst>
                <a:path w="1369" h="667" extrusionOk="0">
                  <a:moveTo>
                    <a:pt x="333" y="1"/>
                  </a:moveTo>
                  <a:cubicBezTo>
                    <a:pt x="148" y="1"/>
                    <a:pt x="1" y="148"/>
                    <a:pt x="1" y="333"/>
                  </a:cubicBezTo>
                  <a:cubicBezTo>
                    <a:pt x="1" y="518"/>
                    <a:pt x="148" y="666"/>
                    <a:pt x="333" y="666"/>
                  </a:cubicBezTo>
                  <a:lnTo>
                    <a:pt x="1036" y="666"/>
                  </a:lnTo>
                  <a:cubicBezTo>
                    <a:pt x="1221" y="666"/>
                    <a:pt x="1368" y="518"/>
                    <a:pt x="1368" y="333"/>
                  </a:cubicBezTo>
                  <a:cubicBezTo>
                    <a:pt x="1368" y="148"/>
                    <a:pt x="1221" y="1"/>
                    <a:pt x="1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5759681" y="1590644"/>
              <a:ext cx="23257" cy="11649"/>
            </a:xfrm>
            <a:custGeom>
              <a:avLst/>
              <a:gdLst/>
              <a:ahLst/>
              <a:cxnLst/>
              <a:rect l="l" t="t" r="r" b="b"/>
              <a:pathLst>
                <a:path w="1332" h="667" extrusionOk="0">
                  <a:moveTo>
                    <a:pt x="334" y="1"/>
                  </a:moveTo>
                  <a:cubicBezTo>
                    <a:pt x="149" y="1"/>
                    <a:pt x="1" y="148"/>
                    <a:pt x="1" y="333"/>
                  </a:cubicBezTo>
                  <a:cubicBezTo>
                    <a:pt x="1" y="518"/>
                    <a:pt x="149" y="666"/>
                    <a:pt x="334" y="666"/>
                  </a:cubicBezTo>
                  <a:lnTo>
                    <a:pt x="999" y="666"/>
                  </a:lnTo>
                  <a:cubicBezTo>
                    <a:pt x="1184" y="666"/>
                    <a:pt x="1332" y="518"/>
                    <a:pt x="1332" y="333"/>
                  </a:cubicBezTo>
                  <a:cubicBezTo>
                    <a:pt x="1332" y="148"/>
                    <a:pt x="1184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5192342" y="1598399"/>
              <a:ext cx="702328" cy="35524"/>
            </a:xfrm>
            <a:custGeom>
              <a:avLst/>
              <a:gdLst/>
              <a:ahLst/>
              <a:cxnLst/>
              <a:rect l="l" t="t" r="r" b="b"/>
              <a:pathLst>
                <a:path w="40225" h="2034" extrusionOk="0">
                  <a:moveTo>
                    <a:pt x="1" y="0"/>
                  </a:moveTo>
                  <a:cubicBezTo>
                    <a:pt x="1" y="1109"/>
                    <a:pt x="888" y="2034"/>
                    <a:pt x="2034" y="2034"/>
                  </a:cubicBezTo>
                  <a:lnTo>
                    <a:pt x="38191" y="2034"/>
                  </a:lnTo>
                  <a:cubicBezTo>
                    <a:pt x="39300" y="2034"/>
                    <a:pt x="40225" y="1146"/>
                    <a:pt x="40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197509" y="1615829"/>
              <a:ext cx="691992" cy="18094"/>
            </a:xfrm>
            <a:custGeom>
              <a:avLst/>
              <a:gdLst/>
              <a:ahLst/>
              <a:cxnLst/>
              <a:rect l="l" t="t" r="r" b="b"/>
              <a:pathLst>
                <a:path w="39633" h="1036" extrusionOk="0">
                  <a:moveTo>
                    <a:pt x="0" y="0"/>
                  </a:moveTo>
                  <a:cubicBezTo>
                    <a:pt x="296" y="592"/>
                    <a:pt x="999" y="1036"/>
                    <a:pt x="1738" y="1036"/>
                  </a:cubicBezTo>
                  <a:lnTo>
                    <a:pt x="37895" y="1036"/>
                  </a:lnTo>
                  <a:cubicBezTo>
                    <a:pt x="38635" y="1036"/>
                    <a:pt x="39263" y="592"/>
                    <a:pt x="39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556380" y="1414938"/>
              <a:ext cx="113612" cy="111304"/>
            </a:xfrm>
            <a:custGeom>
              <a:avLst/>
              <a:gdLst/>
              <a:ahLst/>
              <a:cxnLst/>
              <a:rect l="l" t="t" r="r" b="b"/>
              <a:pathLst>
                <a:path w="6507" h="6373" extrusionOk="0">
                  <a:moveTo>
                    <a:pt x="3163" y="2987"/>
                  </a:moveTo>
                  <a:lnTo>
                    <a:pt x="3253" y="3739"/>
                  </a:lnTo>
                  <a:lnTo>
                    <a:pt x="3180" y="3850"/>
                  </a:lnTo>
                  <a:lnTo>
                    <a:pt x="3163" y="2987"/>
                  </a:lnTo>
                  <a:close/>
                  <a:moveTo>
                    <a:pt x="2895" y="1"/>
                  </a:moveTo>
                  <a:cubicBezTo>
                    <a:pt x="1949" y="1"/>
                    <a:pt x="1132" y="37"/>
                    <a:pt x="924" y="79"/>
                  </a:cubicBezTo>
                  <a:cubicBezTo>
                    <a:pt x="370" y="226"/>
                    <a:pt x="0" y="781"/>
                    <a:pt x="111" y="1336"/>
                  </a:cubicBezTo>
                  <a:lnTo>
                    <a:pt x="1368" y="5550"/>
                  </a:lnTo>
                  <a:cubicBezTo>
                    <a:pt x="1479" y="5809"/>
                    <a:pt x="1664" y="6105"/>
                    <a:pt x="1923" y="6253"/>
                  </a:cubicBezTo>
                  <a:cubicBezTo>
                    <a:pt x="2100" y="6319"/>
                    <a:pt x="2291" y="6372"/>
                    <a:pt x="2471" y="6372"/>
                  </a:cubicBezTo>
                  <a:cubicBezTo>
                    <a:pt x="2591" y="6372"/>
                    <a:pt x="2706" y="6349"/>
                    <a:pt x="2810" y="6290"/>
                  </a:cubicBezTo>
                  <a:lnTo>
                    <a:pt x="4843" y="5365"/>
                  </a:lnTo>
                  <a:cubicBezTo>
                    <a:pt x="5250" y="5180"/>
                    <a:pt x="5546" y="4663"/>
                    <a:pt x="5435" y="4219"/>
                  </a:cubicBezTo>
                  <a:lnTo>
                    <a:pt x="5176" y="2445"/>
                  </a:lnTo>
                  <a:cubicBezTo>
                    <a:pt x="5078" y="1957"/>
                    <a:pt x="4637" y="1612"/>
                    <a:pt x="4180" y="1612"/>
                  </a:cubicBezTo>
                  <a:cubicBezTo>
                    <a:pt x="4117" y="1612"/>
                    <a:pt x="4055" y="1618"/>
                    <a:pt x="3993" y="1631"/>
                  </a:cubicBezTo>
                  <a:cubicBezTo>
                    <a:pt x="3560" y="1685"/>
                    <a:pt x="3245" y="1997"/>
                    <a:pt x="3152" y="2379"/>
                  </a:cubicBezTo>
                  <a:lnTo>
                    <a:pt x="3152" y="2379"/>
                  </a:lnTo>
                  <a:lnTo>
                    <a:pt x="3143" y="1890"/>
                  </a:lnTo>
                  <a:lnTo>
                    <a:pt x="6507" y="448"/>
                  </a:lnTo>
                  <a:cubicBezTo>
                    <a:pt x="6414" y="102"/>
                    <a:pt x="4473" y="1"/>
                    <a:pt x="2895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551859" y="1423478"/>
              <a:ext cx="115550" cy="116736"/>
            </a:xfrm>
            <a:custGeom>
              <a:avLst/>
              <a:gdLst/>
              <a:ahLst/>
              <a:cxnLst/>
              <a:rect l="l" t="t" r="r" b="b"/>
              <a:pathLst>
                <a:path w="6618" h="6684" extrusionOk="0">
                  <a:moveTo>
                    <a:pt x="1262" y="1"/>
                  </a:moveTo>
                  <a:cubicBezTo>
                    <a:pt x="1175" y="1"/>
                    <a:pt x="1087" y="11"/>
                    <a:pt x="998" y="33"/>
                  </a:cubicBezTo>
                  <a:cubicBezTo>
                    <a:pt x="370" y="144"/>
                    <a:pt x="0" y="773"/>
                    <a:pt x="148" y="1364"/>
                  </a:cubicBezTo>
                  <a:lnTo>
                    <a:pt x="1516" y="5801"/>
                  </a:lnTo>
                  <a:cubicBezTo>
                    <a:pt x="1590" y="6133"/>
                    <a:pt x="1812" y="6392"/>
                    <a:pt x="2108" y="6540"/>
                  </a:cubicBezTo>
                  <a:cubicBezTo>
                    <a:pt x="2244" y="6638"/>
                    <a:pt x="2401" y="6684"/>
                    <a:pt x="2568" y="6684"/>
                  </a:cubicBezTo>
                  <a:cubicBezTo>
                    <a:pt x="2718" y="6684"/>
                    <a:pt x="2875" y="6647"/>
                    <a:pt x="3032" y="6577"/>
                  </a:cubicBezTo>
                  <a:lnTo>
                    <a:pt x="5879" y="5320"/>
                  </a:lnTo>
                  <a:cubicBezTo>
                    <a:pt x="6359" y="5135"/>
                    <a:pt x="6618" y="4618"/>
                    <a:pt x="6544" y="4137"/>
                  </a:cubicBezTo>
                  <a:lnTo>
                    <a:pt x="6211" y="2288"/>
                  </a:lnTo>
                  <a:cubicBezTo>
                    <a:pt x="6143" y="1740"/>
                    <a:pt x="5598" y="1319"/>
                    <a:pt x="5077" y="1319"/>
                  </a:cubicBezTo>
                  <a:cubicBezTo>
                    <a:pt x="5036" y="1319"/>
                    <a:pt x="4995" y="1322"/>
                    <a:pt x="4954" y="1327"/>
                  </a:cubicBezTo>
                  <a:cubicBezTo>
                    <a:pt x="4363" y="1401"/>
                    <a:pt x="3956" y="1993"/>
                    <a:pt x="4030" y="2621"/>
                  </a:cubicBezTo>
                  <a:lnTo>
                    <a:pt x="4215" y="3619"/>
                  </a:lnTo>
                  <a:lnTo>
                    <a:pt x="3402" y="3989"/>
                  </a:lnTo>
                  <a:lnTo>
                    <a:pt x="2329" y="847"/>
                  </a:lnTo>
                  <a:cubicBezTo>
                    <a:pt x="2204" y="343"/>
                    <a:pt x="1757" y="1"/>
                    <a:pt x="1262" y="1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659646" y="1342035"/>
              <a:ext cx="36806" cy="205353"/>
            </a:xfrm>
            <a:custGeom>
              <a:avLst/>
              <a:gdLst/>
              <a:ahLst/>
              <a:cxnLst/>
              <a:rect l="l" t="t" r="r" b="b"/>
              <a:pathLst>
                <a:path w="2108" h="11758" extrusionOk="0">
                  <a:moveTo>
                    <a:pt x="1073" y="1"/>
                  </a:moveTo>
                  <a:cubicBezTo>
                    <a:pt x="444" y="1"/>
                    <a:pt x="0" y="482"/>
                    <a:pt x="0" y="1073"/>
                  </a:cubicBezTo>
                  <a:lnTo>
                    <a:pt x="0" y="10685"/>
                  </a:lnTo>
                  <a:cubicBezTo>
                    <a:pt x="0" y="11277"/>
                    <a:pt x="444" y="11758"/>
                    <a:pt x="1073" y="11758"/>
                  </a:cubicBezTo>
                  <a:cubicBezTo>
                    <a:pt x="1664" y="11758"/>
                    <a:pt x="2108" y="11277"/>
                    <a:pt x="2108" y="10685"/>
                  </a:cubicBezTo>
                  <a:lnTo>
                    <a:pt x="2108" y="1073"/>
                  </a:lnTo>
                  <a:cubicBezTo>
                    <a:pt x="2108" y="482"/>
                    <a:pt x="1664" y="1"/>
                    <a:pt x="1073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570575" y="1328485"/>
              <a:ext cx="463020" cy="173061"/>
            </a:xfrm>
            <a:custGeom>
              <a:avLst/>
              <a:gdLst/>
              <a:ahLst/>
              <a:cxnLst/>
              <a:rect l="l" t="t" r="r" b="b"/>
              <a:pathLst>
                <a:path w="30243" h="9909" extrusionOk="0">
                  <a:moveTo>
                    <a:pt x="24734" y="0"/>
                  </a:moveTo>
                  <a:lnTo>
                    <a:pt x="6766" y="481"/>
                  </a:lnTo>
                  <a:cubicBezTo>
                    <a:pt x="4917" y="518"/>
                    <a:pt x="2699" y="1442"/>
                    <a:pt x="1738" y="2515"/>
                  </a:cubicBezTo>
                  <a:lnTo>
                    <a:pt x="0" y="4474"/>
                  </a:lnTo>
                  <a:lnTo>
                    <a:pt x="0" y="7764"/>
                  </a:lnTo>
                  <a:lnTo>
                    <a:pt x="703" y="7764"/>
                  </a:lnTo>
                  <a:lnTo>
                    <a:pt x="1220" y="6803"/>
                  </a:lnTo>
                  <a:cubicBezTo>
                    <a:pt x="1555" y="6082"/>
                    <a:pt x="2267" y="5684"/>
                    <a:pt x="3006" y="5684"/>
                  </a:cubicBezTo>
                  <a:cubicBezTo>
                    <a:pt x="3327" y="5684"/>
                    <a:pt x="3654" y="5759"/>
                    <a:pt x="3956" y="5916"/>
                  </a:cubicBezTo>
                  <a:cubicBezTo>
                    <a:pt x="4659" y="6286"/>
                    <a:pt x="5065" y="7025"/>
                    <a:pt x="5065" y="7764"/>
                  </a:cubicBezTo>
                  <a:lnTo>
                    <a:pt x="5805" y="9909"/>
                  </a:lnTo>
                  <a:cubicBezTo>
                    <a:pt x="5805" y="9909"/>
                    <a:pt x="6766" y="8910"/>
                    <a:pt x="7173" y="7690"/>
                  </a:cubicBezTo>
                  <a:cubicBezTo>
                    <a:pt x="7536" y="6493"/>
                    <a:pt x="8646" y="5545"/>
                    <a:pt x="10434" y="5545"/>
                  </a:cubicBezTo>
                  <a:cubicBezTo>
                    <a:pt x="10468" y="5545"/>
                    <a:pt x="10503" y="5545"/>
                    <a:pt x="10537" y="5546"/>
                  </a:cubicBezTo>
                  <a:lnTo>
                    <a:pt x="30242" y="5953"/>
                  </a:lnTo>
                  <a:lnTo>
                    <a:pt x="24734" y="0"/>
                  </a:ln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527976" y="1402886"/>
              <a:ext cx="74886" cy="181304"/>
            </a:xfrm>
            <a:custGeom>
              <a:avLst/>
              <a:gdLst/>
              <a:ahLst/>
              <a:cxnLst/>
              <a:rect l="l" t="t" r="r" b="b"/>
              <a:pathLst>
                <a:path w="4289" h="10381" extrusionOk="0">
                  <a:moveTo>
                    <a:pt x="3177" y="0"/>
                  </a:moveTo>
                  <a:cubicBezTo>
                    <a:pt x="2776" y="0"/>
                    <a:pt x="2395" y="206"/>
                    <a:pt x="2219" y="584"/>
                  </a:cubicBezTo>
                  <a:lnTo>
                    <a:pt x="148" y="4466"/>
                  </a:lnTo>
                  <a:cubicBezTo>
                    <a:pt x="37" y="4613"/>
                    <a:pt x="0" y="4798"/>
                    <a:pt x="0" y="4983"/>
                  </a:cubicBezTo>
                  <a:lnTo>
                    <a:pt x="0" y="9272"/>
                  </a:lnTo>
                  <a:cubicBezTo>
                    <a:pt x="0" y="9900"/>
                    <a:pt x="518" y="10381"/>
                    <a:pt x="1109" y="10381"/>
                  </a:cubicBezTo>
                  <a:cubicBezTo>
                    <a:pt x="1701" y="10381"/>
                    <a:pt x="2219" y="9900"/>
                    <a:pt x="2219" y="9272"/>
                  </a:cubicBezTo>
                  <a:lnTo>
                    <a:pt x="2219" y="5205"/>
                  </a:lnTo>
                  <a:lnTo>
                    <a:pt x="4178" y="1582"/>
                  </a:lnTo>
                  <a:cubicBezTo>
                    <a:pt x="4252" y="1434"/>
                    <a:pt x="4289" y="1249"/>
                    <a:pt x="4289" y="1064"/>
                  </a:cubicBezTo>
                  <a:cubicBezTo>
                    <a:pt x="4289" y="658"/>
                    <a:pt x="4067" y="288"/>
                    <a:pt x="3734" y="140"/>
                  </a:cubicBezTo>
                  <a:cubicBezTo>
                    <a:pt x="3557" y="46"/>
                    <a:pt x="3365" y="0"/>
                    <a:pt x="3177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28075" y="1320735"/>
              <a:ext cx="315603" cy="152400"/>
            </a:xfrm>
            <a:custGeom>
              <a:avLst/>
              <a:gdLst/>
              <a:ahLst/>
              <a:cxnLst/>
              <a:rect l="l" t="t" r="r" b="b"/>
              <a:pathLst>
                <a:path w="25732" h="8726" extrusionOk="0">
                  <a:moveTo>
                    <a:pt x="25732" y="1"/>
                  </a:moveTo>
                  <a:lnTo>
                    <a:pt x="0" y="444"/>
                  </a:lnTo>
                  <a:lnTo>
                    <a:pt x="0" y="7099"/>
                  </a:lnTo>
                  <a:lnTo>
                    <a:pt x="25732" y="8726"/>
                  </a:lnTo>
                  <a:lnTo>
                    <a:pt x="257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33"/>
          <p:cNvGrpSpPr/>
          <p:nvPr/>
        </p:nvGrpSpPr>
        <p:grpSpPr>
          <a:xfrm>
            <a:off x="7967334" y="3332174"/>
            <a:ext cx="1021846" cy="1056857"/>
            <a:chOff x="7405249" y="3226265"/>
            <a:chExt cx="1021846" cy="1056857"/>
          </a:xfrm>
        </p:grpSpPr>
        <p:sp>
          <p:nvSpPr>
            <p:cNvPr id="657" name="Google Shape;657;p33"/>
            <p:cNvSpPr/>
            <p:nvPr/>
          </p:nvSpPr>
          <p:spPr>
            <a:xfrm>
              <a:off x="7405249" y="3226265"/>
              <a:ext cx="1021846" cy="1022785"/>
            </a:xfrm>
            <a:custGeom>
              <a:avLst/>
              <a:gdLst/>
              <a:ahLst/>
              <a:cxnLst/>
              <a:rect l="l" t="t" r="r" b="b"/>
              <a:pathLst>
                <a:path w="58525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 rot="5400000">
              <a:off x="7708696" y="3561314"/>
              <a:ext cx="59048" cy="125728"/>
            </a:xfrm>
            <a:custGeom>
              <a:avLst/>
              <a:gdLst/>
              <a:ahLst/>
              <a:cxnLst/>
              <a:rect l="l" t="t" r="r" b="b"/>
              <a:pathLst>
                <a:path w="3329" h="7247" extrusionOk="0">
                  <a:moveTo>
                    <a:pt x="1664" y="1"/>
                  </a:moveTo>
                  <a:cubicBezTo>
                    <a:pt x="740" y="1"/>
                    <a:pt x="1" y="740"/>
                    <a:pt x="1" y="1664"/>
                  </a:cubicBezTo>
                  <a:lnTo>
                    <a:pt x="1" y="5583"/>
                  </a:lnTo>
                  <a:cubicBezTo>
                    <a:pt x="1" y="6507"/>
                    <a:pt x="740" y="7247"/>
                    <a:pt x="1664" y="7247"/>
                  </a:cubicBezTo>
                  <a:cubicBezTo>
                    <a:pt x="2589" y="7247"/>
                    <a:pt x="3328" y="6507"/>
                    <a:pt x="3328" y="5583"/>
                  </a:cubicBezTo>
                  <a:lnTo>
                    <a:pt x="3328" y="1664"/>
                  </a:lnTo>
                  <a:cubicBezTo>
                    <a:pt x="3328" y="740"/>
                    <a:pt x="2589" y="1"/>
                    <a:pt x="1664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 rot="5400000">
              <a:off x="7485797" y="3562187"/>
              <a:ext cx="148870" cy="263636"/>
            </a:xfrm>
            <a:custGeom>
              <a:avLst/>
              <a:gdLst/>
              <a:ahLst/>
              <a:cxnLst/>
              <a:rect l="l" t="t" r="r" b="b"/>
              <a:pathLst>
                <a:path w="8393" h="26287" extrusionOk="0">
                  <a:moveTo>
                    <a:pt x="296" y="1"/>
                  </a:moveTo>
                  <a:lnTo>
                    <a:pt x="1" y="26287"/>
                  </a:lnTo>
                  <a:lnTo>
                    <a:pt x="8393" y="26287"/>
                  </a:lnTo>
                  <a:lnTo>
                    <a:pt x="8060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 rot="5400000">
              <a:off x="7467540" y="3574184"/>
              <a:ext cx="154808" cy="239011"/>
            </a:xfrm>
            <a:custGeom>
              <a:avLst/>
              <a:gdLst/>
              <a:ahLst/>
              <a:cxnLst/>
              <a:rect l="l" t="t" r="r" b="b"/>
              <a:pathLst>
                <a:path w="8726" h="34051" extrusionOk="0">
                  <a:moveTo>
                    <a:pt x="1" y="0"/>
                  </a:moveTo>
                  <a:lnTo>
                    <a:pt x="1" y="34050"/>
                  </a:lnTo>
                  <a:lnTo>
                    <a:pt x="8726" y="34050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 rot="5400000">
              <a:off x="7665893" y="3627711"/>
              <a:ext cx="160684" cy="140475"/>
            </a:xfrm>
            <a:custGeom>
              <a:avLst/>
              <a:gdLst/>
              <a:ahLst/>
              <a:cxnLst/>
              <a:rect l="l" t="t" r="r" b="b"/>
              <a:pathLst>
                <a:path w="9059" h="8097" extrusionOk="0">
                  <a:moveTo>
                    <a:pt x="1" y="0"/>
                  </a:moveTo>
                  <a:lnTo>
                    <a:pt x="1" y="6803"/>
                  </a:lnTo>
                  <a:cubicBezTo>
                    <a:pt x="1" y="7542"/>
                    <a:pt x="592" y="8097"/>
                    <a:pt x="1295" y="8097"/>
                  </a:cubicBezTo>
                  <a:lnTo>
                    <a:pt x="7764" y="8097"/>
                  </a:lnTo>
                  <a:cubicBezTo>
                    <a:pt x="8504" y="8097"/>
                    <a:pt x="9058" y="7505"/>
                    <a:pt x="9058" y="6803"/>
                  </a:cubicBezTo>
                  <a:lnTo>
                    <a:pt x="9058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 rot="5400000">
              <a:off x="7831443" y="3543586"/>
              <a:ext cx="37408" cy="182824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36" y="1"/>
                  </a:moveTo>
                  <a:cubicBezTo>
                    <a:pt x="444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4" y="10538"/>
                    <a:pt x="1036" y="10538"/>
                  </a:cubicBezTo>
                  <a:cubicBezTo>
                    <a:pt x="1627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27" y="1"/>
                    <a:pt x="1036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 rot="5400000">
              <a:off x="7841030" y="3579751"/>
              <a:ext cx="38065" cy="193771"/>
            </a:xfrm>
            <a:custGeom>
              <a:avLst/>
              <a:gdLst/>
              <a:ahLst/>
              <a:cxnLst/>
              <a:rect l="l" t="t" r="r" b="b"/>
              <a:pathLst>
                <a:path w="2146" h="11169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0168"/>
                  </a:lnTo>
                  <a:cubicBezTo>
                    <a:pt x="1" y="10722"/>
                    <a:pt x="481" y="11166"/>
                    <a:pt x="1073" y="11166"/>
                  </a:cubicBezTo>
                  <a:cubicBezTo>
                    <a:pt x="1098" y="11167"/>
                    <a:pt x="1123" y="11168"/>
                    <a:pt x="1147" y="11168"/>
                  </a:cubicBezTo>
                  <a:cubicBezTo>
                    <a:pt x="1704" y="11168"/>
                    <a:pt x="2145" y="10770"/>
                    <a:pt x="2145" y="10168"/>
                  </a:cubicBezTo>
                  <a:lnTo>
                    <a:pt x="2145" y="1073"/>
                  </a:lnTo>
                  <a:cubicBezTo>
                    <a:pt x="2145" y="481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 rot="5400000">
              <a:off x="7831443" y="3626863"/>
              <a:ext cx="37408" cy="182824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73" y="1"/>
                  </a:moveTo>
                  <a:cubicBezTo>
                    <a:pt x="445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5" y="10538"/>
                    <a:pt x="1073" y="10538"/>
                  </a:cubicBezTo>
                  <a:cubicBezTo>
                    <a:pt x="1665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 rot="5400000">
              <a:off x="7705072" y="3623932"/>
              <a:ext cx="67562" cy="66724"/>
            </a:xfrm>
            <a:custGeom>
              <a:avLst/>
              <a:gdLst/>
              <a:ahLst/>
              <a:cxnLst/>
              <a:rect l="l" t="t" r="r" b="b"/>
              <a:pathLst>
                <a:path w="3809" h="3846" extrusionOk="0">
                  <a:moveTo>
                    <a:pt x="185" y="0"/>
                  </a:moveTo>
                  <a:cubicBezTo>
                    <a:pt x="74" y="0"/>
                    <a:pt x="0" y="111"/>
                    <a:pt x="0" y="185"/>
                  </a:cubicBezTo>
                  <a:cubicBezTo>
                    <a:pt x="0" y="296"/>
                    <a:pt x="74" y="370"/>
                    <a:pt x="185" y="370"/>
                  </a:cubicBezTo>
                  <a:cubicBezTo>
                    <a:pt x="1997" y="370"/>
                    <a:pt x="3476" y="1849"/>
                    <a:pt x="3476" y="3660"/>
                  </a:cubicBezTo>
                  <a:cubicBezTo>
                    <a:pt x="3476" y="3734"/>
                    <a:pt x="3550" y="3845"/>
                    <a:pt x="3660" y="3845"/>
                  </a:cubicBezTo>
                  <a:cubicBezTo>
                    <a:pt x="3734" y="3845"/>
                    <a:pt x="3808" y="3734"/>
                    <a:pt x="3771" y="3623"/>
                  </a:cubicBezTo>
                  <a:cubicBezTo>
                    <a:pt x="3771" y="1627"/>
                    <a:pt x="2182" y="0"/>
                    <a:pt x="185" y="0"/>
                  </a:cubicBez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 rot="5400000">
              <a:off x="7716518" y="3678335"/>
              <a:ext cx="164621" cy="35288"/>
            </a:xfrm>
            <a:custGeom>
              <a:avLst/>
              <a:gdLst/>
              <a:ahLst/>
              <a:cxnLst/>
              <a:rect l="l" t="t" r="r" b="b"/>
              <a:pathLst>
                <a:path w="9281" h="2034" extrusionOk="0">
                  <a:moveTo>
                    <a:pt x="1" y="0"/>
                  </a:moveTo>
                  <a:lnTo>
                    <a:pt x="1" y="2034"/>
                  </a:lnTo>
                  <a:lnTo>
                    <a:pt x="9280" y="2034"/>
                  </a:lnTo>
                  <a:lnTo>
                    <a:pt x="9280" y="0"/>
                  </a:ln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 rot="2701044">
              <a:off x="7814181" y="3675970"/>
              <a:ext cx="231150" cy="36814"/>
            </a:xfrm>
            <a:custGeom>
              <a:avLst/>
              <a:gdLst/>
              <a:ahLst/>
              <a:cxnLst/>
              <a:rect l="l" t="t" r="r" b="b"/>
              <a:pathLst>
                <a:path w="13236" h="2108" extrusionOk="0">
                  <a:moveTo>
                    <a:pt x="1035" y="1"/>
                  </a:moveTo>
                  <a:cubicBezTo>
                    <a:pt x="481" y="1"/>
                    <a:pt x="74" y="444"/>
                    <a:pt x="74" y="1036"/>
                  </a:cubicBezTo>
                  <a:cubicBezTo>
                    <a:pt x="0" y="1664"/>
                    <a:pt x="444" y="2108"/>
                    <a:pt x="1035" y="2108"/>
                  </a:cubicBezTo>
                  <a:lnTo>
                    <a:pt x="12164" y="2108"/>
                  </a:lnTo>
                  <a:cubicBezTo>
                    <a:pt x="12755" y="2108"/>
                    <a:pt x="13236" y="1664"/>
                    <a:pt x="13236" y="1036"/>
                  </a:cubicBezTo>
                  <a:cubicBezTo>
                    <a:pt x="13236" y="444"/>
                    <a:pt x="12755" y="1"/>
                    <a:pt x="12164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 rot="2701044">
              <a:off x="7954086" y="3695571"/>
              <a:ext cx="113654" cy="112292"/>
            </a:xfrm>
            <a:custGeom>
              <a:avLst/>
              <a:gdLst/>
              <a:ahLst/>
              <a:cxnLst/>
              <a:rect l="l" t="t" r="r" b="b"/>
              <a:pathLst>
                <a:path w="6508" h="6430" extrusionOk="0">
                  <a:moveTo>
                    <a:pt x="3461" y="3048"/>
                  </a:moveTo>
                  <a:lnTo>
                    <a:pt x="2663" y="3176"/>
                  </a:lnTo>
                  <a:lnTo>
                    <a:pt x="2589" y="3065"/>
                  </a:lnTo>
                  <a:lnTo>
                    <a:pt x="3461" y="3048"/>
                  </a:lnTo>
                  <a:close/>
                  <a:moveTo>
                    <a:pt x="5314" y="0"/>
                  </a:moveTo>
                  <a:cubicBezTo>
                    <a:pt x="5232" y="0"/>
                    <a:pt x="5149" y="11"/>
                    <a:pt x="5066" y="33"/>
                  </a:cubicBezTo>
                  <a:lnTo>
                    <a:pt x="851" y="1290"/>
                  </a:lnTo>
                  <a:cubicBezTo>
                    <a:pt x="593" y="1364"/>
                    <a:pt x="297" y="1549"/>
                    <a:pt x="186" y="1845"/>
                  </a:cubicBezTo>
                  <a:cubicBezTo>
                    <a:pt x="38" y="2104"/>
                    <a:pt x="1" y="2436"/>
                    <a:pt x="112" y="2732"/>
                  </a:cubicBezTo>
                  <a:lnTo>
                    <a:pt x="1036" y="4765"/>
                  </a:lnTo>
                  <a:cubicBezTo>
                    <a:pt x="1200" y="5125"/>
                    <a:pt x="1624" y="5370"/>
                    <a:pt x="2053" y="5370"/>
                  </a:cubicBezTo>
                  <a:cubicBezTo>
                    <a:pt x="2108" y="5370"/>
                    <a:pt x="2164" y="5365"/>
                    <a:pt x="2219" y="5357"/>
                  </a:cubicBezTo>
                  <a:lnTo>
                    <a:pt x="3957" y="5061"/>
                  </a:lnTo>
                  <a:cubicBezTo>
                    <a:pt x="4511" y="4987"/>
                    <a:pt x="4918" y="4470"/>
                    <a:pt x="4807" y="3915"/>
                  </a:cubicBezTo>
                  <a:cubicBezTo>
                    <a:pt x="4720" y="3450"/>
                    <a:pt x="4358" y="3122"/>
                    <a:pt x="3937" y="3039"/>
                  </a:cubicBezTo>
                  <a:lnTo>
                    <a:pt x="3937" y="3039"/>
                  </a:lnTo>
                  <a:lnTo>
                    <a:pt x="4511" y="3028"/>
                  </a:lnTo>
                  <a:lnTo>
                    <a:pt x="5953" y="6429"/>
                  </a:lnTo>
                  <a:cubicBezTo>
                    <a:pt x="6508" y="6281"/>
                    <a:pt x="6471" y="1364"/>
                    <a:pt x="6323" y="810"/>
                  </a:cubicBezTo>
                  <a:cubicBezTo>
                    <a:pt x="6197" y="338"/>
                    <a:pt x="5778" y="0"/>
                    <a:pt x="5314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 rot="2701044">
              <a:off x="7949493" y="3685336"/>
              <a:ext cx="119470" cy="112048"/>
            </a:xfrm>
            <a:custGeom>
              <a:avLst/>
              <a:gdLst/>
              <a:ahLst/>
              <a:cxnLst/>
              <a:rect l="l" t="t" r="r" b="b"/>
              <a:pathLst>
                <a:path w="6841" h="6416" extrusionOk="0">
                  <a:moveTo>
                    <a:pt x="5639" y="1"/>
                  </a:moveTo>
                  <a:cubicBezTo>
                    <a:pt x="5548" y="1"/>
                    <a:pt x="5455" y="11"/>
                    <a:pt x="5361" y="33"/>
                  </a:cubicBezTo>
                  <a:lnTo>
                    <a:pt x="925" y="1364"/>
                  </a:lnTo>
                  <a:cubicBezTo>
                    <a:pt x="629" y="1475"/>
                    <a:pt x="333" y="1697"/>
                    <a:pt x="185" y="1993"/>
                  </a:cubicBezTo>
                  <a:cubicBezTo>
                    <a:pt x="1" y="2252"/>
                    <a:pt x="1" y="2584"/>
                    <a:pt x="149" y="2917"/>
                  </a:cubicBezTo>
                  <a:lnTo>
                    <a:pt x="1406" y="5764"/>
                  </a:lnTo>
                  <a:cubicBezTo>
                    <a:pt x="1564" y="6144"/>
                    <a:pt x="1940" y="6416"/>
                    <a:pt x="2370" y="6416"/>
                  </a:cubicBezTo>
                  <a:cubicBezTo>
                    <a:pt x="2441" y="6416"/>
                    <a:pt x="2515" y="6408"/>
                    <a:pt x="2589" y="6392"/>
                  </a:cubicBezTo>
                  <a:lnTo>
                    <a:pt x="4437" y="6097"/>
                  </a:lnTo>
                  <a:cubicBezTo>
                    <a:pt x="5066" y="5949"/>
                    <a:pt x="5472" y="5394"/>
                    <a:pt x="5435" y="4840"/>
                  </a:cubicBezTo>
                  <a:cubicBezTo>
                    <a:pt x="5333" y="4295"/>
                    <a:pt x="4823" y="3907"/>
                    <a:pt x="4281" y="3907"/>
                  </a:cubicBezTo>
                  <a:cubicBezTo>
                    <a:pt x="4235" y="3907"/>
                    <a:pt x="4188" y="3909"/>
                    <a:pt x="4141" y="3915"/>
                  </a:cubicBezTo>
                  <a:lnTo>
                    <a:pt x="3106" y="4100"/>
                  </a:lnTo>
                  <a:lnTo>
                    <a:pt x="2736" y="3287"/>
                  </a:lnTo>
                  <a:lnTo>
                    <a:pt x="5879" y="2215"/>
                  </a:lnTo>
                  <a:cubicBezTo>
                    <a:pt x="6470" y="2067"/>
                    <a:pt x="6840" y="1475"/>
                    <a:pt x="6729" y="847"/>
                  </a:cubicBezTo>
                  <a:cubicBezTo>
                    <a:pt x="6603" y="343"/>
                    <a:pt x="6157" y="1"/>
                    <a:pt x="5639" y="1"/>
                  </a:cubicBez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 rot="2701044">
              <a:off x="7913579" y="3857911"/>
              <a:ext cx="342861" cy="356059"/>
            </a:xfrm>
            <a:custGeom>
              <a:avLst/>
              <a:gdLst/>
              <a:ahLst/>
              <a:cxnLst/>
              <a:rect l="l" t="t" r="r" b="b"/>
              <a:pathLst>
                <a:path w="24328" h="25252" extrusionOk="0">
                  <a:moveTo>
                    <a:pt x="371" y="1"/>
                  </a:moveTo>
                  <a:lnTo>
                    <a:pt x="1" y="6840"/>
                  </a:lnTo>
                  <a:lnTo>
                    <a:pt x="18375" y="25252"/>
                  </a:lnTo>
                  <a:lnTo>
                    <a:pt x="24328" y="19706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 rot="2701044">
              <a:off x="7884518" y="3799178"/>
              <a:ext cx="210508" cy="37460"/>
            </a:xfrm>
            <a:custGeom>
              <a:avLst/>
              <a:gdLst/>
              <a:ahLst/>
              <a:cxnLst/>
              <a:rect l="l" t="t" r="r" b="b"/>
              <a:pathLst>
                <a:path w="12054" h="2145" extrusionOk="0">
                  <a:moveTo>
                    <a:pt x="1036" y="1"/>
                  </a:moveTo>
                  <a:cubicBezTo>
                    <a:pt x="445" y="1"/>
                    <a:pt x="1" y="481"/>
                    <a:pt x="1" y="1073"/>
                  </a:cubicBezTo>
                  <a:cubicBezTo>
                    <a:pt x="1" y="1701"/>
                    <a:pt x="445" y="2145"/>
                    <a:pt x="1036" y="2145"/>
                  </a:cubicBezTo>
                  <a:lnTo>
                    <a:pt x="10981" y="2145"/>
                  </a:lnTo>
                  <a:cubicBezTo>
                    <a:pt x="11573" y="2145"/>
                    <a:pt x="12053" y="1701"/>
                    <a:pt x="12053" y="1073"/>
                  </a:cubicBezTo>
                  <a:cubicBezTo>
                    <a:pt x="12053" y="481"/>
                    <a:pt x="11573" y="1"/>
                    <a:pt x="10981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 rot="2701044">
              <a:off x="7953798" y="3738936"/>
              <a:ext cx="166267" cy="127022"/>
            </a:xfrm>
            <a:custGeom>
              <a:avLst/>
              <a:gdLst/>
              <a:ahLst/>
              <a:cxnLst/>
              <a:rect l="l" t="t" r="r" b="b"/>
              <a:pathLst>
                <a:path w="9392" h="7238" extrusionOk="0">
                  <a:moveTo>
                    <a:pt x="2145" y="1"/>
                  </a:moveTo>
                  <a:lnTo>
                    <a:pt x="2145" y="703"/>
                  </a:lnTo>
                  <a:lnTo>
                    <a:pt x="3106" y="1221"/>
                  </a:lnTo>
                  <a:cubicBezTo>
                    <a:pt x="4142" y="1701"/>
                    <a:pt x="4511" y="2958"/>
                    <a:pt x="3994" y="3920"/>
                  </a:cubicBezTo>
                  <a:cubicBezTo>
                    <a:pt x="3624" y="4659"/>
                    <a:pt x="2885" y="5029"/>
                    <a:pt x="2145" y="5029"/>
                  </a:cubicBezTo>
                  <a:lnTo>
                    <a:pt x="1" y="5768"/>
                  </a:lnTo>
                  <a:lnTo>
                    <a:pt x="5694" y="6766"/>
                  </a:lnTo>
                  <a:cubicBezTo>
                    <a:pt x="6027" y="7081"/>
                    <a:pt x="6452" y="7238"/>
                    <a:pt x="6877" y="7238"/>
                  </a:cubicBezTo>
                  <a:cubicBezTo>
                    <a:pt x="7303" y="7238"/>
                    <a:pt x="7728" y="7081"/>
                    <a:pt x="8060" y="6766"/>
                  </a:cubicBezTo>
                  <a:cubicBezTo>
                    <a:pt x="8689" y="6101"/>
                    <a:pt x="8689" y="5029"/>
                    <a:pt x="8060" y="4400"/>
                  </a:cubicBezTo>
                  <a:lnTo>
                    <a:pt x="9391" y="3439"/>
                  </a:lnTo>
                  <a:lnTo>
                    <a:pt x="5436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 rot="2701044">
              <a:off x="7916995" y="3654409"/>
              <a:ext cx="213093" cy="74920"/>
            </a:xfrm>
            <a:custGeom>
              <a:avLst/>
              <a:gdLst/>
              <a:ahLst/>
              <a:cxnLst/>
              <a:rect l="l" t="t" r="r" b="b"/>
              <a:pathLst>
                <a:path w="12202" h="4290" extrusionOk="0">
                  <a:moveTo>
                    <a:pt x="1110" y="1"/>
                  </a:moveTo>
                  <a:cubicBezTo>
                    <a:pt x="518" y="1"/>
                    <a:pt x="1" y="481"/>
                    <a:pt x="1" y="1110"/>
                  </a:cubicBezTo>
                  <a:cubicBezTo>
                    <a:pt x="1" y="1701"/>
                    <a:pt x="518" y="2219"/>
                    <a:pt x="1110" y="2219"/>
                  </a:cubicBezTo>
                  <a:lnTo>
                    <a:pt x="6471" y="2219"/>
                  </a:lnTo>
                  <a:lnTo>
                    <a:pt x="10464" y="4141"/>
                  </a:lnTo>
                  <a:cubicBezTo>
                    <a:pt x="10574" y="4252"/>
                    <a:pt x="10759" y="4289"/>
                    <a:pt x="10944" y="4289"/>
                  </a:cubicBezTo>
                  <a:cubicBezTo>
                    <a:pt x="11388" y="4289"/>
                    <a:pt x="11758" y="4067"/>
                    <a:pt x="11942" y="3735"/>
                  </a:cubicBezTo>
                  <a:cubicBezTo>
                    <a:pt x="12201" y="3180"/>
                    <a:pt x="12016" y="2478"/>
                    <a:pt x="11462" y="2219"/>
                  </a:cubicBezTo>
                  <a:lnTo>
                    <a:pt x="7247" y="111"/>
                  </a:lnTo>
                  <a:cubicBezTo>
                    <a:pt x="7136" y="38"/>
                    <a:pt x="6951" y="1"/>
                    <a:pt x="6767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7806884" y="3537114"/>
              <a:ext cx="167860" cy="280261"/>
            </a:xfrm>
            <a:custGeom>
              <a:avLst/>
              <a:gdLst/>
              <a:ahLst/>
              <a:cxnLst/>
              <a:rect l="l" t="t" r="r" b="b"/>
              <a:pathLst>
                <a:path w="9614" h="16047" extrusionOk="0">
                  <a:moveTo>
                    <a:pt x="1036" y="1"/>
                  </a:moveTo>
                  <a:cubicBezTo>
                    <a:pt x="445" y="1"/>
                    <a:pt x="1" y="481"/>
                    <a:pt x="1" y="1073"/>
                  </a:cubicBezTo>
                  <a:lnTo>
                    <a:pt x="1" y="14974"/>
                  </a:lnTo>
                  <a:cubicBezTo>
                    <a:pt x="1" y="15602"/>
                    <a:pt x="445" y="16046"/>
                    <a:pt x="1036" y="16046"/>
                  </a:cubicBezTo>
                  <a:lnTo>
                    <a:pt x="8541" y="16046"/>
                  </a:lnTo>
                  <a:cubicBezTo>
                    <a:pt x="9133" y="16046"/>
                    <a:pt x="9613" y="15602"/>
                    <a:pt x="9613" y="14974"/>
                  </a:cubicBezTo>
                  <a:lnTo>
                    <a:pt x="9613" y="1073"/>
                  </a:lnTo>
                  <a:cubicBezTo>
                    <a:pt x="9613" y="481"/>
                    <a:pt x="9133" y="1"/>
                    <a:pt x="8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7818511" y="3550038"/>
              <a:ext cx="144604" cy="239567"/>
            </a:xfrm>
            <a:custGeom>
              <a:avLst/>
              <a:gdLst/>
              <a:ahLst/>
              <a:cxnLst/>
              <a:rect l="l" t="t" r="r" b="b"/>
              <a:pathLst>
                <a:path w="8282" h="13717" extrusionOk="0">
                  <a:moveTo>
                    <a:pt x="0" y="0"/>
                  </a:moveTo>
                  <a:lnTo>
                    <a:pt x="0" y="13716"/>
                  </a:lnTo>
                  <a:lnTo>
                    <a:pt x="8282" y="13716"/>
                  </a:lnTo>
                  <a:lnTo>
                    <a:pt x="8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 rot="2701044">
              <a:off x="7916252" y="3650346"/>
              <a:ext cx="213093" cy="74920"/>
            </a:xfrm>
            <a:custGeom>
              <a:avLst/>
              <a:gdLst/>
              <a:ahLst/>
              <a:cxnLst/>
              <a:rect l="l" t="t" r="r" b="b"/>
              <a:pathLst>
                <a:path w="12202" h="4290" extrusionOk="0">
                  <a:moveTo>
                    <a:pt x="1110" y="1"/>
                  </a:moveTo>
                  <a:cubicBezTo>
                    <a:pt x="518" y="1"/>
                    <a:pt x="1" y="481"/>
                    <a:pt x="1" y="1110"/>
                  </a:cubicBezTo>
                  <a:cubicBezTo>
                    <a:pt x="1" y="1701"/>
                    <a:pt x="518" y="2219"/>
                    <a:pt x="1110" y="2219"/>
                  </a:cubicBezTo>
                  <a:lnTo>
                    <a:pt x="6471" y="2219"/>
                  </a:lnTo>
                  <a:lnTo>
                    <a:pt x="10464" y="4141"/>
                  </a:lnTo>
                  <a:cubicBezTo>
                    <a:pt x="10574" y="4252"/>
                    <a:pt x="10759" y="4289"/>
                    <a:pt x="10944" y="4289"/>
                  </a:cubicBezTo>
                  <a:cubicBezTo>
                    <a:pt x="11388" y="4289"/>
                    <a:pt x="11758" y="4067"/>
                    <a:pt x="11942" y="3735"/>
                  </a:cubicBezTo>
                  <a:cubicBezTo>
                    <a:pt x="12201" y="3180"/>
                    <a:pt x="12016" y="2478"/>
                    <a:pt x="11462" y="2219"/>
                  </a:cubicBezTo>
                  <a:lnTo>
                    <a:pt x="7247" y="111"/>
                  </a:lnTo>
                  <a:cubicBezTo>
                    <a:pt x="7136" y="38"/>
                    <a:pt x="6951" y="1"/>
                    <a:pt x="6767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 rot="5400000">
              <a:off x="7719960" y="3521944"/>
              <a:ext cx="68884" cy="161769"/>
            </a:xfrm>
            <a:custGeom>
              <a:avLst/>
              <a:gdLst/>
              <a:ahLst/>
              <a:cxnLst/>
              <a:rect l="l" t="t" r="r" b="b"/>
              <a:pathLst>
                <a:path w="3883" h="9124" extrusionOk="0">
                  <a:moveTo>
                    <a:pt x="1225" y="1"/>
                  </a:moveTo>
                  <a:cubicBezTo>
                    <a:pt x="1139" y="1"/>
                    <a:pt x="1050" y="11"/>
                    <a:pt x="962" y="33"/>
                  </a:cubicBezTo>
                  <a:cubicBezTo>
                    <a:pt x="371" y="181"/>
                    <a:pt x="1" y="736"/>
                    <a:pt x="149" y="1327"/>
                  </a:cubicBezTo>
                  <a:lnTo>
                    <a:pt x="1628" y="8241"/>
                  </a:lnTo>
                  <a:cubicBezTo>
                    <a:pt x="1754" y="8776"/>
                    <a:pt x="2174" y="9124"/>
                    <a:pt x="2662" y="9124"/>
                  </a:cubicBezTo>
                  <a:cubicBezTo>
                    <a:pt x="2747" y="9124"/>
                    <a:pt x="2834" y="9113"/>
                    <a:pt x="2922" y="9091"/>
                  </a:cubicBezTo>
                  <a:cubicBezTo>
                    <a:pt x="3513" y="8943"/>
                    <a:pt x="3883" y="8389"/>
                    <a:pt x="3735" y="7797"/>
                  </a:cubicBezTo>
                  <a:lnTo>
                    <a:pt x="2256" y="847"/>
                  </a:lnTo>
                  <a:cubicBezTo>
                    <a:pt x="2162" y="343"/>
                    <a:pt x="1719" y="1"/>
                    <a:pt x="1225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7980600" y="3869060"/>
              <a:ext cx="168506" cy="361618"/>
            </a:xfrm>
            <a:custGeom>
              <a:avLst/>
              <a:gdLst/>
              <a:ahLst/>
              <a:cxnLst/>
              <a:rect l="l" t="t" r="r" b="b"/>
              <a:pathLst>
                <a:path w="9651" h="25770" extrusionOk="0">
                  <a:moveTo>
                    <a:pt x="1" y="1"/>
                  </a:moveTo>
                  <a:lnTo>
                    <a:pt x="1" y="25770"/>
                  </a:lnTo>
                  <a:lnTo>
                    <a:pt x="9650" y="25770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33"/>
          <p:cNvGrpSpPr/>
          <p:nvPr/>
        </p:nvGrpSpPr>
        <p:grpSpPr>
          <a:xfrm>
            <a:off x="5601135" y="3332174"/>
            <a:ext cx="1021864" cy="1022785"/>
            <a:chOff x="5039050" y="3226265"/>
            <a:chExt cx="1021864" cy="1022785"/>
          </a:xfrm>
        </p:grpSpPr>
        <p:sp>
          <p:nvSpPr>
            <p:cNvPr id="680" name="Google Shape;680;p33"/>
            <p:cNvSpPr/>
            <p:nvPr/>
          </p:nvSpPr>
          <p:spPr>
            <a:xfrm>
              <a:off x="5039050" y="3226265"/>
              <a:ext cx="1021864" cy="1022785"/>
            </a:xfrm>
            <a:custGeom>
              <a:avLst/>
              <a:gdLst/>
              <a:ahLst/>
              <a:cxnLst/>
              <a:rect l="l" t="t" r="r" b="b"/>
              <a:pathLst>
                <a:path w="58526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1" name="Google Shape;681;p33"/>
            <p:cNvGrpSpPr/>
            <p:nvPr/>
          </p:nvGrpSpPr>
          <p:grpSpPr>
            <a:xfrm>
              <a:off x="5108440" y="3413361"/>
              <a:ext cx="826335" cy="818180"/>
              <a:chOff x="3116775" y="792675"/>
              <a:chExt cx="1351325" cy="1337114"/>
            </a:xfrm>
          </p:grpSpPr>
          <p:sp>
            <p:nvSpPr>
              <p:cNvPr id="682" name="Google Shape;682;p33"/>
              <p:cNvSpPr/>
              <p:nvPr/>
            </p:nvSpPr>
            <p:spPr>
              <a:xfrm>
                <a:off x="3345075" y="792675"/>
                <a:ext cx="983450" cy="335525"/>
              </a:xfrm>
              <a:custGeom>
                <a:avLst/>
                <a:gdLst/>
                <a:ahLst/>
                <a:cxnLst/>
                <a:rect l="l" t="t" r="r" b="b"/>
                <a:pathLst>
                  <a:path w="39338" h="13421" extrusionOk="0">
                    <a:moveTo>
                      <a:pt x="1812" y="0"/>
                    </a:moveTo>
                    <a:cubicBezTo>
                      <a:pt x="851" y="0"/>
                      <a:pt x="1" y="777"/>
                      <a:pt x="1" y="1812"/>
                    </a:cubicBezTo>
                    <a:lnTo>
                      <a:pt x="1" y="1849"/>
                    </a:lnTo>
                    <a:cubicBezTo>
                      <a:pt x="1" y="2810"/>
                      <a:pt x="814" y="3661"/>
                      <a:pt x="1812" y="3661"/>
                    </a:cubicBezTo>
                    <a:lnTo>
                      <a:pt x="8467" y="3661"/>
                    </a:lnTo>
                    <a:cubicBezTo>
                      <a:pt x="9317" y="3661"/>
                      <a:pt x="9946" y="4289"/>
                      <a:pt x="9946" y="5102"/>
                    </a:cubicBezTo>
                    <a:lnTo>
                      <a:pt x="9946" y="6692"/>
                    </a:lnTo>
                    <a:lnTo>
                      <a:pt x="10316" y="6692"/>
                    </a:lnTo>
                    <a:lnTo>
                      <a:pt x="10316" y="5102"/>
                    </a:lnTo>
                    <a:cubicBezTo>
                      <a:pt x="10316" y="4067"/>
                      <a:pt x="9539" y="3291"/>
                      <a:pt x="8504" y="3291"/>
                    </a:cubicBezTo>
                    <a:lnTo>
                      <a:pt x="1849" y="3291"/>
                    </a:lnTo>
                    <a:cubicBezTo>
                      <a:pt x="1036" y="3291"/>
                      <a:pt x="370" y="2625"/>
                      <a:pt x="370" y="1812"/>
                    </a:cubicBezTo>
                    <a:lnTo>
                      <a:pt x="370" y="1775"/>
                    </a:lnTo>
                    <a:cubicBezTo>
                      <a:pt x="370" y="925"/>
                      <a:pt x="1036" y="259"/>
                      <a:pt x="1849" y="259"/>
                    </a:cubicBezTo>
                    <a:lnTo>
                      <a:pt x="37600" y="259"/>
                    </a:lnTo>
                    <a:cubicBezTo>
                      <a:pt x="38376" y="259"/>
                      <a:pt x="39079" y="925"/>
                      <a:pt x="39079" y="1775"/>
                    </a:cubicBezTo>
                    <a:lnTo>
                      <a:pt x="39079" y="13421"/>
                    </a:lnTo>
                    <a:lnTo>
                      <a:pt x="39338" y="13421"/>
                    </a:lnTo>
                    <a:lnTo>
                      <a:pt x="39338" y="1812"/>
                    </a:lnTo>
                    <a:cubicBezTo>
                      <a:pt x="39338" y="851"/>
                      <a:pt x="38561" y="0"/>
                      <a:pt x="37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3"/>
              <p:cNvSpPr/>
              <p:nvPr/>
            </p:nvSpPr>
            <p:spPr>
              <a:xfrm>
                <a:off x="4198175" y="1083825"/>
                <a:ext cx="256050" cy="406700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16268" extrusionOk="0">
                    <a:moveTo>
                      <a:pt x="5103" y="0"/>
                    </a:moveTo>
                    <a:cubicBezTo>
                      <a:pt x="2293" y="0"/>
                      <a:pt x="1" y="1886"/>
                      <a:pt x="1" y="7025"/>
                    </a:cubicBezTo>
                    <a:cubicBezTo>
                      <a:pt x="1" y="12127"/>
                      <a:pt x="2256" y="16267"/>
                      <a:pt x="5103" y="16267"/>
                    </a:cubicBezTo>
                    <a:cubicBezTo>
                      <a:pt x="7949" y="16267"/>
                      <a:pt x="10242" y="12164"/>
                      <a:pt x="10242" y="7025"/>
                    </a:cubicBezTo>
                    <a:cubicBezTo>
                      <a:pt x="10242" y="1886"/>
                      <a:pt x="7949" y="0"/>
                      <a:pt x="5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3"/>
              <p:cNvSpPr/>
              <p:nvPr/>
            </p:nvSpPr>
            <p:spPr>
              <a:xfrm>
                <a:off x="4330350" y="1083825"/>
                <a:ext cx="122950" cy="227375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9095" extrusionOk="0">
                    <a:moveTo>
                      <a:pt x="1" y="0"/>
                    </a:moveTo>
                    <a:lnTo>
                      <a:pt x="1" y="9095"/>
                    </a:lnTo>
                    <a:cubicBezTo>
                      <a:pt x="1997" y="9021"/>
                      <a:pt x="3772" y="7986"/>
                      <a:pt x="4918" y="6470"/>
                    </a:cubicBezTo>
                    <a:cubicBezTo>
                      <a:pt x="4770" y="1886"/>
                      <a:pt x="2662" y="148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3"/>
              <p:cNvSpPr/>
              <p:nvPr/>
            </p:nvSpPr>
            <p:spPr>
              <a:xfrm>
                <a:off x="4197250" y="1083825"/>
                <a:ext cx="122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4881" h="9169" extrusionOk="0">
                    <a:moveTo>
                      <a:pt x="4881" y="0"/>
                    </a:moveTo>
                    <a:cubicBezTo>
                      <a:pt x="2256" y="111"/>
                      <a:pt x="186" y="1886"/>
                      <a:pt x="1" y="6470"/>
                    </a:cubicBezTo>
                    <a:cubicBezTo>
                      <a:pt x="1147" y="8060"/>
                      <a:pt x="2884" y="9058"/>
                      <a:pt x="4881" y="9169"/>
                    </a:cubicBezTo>
                    <a:lnTo>
                      <a:pt x="48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3"/>
              <p:cNvSpPr/>
              <p:nvPr/>
            </p:nvSpPr>
            <p:spPr>
              <a:xfrm>
                <a:off x="4319250" y="1083825"/>
                <a:ext cx="12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" extrusionOk="0">
                    <a:moveTo>
                      <a:pt x="1" y="0"/>
                    </a:moveTo>
                    <a:lnTo>
                      <a:pt x="223" y="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3"/>
              <p:cNvSpPr/>
              <p:nvPr/>
            </p:nvSpPr>
            <p:spPr>
              <a:xfrm>
                <a:off x="4172300" y="1304825"/>
                <a:ext cx="97075" cy="2281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9124" extrusionOk="0">
                    <a:moveTo>
                      <a:pt x="1258" y="1"/>
                    </a:moveTo>
                    <a:cubicBezTo>
                      <a:pt x="1173" y="1"/>
                      <a:pt x="1086" y="11"/>
                      <a:pt x="999" y="33"/>
                    </a:cubicBezTo>
                    <a:cubicBezTo>
                      <a:pt x="370" y="181"/>
                      <a:pt x="1" y="736"/>
                      <a:pt x="148" y="1327"/>
                    </a:cubicBezTo>
                    <a:lnTo>
                      <a:pt x="1627" y="8278"/>
                    </a:lnTo>
                    <a:cubicBezTo>
                      <a:pt x="1753" y="8781"/>
                      <a:pt x="2173" y="9124"/>
                      <a:pt x="2660" y="9124"/>
                    </a:cubicBezTo>
                    <a:cubicBezTo>
                      <a:pt x="2746" y="9124"/>
                      <a:pt x="2833" y="9113"/>
                      <a:pt x="2921" y="9091"/>
                    </a:cubicBezTo>
                    <a:cubicBezTo>
                      <a:pt x="3513" y="8943"/>
                      <a:pt x="3882" y="8389"/>
                      <a:pt x="3772" y="7797"/>
                    </a:cubicBezTo>
                    <a:lnTo>
                      <a:pt x="2293" y="884"/>
                    </a:lnTo>
                    <a:cubicBezTo>
                      <a:pt x="2167" y="348"/>
                      <a:pt x="1746" y="1"/>
                      <a:pt x="1258" y="1"/>
                    </a:cubicBezTo>
                    <a:close/>
                  </a:path>
                </a:pathLst>
              </a:custGeom>
              <a:solidFill>
                <a:srgbClr val="D3A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3"/>
              <p:cNvSpPr/>
              <p:nvPr/>
            </p:nvSpPr>
            <p:spPr>
              <a:xfrm>
                <a:off x="4209275" y="1447975"/>
                <a:ext cx="83200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661" extrusionOk="0">
                    <a:moveTo>
                      <a:pt x="0" y="1"/>
                    </a:moveTo>
                    <a:lnTo>
                      <a:pt x="0" y="1997"/>
                    </a:lnTo>
                    <a:cubicBezTo>
                      <a:pt x="0" y="2921"/>
                      <a:pt x="740" y="3661"/>
                      <a:pt x="1664" y="3661"/>
                    </a:cubicBezTo>
                    <a:cubicBezTo>
                      <a:pt x="2588" y="3661"/>
                      <a:pt x="3328" y="2921"/>
                      <a:pt x="3328" y="1997"/>
                    </a:cubicBezTo>
                    <a:lnTo>
                      <a:pt x="3328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3"/>
              <p:cNvSpPr/>
              <p:nvPr/>
            </p:nvSpPr>
            <p:spPr>
              <a:xfrm>
                <a:off x="4243488" y="1514524"/>
                <a:ext cx="210708" cy="615266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26361" extrusionOk="0">
                    <a:moveTo>
                      <a:pt x="370" y="1"/>
                    </a:moveTo>
                    <a:lnTo>
                      <a:pt x="0" y="26361"/>
                    </a:lnTo>
                    <a:lnTo>
                      <a:pt x="8430" y="26361"/>
                    </a:lnTo>
                    <a:lnTo>
                      <a:pt x="8134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3"/>
              <p:cNvSpPr/>
              <p:nvPr/>
            </p:nvSpPr>
            <p:spPr>
              <a:xfrm>
                <a:off x="4239777" y="1576462"/>
                <a:ext cx="218150" cy="55039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33201" extrusionOk="0">
                    <a:moveTo>
                      <a:pt x="0" y="1"/>
                    </a:moveTo>
                    <a:lnTo>
                      <a:pt x="0" y="33200"/>
                    </a:lnTo>
                    <a:lnTo>
                      <a:pt x="8725" y="33200"/>
                    </a:lnTo>
                    <a:lnTo>
                      <a:pt x="8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3"/>
              <p:cNvSpPr/>
              <p:nvPr/>
            </p:nvSpPr>
            <p:spPr>
              <a:xfrm>
                <a:off x="4241625" y="1337075"/>
                <a:ext cx="2264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8097" extrusionOk="0">
                    <a:moveTo>
                      <a:pt x="0" y="0"/>
                    </a:moveTo>
                    <a:lnTo>
                      <a:pt x="0" y="6803"/>
                    </a:lnTo>
                    <a:cubicBezTo>
                      <a:pt x="0" y="7542"/>
                      <a:pt x="629" y="8097"/>
                      <a:pt x="1294" y="8097"/>
                    </a:cubicBezTo>
                    <a:lnTo>
                      <a:pt x="7764" y="8097"/>
                    </a:lnTo>
                    <a:cubicBezTo>
                      <a:pt x="8504" y="8097"/>
                      <a:pt x="9058" y="7468"/>
                      <a:pt x="9058" y="6803"/>
                    </a:cubicBez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3"/>
              <p:cNvSpPr/>
              <p:nvPr/>
            </p:nvSpPr>
            <p:spPr>
              <a:xfrm>
                <a:off x="4239775" y="1155900"/>
                <a:ext cx="52700" cy="3882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5529" extrusionOk="0">
                    <a:moveTo>
                      <a:pt x="1073" y="1"/>
                    </a:moveTo>
                    <a:cubicBezTo>
                      <a:pt x="444" y="1"/>
                      <a:pt x="0" y="445"/>
                      <a:pt x="0" y="1036"/>
                    </a:cubicBezTo>
                    <a:lnTo>
                      <a:pt x="0" y="14456"/>
                    </a:lnTo>
                    <a:cubicBezTo>
                      <a:pt x="0" y="15048"/>
                      <a:pt x="444" y="15529"/>
                      <a:pt x="1073" y="15529"/>
                    </a:cubicBezTo>
                    <a:cubicBezTo>
                      <a:pt x="1664" y="15529"/>
                      <a:pt x="2108" y="15048"/>
                      <a:pt x="2108" y="14456"/>
                    </a:cubicBezTo>
                    <a:lnTo>
                      <a:pt x="2108" y="1036"/>
                    </a:lnTo>
                    <a:cubicBezTo>
                      <a:pt x="2108" y="445"/>
                      <a:pt x="1664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3"/>
              <p:cNvSpPr/>
              <p:nvPr/>
            </p:nvSpPr>
            <p:spPr>
              <a:xfrm>
                <a:off x="4298925" y="1134650"/>
                <a:ext cx="52700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1137" extrusionOk="0">
                    <a:moveTo>
                      <a:pt x="1036" y="1"/>
                    </a:moveTo>
                    <a:cubicBezTo>
                      <a:pt x="444" y="1"/>
                      <a:pt x="1" y="481"/>
                      <a:pt x="1" y="1073"/>
                    </a:cubicBezTo>
                    <a:lnTo>
                      <a:pt x="1" y="10168"/>
                    </a:lnTo>
                    <a:cubicBezTo>
                      <a:pt x="1" y="10722"/>
                      <a:pt x="444" y="11129"/>
                      <a:pt x="1036" y="11129"/>
                    </a:cubicBezTo>
                    <a:cubicBezTo>
                      <a:pt x="1082" y="11134"/>
                      <a:pt x="1127" y="11137"/>
                      <a:pt x="1171" y="11137"/>
                    </a:cubicBezTo>
                    <a:cubicBezTo>
                      <a:pt x="1727" y="11137"/>
                      <a:pt x="2108" y="10716"/>
                      <a:pt x="2108" y="10168"/>
                    </a:cubicBezTo>
                    <a:lnTo>
                      <a:pt x="2108" y="1073"/>
                    </a:lnTo>
                    <a:cubicBezTo>
                      <a:pt x="2108" y="481"/>
                      <a:pt x="1664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3"/>
              <p:cNvSpPr/>
              <p:nvPr/>
            </p:nvSpPr>
            <p:spPr>
              <a:xfrm>
                <a:off x="4357150" y="1155900"/>
                <a:ext cx="53625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0464" extrusionOk="0">
                    <a:moveTo>
                      <a:pt x="1073" y="1"/>
                    </a:moveTo>
                    <a:cubicBezTo>
                      <a:pt x="481" y="1"/>
                      <a:pt x="1" y="445"/>
                      <a:pt x="1" y="1036"/>
                    </a:cubicBezTo>
                    <a:lnTo>
                      <a:pt x="1" y="9428"/>
                    </a:lnTo>
                    <a:cubicBezTo>
                      <a:pt x="1" y="10020"/>
                      <a:pt x="481" y="10464"/>
                      <a:pt x="1073" y="10464"/>
                    </a:cubicBezTo>
                    <a:cubicBezTo>
                      <a:pt x="1664" y="10464"/>
                      <a:pt x="2145" y="10020"/>
                      <a:pt x="2145" y="9428"/>
                    </a:cubicBezTo>
                    <a:lnTo>
                      <a:pt x="2145" y="1036"/>
                    </a:lnTo>
                    <a:cubicBezTo>
                      <a:pt x="2145" y="445"/>
                      <a:pt x="1664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3"/>
              <p:cNvSpPr/>
              <p:nvPr/>
            </p:nvSpPr>
            <p:spPr>
              <a:xfrm>
                <a:off x="4417225" y="1200275"/>
                <a:ext cx="50875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0833" extrusionOk="0">
                    <a:moveTo>
                      <a:pt x="1036" y="1"/>
                    </a:moveTo>
                    <a:cubicBezTo>
                      <a:pt x="481" y="1"/>
                      <a:pt x="1" y="481"/>
                      <a:pt x="1" y="1036"/>
                    </a:cubicBezTo>
                    <a:lnTo>
                      <a:pt x="1" y="9798"/>
                    </a:lnTo>
                    <a:cubicBezTo>
                      <a:pt x="1" y="10352"/>
                      <a:pt x="481" y="10833"/>
                      <a:pt x="1036" y="10833"/>
                    </a:cubicBezTo>
                    <a:cubicBezTo>
                      <a:pt x="1591" y="10833"/>
                      <a:pt x="2034" y="10352"/>
                      <a:pt x="2034" y="9798"/>
                    </a:cubicBezTo>
                    <a:lnTo>
                      <a:pt x="2034" y="1036"/>
                    </a:lnTo>
                    <a:cubicBezTo>
                      <a:pt x="2034" y="481"/>
                      <a:pt x="1591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3"/>
              <p:cNvSpPr/>
              <p:nvPr/>
            </p:nvSpPr>
            <p:spPr>
              <a:xfrm>
                <a:off x="3116775" y="945175"/>
                <a:ext cx="1017650" cy="439975"/>
              </a:xfrm>
              <a:custGeom>
                <a:avLst/>
                <a:gdLst/>
                <a:ahLst/>
                <a:cxnLst/>
                <a:rect l="l" t="t" r="r" b="b"/>
                <a:pathLst>
                  <a:path w="40706" h="17599" extrusionOk="0">
                    <a:moveTo>
                      <a:pt x="999" y="1"/>
                    </a:moveTo>
                    <a:cubicBezTo>
                      <a:pt x="445" y="1"/>
                      <a:pt x="1" y="481"/>
                      <a:pt x="1" y="1036"/>
                    </a:cubicBezTo>
                    <a:lnTo>
                      <a:pt x="1" y="16600"/>
                    </a:lnTo>
                    <a:cubicBezTo>
                      <a:pt x="1" y="17155"/>
                      <a:pt x="445" y="17599"/>
                      <a:pt x="999" y="17599"/>
                    </a:cubicBezTo>
                    <a:lnTo>
                      <a:pt x="39708" y="17599"/>
                    </a:lnTo>
                    <a:cubicBezTo>
                      <a:pt x="40262" y="17599"/>
                      <a:pt x="40706" y="17155"/>
                      <a:pt x="40706" y="16600"/>
                    </a:cubicBezTo>
                    <a:lnTo>
                      <a:pt x="40706" y="1036"/>
                    </a:lnTo>
                    <a:cubicBezTo>
                      <a:pt x="40706" y="481"/>
                      <a:pt x="40225" y="1"/>
                      <a:pt x="39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3"/>
              <p:cNvSpPr/>
              <p:nvPr/>
            </p:nvSpPr>
            <p:spPr>
              <a:xfrm>
                <a:off x="321105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3"/>
              <p:cNvSpPr/>
              <p:nvPr/>
            </p:nvSpPr>
            <p:spPr>
              <a:xfrm>
                <a:off x="330717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3"/>
              <p:cNvSpPr/>
              <p:nvPr/>
            </p:nvSpPr>
            <p:spPr>
              <a:xfrm>
                <a:off x="3403300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3"/>
              <p:cNvSpPr/>
              <p:nvPr/>
            </p:nvSpPr>
            <p:spPr>
              <a:xfrm>
                <a:off x="349942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3"/>
              <p:cNvSpPr/>
              <p:nvPr/>
            </p:nvSpPr>
            <p:spPr>
              <a:xfrm>
                <a:off x="359370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3"/>
              <p:cNvSpPr/>
              <p:nvPr/>
            </p:nvSpPr>
            <p:spPr>
              <a:xfrm>
                <a:off x="368982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3"/>
              <p:cNvSpPr/>
              <p:nvPr/>
            </p:nvSpPr>
            <p:spPr>
              <a:xfrm>
                <a:off x="3785950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3"/>
              <p:cNvSpPr/>
              <p:nvPr/>
            </p:nvSpPr>
            <p:spPr>
              <a:xfrm>
                <a:off x="388115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3"/>
              <p:cNvSpPr/>
              <p:nvPr/>
            </p:nvSpPr>
            <p:spPr>
              <a:xfrm>
                <a:off x="397727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3"/>
              <p:cNvSpPr/>
              <p:nvPr/>
            </p:nvSpPr>
            <p:spPr>
              <a:xfrm>
                <a:off x="3211050" y="1246500"/>
                <a:ext cx="628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515" y="2292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3"/>
              <p:cNvSpPr/>
              <p:nvPr/>
            </p:nvSpPr>
            <p:spPr>
              <a:xfrm>
                <a:off x="3785950" y="1246500"/>
                <a:ext cx="619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478" y="229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3"/>
              <p:cNvSpPr/>
              <p:nvPr/>
            </p:nvSpPr>
            <p:spPr>
              <a:xfrm>
                <a:off x="3881150" y="1246500"/>
                <a:ext cx="628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515" y="2292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3"/>
              <p:cNvSpPr/>
              <p:nvPr/>
            </p:nvSpPr>
            <p:spPr>
              <a:xfrm>
                <a:off x="3977275" y="1246500"/>
                <a:ext cx="619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478" y="229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3"/>
              <p:cNvSpPr/>
              <p:nvPr/>
            </p:nvSpPr>
            <p:spPr>
              <a:xfrm>
                <a:off x="321105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3"/>
              <p:cNvSpPr/>
              <p:nvPr/>
            </p:nvSpPr>
            <p:spPr>
              <a:xfrm>
                <a:off x="330717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3"/>
              <p:cNvSpPr/>
              <p:nvPr/>
            </p:nvSpPr>
            <p:spPr>
              <a:xfrm>
                <a:off x="3403300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3"/>
              <p:cNvSpPr/>
              <p:nvPr/>
            </p:nvSpPr>
            <p:spPr>
              <a:xfrm>
                <a:off x="349942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3"/>
              <p:cNvSpPr/>
              <p:nvPr/>
            </p:nvSpPr>
            <p:spPr>
              <a:xfrm>
                <a:off x="359370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3"/>
              <p:cNvSpPr/>
              <p:nvPr/>
            </p:nvSpPr>
            <p:spPr>
              <a:xfrm>
                <a:off x="368982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3"/>
              <p:cNvSpPr/>
              <p:nvPr/>
            </p:nvSpPr>
            <p:spPr>
              <a:xfrm>
                <a:off x="3785950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3"/>
              <p:cNvSpPr/>
              <p:nvPr/>
            </p:nvSpPr>
            <p:spPr>
              <a:xfrm>
                <a:off x="388115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3"/>
              <p:cNvSpPr/>
              <p:nvPr/>
            </p:nvSpPr>
            <p:spPr>
              <a:xfrm>
                <a:off x="397727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3307175" y="1246500"/>
                <a:ext cx="45200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18080" y="2292"/>
                    </a:lnTo>
                    <a:lnTo>
                      <a:pt x="180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3"/>
              <p:cNvSpPr/>
              <p:nvPr/>
            </p:nvSpPr>
            <p:spPr>
              <a:xfrm>
                <a:off x="3677825" y="1304825"/>
                <a:ext cx="97075" cy="2281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9124" extrusionOk="0">
                    <a:moveTo>
                      <a:pt x="2661" y="1"/>
                    </a:moveTo>
                    <a:cubicBezTo>
                      <a:pt x="2174" y="1"/>
                      <a:pt x="1753" y="348"/>
                      <a:pt x="1627" y="884"/>
                    </a:cubicBezTo>
                    <a:lnTo>
                      <a:pt x="148" y="7797"/>
                    </a:lnTo>
                    <a:cubicBezTo>
                      <a:pt x="0" y="8389"/>
                      <a:pt x="370" y="8943"/>
                      <a:pt x="998" y="9091"/>
                    </a:cubicBezTo>
                    <a:cubicBezTo>
                      <a:pt x="1087" y="9113"/>
                      <a:pt x="1174" y="9124"/>
                      <a:pt x="1260" y="9124"/>
                    </a:cubicBezTo>
                    <a:cubicBezTo>
                      <a:pt x="1746" y="9124"/>
                      <a:pt x="2167" y="8781"/>
                      <a:pt x="2292" y="8278"/>
                    </a:cubicBezTo>
                    <a:lnTo>
                      <a:pt x="3771" y="1327"/>
                    </a:lnTo>
                    <a:cubicBezTo>
                      <a:pt x="3882" y="736"/>
                      <a:pt x="3512" y="181"/>
                      <a:pt x="2921" y="33"/>
                    </a:cubicBezTo>
                    <a:cubicBezTo>
                      <a:pt x="2833" y="11"/>
                      <a:pt x="2746" y="1"/>
                      <a:pt x="2661" y="1"/>
                    </a:cubicBezTo>
                    <a:close/>
                  </a:path>
                </a:pathLst>
              </a:custGeom>
              <a:solidFill>
                <a:srgbClr val="D3A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3"/>
              <p:cNvSpPr/>
              <p:nvPr/>
            </p:nvSpPr>
            <p:spPr>
              <a:xfrm>
                <a:off x="3653775" y="1447975"/>
                <a:ext cx="83225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661" extrusionOk="0">
                    <a:moveTo>
                      <a:pt x="1" y="1"/>
                    </a:moveTo>
                    <a:lnTo>
                      <a:pt x="1" y="1997"/>
                    </a:lnTo>
                    <a:cubicBezTo>
                      <a:pt x="1" y="2921"/>
                      <a:pt x="740" y="3661"/>
                      <a:pt x="1665" y="3661"/>
                    </a:cubicBezTo>
                    <a:cubicBezTo>
                      <a:pt x="2589" y="3661"/>
                      <a:pt x="3328" y="2921"/>
                      <a:pt x="3328" y="1997"/>
                    </a:cubicBezTo>
                    <a:lnTo>
                      <a:pt x="3328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3"/>
              <p:cNvSpPr/>
              <p:nvPr/>
            </p:nvSpPr>
            <p:spPr>
              <a:xfrm>
                <a:off x="3492984" y="1514522"/>
                <a:ext cx="210750" cy="202452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26361" extrusionOk="0">
                    <a:moveTo>
                      <a:pt x="333" y="1"/>
                    </a:moveTo>
                    <a:lnTo>
                      <a:pt x="0" y="26361"/>
                    </a:lnTo>
                    <a:lnTo>
                      <a:pt x="8429" y="26361"/>
                    </a:ln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3488378" y="1576462"/>
                <a:ext cx="218150" cy="55039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33201" extrusionOk="0">
                    <a:moveTo>
                      <a:pt x="0" y="1"/>
                    </a:moveTo>
                    <a:lnTo>
                      <a:pt x="0" y="33200"/>
                    </a:lnTo>
                    <a:lnTo>
                      <a:pt x="8725" y="33200"/>
                    </a:lnTo>
                    <a:lnTo>
                      <a:pt x="8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3"/>
              <p:cNvSpPr/>
              <p:nvPr/>
            </p:nvSpPr>
            <p:spPr>
              <a:xfrm>
                <a:off x="3479100" y="1337075"/>
                <a:ext cx="2264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8097" extrusionOk="0">
                    <a:moveTo>
                      <a:pt x="0" y="0"/>
                    </a:moveTo>
                    <a:lnTo>
                      <a:pt x="0" y="6803"/>
                    </a:lnTo>
                    <a:cubicBezTo>
                      <a:pt x="0" y="7468"/>
                      <a:pt x="555" y="8097"/>
                      <a:pt x="1294" y="8097"/>
                    </a:cubicBezTo>
                    <a:lnTo>
                      <a:pt x="7764" y="8097"/>
                    </a:lnTo>
                    <a:cubicBezTo>
                      <a:pt x="8467" y="8097"/>
                      <a:pt x="9058" y="7542"/>
                      <a:pt x="9058" y="6803"/>
                    </a:cubicBez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3"/>
              <p:cNvSpPr/>
              <p:nvPr/>
            </p:nvSpPr>
            <p:spPr>
              <a:xfrm>
                <a:off x="3654700" y="1155900"/>
                <a:ext cx="53650" cy="38822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5529" extrusionOk="0">
                    <a:moveTo>
                      <a:pt x="1073" y="1"/>
                    </a:moveTo>
                    <a:cubicBezTo>
                      <a:pt x="482" y="1"/>
                      <a:pt x="1" y="445"/>
                      <a:pt x="1" y="1036"/>
                    </a:cubicBezTo>
                    <a:lnTo>
                      <a:pt x="1" y="14456"/>
                    </a:lnTo>
                    <a:cubicBezTo>
                      <a:pt x="1" y="15048"/>
                      <a:pt x="482" y="15529"/>
                      <a:pt x="1073" y="15529"/>
                    </a:cubicBezTo>
                    <a:cubicBezTo>
                      <a:pt x="1665" y="15529"/>
                      <a:pt x="2145" y="15048"/>
                      <a:pt x="2145" y="14456"/>
                    </a:cubicBezTo>
                    <a:lnTo>
                      <a:pt x="2145" y="1036"/>
                    </a:lnTo>
                    <a:cubicBezTo>
                      <a:pt x="2145" y="445"/>
                      <a:pt x="1665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3596475" y="1134650"/>
                <a:ext cx="52725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137" extrusionOk="0">
                    <a:moveTo>
                      <a:pt x="1036" y="1"/>
                    </a:moveTo>
                    <a:cubicBezTo>
                      <a:pt x="444" y="1"/>
                      <a:pt x="1" y="481"/>
                      <a:pt x="1" y="1073"/>
                    </a:cubicBezTo>
                    <a:lnTo>
                      <a:pt x="1" y="10168"/>
                    </a:lnTo>
                    <a:cubicBezTo>
                      <a:pt x="1" y="10716"/>
                      <a:pt x="382" y="11137"/>
                      <a:pt x="908" y="11137"/>
                    </a:cubicBezTo>
                    <a:cubicBezTo>
                      <a:pt x="950" y="11137"/>
                      <a:pt x="993" y="11134"/>
                      <a:pt x="1036" y="11129"/>
                    </a:cubicBezTo>
                    <a:cubicBezTo>
                      <a:pt x="1664" y="11129"/>
                      <a:pt x="2108" y="10722"/>
                      <a:pt x="2108" y="10168"/>
                    </a:cubicBezTo>
                    <a:lnTo>
                      <a:pt x="2108" y="1073"/>
                    </a:lnTo>
                    <a:cubicBezTo>
                      <a:pt x="2108" y="481"/>
                      <a:pt x="1664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3"/>
              <p:cNvSpPr/>
              <p:nvPr/>
            </p:nvSpPr>
            <p:spPr>
              <a:xfrm>
                <a:off x="3535475" y="1155900"/>
                <a:ext cx="53625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0464" extrusionOk="0">
                    <a:moveTo>
                      <a:pt x="1073" y="1"/>
                    </a:moveTo>
                    <a:cubicBezTo>
                      <a:pt x="481" y="1"/>
                      <a:pt x="1" y="445"/>
                      <a:pt x="1" y="1036"/>
                    </a:cubicBezTo>
                    <a:lnTo>
                      <a:pt x="1" y="9428"/>
                    </a:lnTo>
                    <a:cubicBezTo>
                      <a:pt x="1" y="10020"/>
                      <a:pt x="481" y="10464"/>
                      <a:pt x="1073" y="10464"/>
                    </a:cubicBezTo>
                    <a:cubicBezTo>
                      <a:pt x="1701" y="10464"/>
                      <a:pt x="2145" y="10020"/>
                      <a:pt x="2145" y="9428"/>
                    </a:cubicBezTo>
                    <a:lnTo>
                      <a:pt x="2145" y="1036"/>
                    </a:lnTo>
                    <a:cubicBezTo>
                      <a:pt x="2145" y="445"/>
                      <a:pt x="1701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3"/>
              <p:cNvSpPr/>
              <p:nvPr/>
            </p:nvSpPr>
            <p:spPr>
              <a:xfrm>
                <a:off x="3478175" y="1200275"/>
                <a:ext cx="50850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10833" extrusionOk="0">
                    <a:moveTo>
                      <a:pt x="1036" y="1"/>
                    </a:moveTo>
                    <a:cubicBezTo>
                      <a:pt x="481" y="1"/>
                      <a:pt x="1" y="481"/>
                      <a:pt x="1" y="1036"/>
                    </a:cubicBezTo>
                    <a:lnTo>
                      <a:pt x="1" y="9798"/>
                    </a:lnTo>
                    <a:cubicBezTo>
                      <a:pt x="1" y="10352"/>
                      <a:pt x="481" y="10833"/>
                      <a:pt x="1036" y="10833"/>
                    </a:cubicBezTo>
                    <a:cubicBezTo>
                      <a:pt x="1590" y="10833"/>
                      <a:pt x="2034" y="10352"/>
                      <a:pt x="2034" y="9798"/>
                    </a:cubicBezTo>
                    <a:lnTo>
                      <a:pt x="2034" y="1036"/>
                    </a:lnTo>
                    <a:cubicBezTo>
                      <a:pt x="2034" y="481"/>
                      <a:pt x="1590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152" y="1495713"/>
            <a:ext cx="2259940" cy="225994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3905" y="1488445"/>
            <a:ext cx="4982052" cy="1227965"/>
            <a:chOff x="425506" y="1487239"/>
            <a:chExt cx="4982052" cy="1227965"/>
          </a:xfrm>
        </p:grpSpPr>
        <p:sp>
          <p:nvSpPr>
            <p:cNvPr id="2" name="Rectangle 1"/>
            <p:cNvSpPr/>
            <p:nvPr/>
          </p:nvSpPr>
          <p:spPr>
            <a:xfrm>
              <a:off x="425506" y="1487239"/>
              <a:ext cx="4982052" cy="1227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200000"/>
                </a:lnSpc>
                <a:buFont typeface="Wingdings" panose="05000000000000000000" pitchFamily="2" charset="2"/>
                <a:buChar char="Ø"/>
              </a:pPr>
              <a:r>
                <a:rPr lang="vi-VN" sz="2000"/>
                <a:t>Nháy đúp chuột vào biểu </a:t>
              </a:r>
              <a:r>
                <a:rPr lang="vi-VN" sz="2000" smtClean="0"/>
                <a:t>tượng        </a:t>
              </a:r>
              <a:r>
                <a:rPr lang="vi-VN" sz="2000"/>
                <a:t>để kích hoạt phần mềm Word</a:t>
              </a:r>
              <a:r>
                <a:rPr lang="vi-VN" sz="2000" smtClean="0"/>
                <a:t>.</a:t>
              </a:r>
              <a:endParaRPr lang="vi-VN" sz="200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741" y="1632374"/>
              <a:ext cx="382306" cy="360813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367132" y="2686451"/>
            <a:ext cx="4931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2000"/>
              <a:t>Khi gõ phím kí tự, kí tự sẽ xuất hiện tại vị trí con trỏ soạn thảo và con trỏ soạn thảo tự động dịch sang phải một kí tự.</a:t>
            </a:r>
          </a:p>
        </p:txBody>
      </p:sp>
    </p:spTree>
    <p:extLst>
      <p:ext uri="{BB962C8B-B14F-4D97-AF65-F5344CB8AC3E}">
        <p14:creationId xmlns:p14="http://schemas.microsoft.com/office/powerpoint/2010/main" val="191359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6" name="Google Shape;1336;p44"/>
          <p:cNvGrpSpPr/>
          <p:nvPr/>
        </p:nvGrpSpPr>
        <p:grpSpPr>
          <a:xfrm>
            <a:off x="3079422" y="539498"/>
            <a:ext cx="1021846" cy="1022785"/>
            <a:chOff x="7405572" y="870668"/>
            <a:chExt cx="1021846" cy="1022785"/>
          </a:xfrm>
        </p:grpSpPr>
        <p:sp>
          <p:nvSpPr>
            <p:cNvPr id="1337" name="Google Shape;1337;p44"/>
            <p:cNvSpPr/>
            <p:nvPr/>
          </p:nvSpPr>
          <p:spPr>
            <a:xfrm>
              <a:off x="7405572" y="870668"/>
              <a:ext cx="1021846" cy="1022785"/>
            </a:xfrm>
            <a:custGeom>
              <a:avLst/>
              <a:gdLst/>
              <a:ahLst/>
              <a:cxnLst/>
              <a:rect l="l" t="t" r="r" b="b"/>
              <a:pathLst>
                <a:path w="58525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4"/>
            <p:cNvSpPr/>
            <p:nvPr/>
          </p:nvSpPr>
          <p:spPr>
            <a:xfrm>
              <a:off x="7644375" y="1490935"/>
              <a:ext cx="146542" cy="382828"/>
            </a:xfrm>
            <a:custGeom>
              <a:avLst/>
              <a:gdLst/>
              <a:ahLst/>
              <a:cxnLst/>
              <a:rect l="l" t="t" r="r" b="b"/>
              <a:pathLst>
                <a:path w="8393" h="26361" extrusionOk="0">
                  <a:moveTo>
                    <a:pt x="333" y="0"/>
                  </a:moveTo>
                  <a:lnTo>
                    <a:pt x="0" y="26360"/>
                  </a:lnTo>
                  <a:lnTo>
                    <a:pt x="8393" y="26360"/>
                  </a:lnTo>
                  <a:lnTo>
                    <a:pt x="8097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4"/>
            <p:cNvSpPr/>
            <p:nvPr/>
          </p:nvSpPr>
          <p:spPr>
            <a:xfrm>
              <a:off x="7650842" y="1393053"/>
              <a:ext cx="205923" cy="203729"/>
            </a:xfrm>
            <a:custGeom>
              <a:avLst/>
              <a:gdLst/>
              <a:ahLst/>
              <a:cxnLst/>
              <a:rect l="l" t="t" r="r" b="b"/>
              <a:pathLst>
                <a:path w="11794" h="11665" extrusionOk="0">
                  <a:moveTo>
                    <a:pt x="5324" y="1"/>
                  </a:moveTo>
                  <a:lnTo>
                    <a:pt x="518" y="4807"/>
                  </a:lnTo>
                  <a:cubicBezTo>
                    <a:pt x="0" y="5324"/>
                    <a:pt x="0" y="6138"/>
                    <a:pt x="518" y="6655"/>
                  </a:cubicBezTo>
                  <a:lnTo>
                    <a:pt x="5139" y="11277"/>
                  </a:lnTo>
                  <a:cubicBezTo>
                    <a:pt x="5379" y="11535"/>
                    <a:pt x="5712" y="11665"/>
                    <a:pt x="6049" y="11665"/>
                  </a:cubicBezTo>
                  <a:cubicBezTo>
                    <a:pt x="6387" y="11665"/>
                    <a:pt x="6729" y="11535"/>
                    <a:pt x="6987" y="11277"/>
                  </a:cubicBezTo>
                  <a:lnTo>
                    <a:pt x="11794" y="6470"/>
                  </a:lnTo>
                  <a:lnTo>
                    <a:pt x="5324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4"/>
            <p:cNvSpPr/>
            <p:nvPr/>
          </p:nvSpPr>
          <p:spPr>
            <a:xfrm>
              <a:off x="7638569" y="1381438"/>
              <a:ext cx="104935" cy="125765"/>
            </a:xfrm>
            <a:custGeom>
              <a:avLst/>
              <a:gdLst/>
              <a:ahLst/>
              <a:cxnLst/>
              <a:rect l="l" t="t" r="r" b="b"/>
              <a:pathLst>
                <a:path w="6010" h="7201" extrusionOk="0">
                  <a:moveTo>
                    <a:pt x="1627" y="0"/>
                  </a:moveTo>
                  <a:lnTo>
                    <a:pt x="666" y="4363"/>
                  </a:lnTo>
                  <a:cubicBezTo>
                    <a:pt x="1" y="5028"/>
                    <a:pt x="1" y="6063"/>
                    <a:pt x="666" y="6729"/>
                  </a:cubicBezTo>
                  <a:cubicBezTo>
                    <a:pt x="980" y="7043"/>
                    <a:pt x="1405" y="7200"/>
                    <a:pt x="1831" y="7200"/>
                  </a:cubicBezTo>
                  <a:cubicBezTo>
                    <a:pt x="2256" y="7200"/>
                    <a:pt x="2681" y="7043"/>
                    <a:pt x="2995" y="6729"/>
                  </a:cubicBezTo>
                  <a:lnTo>
                    <a:pt x="4030" y="5694"/>
                  </a:lnTo>
                  <a:lnTo>
                    <a:pt x="5694" y="5694"/>
                  </a:lnTo>
                  <a:cubicBezTo>
                    <a:pt x="5730" y="5694"/>
                    <a:pt x="6010" y="986"/>
                    <a:pt x="5755" y="986"/>
                  </a:cubicBezTo>
                  <a:cubicBezTo>
                    <a:pt x="5748" y="986"/>
                    <a:pt x="5740" y="990"/>
                    <a:pt x="5731" y="998"/>
                  </a:cubicBezTo>
                  <a:cubicBezTo>
                    <a:pt x="4573" y="2122"/>
                    <a:pt x="3763" y="2478"/>
                    <a:pt x="3228" y="2478"/>
                  </a:cubicBezTo>
                  <a:cubicBezTo>
                    <a:pt x="2618" y="2478"/>
                    <a:pt x="2367" y="2016"/>
                    <a:pt x="2367" y="1701"/>
                  </a:cubicBezTo>
                  <a:lnTo>
                    <a:pt x="2367" y="666"/>
                  </a:lnTo>
                  <a:lnTo>
                    <a:pt x="1627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4"/>
            <p:cNvSpPr/>
            <p:nvPr/>
          </p:nvSpPr>
          <p:spPr>
            <a:xfrm>
              <a:off x="7709572" y="1311697"/>
              <a:ext cx="144604" cy="140943"/>
            </a:xfrm>
            <a:custGeom>
              <a:avLst/>
              <a:gdLst/>
              <a:ahLst/>
              <a:cxnLst/>
              <a:rect l="l" t="t" r="r" b="b"/>
              <a:pathLst>
                <a:path w="8282" h="8070" extrusionOk="0">
                  <a:moveTo>
                    <a:pt x="7099" y="0"/>
                  </a:moveTo>
                  <a:cubicBezTo>
                    <a:pt x="6821" y="0"/>
                    <a:pt x="6544" y="111"/>
                    <a:pt x="6322" y="333"/>
                  </a:cubicBezTo>
                  <a:lnTo>
                    <a:pt x="407" y="6248"/>
                  </a:lnTo>
                  <a:cubicBezTo>
                    <a:pt x="0" y="6655"/>
                    <a:pt x="0" y="7320"/>
                    <a:pt x="407" y="7764"/>
                  </a:cubicBezTo>
                  <a:cubicBezTo>
                    <a:pt x="629" y="7967"/>
                    <a:pt x="906" y="8069"/>
                    <a:pt x="1183" y="8069"/>
                  </a:cubicBezTo>
                  <a:cubicBezTo>
                    <a:pt x="1461" y="8069"/>
                    <a:pt x="1738" y="7967"/>
                    <a:pt x="1960" y="7764"/>
                  </a:cubicBezTo>
                  <a:lnTo>
                    <a:pt x="7875" y="1849"/>
                  </a:lnTo>
                  <a:cubicBezTo>
                    <a:pt x="8282" y="1442"/>
                    <a:pt x="8282" y="740"/>
                    <a:pt x="7875" y="333"/>
                  </a:cubicBezTo>
                  <a:cubicBezTo>
                    <a:pt x="7653" y="111"/>
                    <a:pt x="7376" y="0"/>
                    <a:pt x="7099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4"/>
            <p:cNvSpPr/>
            <p:nvPr/>
          </p:nvSpPr>
          <p:spPr>
            <a:xfrm>
              <a:off x="7641799" y="1337529"/>
              <a:ext cx="38744" cy="161429"/>
            </a:xfrm>
            <a:custGeom>
              <a:avLst/>
              <a:gdLst/>
              <a:ahLst/>
              <a:cxnLst/>
              <a:rect l="l" t="t" r="r" b="b"/>
              <a:pathLst>
                <a:path w="2219" h="9243" extrusionOk="0">
                  <a:moveTo>
                    <a:pt x="1147" y="0"/>
                  </a:moveTo>
                  <a:cubicBezTo>
                    <a:pt x="555" y="0"/>
                    <a:pt x="37" y="444"/>
                    <a:pt x="37" y="1072"/>
                  </a:cubicBezTo>
                  <a:lnTo>
                    <a:pt x="0" y="8134"/>
                  </a:lnTo>
                  <a:cubicBezTo>
                    <a:pt x="0" y="8725"/>
                    <a:pt x="481" y="9243"/>
                    <a:pt x="1073" y="9243"/>
                  </a:cubicBezTo>
                  <a:cubicBezTo>
                    <a:pt x="1664" y="9243"/>
                    <a:pt x="2182" y="8762"/>
                    <a:pt x="2182" y="8171"/>
                  </a:cubicBezTo>
                  <a:lnTo>
                    <a:pt x="2219" y="1109"/>
                  </a:lnTo>
                  <a:cubicBezTo>
                    <a:pt x="2219" y="481"/>
                    <a:pt x="1775" y="0"/>
                    <a:pt x="1147" y="0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4"/>
            <p:cNvSpPr/>
            <p:nvPr/>
          </p:nvSpPr>
          <p:spPr>
            <a:xfrm>
              <a:off x="7739251" y="1330263"/>
              <a:ext cx="154294" cy="150409"/>
            </a:xfrm>
            <a:custGeom>
              <a:avLst/>
              <a:gdLst/>
              <a:ahLst/>
              <a:cxnLst/>
              <a:rect l="l" t="t" r="r" b="b"/>
              <a:pathLst>
                <a:path w="8837" h="8612" extrusionOk="0">
                  <a:moveTo>
                    <a:pt x="7672" y="0"/>
                  </a:moveTo>
                  <a:cubicBezTo>
                    <a:pt x="7395" y="0"/>
                    <a:pt x="7118" y="102"/>
                    <a:pt x="6915" y="305"/>
                  </a:cubicBezTo>
                  <a:lnTo>
                    <a:pt x="445" y="6775"/>
                  </a:lnTo>
                  <a:cubicBezTo>
                    <a:pt x="1" y="7219"/>
                    <a:pt x="75" y="7847"/>
                    <a:pt x="482" y="8254"/>
                  </a:cubicBezTo>
                  <a:cubicBezTo>
                    <a:pt x="698" y="8490"/>
                    <a:pt x="988" y="8611"/>
                    <a:pt x="1273" y="8611"/>
                  </a:cubicBezTo>
                  <a:cubicBezTo>
                    <a:pt x="1524" y="8611"/>
                    <a:pt x="1770" y="8518"/>
                    <a:pt x="1960" y="8328"/>
                  </a:cubicBezTo>
                  <a:lnTo>
                    <a:pt x="8430" y="1821"/>
                  </a:lnTo>
                  <a:cubicBezTo>
                    <a:pt x="8837" y="1414"/>
                    <a:pt x="8837" y="749"/>
                    <a:pt x="8430" y="305"/>
                  </a:cubicBezTo>
                  <a:cubicBezTo>
                    <a:pt x="8227" y="102"/>
                    <a:pt x="7950" y="0"/>
                    <a:pt x="7672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4"/>
            <p:cNvSpPr/>
            <p:nvPr/>
          </p:nvSpPr>
          <p:spPr>
            <a:xfrm>
              <a:off x="7767655" y="1369806"/>
              <a:ext cx="144621" cy="140943"/>
            </a:xfrm>
            <a:custGeom>
              <a:avLst/>
              <a:gdLst/>
              <a:ahLst/>
              <a:cxnLst/>
              <a:rect l="l" t="t" r="r" b="b"/>
              <a:pathLst>
                <a:path w="8283" h="8070" extrusionOk="0">
                  <a:moveTo>
                    <a:pt x="7085" y="1"/>
                  </a:moveTo>
                  <a:cubicBezTo>
                    <a:pt x="6803" y="1"/>
                    <a:pt x="6526" y="112"/>
                    <a:pt x="6323" y="333"/>
                  </a:cubicBezTo>
                  <a:lnTo>
                    <a:pt x="407" y="6249"/>
                  </a:lnTo>
                  <a:cubicBezTo>
                    <a:pt x="1" y="6655"/>
                    <a:pt x="1" y="7358"/>
                    <a:pt x="407" y="7764"/>
                  </a:cubicBezTo>
                  <a:cubicBezTo>
                    <a:pt x="629" y="7968"/>
                    <a:pt x="906" y="8069"/>
                    <a:pt x="1184" y="8069"/>
                  </a:cubicBezTo>
                  <a:cubicBezTo>
                    <a:pt x="1461" y="8069"/>
                    <a:pt x="1738" y="7968"/>
                    <a:pt x="1960" y="7764"/>
                  </a:cubicBezTo>
                  <a:lnTo>
                    <a:pt x="7875" y="1849"/>
                  </a:lnTo>
                  <a:cubicBezTo>
                    <a:pt x="8282" y="1442"/>
                    <a:pt x="8282" y="740"/>
                    <a:pt x="7875" y="333"/>
                  </a:cubicBezTo>
                  <a:cubicBezTo>
                    <a:pt x="7654" y="112"/>
                    <a:pt x="7367" y="1"/>
                    <a:pt x="7085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4"/>
            <p:cNvSpPr/>
            <p:nvPr/>
          </p:nvSpPr>
          <p:spPr>
            <a:xfrm>
              <a:off x="7771531" y="1421470"/>
              <a:ext cx="146542" cy="143685"/>
            </a:xfrm>
            <a:custGeom>
              <a:avLst/>
              <a:gdLst/>
              <a:ahLst/>
              <a:cxnLst/>
              <a:rect l="l" t="t" r="r" b="b"/>
              <a:pathLst>
                <a:path w="8393" h="8227" extrusionOk="0">
                  <a:moveTo>
                    <a:pt x="7288" y="0"/>
                  </a:moveTo>
                  <a:cubicBezTo>
                    <a:pt x="7034" y="0"/>
                    <a:pt x="6785" y="111"/>
                    <a:pt x="6581" y="333"/>
                  </a:cubicBezTo>
                  <a:lnTo>
                    <a:pt x="370" y="6507"/>
                  </a:lnTo>
                  <a:cubicBezTo>
                    <a:pt x="1" y="6914"/>
                    <a:pt x="1" y="7579"/>
                    <a:pt x="370" y="7949"/>
                  </a:cubicBezTo>
                  <a:cubicBezTo>
                    <a:pt x="592" y="8134"/>
                    <a:pt x="860" y="8226"/>
                    <a:pt x="1119" y="8226"/>
                  </a:cubicBezTo>
                  <a:cubicBezTo>
                    <a:pt x="1378" y="8226"/>
                    <a:pt x="1627" y="8134"/>
                    <a:pt x="1812" y="7949"/>
                  </a:cubicBezTo>
                  <a:lnTo>
                    <a:pt x="8023" y="1738"/>
                  </a:lnTo>
                  <a:cubicBezTo>
                    <a:pt x="8393" y="1331"/>
                    <a:pt x="8393" y="703"/>
                    <a:pt x="8023" y="333"/>
                  </a:cubicBezTo>
                  <a:cubicBezTo>
                    <a:pt x="7801" y="111"/>
                    <a:pt x="7543" y="0"/>
                    <a:pt x="7288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4"/>
            <p:cNvSpPr/>
            <p:nvPr/>
          </p:nvSpPr>
          <p:spPr>
            <a:xfrm>
              <a:off x="7715385" y="1432770"/>
              <a:ext cx="29053" cy="89927"/>
            </a:xfrm>
            <a:custGeom>
              <a:avLst/>
              <a:gdLst/>
              <a:ahLst/>
              <a:cxnLst/>
              <a:rect l="l" t="t" r="r" b="b"/>
              <a:pathLst>
                <a:path w="1664" h="5149" extrusionOk="0">
                  <a:moveTo>
                    <a:pt x="148" y="0"/>
                  </a:moveTo>
                  <a:cubicBezTo>
                    <a:pt x="102" y="0"/>
                    <a:pt x="56" y="19"/>
                    <a:pt x="37" y="56"/>
                  </a:cubicBezTo>
                  <a:cubicBezTo>
                    <a:pt x="0" y="93"/>
                    <a:pt x="0" y="241"/>
                    <a:pt x="37" y="278"/>
                  </a:cubicBezTo>
                  <a:cubicBezTo>
                    <a:pt x="1331" y="1535"/>
                    <a:pt x="1331" y="3605"/>
                    <a:pt x="37" y="4899"/>
                  </a:cubicBezTo>
                  <a:cubicBezTo>
                    <a:pt x="0" y="4936"/>
                    <a:pt x="0" y="5084"/>
                    <a:pt x="37" y="5121"/>
                  </a:cubicBezTo>
                  <a:cubicBezTo>
                    <a:pt x="56" y="5139"/>
                    <a:pt x="93" y="5148"/>
                    <a:pt x="134" y="5148"/>
                  </a:cubicBezTo>
                  <a:cubicBezTo>
                    <a:pt x="176" y="5148"/>
                    <a:pt x="222" y="5139"/>
                    <a:pt x="259" y="5121"/>
                  </a:cubicBezTo>
                  <a:cubicBezTo>
                    <a:pt x="1664" y="3753"/>
                    <a:pt x="1664" y="1424"/>
                    <a:pt x="259" y="56"/>
                  </a:cubicBezTo>
                  <a:cubicBezTo>
                    <a:pt x="240" y="19"/>
                    <a:pt x="194" y="0"/>
                    <a:pt x="148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4"/>
            <p:cNvSpPr/>
            <p:nvPr/>
          </p:nvSpPr>
          <p:spPr>
            <a:xfrm>
              <a:off x="7754107" y="1410169"/>
              <a:ext cx="83284" cy="82819"/>
            </a:xfrm>
            <a:custGeom>
              <a:avLst/>
              <a:gdLst/>
              <a:ahLst/>
              <a:cxnLst/>
              <a:rect l="l" t="t" r="r" b="b"/>
              <a:pathLst>
                <a:path w="4770" h="4742" extrusionOk="0">
                  <a:moveTo>
                    <a:pt x="148" y="0"/>
                  </a:moveTo>
                  <a:cubicBezTo>
                    <a:pt x="102" y="0"/>
                    <a:pt x="56" y="19"/>
                    <a:pt x="37" y="56"/>
                  </a:cubicBezTo>
                  <a:cubicBezTo>
                    <a:pt x="0" y="93"/>
                    <a:pt x="0" y="241"/>
                    <a:pt x="37" y="278"/>
                  </a:cubicBezTo>
                  <a:lnTo>
                    <a:pt x="4474" y="4714"/>
                  </a:lnTo>
                  <a:cubicBezTo>
                    <a:pt x="4492" y="4733"/>
                    <a:pt x="4538" y="4742"/>
                    <a:pt x="4585" y="4742"/>
                  </a:cubicBezTo>
                  <a:cubicBezTo>
                    <a:pt x="4631" y="4742"/>
                    <a:pt x="4677" y="4733"/>
                    <a:pt x="4696" y="4714"/>
                  </a:cubicBezTo>
                  <a:cubicBezTo>
                    <a:pt x="4770" y="4677"/>
                    <a:pt x="4770" y="4529"/>
                    <a:pt x="4696" y="4492"/>
                  </a:cubicBezTo>
                  <a:lnTo>
                    <a:pt x="259" y="56"/>
                  </a:lnTo>
                  <a:cubicBezTo>
                    <a:pt x="241" y="19"/>
                    <a:pt x="194" y="0"/>
                    <a:pt x="148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4"/>
            <p:cNvSpPr/>
            <p:nvPr/>
          </p:nvSpPr>
          <p:spPr>
            <a:xfrm>
              <a:off x="7679875" y="1393053"/>
              <a:ext cx="176887" cy="184692"/>
            </a:xfrm>
            <a:custGeom>
              <a:avLst/>
              <a:gdLst/>
              <a:ahLst/>
              <a:cxnLst/>
              <a:rect l="l" t="t" r="r" b="b"/>
              <a:pathLst>
                <a:path w="10131" h="10575" extrusionOk="0">
                  <a:moveTo>
                    <a:pt x="3661" y="1"/>
                  </a:moveTo>
                  <a:lnTo>
                    <a:pt x="1" y="3661"/>
                  </a:lnTo>
                  <a:lnTo>
                    <a:pt x="1" y="10574"/>
                  </a:lnTo>
                  <a:lnTo>
                    <a:pt x="6101" y="10574"/>
                  </a:lnTo>
                  <a:lnTo>
                    <a:pt x="6101" y="10500"/>
                  </a:lnTo>
                  <a:lnTo>
                    <a:pt x="10131" y="6470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4"/>
            <p:cNvSpPr/>
            <p:nvPr/>
          </p:nvSpPr>
          <p:spPr>
            <a:xfrm>
              <a:off x="7641150" y="1569560"/>
              <a:ext cx="152356" cy="304228"/>
            </a:xfrm>
            <a:custGeom>
              <a:avLst/>
              <a:gdLst/>
              <a:ahLst/>
              <a:cxnLst/>
              <a:rect l="l" t="t" r="r" b="b"/>
              <a:pathLst>
                <a:path w="8726" h="25733" extrusionOk="0">
                  <a:moveTo>
                    <a:pt x="0" y="0"/>
                  </a:moveTo>
                  <a:lnTo>
                    <a:pt x="0" y="25732"/>
                  </a:lnTo>
                  <a:lnTo>
                    <a:pt x="8726" y="25732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4"/>
            <p:cNvSpPr/>
            <p:nvPr/>
          </p:nvSpPr>
          <p:spPr>
            <a:xfrm>
              <a:off x="7681167" y="1121844"/>
              <a:ext cx="478980" cy="361613"/>
            </a:xfrm>
            <a:custGeom>
              <a:avLst/>
              <a:gdLst/>
              <a:ahLst/>
              <a:cxnLst/>
              <a:rect l="l" t="t" r="r" b="b"/>
              <a:pathLst>
                <a:path w="27433" h="20705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9632"/>
                  </a:lnTo>
                  <a:cubicBezTo>
                    <a:pt x="1" y="20261"/>
                    <a:pt x="481" y="20704"/>
                    <a:pt x="1073" y="20704"/>
                  </a:cubicBezTo>
                  <a:lnTo>
                    <a:pt x="26361" y="20704"/>
                  </a:lnTo>
                  <a:cubicBezTo>
                    <a:pt x="26952" y="20704"/>
                    <a:pt x="27433" y="20261"/>
                    <a:pt x="27433" y="19632"/>
                  </a:cubicBezTo>
                  <a:lnTo>
                    <a:pt x="27433" y="1073"/>
                  </a:lnTo>
                  <a:cubicBezTo>
                    <a:pt x="27433" y="481"/>
                    <a:pt x="26952" y="1"/>
                    <a:pt x="26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4"/>
            <p:cNvSpPr/>
            <p:nvPr/>
          </p:nvSpPr>
          <p:spPr>
            <a:xfrm>
              <a:off x="7705696" y="1145091"/>
              <a:ext cx="427997" cy="301568"/>
            </a:xfrm>
            <a:custGeom>
              <a:avLst/>
              <a:gdLst/>
              <a:ahLst/>
              <a:cxnLst/>
              <a:rect l="l" t="t" r="r" b="b"/>
              <a:pathLst>
                <a:path w="24513" h="17267" extrusionOk="0">
                  <a:moveTo>
                    <a:pt x="1" y="1"/>
                  </a:moveTo>
                  <a:lnTo>
                    <a:pt x="1" y="17266"/>
                  </a:lnTo>
                  <a:lnTo>
                    <a:pt x="24512" y="17266"/>
                  </a:lnTo>
                  <a:lnTo>
                    <a:pt x="24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4"/>
            <p:cNvSpPr/>
            <p:nvPr/>
          </p:nvSpPr>
          <p:spPr>
            <a:xfrm>
              <a:off x="7948382" y="1327521"/>
              <a:ext cx="122010" cy="127931"/>
            </a:xfrm>
            <a:custGeom>
              <a:avLst/>
              <a:gdLst/>
              <a:ahLst/>
              <a:cxnLst/>
              <a:rect l="l" t="t" r="r" b="b"/>
              <a:pathLst>
                <a:path w="6988" h="7325" extrusionOk="0">
                  <a:moveTo>
                    <a:pt x="2404" y="2606"/>
                  </a:moveTo>
                  <a:lnTo>
                    <a:pt x="2935" y="3097"/>
                  </a:lnTo>
                  <a:lnTo>
                    <a:pt x="2404" y="2717"/>
                  </a:lnTo>
                  <a:lnTo>
                    <a:pt x="2404" y="2606"/>
                  </a:lnTo>
                  <a:close/>
                  <a:moveTo>
                    <a:pt x="1919" y="1"/>
                  </a:moveTo>
                  <a:cubicBezTo>
                    <a:pt x="1817" y="1"/>
                    <a:pt x="1717" y="17"/>
                    <a:pt x="1627" y="55"/>
                  </a:cubicBezTo>
                  <a:cubicBezTo>
                    <a:pt x="1331" y="129"/>
                    <a:pt x="1073" y="388"/>
                    <a:pt x="962" y="647"/>
                  </a:cubicBezTo>
                  <a:lnTo>
                    <a:pt x="185" y="2717"/>
                  </a:lnTo>
                  <a:cubicBezTo>
                    <a:pt x="1" y="3198"/>
                    <a:pt x="148" y="3716"/>
                    <a:pt x="555" y="3974"/>
                  </a:cubicBezTo>
                  <a:lnTo>
                    <a:pt x="1997" y="5010"/>
                  </a:lnTo>
                  <a:cubicBezTo>
                    <a:pt x="2170" y="5154"/>
                    <a:pt x="2376" y="5219"/>
                    <a:pt x="2582" y="5219"/>
                  </a:cubicBezTo>
                  <a:cubicBezTo>
                    <a:pt x="2903" y="5219"/>
                    <a:pt x="3221" y="5059"/>
                    <a:pt x="3402" y="4788"/>
                  </a:cubicBezTo>
                  <a:cubicBezTo>
                    <a:pt x="3671" y="4411"/>
                    <a:pt x="3685" y="3955"/>
                    <a:pt x="3488" y="3607"/>
                  </a:cubicBezTo>
                  <a:lnTo>
                    <a:pt x="3488" y="3607"/>
                  </a:lnTo>
                  <a:lnTo>
                    <a:pt x="3845" y="3937"/>
                  </a:lnTo>
                  <a:lnTo>
                    <a:pt x="2441" y="7302"/>
                  </a:lnTo>
                  <a:cubicBezTo>
                    <a:pt x="2464" y="7317"/>
                    <a:pt x="2494" y="7324"/>
                    <a:pt x="2528" y="7324"/>
                  </a:cubicBezTo>
                  <a:cubicBezTo>
                    <a:pt x="3258" y="7324"/>
                    <a:pt x="6338" y="4136"/>
                    <a:pt x="6655" y="3642"/>
                  </a:cubicBezTo>
                  <a:cubicBezTo>
                    <a:pt x="6988" y="3198"/>
                    <a:pt x="6840" y="2570"/>
                    <a:pt x="6322" y="2237"/>
                  </a:cubicBezTo>
                  <a:lnTo>
                    <a:pt x="2478" y="129"/>
                  </a:lnTo>
                  <a:cubicBezTo>
                    <a:pt x="2309" y="57"/>
                    <a:pt x="2109" y="1"/>
                    <a:pt x="1919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4"/>
            <p:cNvSpPr/>
            <p:nvPr/>
          </p:nvSpPr>
          <p:spPr>
            <a:xfrm>
              <a:off x="7931605" y="1315575"/>
              <a:ext cx="136223" cy="109174"/>
            </a:xfrm>
            <a:custGeom>
              <a:avLst/>
              <a:gdLst/>
              <a:ahLst/>
              <a:cxnLst/>
              <a:rect l="l" t="t" r="r" b="b"/>
              <a:pathLst>
                <a:path w="7802" h="6251" extrusionOk="0">
                  <a:moveTo>
                    <a:pt x="2401" y="0"/>
                  </a:moveTo>
                  <a:cubicBezTo>
                    <a:pt x="2292" y="0"/>
                    <a:pt x="2182" y="12"/>
                    <a:pt x="2071" y="37"/>
                  </a:cubicBezTo>
                  <a:cubicBezTo>
                    <a:pt x="1738" y="148"/>
                    <a:pt x="1516" y="370"/>
                    <a:pt x="1368" y="703"/>
                  </a:cubicBezTo>
                  <a:lnTo>
                    <a:pt x="222" y="3586"/>
                  </a:lnTo>
                  <a:cubicBezTo>
                    <a:pt x="0" y="4104"/>
                    <a:pt x="185" y="4658"/>
                    <a:pt x="592" y="4954"/>
                  </a:cubicBezTo>
                  <a:lnTo>
                    <a:pt x="2108" y="6063"/>
                  </a:lnTo>
                  <a:cubicBezTo>
                    <a:pt x="2302" y="6188"/>
                    <a:pt x="2522" y="6250"/>
                    <a:pt x="2744" y="6250"/>
                  </a:cubicBezTo>
                  <a:cubicBezTo>
                    <a:pt x="3116" y="6250"/>
                    <a:pt x="3494" y="6077"/>
                    <a:pt x="3771" y="5731"/>
                  </a:cubicBezTo>
                  <a:cubicBezTo>
                    <a:pt x="4104" y="5213"/>
                    <a:pt x="4030" y="4511"/>
                    <a:pt x="3512" y="4141"/>
                  </a:cubicBezTo>
                  <a:lnTo>
                    <a:pt x="2662" y="3549"/>
                  </a:lnTo>
                  <a:lnTo>
                    <a:pt x="2995" y="2736"/>
                  </a:lnTo>
                  <a:lnTo>
                    <a:pt x="5953" y="4215"/>
                  </a:lnTo>
                  <a:cubicBezTo>
                    <a:pt x="6123" y="4312"/>
                    <a:pt x="6312" y="4357"/>
                    <a:pt x="6501" y="4357"/>
                  </a:cubicBezTo>
                  <a:cubicBezTo>
                    <a:pt x="6888" y="4357"/>
                    <a:pt x="7270" y="4168"/>
                    <a:pt x="7468" y="3845"/>
                  </a:cubicBezTo>
                  <a:cubicBezTo>
                    <a:pt x="7801" y="3327"/>
                    <a:pt x="7616" y="2625"/>
                    <a:pt x="7099" y="2329"/>
                  </a:cubicBezTo>
                  <a:lnTo>
                    <a:pt x="2995" y="148"/>
                  </a:lnTo>
                  <a:cubicBezTo>
                    <a:pt x="2822" y="49"/>
                    <a:pt x="2617" y="0"/>
                    <a:pt x="2401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4"/>
            <p:cNvSpPr/>
            <p:nvPr/>
          </p:nvSpPr>
          <p:spPr>
            <a:xfrm>
              <a:off x="7983233" y="1395635"/>
              <a:ext cx="142037" cy="478100"/>
            </a:xfrm>
            <a:custGeom>
              <a:avLst/>
              <a:gdLst/>
              <a:ahLst/>
              <a:cxnLst/>
              <a:rect l="l" t="t" r="r" b="b"/>
              <a:pathLst>
                <a:path w="8135" h="30945" extrusionOk="0">
                  <a:moveTo>
                    <a:pt x="5140" y="0"/>
                  </a:moveTo>
                  <a:lnTo>
                    <a:pt x="1" y="4622"/>
                  </a:lnTo>
                  <a:lnTo>
                    <a:pt x="1" y="30649"/>
                  </a:lnTo>
                  <a:lnTo>
                    <a:pt x="8134" y="30945"/>
                  </a:lnTo>
                  <a:lnTo>
                    <a:pt x="5140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4"/>
            <p:cNvSpPr/>
            <p:nvPr/>
          </p:nvSpPr>
          <p:spPr>
            <a:xfrm>
              <a:off x="7921270" y="1348777"/>
              <a:ext cx="104585" cy="199992"/>
            </a:xfrm>
            <a:custGeom>
              <a:avLst/>
              <a:gdLst/>
              <a:ahLst/>
              <a:cxnLst/>
              <a:rect l="l" t="t" r="r" b="b"/>
              <a:pathLst>
                <a:path w="5990" h="11451" extrusionOk="0">
                  <a:moveTo>
                    <a:pt x="1242" y="1"/>
                  </a:moveTo>
                  <a:cubicBezTo>
                    <a:pt x="1098" y="1"/>
                    <a:pt x="953" y="31"/>
                    <a:pt x="814" y="96"/>
                  </a:cubicBezTo>
                  <a:cubicBezTo>
                    <a:pt x="260" y="280"/>
                    <a:pt x="1" y="909"/>
                    <a:pt x="223" y="1463"/>
                  </a:cubicBezTo>
                  <a:lnTo>
                    <a:pt x="3772" y="10780"/>
                  </a:lnTo>
                  <a:cubicBezTo>
                    <a:pt x="3912" y="11200"/>
                    <a:pt x="4328" y="11451"/>
                    <a:pt x="4763" y="11451"/>
                  </a:cubicBezTo>
                  <a:cubicBezTo>
                    <a:pt x="4902" y="11451"/>
                    <a:pt x="5042" y="11425"/>
                    <a:pt x="5177" y="11372"/>
                  </a:cubicBezTo>
                  <a:cubicBezTo>
                    <a:pt x="5731" y="11187"/>
                    <a:pt x="5990" y="10521"/>
                    <a:pt x="5768" y="9967"/>
                  </a:cubicBezTo>
                  <a:lnTo>
                    <a:pt x="2219" y="687"/>
                  </a:lnTo>
                  <a:cubicBezTo>
                    <a:pt x="2080" y="271"/>
                    <a:pt x="1671" y="1"/>
                    <a:pt x="1242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4"/>
            <p:cNvSpPr/>
            <p:nvPr/>
          </p:nvSpPr>
          <p:spPr>
            <a:xfrm>
              <a:off x="7969036" y="1357545"/>
              <a:ext cx="110400" cy="157569"/>
            </a:xfrm>
            <a:custGeom>
              <a:avLst/>
              <a:gdLst/>
              <a:ahLst/>
              <a:cxnLst/>
              <a:rect l="l" t="t" r="r" b="b"/>
              <a:pathLst>
                <a:path w="6323" h="9022" extrusionOk="0">
                  <a:moveTo>
                    <a:pt x="3624" y="0"/>
                  </a:moveTo>
                  <a:lnTo>
                    <a:pt x="3106" y="518"/>
                  </a:lnTo>
                  <a:lnTo>
                    <a:pt x="3439" y="1516"/>
                  </a:lnTo>
                  <a:cubicBezTo>
                    <a:pt x="3809" y="2588"/>
                    <a:pt x="3217" y="3734"/>
                    <a:pt x="2145" y="4104"/>
                  </a:cubicBezTo>
                  <a:cubicBezTo>
                    <a:pt x="1934" y="4174"/>
                    <a:pt x="1724" y="4206"/>
                    <a:pt x="1517" y="4206"/>
                  </a:cubicBezTo>
                  <a:cubicBezTo>
                    <a:pt x="961" y="4206"/>
                    <a:pt x="432" y="3974"/>
                    <a:pt x="1" y="3623"/>
                  </a:cubicBezTo>
                  <a:lnTo>
                    <a:pt x="1" y="3623"/>
                  </a:lnTo>
                  <a:lnTo>
                    <a:pt x="1295" y="7357"/>
                  </a:lnTo>
                  <a:cubicBezTo>
                    <a:pt x="1295" y="8282"/>
                    <a:pt x="2071" y="9021"/>
                    <a:pt x="2995" y="9021"/>
                  </a:cubicBezTo>
                  <a:cubicBezTo>
                    <a:pt x="3919" y="9021"/>
                    <a:pt x="4659" y="8282"/>
                    <a:pt x="4659" y="7357"/>
                  </a:cubicBezTo>
                  <a:lnTo>
                    <a:pt x="6323" y="7542"/>
                  </a:lnTo>
                  <a:lnTo>
                    <a:pt x="5953" y="2329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4"/>
            <p:cNvSpPr/>
            <p:nvPr/>
          </p:nvSpPr>
          <p:spPr>
            <a:xfrm>
              <a:off x="7935481" y="1267509"/>
              <a:ext cx="139436" cy="148295"/>
            </a:xfrm>
            <a:custGeom>
              <a:avLst/>
              <a:gdLst/>
              <a:ahLst/>
              <a:cxnLst/>
              <a:rect l="l" t="t" r="r" b="b"/>
              <a:pathLst>
                <a:path w="7986" h="8491" extrusionOk="0">
                  <a:moveTo>
                    <a:pt x="1260" y="1"/>
                  </a:moveTo>
                  <a:cubicBezTo>
                    <a:pt x="820" y="1"/>
                    <a:pt x="391" y="295"/>
                    <a:pt x="222" y="719"/>
                  </a:cubicBezTo>
                  <a:cubicBezTo>
                    <a:pt x="0" y="1273"/>
                    <a:pt x="333" y="1939"/>
                    <a:pt x="887" y="2161"/>
                  </a:cubicBezTo>
                  <a:lnTo>
                    <a:pt x="4252" y="3491"/>
                  </a:lnTo>
                  <a:lnTo>
                    <a:pt x="5694" y="7706"/>
                  </a:lnTo>
                  <a:cubicBezTo>
                    <a:pt x="5731" y="7891"/>
                    <a:pt x="5841" y="8039"/>
                    <a:pt x="5952" y="8150"/>
                  </a:cubicBezTo>
                  <a:cubicBezTo>
                    <a:pt x="6158" y="8356"/>
                    <a:pt x="6418" y="8490"/>
                    <a:pt x="6695" y="8490"/>
                  </a:cubicBezTo>
                  <a:cubicBezTo>
                    <a:pt x="6815" y="8490"/>
                    <a:pt x="6938" y="8465"/>
                    <a:pt x="7061" y="8409"/>
                  </a:cubicBezTo>
                  <a:cubicBezTo>
                    <a:pt x="7690" y="8224"/>
                    <a:pt x="7986" y="7595"/>
                    <a:pt x="7801" y="7004"/>
                  </a:cubicBezTo>
                  <a:lnTo>
                    <a:pt x="6285" y="2567"/>
                  </a:lnTo>
                  <a:cubicBezTo>
                    <a:pt x="6248" y="2382"/>
                    <a:pt x="6137" y="2234"/>
                    <a:pt x="5989" y="2124"/>
                  </a:cubicBezTo>
                  <a:lnTo>
                    <a:pt x="1664" y="90"/>
                  </a:lnTo>
                  <a:cubicBezTo>
                    <a:pt x="1533" y="29"/>
                    <a:pt x="1396" y="1"/>
                    <a:pt x="1260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4"/>
            <p:cNvSpPr/>
            <p:nvPr/>
          </p:nvSpPr>
          <p:spPr>
            <a:xfrm>
              <a:off x="7963875" y="1513575"/>
              <a:ext cx="168506" cy="361618"/>
            </a:xfrm>
            <a:custGeom>
              <a:avLst/>
              <a:gdLst/>
              <a:ahLst/>
              <a:cxnLst/>
              <a:rect l="l" t="t" r="r" b="b"/>
              <a:pathLst>
                <a:path w="9651" h="25770" extrusionOk="0">
                  <a:moveTo>
                    <a:pt x="1" y="1"/>
                  </a:moveTo>
                  <a:lnTo>
                    <a:pt x="1" y="25770"/>
                  </a:lnTo>
                  <a:lnTo>
                    <a:pt x="9650" y="25770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4"/>
            <p:cNvSpPr/>
            <p:nvPr/>
          </p:nvSpPr>
          <p:spPr>
            <a:xfrm>
              <a:off x="7911598" y="1210954"/>
              <a:ext cx="10982" cy="29079"/>
            </a:xfrm>
            <a:custGeom>
              <a:avLst/>
              <a:gdLst/>
              <a:ahLst/>
              <a:cxnLst/>
              <a:rect l="l" t="t" r="r" b="b"/>
              <a:pathLst>
                <a:path w="629" h="1665" extrusionOk="0">
                  <a:moveTo>
                    <a:pt x="0" y="1"/>
                  </a:moveTo>
                  <a:lnTo>
                    <a:pt x="111" y="814"/>
                  </a:lnTo>
                  <a:lnTo>
                    <a:pt x="629" y="1665"/>
                  </a:lnTo>
                  <a:lnTo>
                    <a:pt x="444" y="666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4"/>
            <p:cNvSpPr/>
            <p:nvPr/>
          </p:nvSpPr>
          <p:spPr>
            <a:xfrm>
              <a:off x="7908368" y="1220648"/>
              <a:ext cx="105877" cy="240214"/>
            </a:xfrm>
            <a:custGeom>
              <a:avLst/>
              <a:gdLst/>
              <a:ahLst/>
              <a:cxnLst/>
              <a:rect l="l" t="t" r="r" b="b"/>
              <a:pathLst>
                <a:path w="6064" h="13754" extrusionOk="0">
                  <a:moveTo>
                    <a:pt x="925" y="0"/>
                  </a:moveTo>
                  <a:lnTo>
                    <a:pt x="0" y="370"/>
                  </a:lnTo>
                  <a:lnTo>
                    <a:pt x="5102" y="13753"/>
                  </a:lnTo>
                  <a:lnTo>
                    <a:pt x="6064" y="13384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4"/>
            <p:cNvSpPr/>
            <p:nvPr/>
          </p:nvSpPr>
          <p:spPr>
            <a:xfrm>
              <a:off x="7909014" y="1212247"/>
              <a:ext cx="16151" cy="25202"/>
            </a:xfrm>
            <a:custGeom>
              <a:avLst/>
              <a:gdLst/>
              <a:ahLst/>
              <a:cxnLst/>
              <a:rect l="l" t="t" r="r" b="b"/>
              <a:pathLst>
                <a:path w="925" h="1443" extrusionOk="0">
                  <a:moveTo>
                    <a:pt x="259" y="1"/>
                  </a:moveTo>
                  <a:lnTo>
                    <a:pt x="148" y="112"/>
                  </a:lnTo>
                  <a:lnTo>
                    <a:pt x="0" y="888"/>
                  </a:lnTo>
                  <a:lnTo>
                    <a:pt x="740" y="1443"/>
                  </a:lnTo>
                  <a:lnTo>
                    <a:pt x="925" y="518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" name="Google Shape;1362;p44"/>
          <p:cNvGrpSpPr/>
          <p:nvPr/>
        </p:nvGrpSpPr>
        <p:grpSpPr>
          <a:xfrm>
            <a:off x="713223" y="539498"/>
            <a:ext cx="1021864" cy="1022785"/>
            <a:chOff x="5039373" y="870668"/>
            <a:chExt cx="1021864" cy="1022785"/>
          </a:xfrm>
        </p:grpSpPr>
        <p:sp>
          <p:nvSpPr>
            <p:cNvPr id="1363" name="Google Shape;1363;p44"/>
            <p:cNvSpPr/>
            <p:nvPr/>
          </p:nvSpPr>
          <p:spPr>
            <a:xfrm>
              <a:off x="5039373" y="870668"/>
              <a:ext cx="1021864" cy="1022785"/>
            </a:xfrm>
            <a:custGeom>
              <a:avLst/>
              <a:gdLst/>
              <a:ahLst/>
              <a:cxnLst/>
              <a:rect l="l" t="t" r="r" b="b"/>
              <a:pathLst>
                <a:path w="58526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4"/>
            <p:cNvSpPr/>
            <p:nvPr/>
          </p:nvSpPr>
          <p:spPr>
            <a:xfrm>
              <a:off x="5238816" y="1138646"/>
              <a:ext cx="608079" cy="459749"/>
            </a:xfrm>
            <a:custGeom>
              <a:avLst/>
              <a:gdLst/>
              <a:ahLst/>
              <a:cxnLst/>
              <a:rect l="l" t="t" r="r" b="b"/>
              <a:pathLst>
                <a:path w="34827" h="26324" extrusionOk="0">
                  <a:moveTo>
                    <a:pt x="1405" y="0"/>
                  </a:moveTo>
                  <a:cubicBezTo>
                    <a:pt x="629" y="0"/>
                    <a:pt x="0" y="629"/>
                    <a:pt x="0" y="1405"/>
                  </a:cubicBezTo>
                  <a:lnTo>
                    <a:pt x="0" y="24918"/>
                  </a:lnTo>
                  <a:cubicBezTo>
                    <a:pt x="0" y="25695"/>
                    <a:pt x="629" y="26323"/>
                    <a:pt x="1405" y="26323"/>
                  </a:cubicBezTo>
                  <a:lnTo>
                    <a:pt x="33422" y="26323"/>
                  </a:lnTo>
                  <a:cubicBezTo>
                    <a:pt x="34235" y="26323"/>
                    <a:pt x="34827" y="25695"/>
                    <a:pt x="34827" y="24918"/>
                  </a:cubicBezTo>
                  <a:lnTo>
                    <a:pt x="34827" y="1405"/>
                  </a:lnTo>
                  <a:cubicBezTo>
                    <a:pt x="34827" y="629"/>
                    <a:pt x="34235" y="0"/>
                    <a:pt x="33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4"/>
            <p:cNvSpPr/>
            <p:nvPr/>
          </p:nvSpPr>
          <p:spPr>
            <a:xfrm>
              <a:off x="5268512" y="1167045"/>
              <a:ext cx="549990" cy="402935"/>
            </a:xfrm>
            <a:custGeom>
              <a:avLst/>
              <a:gdLst/>
              <a:ahLst/>
              <a:cxnLst/>
              <a:rect l="l" t="t" r="r" b="b"/>
              <a:pathLst>
                <a:path w="31500" h="23071" extrusionOk="0">
                  <a:moveTo>
                    <a:pt x="0" y="1"/>
                  </a:moveTo>
                  <a:lnTo>
                    <a:pt x="0" y="23071"/>
                  </a:lnTo>
                  <a:lnTo>
                    <a:pt x="31499" y="23071"/>
                  </a:lnTo>
                  <a:lnTo>
                    <a:pt x="314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4"/>
            <p:cNvSpPr/>
            <p:nvPr/>
          </p:nvSpPr>
          <p:spPr>
            <a:xfrm>
              <a:off x="5266574" y="1590644"/>
              <a:ext cx="553866" cy="11649"/>
            </a:xfrm>
            <a:custGeom>
              <a:avLst/>
              <a:gdLst/>
              <a:ahLst/>
              <a:cxnLst/>
              <a:rect l="l" t="t" r="r" b="b"/>
              <a:pathLst>
                <a:path w="31722" h="667" extrusionOk="0">
                  <a:moveTo>
                    <a:pt x="333" y="1"/>
                  </a:moveTo>
                  <a:cubicBezTo>
                    <a:pt x="148" y="1"/>
                    <a:pt x="0" y="148"/>
                    <a:pt x="0" y="333"/>
                  </a:cubicBezTo>
                  <a:cubicBezTo>
                    <a:pt x="0" y="518"/>
                    <a:pt x="148" y="666"/>
                    <a:pt x="333" y="666"/>
                  </a:cubicBezTo>
                  <a:lnTo>
                    <a:pt x="31388" y="666"/>
                  </a:lnTo>
                  <a:cubicBezTo>
                    <a:pt x="31573" y="666"/>
                    <a:pt x="31721" y="518"/>
                    <a:pt x="31721" y="333"/>
                  </a:cubicBezTo>
                  <a:cubicBezTo>
                    <a:pt x="31721" y="148"/>
                    <a:pt x="31573" y="1"/>
                    <a:pt x="31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4"/>
            <p:cNvSpPr/>
            <p:nvPr/>
          </p:nvSpPr>
          <p:spPr>
            <a:xfrm>
              <a:off x="5302713" y="1590644"/>
              <a:ext cx="23903" cy="11649"/>
            </a:xfrm>
            <a:custGeom>
              <a:avLst/>
              <a:gdLst/>
              <a:ahLst/>
              <a:cxnLst/>
              <a:rect l="l" t="t" r="r" b="b"/>
              <a:pathLst>
                <a:path w="1369" h="667" extrusionOk="0">
                  <a:moveTo>
                    <a:pt x="333" y="1"/>
                  </a:moveTo>
                  <a:cubicBezTo>
                    <a:pt x="148" y="1"/>
                    <a:pt x="1" y="148"/>
                    <a:pt x="1" y="333"/>
                  </a:cubicBezTo>
                  <a:cubicBezTo>
                    <a:pt x="1" y="518"/>
                    <a:pt x="148" y="666"/>
                    <a:pt x="333" y="666"/>
                  </a:cubicBezTo>
                  <a:lnTo>
                    <a:pt x="1036" y="666"/>
                  </a:lnTo>
                  <a:cubicBezTo>
                    <a:pt x="1221" y="666"/>
                    <a:pt x="1368" y="518"/>
                    <a:pt x="1368" y="333"/>
                  </a:cubicBezTo>
                  <a:cubicBezTo>
                    <a:pt x="1368" y="148"/>
                    <a:pt x="1221" y="1"/>
                    <a:pt x="1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4"/>
            <p:cNvSpPr/>
            <p:nvPr/>
          </p:nvSpPr>
          <p:spPr>
            <a:xfrm>
              <a:off x="5759681" y="1590644"/>
              <a:ext cx="23257" cy="11649"/>
            </a:xfrm>
            <a:custGeom>
              <a:avLst/>
              <a:gdLst/>
              <a:ahLst/>
              <a:cxnLst/>
              <a:rect l="l" t="t" r="r" b="b"/>
              <a:pathLst>
                <a:path w="1332" h="667" extrusionOk="0">
                  <a:moveTo>
                    <a:pt x="334" y="1"/>
                  </a:moveTo>
                  <a:cubicBezTo>
                    <a:pt x="149" y="1"/>
                    <a:pt x="1" y="148"/>
                    <a:pt x="1" y="333"/>
                  </a:cubicBezTo>
                  <a:cubicBezTo>
                    <a:pt x="1" y="518"/>
                    <a:pt x="149" y="666"/>
                    <a:pt x="334" y="666"/>
                  </a:cubicBezTo>
                  <a:lnTo>
                    <a:pt x="999" y="666"/>
                  </a:lnTo>
                  <a:cubicBezTo>
                    <a:pt x="1184" y="666"/>
                    <a:pt x="1332" y="518"/>
                    <a:pt x="1332" y="333"/>
                  </a:cubicBezTo>
                  <a:cubicBezTo>
                    <a:pt x="1332" y="148"/>
                    <a:pt x="1184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4"/>
            <p:cNvSpPr/>
            <p:nvPr/>
          </p:nvSpPr>
          <p:spPr>
            <a:xfrm>
              <a:off x="5192342" y="1598399"/>
              <a:ext cx="702328" cy="35524"/>
            </a:xfrm>
            <a:custGeom>
              <a:avLst/>
              <a:gdLst/>
              <a:ahLst/>
              <a:cxnLst/>
              <a:rect l="l" t="t" r="r" b="b"/>
              <a:pathLst>
                <a:path w="40225" h="2034" extrusionOk="0">
                  <a:moveTo>
                    <a:pt x="1" y="0"/>
                  </a:moveTo>
                  <a:cubicBezTo>
                    <a:pt x="1" y="1109"/>
                    <a:pt x="888" y="2034"/>
                    <a:pt x="2034" y="2034"/>
                  </a:cubicBezTo>
                  <a:lnTo>
                    <a:pt x="38191" y="2034"/>
                  </a:lnTo>
                  <a:cubicBezTo>
                    <a:pt x="39300" y="2034"/>
                    <a:pt x="40225" y="1146"/>
                    <a:pt x="40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4"/>
            <p:cNvSpPr/>
            <p:nvPr/>
          </p:nvSpPr>
          <p:spPr>
            <a:xfrm>
              <a:off x="5197509" y="1615829"/>
              <a:ext cx="691992" cy="18094"/>
            </a:xfrm>
            <a:custGeom>
              <a:avLst/>
              <a:gdLst/>
              <a:ahLst/>
              <a:cxnLst/>
              <a:rect l="l" t="t" r="r" b="b"/>
              <a:pathLst>
                <a:path w="39633" h="1036" extrusionOk="0">
                  <a:moveTo>
                    <a:pt x="0" y="0"/>
                  </a:moveTo>
                  <a:cubicBezTo>
                    <a:pt x="296" y="592"/>
                    <a:pt x="999" y="1036"/>
                    <a:pt x="1738" y="1036"/>
                  </a:cubicBezTo>
                  <a:lnTo>
                    <a:pt x="37895" y="1036"/>
                  </a:lnTo>
                  <a:cubicBezTo>
                    <a:pt x="38635" y="1036"/>
                    <a:pt x="39263" y="592"/>
                    <a:pt x="39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4"/>
            <p:cNvSpPr/>
            <p:nvPr/>
          </p:nvSpPr>
          <p:spPr>
            <a:xfrm>
              <a:off x="5556380" y="1414938"/>
              <a:ext cx="113612" cy="111304"/>
            </a:xfrm>
            <a:custGeom>
              <a:avLst/>
              <a:gdLst/>
              <a:ahLst/>
              <a:cxnLst/>
              <a:rect l="l" t="t" r="r" b="b"/>
              <a:pathLst>
                <a:path w="6507" h="6373" extrusionOk="0">
                  <a:moveTo>
                    <a:pt x="3163" y="2987"/>
                  </a:moveTo>
                  <a:lnTo>
                    <a:pt x="3253" y="3739"/>
                  </a:lnTo>
                  <a:lnTo>
                    <a:pt x="3180" y="3850"/>
                  </a:lnTo>
                  <a:lnTo>
                    <a:pt x="3163" y="2987"/>
                  </a:lnTo>
                  <a:close/>
                  <a:moveTo>
                    <a:pt x="2895" y="1"/>
                  </a:moveTo>
                  <a:cubicBezTo>
                    <a:pt x="1949" y="1"/>
                    <a:pt x="1132" y="37"/>
                    <a:pt x="924" y="79"/>
                  </a:cubicBezTo>
                  <a:cubicBezTo>
                    <a:pt x="370" y="226"/>
                    <a:pt x="0" y="781"/>
                    <a:pt x="111" y="1336"/>
                  </a:cubicBezTo>
                  <a:lnTo>
                    <a:pt x="1368" y="5550"/>
                  </a:lnTo>
                  <a:cubicBezTo>
                    <a:pt x="1479" y="5809"/>
                    <a:pt x="1664" y="6105"/>
                    <a:pt x="1923" y="6253"/>
                  </a:cubicBezTo>
                  <a:cubicBezTo>
                    <a:pt x="2100" y="6319"/>
                    <a:pt x="2291" y="6372"/>
                    <a:pt x="2471" y="6372"/>
                  </a:cubicBezTo>
                  <a:cubicBezTo>
                    <a:pt x="2591" y="6372"/>
                    <a:pt x="2706" y="6349"/>
                    <a:pt x="2810" y="6290"/>
                  </a:cubicBezTo>
                  <a:lnTo>
                    <a:pt x="4843" y="5365"/>
                  </a:lnTo>
                  <a:cubicBezTo>
                    <a:pt x="5250" y="5180"/>
                    <a:pt x="5546" y="4663"/>
                    <a:pt x="5435" y="4219"/>
                  </a:cubicBezTo>
                  <a:lnTo>
                    <a:pt x="5176" y="2445"/>
                  </a:lnTo>
                  <a:cubicBezTo>
                    <a:pt x="5078" y="1957"/>
                    <a:pt x="4637" y="1612"/>
                    <a:pt x="4180" y="1612"/>
                  </a:cubicBezTo>
                  <a:cubicBezTo>
                    <a:pt x="4117" y="1612"/>
                    <a:pt x="4055" y="1618"/>
                    <a:pt x="3993" y="1631"/>
                  </a:cubicBezTo>
                  <a:cubicBezTo>
                    <a:pt x="3560" y="1685"/>
                    <a:pt x="3245" y="1997"/>
                    <a:pt x="3152" y="2379"/>
                  </a:cubicBezTo>
                  <a:lnTo>
                    <a:pt x="3152" y="2379"/>
                  </a:lnTo>
                  <a:lnTo>
                    <a:pt x="3143" y="1890"/>
                  </a:lnTo>
                  <a:lnTo>
                    <a:pt x="6507" y="448"/>
                  </a:lnTo>
                  <a:cubicBezTo>
                    <a:pt x="6414" y="102"/>
                    <a:pt x="4473" y="1"/>
                    <a:pt x="2895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4"/>
            <p:cNvSpPr/>
            <p:nvPr/>
          </p:nvSpPr>
          <p:spPr>
            <a:xfrm>
              <a:off x="5551859" y="1423478"/>
              <a:ext cx="115550" cy="116736"/>
            </a:xfrm>
            <a:custGeom>
              <a:avLst/>
              <a:gdLst/>
              <a:ahLst/>
              <a:cxnLst/>
              <a:rect l="l" t="t" r="r" b="b"/>
              <a:pathLst>
                <a:path w="6618" h="6684" extrusionOk="0">
                  <a:moveTo>
                    <a:pt x="1262" y="1"/>
                  </a:moveTo>
                  <a:cubicBezTo>
                    <a:pt x="1175" y="1"/>
                    <a:pt x="1087" y="11"/>
                    <a:pt x="998" y="33"/>
                  </a:cubicBezTo>
                  <a:cubicBezTo>
                    <a:pt x="370" y="144"/>
                    <a:pt x="0" y="773"/>
                    <a:pt x="148" y="1364"/>
                  </a:cubicBezTo>
                  <a:lnTo>
                    <a:pt x="1516" y="5801"/>
                  </a:lnTo>
                  <a:cubicBezTo>
                    <a:pt x="1590" y="6133"/>
                    <a:pt x="1812" y="6392"/>
                    <a:pt x="2108" y="6540"/>
                  </a:cubicBezTo>
                  <a:cubicBezTo>
                    <a:pt x="2244" y="6638"/>
                    <a:pt x="2401" y="6684"/>
                    <a:pt x="2568" y="6684"/>
                  </a:cubicBezTo>
                  <a:cubicBezTo>
                    <a:pt x="2718" y="6684"/>
                    <a:pt x="2875" y="6647"/>
                    <a:pt x="3032" y="6577"/>
                  </a:cubicBezTo>
                  <a:lnTo>
                    <a:pt x="5879" y="5320"/>
                  </a:lnTo>
                  <a:cubicBezTo>
                    <a:pt x="6359" y="5135"/>
                    <a:pt x="6618" y="4618"/>
                    <a:pt x="6544" y="4137"/>
                  </a:cubicBezTo>
                  <a:lnTo>
                    <a:pt x="6211" y="2288"/>
                  </a:lnTo>
                  <a:cubicBezTo>
                    <a:pt x="6143" y="1740"/>
                    <a:pt x="5598" y="1319"/>
                    <a:pt x="5077" y="1319"/>
                  </a:cubicBezTo>
                  <a:cubicBezTo>
                    <a:pt x="5036" y="1319"/>
                    <a:pt x="4995" y="1322"/>
                    <a:pt x="4954" y="1327"/>
                  </a:cubicBezTo>
                  <a:cubicBezTo>
                    <a:pt x="4363" y="1401"/>
                    <a:pt x="3956" y="1993"/>
                    <a:pt x="4030" y="2621"/>
                  </a:cubicBezTo>
                  <a:lnTo>
                    <a:pt x="4215" y="3619"/>
                  </a:lnTo>
                  <a:lnTo>
                    <a:pt x="3402" y="3989"/>
                  </a:lnTo>
                  <a:lnTo>
                    <a:pt x="2329" y="847"/>
                  </a:lnTo>
                  <a:cubicBezTo>
                    <a:pt x="2204" y="343"/>
                    <a:pt x="1757" y="1"/>
                    <a:pt x="1262" y="1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4"/>
            <p:cNvSpPr/>
            <p:nvPr/>
          </p:nvSpPr>
          <p:spPr>
            <a:xfrm>
              <a:off x="5659646" y="1342035"/>
              <a:ext cx="36806" cy="205353"/>
            </a:xfrm>
            <a:custGeom>
              <a:avLst/>
              <a:gdLst/>
              <a:ahLst/>
              <a:cxnLst/>
              <a:rect l="l" t="t" r="r" b="b"/>
              <a:pathLst>
                <a:path w="2108" h="11758" extrusionOk="0">
                  <a:moveTo>
                    <a:pt x="1073" y="1"/>
                  </a:moveTo>
                  <a:cubicBezTo>
                    <a:pt x="444" y="1"/>
                    <a:pt x="0" y="482"/>
                    <a:pt x="0" y="1073"/>
                  </a:cubicBezTo>
                  <a:lnTo>
                    <a:pt x="0" y="10685"/>
                  </a:lnTo>
                  <a:cubicBezTo>
                    <a:pt x="0" y="11277"/>
                    <a:pt x="444" y="11758"/>
                    <a:pt x="1073" y="11758"/>
                  </a:cubicBezTo>
                  <a:cubicBezTo>
                    <a:pt x="1664" y="11758"/>
                    <a:pt x="2108" y="11277"/>
                    <a:pt x="2108" y="10685"/>
                  </a:cubicBezTo>
                  <a:lnTo>
                    <a:pt x="2108" y="1073"/>
                  </a:lnTo>
                  <a:cubicBezTo>
                    <a:pt x="2108" y="482"/>
                    <a:pt x="1664" y="1"/>
                    <a:pt x="1073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4"/>
            <p:cNvSpPr/>
            <p:nvPr/>
          </p:nvSpPr>
          <p:spPr>
            <a:xfrm>
              <a:off x="5570575" y="1328485"/>
              <a:ext cx="463020" cy="173061"/>
            </a:xfrm>
            <a:custGeom>
              <a:avLst/>
              <a:gdLst/>
              <a:ahLst/>
              <a:cxnLst/>
              <a:rect l="l" t="t" r="r" b="b"/>
              <a:pathLst>
                <a:path w="30243" h="9909" extrusionOk="0">
                  <a:moveTo>
                    <a:pt x="24734" y="0"/>
                  </a:moveTo>
                  <a:lnTo>
                    <a:pt x="6766" y="481"/>
                  </a:lnTo>
                  <a:cubicBezTo>
                    <a:pt x="4917" y="518"/>
                    <a:pt x="2699" y="1442"/>
                    <a:pt x="1738" y="2515"/>
                  </a:cubicBezTo>
                  <a:lnTo>
                    <a:pt x="0" y="4474"/>
                  </a:lnTo>
                  <a:lnTo>
                    <a:pt x="0" y="7764"/>
                  </a:lnTo>
                  <a:lnTo>
                    <a:pt x="703" y="7764"/>
                  </a:lnTo>
                  <a:lnTo>
                    <a:pt x="1220" y="6803"/>
                  </a:lnTo>
                  <a:cubicBezTo>
                    <a:pt x="1555" y="6082"/>
                    <a:pt x="2267" y="5684"/>
                    <a:pt x="3006" y="5684"/>
                  </a:cubicBezTo>
                  <a:cubicBezTo>
                    <a:pt x="3327" y="5684"/>
                    <a:pt x="3654" y="5759"/>
                    <a:pt x="3956" y="5916"/>
                  </a:cubicBezTo>
                  <a:cubicBezTo>
                    <a:pt x="4659" y="6286"/>
                    <a:pt x="5065" y="7025"/>
                    <a:pt x="5065" y="7764"/>
                  </a:cubicBezTo>
                  <a:lnTo>
                    <a:pt x="5805" y="9909"/>
                  </a:lnTo>
                  <a:cubicBezTo>
                    <a:pt x="5805" y="9909"/>
                    <a:pt x="6766" y="8910"/>
                    <a:pt x="7173" y="7690"/>
                  </a:cubicBezTo>
                  <a:cubicBezTo>
                    <a:pt x="7536" y="6493"/>
                    <a:pt x="8646" y="5545"/>
                    <a:pt x="10434" y="5545"/>
                  </a:cubicBezTo>
                  <a:cubicBezTo>
                    <a:pt x="10468" y="5545"/>
                    <a:pt x="10503" y="5545"/>
                    <a:pt x="10537" y="5546"/>
                  </a:cubicBezTo>
                  <a:lnTo>
                    <a:pt x="30242" y="5953"/>
                  </a:lnTo>
                  <a:lnTo>
                    <a:pt x="24734" y="0"/>
                  </a:ln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4"/>
            <p:cNvSpPr/>
            <p:nvPr/>
          </p:nvSpPr>
          <p:spPr>
            <a:xfrm>
              <a:off x="5527976" y="1402886"/>
              <a:ext cx="74886" cy="181304"/>
            </a:xfrm>
            <a:custGeom>
              <a:avLst/>
              <a:gdLst/>
              <a:ahLst/>
              <a:cxnLst/>
              <a:rect l="l" t="t" r="r" b="b"/>
              <a:pathLst>
                <a:path w="4289" h="10381" extrusionOk="0">
                  <a:moveTo>
                    <a:pt x="3177" y="0"/>
                  </a:moveTo>
                  <a:cubicBezTo>
                    <a:pt x="2776" y="0"/>
                    <a:pt x="2395" y="206"/>
                    <a:pt x="2219" y="584"/>
                  </a:cubicBezTo>
                  <a:lnTo>
                    <a:pt x="148" y="4466"/>
                  </a:lnTo>
                  <a:cubicBezTo>
                    <a:pt x="37" y="4613"/>
                    <a:pt x="0" y="4798"/>
                    <a:pt x="0" y="4983"/>
                  </a:cubicBezTo>
                  <a:lnTo>
                    <a:pt x="0" y="9272"/>
                  </a:lnTo>
                  <a:cubicBezTo>
                    <a:pt x="0" y="9900"/>
                    <a:pt x="518" y="10381"/>
                    <a:pt x="1109" y="10381"/>
                  </a:cubicBezTo>
                  <a:cubicBezTo>
                    <a:pt x="1701" y="10381"/>
                    <a:pt x="2219" y="9900"/>
                    <a:pt x="2219" y="9272"/>
                  </a:cubicBezTo>
                  <a:lnTo>
                    <a:pt x="2219" y="5205"/>
                  </a:lnTo>
                  <a:lnTo>
                    <a:pt x="4178" y="1582"/>
                  </a:lnTo>
                  <a:cubicBezTo>
                    <a:pt x="4252" y="1434"/>
                    <a:pt x="4289" y="1249"/>
                    <a:pt x="4289" y="1064"/>
                  </a:cubicBezTo>
                  <a:cubicBezTo>
                    <a:pt x="4289" y="658"/>
                    <a:pt x="4067" y="288"/>
                    <a:pt x="3734" y="140"/>
                  </a:cubicBezTo>
                  <a:cubicBezTo>
                    <a:pt x="3557" y="46"/>
                    <a:pt x="3365" y="0"/>
                    <a:pt x="3177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4"/>
            <p:cNvSpPr/>
            <p:nvPr/>
          </p:nvSpPr>
          <p:spPr>
            <a:xfrm>
              <a:off x="5728075" y="1320735"/>
              <a:ext cx="315603" cy="152400"/>
            </a:xfrm>
            <a:custGeom>
              <a:avLst/>
              <a:gdLst/>
              <a:ahLst/>
              <a:cxnLst/>
              <a:rect l="l" t="t" r="r" b="b"/>
              <a:pathLst>
                <a:path w="25732" h="8726" extrusionOk="0">
                  <a:moveTo>
                    <a:pt x="25732" y="1"/>
                  </a:moveTo>
                  <a:lnTo>
                    <a:pt x="0" y="444"/>
                  </a:lnTo>
                  <a:lnTo>
                    <a:pt x="0" y="7099"/>
                  </a:lnTo>
                  <a:lnTo>
                    <a:pt x="25732" y="8726"/>
                  </a:lnTo>
                  <a:lnTo>
                    <a:pt x="257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7" name="Google Shape;1377;p44"/>
          <p:cNvSpPr/>
          <p:nvPr/>
        </p:nvSpPr>
        <p:spPr>
          <a:xfrm>
            <a:off x="1895999" y="539498"/>
            <a:ext cx="1022510" cy="1022785"/>
          </a:xfrm>
          <a:custGeom>
            <a:avLst/>
            <a:gdLst/>
            <a:ahLst/>
            <a:cxnLst/>
            <a:rect l="l" t="t" r="r" b="b"/>
            <a:pathLst>
              <a:path w="58563" h="58562" extrusionOk="0">
                <a:moveTo>
                  <a:pt x="1" y="0"/>
                </a:moveTo>
                <a:lnTo>
                  <a:pt x="1" y="58562"/>
                </a:lnTo>
                <a:lnTo>
                  <a:pt x="58562" y="58562"/>
                </a:lnTo>
                <a:lnTo>
                  <a:pt x="58562" y="0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400" b="1">
                <a:solidFill>
                  <a:schemeClr val="accent3"/>
                </a:solidFill>
                <a:sym typeface="Aleo"/>
              </a:rPr>
              <a:t>Â</a:t>
            </a:r>
            <a:endParaRPr/>
          </a:p>
        </p:txBody>
      </p:sp>
      <p:sp>
        <p:nvSpPr>
          <p:cNvPr id="1378" name="Google Shape;1378;p44"/>
          <p:cNvSpPr/>
          <p:nvPr/>
        </p:nvSpPr>
        <p:spPr>
          <a:xfrm>
            <a:off x="6225451" y="3542620"/>
            <a:ext cx="1022510" cy="1022785"/>
          </a:xfrm>
          <a:custGeom>
            <a:avLst/>
            <a:gdLst/>
            <a:ahLst/>
            <a:cxnLst/>
            <a:rect l="l" t="t" r="r" b="b"/>
            <a:pathLst>
              <a:path w="58563" h="58562" extrusionOk="0">
                <a:moveTo>
                  <a:pt x="1" y="0"/>
                </a:moveTo>
                <a:lnTo>
                  <a:pt x="1" y="58562"/>
                </a:lnTo>
                <a:lnTo>
                  <a:pt x="58562" y="58562"/>
                </a:lnTo>
                <a:lnTo>
                  <a:pt x="58562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400" b="1">
                <a:solidFill>
                  <a:schemeClr val="accent3"/>
                </a:solidFill>
                <a:sym typeface="Aleo"/>
              </a:rPr>
              <a:t>Ê</a:t>
            </a:r>
            <a:endParaRPr/>
          </a:p>
        </p:txBody>
      </p:sp>
      <p:grpSp>
        <p:nvGrpSpPr>
          <p:cNvPr id="1379" name="Google Shape;1379;p44"/>
          <p:cNvGrpSpPr/>
          <p:nvPr/>
        </p:nvGrpSpPr>
        <p:grpSpPr>
          <a:xfrm>
            <a:off x="7408874" y="3542620"/>
            <a:ext cx="1021846" cy="1056811"/>
            <a:chOff x="7405249" y="3226265"/>
            <a:chExt cx="1021846" cy="1056811"/>
          </a:xfrm>
        </p:grpSpPr>
        <p:sp>
          <p:nvSpPr>
            <p:cNvPr id="1380" name="Google Shape;1380;p44"/>
            <p:cNvSpPr/>
            <p:nvPr/>
          </p:nvSpPr>
          <p:spPr>
            <a:xfrm>
              <a:off x="7405249" y="3226265"/>
              <a:ext cx="1021846" cy="1022785"/>
            </a:xfrm>
            <a:custGeom>
              <a:avLst/>
              <a:gdLst/>
              <a:ahLst/>
              <a:cxnLst/>
              <a:rect l="l" t="t" r="r" b="b"/>
              <a:pathLst>
                <a:path w="58525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4"/>
            <p:cNvSpPr/>
            <p:nvPr/>
          </p:nvSpPr>
          <p:spPr>
            <a:xfrm rot="5400000">
              <a:off x="7708692" y="3561310"/>
              <a:ext cx="59048" cy="125735"/>
            </a:xfrm>
            <a:custGeom>
              <a:avLst/>
              <a:gdLst/>
              <a:ahLst/>
              <a:cxnLst/>
              <a:rect l="l" t="t" r="r" b="b"/>
              <a:pathLst>
                <a:path w="3329" h="7247" extrusionOk="0">
                  <a:moveTo>
                    <a:pt x="1664" y="1"/>
                  </a:moveTo>
                  <a:cubicBezTo>
                    <a:pt x="740" y="1"/>
                    <a:pt x="1" y="740"/>
                    <a:pt x="1" y="1664"/>
                  </a:cubicBezTo>
                  <a:lnTo>
                    <a:pt x="1" y="5583"/>
                  </a:lnTo>
                  <a:cubicBezTo>
                    <a:pt x="1" y="6507"/>
                    <a:pt x="740" y="7247"/>
                    <a:pt x="1664" y="7247"/>
                  </a:cubicBezTo>
                  <a:cubicBezTo>
                    <a:pt x="2589" y="7247"/>
                    <a:pt x="3328" y="6507"/>
                    <a:pt x="3328" y="5583"/>
                  </a:cubicBezTo>
                  <a:lnTo>
                    <a:pt x="3328" y="1664"/>
                  </a:lnTo>
                  <a:cubicBezTo>
                    <a:pt x="3328" y="740"/>
                    <a:pt x="2589" y="1"/>
                    <a:pt x="1664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4"/>
            <p:cNvSpPr/>
            <p:nvPr/>
          </p:nvSpPr>
          <p:spPr>
            <a:xfrm rot="5400000">
              <a:off x="7485785" y="3562175"/>
              <a:ext cx="148871" cy="263659"/>
            </a:xfrm>
            <a:custGeom>
              <a:avLst/>
              <a:gdLst/>
              <a:ahLst/>
              <a:cxnLst/>
              <a:rect l="l" t="t" r="r" b="b"/>
              <a:pathLst>
                <a:path w="8393" h="26287" extrusionOk="0">
                  <a:moveTo>
                    <a:pt x="296" y="1"/>
                  </a:moveTo>
                  <a:lnTo>
                    <a:pt x="1" y="26287"/>
                  </a:lnTo>
                  <a:lnTo>
                    <a:pt x="8393" y="26287"/>
                  </a:lnTo>
                  <a:lnTo>
                    <a:pt x="8060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4"/>
            <p:cNvSpPr/>
            <p:nvPr/>
          </p:nvSpPr>
          <p:spPr>
            <a:xfrm rot="5400000">
              <a:off x="7467531" y="3574166"/>
              <a:ext cx="154799" cy="239038"/>
            </a:xfrm>
            <a:custGeom>
              <a:avLst/>
              <a:gdLst/>
              <a:ahLst/>
              <a:cxnLst/>
              <a:rect l="l" t="t" r="r" b="b"/>
              <a:pathLst>
                <a:path w="8726" h="34051" extrusionOk="0">
                  <a:moveTo>
                    <a:pt x="1" y="0"/>
                  </a:moveTo>
                  <a:lnTo>
                    <a:pt x="1" y="34050"/>
                  </a:lnTo>
                  <a:lnTo>
                    <a:pt x="8726" y="34050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4"/>
            <p:cNvSpPr/>
            <p:nvPr/>
          </p:nvSpPr>
          <p:spPr>
            <a:xfrm rot="5400000">
              <a:off x="7665889" y="3627707"/>
              <a:ext cx="160684" cy="140483"/>
            </a:xfrm>
            <a:custGeom>
              <a:avLst/>
              <a:gdLst/>
              <a:ahLst/>
              <a:cxnLst/>
              <a:rect l="l" t="t" r="r" b="b"/>
              <a:pathLst>
                <a:path w="9059" h="8097" extrusionOk="0">
                  <a:moveTo>
                    <a:pt x="1" y="0"/>
                  </a:moveTo>
                  <a:lnTo>
                    <a:pt x="1" y="6803"/>
                  </a:lnTo>
                  <a:cubicBezTo>
                    <a:pt x="1" y="7542"/>
                    <a:pt x="592" y="8097"/>
                    <a:pt x="1295" y="8097"/>
                  </a:cubicBezTo>
                  <a:lnTo>
                    <a:pt x="7764" y="8097"/>
                  </a:lnTo>
                  <a:cubicBezTo>
                    <a:pt x="8504" y="8097"/>
                    <a:pt x="9058" y="7505"/>
                    <a:pt x="9058" y="6803"/>
                  </a:cubicBezTo>
                  <a:lnTo>
                    <a:pt x="9058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4"/>
            <p:cNvSpPr/>
            <p:nvPr/>
          </p:nvSpPr>
          <p:spPr>
            <a:xfrm rot="5400000">
              <a:off x="7831437" y="3543581"/>
              <a:ext cx="37408" cy="182834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36" y="1"/>
                  </a:moveTo>
                  <a:cubicBezTo>
                    <a:pt x="444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4" y="10538"/>
                    <a:pt x="1036" y="10538"/>
                  </a:cubicBezTo>
                  <a:cubicBezTo>
                    <a:pt x="1627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27" y="1"/>
                    <a:pt x="1036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4"/>
            <p:cNvSpPr/>
            <p:nvPr/>
          </p:nvSpPr>
          <p:spPr>
            <a:xfrm rot="5400000">
              <a:off x="7841024" y="3579745"/>
              <a:ext cx="38065" cy="193782"/>
            </a:xfrm>
            <a:custGeom>
              <a:avLst/>
              <a:gdLst/>
              <a:ahLst/>
              <a:cxnLst/>
              <a:rect l="l" t="t" r="r" b="b"/>
              <a:pathLst>
                <a:path w="2146" h="11169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0168"/>
                  </a:lnTo>
                  <a:cubicBezTo>
                    <a:pt x="1" y="10722"/>
                    <a:pt x="481" y="11166"/>
                    <a:pt x="1073" y="11166"/>
                  </a:cubicBezTo>
                  <a:cubicBezTo>
                    <a:pt x="1098" y="11167"/>
                    <a:pt x="1123" y="11168"/>
                    <a:pt x="1147" y="11168"/>
                  </a:cubicBezTo>
                  <a:cubicBezTo>
                    <a:pt x="1704" y="11168"/>
                    <a:pt x="2145" y="10770"/>
                    <a:pt x="2145" y="10168"/>
                  </a:cubicBezTo>
                  <a:lnTo>
                    <a:pt x="2145" y="1073"/>
                  </a:lnTo>
                  <a:cubicBezTo>
                    <a:pt x="2145" y="481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4"/>
            <p:cNvSpPr/>
            <p:nvPr/>
          </p:nvSpPr>
          <p:spPr>
            <a:xfrm rot="5400000">
              <a:off x="7831437" y="3626858"/>
              <a:ext cx="37408" cy="182834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73" y="1"/>
                  </a:moveTo>
                  <a:cubicBezTo>
                    <a:pt x="445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5" y="10538"/>
                    <a:pt x="1073" y="10538"/>
                  </a:cubicBezTo>
                  <a:cubicBezTo>
                    <a:pt x="1665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4"/>
            <p:cNvSpPr/>
            <p:nvPr/>
          </p:nvSpPr>
          <p:spPr>
            <a:xfrm rot="5400000">
              <a:off x="7705070" y="3623930"/>
              <a:ext cx="67562" cy="66728"/>
            </a:xfrm>
            <a:custGeom>
              <a:avLst/>
              <a:gdLst/>
              <a:ahLst/>
              <a:cxnLst/>
              <a:rect l="l" t="t" r="r" b="b"/>
              <a:pathLst>
                <a:path w="3809" h="3846" extrusionOk="0">
                  <a:moveTo>
                    <a:pt x="185" y="0"/>
                  </a:moveTo>
                  <a:cubicBezTo>
                    <a:pt x="74" y="0"/>
                    <a:pt x="0" y="111"/>
                    <a:pt x="0" y="185"/>
                  </a:cubicBezTo>
                  <a:cubicBezTo>
                    <a:pt x="0" y="296"/>
                    <a:pt x="74" y="370"/>
                    <a:pt x="185" y="370"/>
                  </a:cubicBezTo>
                  <a:cubicBezTo>
                    <a:pt x="1997" y="370"/>
                    <a:pt x="3476" y="1849"/>
                    <a:pt x="3476" y="3660"/>
                  </a:cubicBezTo>
                  <a:cubicBezTo>
                    <a:pt x="3476" y="3734"/>
                    <a:pt x="3550" y="3845"/>
                    <a:pt x="3660" y="3845"/>
                  </a:cubicBezTo>
                  <a:cubicBezTo>
                    <a:pt x="3734" y="3845"/>
                    <a:pt x="3808" y="3734"/>
                    <a:pt x="3771" y="3623"/>
                  </a:cubicBezTo>
                  <a:cubicBezTo>
                    <a:pt x="3771" y="1627"/>
                    <a:pt x="2182" y="0"/>
                    <a:pt x="185" y="0"/>
                  </a:cubicBez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4"/>
            <p:cNvSpPr/>
            <p:nvPr/>
          </p:nvSpPr>
          <p:spPr>
            <a:xfrm rot="5400000">
              <a:off x="7716517" y="3678334"/>
              <a:ext cx="164622" cy="35290"/>
            </a:xfrm>
            <a:custGeom>
              <a:avLst/>
              <a:gdLst/>
              <a:ahLst/>
              <a:cxnLst/>
              <a:rect l="l" t="t" r="r" b="b"/>
              <a:pathLst>
                <a:path w="9281" h="2034" extrusionOk="0">
                  <a:moveTo>
                    <a:pt x="1" y="0"/>
                  </a:moveTo>
                  <a:lnTo>
                    <a:pt x="1" y="2034"/>
                  </a:lnTo>
                  <a:lnTo>
                    <a:pt x="9280" y="2034"/>
                  </a:lnTo>
                  <a:lnTo>
                    <a:pt x="9280" y="0"/>
                  </a:ln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4"/>
            <p:cNvSpPr/>
            <p:nvPr/>
          </p:nvSpPr>
          <p:spPr>
            <a:xfrm rot="2701044">
              <a:off x="7814181" y="3675970"/>
              <a:ext cx="231150" cy="36814"/>
            </a:xfrm>
            <a:custGeom>
              <a:avLst/>
              <a:gdLst/>
              <a:ahLst/>
              <a:cxnLst/>
              <a:rect l="l" t="t" r="r" b="b"/>
              <a:pathLst>
                <a:path w="13236" h="2108" extrusionOk="0">
                  <a:moveTo>
                    <a:pt x="1035" y="1"/>
                  </a:moveTo>
                  <a:cubicBezTo>
                    <a:pt x="481" y="1"/>
                    <a:pt x="74" y="444"/>
                    <a:pt x="74" y="1036"/>
                  </a:cubicBezTo>
                  <a:cubicBezTo>
                    <a:pt x="0" y="1664"/>
                    <a:pt x="444" y="2108"/>
                    <a:pt x="1035" y="2108"/>
                  </a:cubicBezTo>
                  <a:lnTo>
                    <a:pt x="12164" y="2108"/>
                  </a:lnTo>
                  <a:cubicBezTo>
                    <a:pt x="12755" y="2108"/>
                    <a:pt x="13236" y="1664"/>
                    <a:pt x="13236" y="1036"/>
                  </a:cubicBezTo>
                  <a:cubicBezTo>
                    <a:pt x="13236" y="444"/>
                    <a:pt x="12755" y="1"/>
                    <a:pt x="12164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4"/>
            <p:cNvSpPr/>
            <p:nvPr/>
          </p:nvSpPr>
          <p:spPr>
            <a:xfrm rot="2701044">
              <a:off x="7954086" y="3695571"/>
              <a:ext cx="113654" cy="112292"/>
            </a:xfrm>
            <a:custGeom>
              <a:avLst/>
              <a:gdLst/>
              <a:ahLst/>
              <a:cxnLst/>
              <a:rect l="l" t="t" r="r" b="b"/>
              <a:pathLst>
                <a:path w="6508" h="6430" extrusionOk="0">
                  <a:moveTo>
                    <a:pt x="3461" y="3048"/>
                  </a:moveTo>
                  <a:lnTo>
                    <a:pt x="2663" y="3176"/>
                  </a:lnTo>
                  <a:lnTo>
                    <a:pt x="2589" y="3065"/>
                  </a:lnTo>
                  <a:lnTo>
                    <a:pt x="3461" y="3048"/>
                  </a:lnTo>
                  <a:close/>
                  <a:moveTo>
                    <a:pt x="5314" y="0"/>
                  </a:moveTo>
                  <a:cubicBezTo>
                    <a:pt x="5232" y="0"/>
                    <a:pt x="5149" y="11"/>
                    <a:pt x="5066" y="33"/>
                  </a:cubicBezTo>
                  <a:lnTo>
                    <a:pt x="851" y="1290"/>
                  </a:lnTo>
                  <a:cubicBezTo>
                    <a:pt x="593" y="1364"/>
                    <a:pt x="297" y="1549"/>
                    <a:pt x="186" y="1845"/>
                  </a:cubicBezTo>
                  <a:cubicBezTo>
                    <a:pt x="38" y="2104"/>
                    <a:pt x="1" y="2436"/>
                    <a:pt x="112" y="2732"/>
                  </a:cubicBezTo>
                  <a:lnTo>
                    <a:pt x="1036" y="4765"/>
                  </a:lnTo>
                  <a:cubicBezTo>
                    <a:pt x="1200" y="5125"/>
                    <a:pt x="1624" y="5370"/>
                    <a:pt x="2053" y="5370"/>
                  </a:cubicBezTo>
                  <a:cubicBezTo>
                    <a:pt x="2108" y="5370"/>
                    <a:pt x="2164" y="5365"/>
                    <a:pt x="2219" y="5357"/>
                  </a:cubicBezTo>
                  <a:lnTo>
                    <a:pt x="3957" y="5061"/>
                  </a:lnTo>
                  <a:cubicBezTo>
                    <a:pt x="4511" y="4987"/>
                    <a:pt x="4918" y="4470"/>
                    <a:pt x="4807" y="3915"/>
                  </a:cubicBezTo>
                  <a:cubicBezTo>
                    <a:pt x="4720" y="3450"/>
                    <a:pt x="4358" y="3122"/>
                    <a:pt x="3937" y="3039"/>
                  </a:cubicBezTo>
                  <a:lnTo>
                    <a:pt x="3937" y="3039"/>
                  </a:lnTo>
                  <a:lnTo>
                    <a:pt x="4511" y="3028"/>
                  </a:lnTo>
                  <a:lnTo>
                    <a:pt x="5953" y="6429"/>
                  </a:lnTo>
                  <a:cubicBezTo>
                    <a:pt x="6508" y="6281"/>
                    <a:pt x="6471" y="1364"/>
                    <a:pt x="6323" y="810"/>
                  </a:cubicBezTo>
                  <a:cubicBezTo>
                    <a:pt x="6197" y="338"/>
                    <a:pt x="5778" y="0"/>
                    <a:pt x="5314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4"/>
            <p:cNvSpPr/>
            <p:nvPr/>
          </p:nvSpPr>
          <p:spPr>
            <a:xfrm rot="2701044">
              <a:off x="7949493" y="3685336"/>
              <a:ext cx="119470" cy="112048"/>
            </a:xfrm>
            <a:custGeom>
              <a:avLst/>
              <a:gdLst/>
              <a:ahLst/>
              <a:cxnLst/>
              <a:rect l="l" t="t" r="r" b="b"/>
              <a:pathLst>
                <a:path w="6841" h="6416" extrusionOk="0">
                  <a:moveTo>
                    <a:pt x="5639" y="1"/>
                  </a:moveTo>
                  <a:cubicBezTo>
                    <a:pt x="5548" y="1"/>
                    <a:pt x="5455" y="11"/>
                    <a:pt x="5361" y="33"/>
                  </a:cubicBezTo>
                  <a:lnTo>
                    <a:pt x="925" y="1364"/>
                  </a:lnTo>
                  <a:cubicBezTo>
                    <a:pt x="629" y="1475"/>
                    <a:pt x="333" y="1697"/>
                    <a:pt x="185" y="1993"/>
                  </a:cubicBezTo>
                  <a:cubicBezTo>
                    <a:pt x="1" y="2252"/>
                    <a:pt x="1" y="2584"/>
                    <a:pt x="149" y="2917"/>
                  </a:cubicBezTo>
                  <a:lnTo>
                    <a:pt x="1406" y="5764"/>
                  </a:lnTo>
                  <a:cubicBezTo>
                    <a:pt x="1564" y="6144"/>
                    <a:pt x="1940" y="6416"/>
                    <a:pt x="2370" y="6416"/>
                  </a:cubicBezTo>
                  <a:cubicBezTo>
                    <a:pt x="2441" y="6416"/>
                    <a:pt x="2515" y="6408"/>
                    <a:pt x="2589" y="6392"/>
                  </a:cubicBezTo>
                  <a:lnTo>
                    <a:pt x="4437" y="6097"/>
                  </a:lnTo>
                  <a:cubicBezTo>
                    <a:pt x="5066" y="5949"/>
                    <a:pt x="5472" y="5394"/>
                    <a:pt x="5435" y="4840"/>
                  </a:cubicBezTo>
                  <a:cubicBezTo>
                    <a:pt x="5333" y="4295"/>
                    <a:pt x="4823" y="3907"/>
                    <a:pt x="4281" y="3907"/>
                  </a:cubicBezTo>
                  <a:cubicBezTo>
                    <a:pt x="4235" y="3907"/>
                    <a:pt x="4188" y="3909"/>
                    <a:pt x="4141" y="3915"/>
                  </a:cubicBezTo>
                  <a:lnTo>
                    <a:pt x="3106" y="4100"/>
                  </a:lnTo>
                  <a:lnTo>
                    <a:pt x="2736" y="3287"/>
                  </a:lnTo>
                  <a:lnTo>
                    <a:pt x="5879" y="2215"/>
                  </a:lnTo>
                  <a:cubicBezTo>
                    <a:pt x="6470" y="2067"/>
                    <a:pt x="6840" y="1475"/>
                    <a:pt x="6729" y="847"/>
                  </a:cubicBezTo>
                  <a:cubicBezTo>
                    <a:pt x="6603" y="343"/>
                    <a:pt x="6157" y="1"/>
                    <a:pt x="5639" y="1"/>
                  </a:cubicBez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4"/>
            <p:cNvSpPr/>
            <p:nvPr/>
          </p:nvSpPr>
          <p:spPr>
            <a:xfrm rot="2700862">
              <a:off x="7913586" y="3857895"/>
              <a:ext cx="342846" cy="356046"/>
            </a:xfrm>
            <a:custGeom>
              <a:avLst/>
              <a:gdLst/>
              <a:ahLst/>
              <a:cxnLst/>
              <a:rect l="l" t="t" r="r" b="b"/>
              <a:pathLst>
                <a:path w="24328" h="25252" extrusionOk="0">
                  <a:moveTo>
                    <a:pt x="371" y="1"/>
                  </a:moveTo>
                  <a:lnTo>
                    <a:pt x="1" y="6840"/>
                  </a:lnTo>
                  <a:lnTo>
                    <a:pt x="18375" y="25252"/>
                  </a:lnTo>
                  <a:lnTo>
                    <a:pt x="24328" y="19706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4"/>
            <p:cNvSpPr/>
            <p:nvPr/>
          </p:nvSpPr>
          <p:spPr>
            <a:xfrm rot="2701044">
              <a:off x="7884518" y="3799178"/>
              <a:ext cx="210508" cy="37460"/>
            </a:xfrm>
            <a:custGeom>
              <a:avLst/>
              <a:gdLst/>
              <a:ahLst/>
              <a:cxnLst/>
              <a:rect l="l" t="t" r="r" b="b"/>
              <a:pathLst>
                <a:path w="12054" h="2145" extrusionOk="0">
                  <a:moveTo>
                    <a:pt x="1036" y="1"/>
                  </a:moveTo>
                  <a:cubicBezTo>
                    <a:pt x="445" y="1"/>
                    <a:pt x="1" y="481"/>
                    <a:pt x="1" y="1073"/>
                  </a:cubicBezTo>
                  <a:cubicBezTo>
                    <a:pt x="1" y="1701"/>
                    <a:pt x="445" y="2145"/>
                    <a:pt x="1036" y="2145"/>
                  </a:cubicBezTo>
                  <a:lnTo>
                    <a:pt x="10981" y="2145"/>
                  </a:lnTo>
                  <a:cubicBezTo>
                    <a:pt x="11573" y="2145"/>
                    <a:pt x="12053" y="1701"/>
                    <a:pt x="12053" y="1073"/>
                  </a:cubicBezTo>
                  <a:cubicBezTo>
                    <a:pt x="12053" y="481"/>
                    <a:pt x="11573" y="1"/>
                    <a:pt x="10981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4"/>
            <p:cNvSpPr/>
            <p:nvPr/>
          </p:nvSpPr>
          <p:spPr>
            <a:xfrm rot="2701030">
              <a:off x="7953798" y="3738941"/>
              <a:ext cx="166278" cy="127017"/>
            </a:xfrm>
            <a:custGeom>
              <a:avLst/>
              <a:gdLst/>
              <a:ahLst/>
              <a:cxnLst/>
              <a:rect l="l" t="t" r="r" b="b"/>
              <a:pathLst>
                <a:path w="9392" h="7238" extrusionOk="0">
                  <a:moveTo>
                    <a:pt x="2145" y="1"/>
                  </a:moveTo>
                  <a:lnTo>
                    <a:pt x="2145" y="703"/>
                  </a:lnTo>
                  <a:lnTo>
                    <a:pt x="3106" y="1221"/>
                  </a:lnTo>
                  <a:cubicBezTo>
                    <a:pt x="4142" y="1701"/>
                    <a:pt x="4511" y="2958"/>
                    <a:pt x="3994" y="3920"/>
                  </a:cubicBezTo>
                  <a:cubicBezTo>
                    <a:pt x="3624" y="4659"/>
                    <a:pt x="2885" y="5029"/>
                    <a:pt x="2145" y="5029"/>
                  </a:cubicBezTo>
                  <a:lnTo>
                    <a:pt x="1" y="5768"/>
                  </a:lnTo>
                  <a:lnTo>
                    <a:pt x="5694" y="6766"/>
                  </a:lnTo>
                  <a:cubicBezTo>
                    <a:pt x="6027" y="7081"/>
                    <a:pt x="6452" y="7238"/>
                    <a:pt x="6877" y="7238"/>
                  </a:cubicBezTo>
                  <a:cubicBezTo>
                    <a:pt x="7303" y="7238"/>
                    <a:pt x="7728" y="7081"/>
                    <a:pt x="8060" y="6766"/>
                  </a:cubicBezTo>
                  <a:cubicBezTo>
                    <a:pt x="8689" y="6101"/>
                    <a:pt x="8689" y="5029"/>
                    <a:pt x="8060" y="4400"/>
                  </a:cubicBezTo>
                  <a:lnTo>
                    <a:pt x="9391" y="3439"/>
                  </a:lnTo>
                  <a:lnTo>
                    <a:pt x="5436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4"/>
            <p:cNvSpPr/>
            <p:nvPr/>
          </p:nvSpPr>
          <p:spPr>
            <a:xfrm rot="2701044">
              <a:off x="7916995" y="3654409"/>
              <a:ext cx="213093" cy="74920"/>
            </a:xfrm>
            <a:custGeom>
              <a:avLst/>
              <a:gdLst/>
              <a:ahLst/>
              <a:cxnLst/>
              <a:rect l="l" t="t" r="r" b="b"/>
              <a:pathLst>
                <a:path w="12202" h="4290" extrusionOk="0">
                  <a:moveTo>
                    <a:pt x="1110" y="1"/>
                  </a:moveTo>
                  <a:cubicBezTo>
                    <a:pt x="518" y="1"/>
                    <a:pt x="1" y="481"/>
                    <a:pt x="1" y="1110"/>
                  </a:cubicBezTo>
                  <a:cubicBezTo>
                    <a:pt x="1" y="1701"/>
                    <a:pt x="518" y="2219"/>
                    <a:pt x="1110" y="2219"/>
                  </a:cubicBezTo>
                  <a:lnTo>
                    <a:pt x="6471" y="2219"/>
                  </a:lnTo>
                  <a:lnTo>
                    <a:pt x="10464" y="4141"/>
                  </a:lnTo>
                  <a:cubicBezTo>
                    <a:pt x="10574" y="4252"/>
                    <a:pt x="10759" y="4289"/>
                    <a:pt x="10944" y="4289"/>
                  </a:cubicBezTo>
                  <a:cubicBezTo>
                    <a:pt x="11388" y="4289"/>
                    <a:pt x="11758" y="4067"/>
                    <a:pt x="11942" y="3735"/>
                  </a:cubicBezTo>
                  <a:cubicBezTo>
                    <a:pt x="12201" y="3180"/>
                    <a:pt x="12016" y="2478"/>
                    <a:pt x="11462" y="2219"/>
                  </a:cubicBezTo>
                  <a:lnTo>
                    <a:pt x="7247" y="111"/>
                  </a:lnTo>
                  <a:cubicBezTo>
                    <a:pt x="7136" y="38"/>
                    <a:pt x="6951" y="1"/>
                    <a:pt x="6767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4"/>
            <p:cNvSpPr/>
            <p:nvPr/>
          </p:nvSpPr>
          <p:spPr>
            <a:xfrm>
              <a:off x="7806884" y="3537114"/>
              <a:ext cx="167860" cy="280261"/>
            </a:xfrm>
            <a:custGeom>
              <a:avLst/>
              <a:gdLst/>
              <a:ahLst/>
              <a:cxnLst/>
              <a:rect l="l" t="t" r="r" b="b"/>
              <a:pathLst>
                <a:path w="9614" h="16047" extrusionOk="0">
                  <a:moveTo>
                    <a:pt x="1036" y="1"/>
                  </a:moveTo>
                  <a:cubicBezTo>
                    <a:pt x="445" y="1"/>
                    <a:pt x="1" y="481"/>
                    <a:pt x="1" y="1073"/>
                  </a:cubicBezTo>
                  <a:lnTo>
                    <a:pt x="1" y="14974"/>
                  </a:lnTo>
                  <a:cubicBezTo>
                    <a:pt x="1" y="15602"/>
                    <a:pt x="445" y="16046"/>
                    <a:pt x="1036" y="16046"/>
                  </a:cubicBezTo>
                  <a:lnTo>
                    <a:pt x="8541" y="16046"/>
                  </a:lnTo>
                  <a:cubicBezTo>
                    <a:pt x="9133" y="16046"/>
                    <a:pt x="9613" y="15602"/>
                    <a:pt x="9613" y="14974"/>
                  </a:cubicBezTo>
                  <a:lnTo>
                    <a:pt x="9613" y="1073"/>
                  </a:lnTo>
                  <a:cubicBezTo>
                    <a:pt x="9613" y="481"/>
                    <a:pt x="9133" y="1"/>
                    <a:pt x="8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4"/>
            <p:cNvSpPr/>
            <p:nvPr/>
          </p:nvSpPr>
          <p:spPr>
            <a:xfrm>
              <a:off x="7818511" y="3550038"/>
              <a:ext cx="144604" cy="239567"/>
            </a:xfrm>
            <a:custGeom>
              <a:avLst/>
              <a:gdLst/>
              <a:ahLst/>
              <a:cxnLst/>
              <a:rect l="l" t="t" r="r" b="b"/>
              <a:pathLst>
                <a:path w="8282" h="13717" extrusionOk="0">
                  <a:moveTo>
                    <a:pt x="0" y="0"/>
                  </a:moveTo>
                  <a:lnTo>
                    <a:pt x="0" y="13716"/>
                  </a:lnTo>
                  <a:lnTo>
                    <a:pt x="8282" y="13716"/>
                  </a:lnTo>
                  <a:lnTo>
                    <a:pt x="8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4"/>
            <p:cNvSpPr/>
            <p:nvPr/>
          </p:nvSpPr>
          <p:spPr>
            <a:xfrm rot="2701044">
              <a:off x="7916252" y="3650346"/>
              <a:ext cx="213093" cy="74920"/>
            </a:xfrm>
            <a:custGeom>
              <a:avLst/>
              <a:gdLst/>
              <a:ahLst/>
              <a:cxnLst/>
              <a:rect l="l" t="t" r="r" b="b"/>
              <a:pathLst>
                <a:path w="12202" h="4290" extrusionOk="0">
                  <a:moveTo>
                    <a:pt x="1110" y="1"/>
                  </a:moveTo>
                  <a:cubicBezTo>
                    <a:pt x="518" y="1"/>
                    <a:pt x="1" y="481"/>
                    <a:pt x="1" y="1110"/>
                  </a:cubicBezTo>
                  <a:cubicBezTo>
                    <a:pt x="1" y="1701"/>
                    <a:pt x="518" y="2219"/>
                    <a:pt x="1110" y="2219"/>
                  </a:cubicBezTo>
                  <a:lnTo>
                    <a:pt x="6471" y="2219"/>
                  </a:lnTo>
                  <a:lnTo>
                    <a:pt x="10464" y="4141"/>
                  </a:lnTo>
                  <a:cubicBezTo>
                    <a:pt x="10574" y="4252"/>
                    <a:pt x="10759" y="4289"/>
                    <a:pt x="10944" y="4289"/>
                  </a:cubicBezTo>
                  <a:cubicBezTo>
                    <a:pt x="11388" y="4289"/>
                    <a:pt x="11758" y="4067"/>
                    <a:pt x="11942" y="3735"/>
                  </a:cubicBezTo>
                  <a:cubicBezTo>
                    <a:pt x="12201" y="3180"/>
                    <a:pt x="12016" y="2478"/>
                    <a:pt x="11462" y="2219"/>
                  </a:cubicBezTo>
                  <a:lnTo>
                    <a:pt x="7247" y="111"/>
                  </a:lnTo>
                  <a:cubicBezTo>
                    <a:pt x="7136" y="38"/>
                    <a:pt x="6951" y="1"/>
                    <a:pt x="6767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4"/>
            <p:cNvSpPr/>
            <p:nvPr/>
          </p:nvSpPr>
          <p:spPr>
            <a:xfrm rot="5400000">
              <a:off x="7719960" y="3521944"/>
              <a:ext cx="68884" cy="161769"/>
            </a:xfrm>
            <a:custGeom>
              <a:avLst/>
              <a:gdLst/>
              <a:ahLst/>
              <a:cxnLst/>
              <a:rect l="l" t="t" r="r" b="b"/>
              <a:pathLst>
                <a:path w="3883" h="9124" extrusionOk="0">
                  <a:moveTo>
                    <a:pt x="1225" y="1"/>
                  </a:moveTo>
                  <a:cubicBezTo>
                    <a:pt x="1139" y="1"/>
                    <a:pt x="1050" y="11"/>
                    <a:pt x="962" y="33"/>
                  </a:cubicBezTo>
                  <a:cubicBezTo>
                    <a:pt x="371" y="181"/>
                    <a:pt x="1" y="736"/>
                    <a:pt x="149" y="1327"/>
                  </a:cubicBezTo>
                  <a:lnTo>
                    <a:pt x="1628" y="8241"/>
                  </a:lnTo>
                  <a:cubicBezTo>
                    <a:pt x="1754" y="8776"/>
                    <a:pt x="2174" y="9124"/>
                    <a:pt x="2662" y="9124"/>
                  </a:cubicBezTo>
                  <a:cubicBezTo>
                    <a:pt x="2747" y="9124"/>
                    <a:pt x="2834" y="9113"/>
                    <a:pt x="2922" y="9091"/>
                  </a:cubicBezTo>
                  <a:cubicBezTo>
                    <a:pt x="3513" y="8943"/>
                    <a:pt x="3883" y="8389"/>
                    <a:pt x="3735" y="7797"/>
                  </a:cubicBezTo>
                  <a:lnTo>
                    <a:pt x="2256" y="847"/>
                  </a:lnTo>
                  <a:cubicBezTo>
                    <a:pt x="2162" y="343"/>
                    <a:pt x="1719" y="1"/>
                    <a:pt x="1225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4"/>
            <p:cNvSpPr/>
            <p:nvPr/>
          </p:nvSpPr>
          <p:spPr>
            <a:xfrm>
              <a:off x="7980600" y="3869060"/>
              <a:ext cx="168506" cy="361618"/>
            </a:xfrm>
            <a:custGeom>
              <a:avLst/>
              <a:gdLst/>
              <a:ahLst/>
              <a:cxnLst/>
              <a:rect l="l" t="t" r="r" b="b"/>
              <a:pathLst>
                <a:path w="9651" h="25770" extrusionOk="0">
                  <a:moveTo>
                    <a:pt x="1" y="1"/>
                  </a:moveTo>
                  <a:lnTo>
                    <a:pt x="1" y="25770"/>
                  </a:lnTo>
                  <a:lnTo>
                    <a:pt x="9650" y="25770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44"/>
          <p:cNvGrpSpPr/>
          <p:nvPr/>
        </p:nvGrpSpPr>
        <p:grpSpPr>
          <a:xfrm>
            <a:off x="5042675" y="3542620"/>
            <a:ext cx="1021864" cy="1022785"/>
            <a:chOff x="5039050" y="3226265"/>
            <a:chExt cx="1021864" cy="1022785"/>
          </a:xfrm>
        </p:grpSpPr>
        <p:sp>
          <p:nvSpPr>
            <p:cNvPr id="1403" name="Google Shape;1403;p44"/>
            <p:cNvSpPr/>
            <p:nvPr/>
          </p:nvSpPr>
          <p:spPr>
            <a:xfrm>
              <a:off x="5039050" y="3226265"/>
              <a:ext cx="1021864" cy="1022785"/>
            </a:xfrm>
            <a:custGeom>
              <a:avLst/>
              <a:gdLst/>
              <a:ahLst/>
              <a:cxnLst/>
              <a:rect l="l" t="t" r="r" b="b"/>
              <a:pathLst>
                <a:path w="58526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4" name="Google Shape;1404;p44"/>
            <p:cNvGrpSpPr/>
            <p:nvPr/>
          </p:nvGrpSpPr>
          <p:grpSpPr>
            <a:xfrm>
              <a:off x="5108440" y="3413361"/>
              <a:ext cx="826335" cy="818180"/>
              <a:chOff x="3116775" y="792675"/>
              <a:chExt cx="1351325" cy="1337114"/>
            </a:xfrm>
          </p:grpSpPr>
          <p:sp>
            <p:nvSpPr>
              <p:cNvPr id="1405" name="Google Shape;1405;p44"/>
              <p:cNvSpPr/>
              <p:nvPr/>
            </p:nvSpPr>
            <p:spPr>
              <a:xfrm>
                <a:off x="3345075" y="792675"/>
                <a:ext cx="983450" cy="335525"/>
              </a:xfrm>
              <a:custGeom>
                <a:avLst/>
                <a:gdLst/>
                <a:ahLst/>
                <a:cxnLst/>
                <a:rect l="l" t="t" r="r" b="b"/>
                <a:pathLst>
                  <a:path w="39338" h="13421" extrusionOk="0">
                    <a:moveTo>
                      <a:pt x="1812" y="0"/>
                    </a:moveTo>
                    <a:cubicBezTo>
                      <a:pt x="851" y="0"/>
                      <a:pt x="1" y="777"/>
                      <a:pt x="1" y="1812"/>
                    </a:cubicBezTo>
                    <a:lnTo>
                      <a:pt x="1" y="1849"/>
                    </a:lnTo>
                    <a:cubicBezTo>
                      <a:pt x="1" y="2810"/>
                      <a:pt x="814" y="3661"/>
                      <a:pt x="1812" y="3661"/>
                    </a:cubicBezTo>
                    <a:lnTo>
                      <a:pt x="8467" y="3661"/>
                    </a:lnTo>
                    <a:cubicBezTo>
                      <a:pt x="9317" y="3661"/>
                      <a:pt x="9946" y="4289"/>
                      <a:pt x="9946" y="5102"/>
                    </a:cubicBezTo>
                    <a:lnTo>
                      <a:pt x="9946" y="6692"/>
                    </a:lnTo>
                    <a:lnTo>
                      <a:pt x="10316" y="6692"/>
                    </a:lnTo>
                    <a:lnTo>
                      <a:pt x="10316" y="5102"/>
                    </a:lnTo>
                    <a:cubicBezTo>
                      <a:pt x="10316" y="4067"/>
                      <a:pt x="9539" y="3291"/>
                      <a:pt x="8504" y="3291"/>
                    </a:cubicBezTo>
                    <a:lnTo>
                      <a:pt x="1849" y="3291"/>
                    </a:lnTo>
                    <a:cubicBezTo>
                      <a:pt x="1036" y="3291"/>
                      <a:pt x="370" y="2625"/>
                      <a:pt x="370" y="1812"/>
                    </a:cubicBezTo>
                    <a:lnTo>
                      <a:pt x="370" y="1775"/>
                    </a:lnTo>
                    <a:cubicBezTo>
                      <a:pt x="370" y="925"/>
                      <a:pt x="1036" y="259"/>
                      <a:pt x="1849" y="259"/>
                    </a:cubicBezTo>
                    <a:lnTo>
                      <a:pt x="37600" y="259"/>
                    </a:lnTo>
                    <a:cubicBezTo>
                      <a:pt x="38376" y="259"/>
                      <a:pt x="39079" y="925"/>
                      <a:pt x="39079" y="1775"/>
                    </a:cubicBezTo>
                    <a:lnTo>
                      <a:pt x="39079" y="13421"/>
                    </a:lnTo>
                    <a:lnTo>
                      <a:pt x="39338" y="13421"/>
                    </a:lnTo>
                    <a:lnTo>
                      <a:pt x="39338" y="1812"/>
                    </a:lnTo>
                    <a:cubicBezTo>
                      <a:pt x="39338" y="851"/>
                      <a:pt x="38561" y="0"/>
                      <a:pt x="37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4"/>
              <p:cNvSpPr/>
              <p:nvPr/>
            </p:nvSpPr>
            <p:spPr>
              <a:xfrm>
                <a:off x="4198175" y="1083825"/>
                <a:ext cx="256050" cy="406700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16268" extrusionOk="0">
                    <a:moveTo>
                      <a:pt x="5103" y="0"/>
                    </a:moveTo>
                    <a:cubicBezTo>
                      <a:pt x="2293" y="0"/>
                      <a:pt x="1" y="1886"/>
                      <a:pt x="1" y="7025"/>
                    </a:cubicBezTo>
                    <a:cubicBezTo>
                      <a:pt x="1" y="12127"/>
                      <a:pt x="2256" y="16267"/>
                      <a:pt x="5103" y="16267"/>
                    </a:cubicBezTo>
                    <a:cubicBezTo>
                      <a:pt x="7949" y="16267"/>
                      <a:pt x="10242" y="12164"/>
                      <a:pt x="10242" y="7025"/>
                    </a:cubicBezTo>
                    <a:cubicBezTo>
                      <a:pt x="10242" y="1886"/>
                      <a:pt x="7949" y="0"/>
                      <a:pt x="5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4"/>
              <p:cNvSpPr/>
              <p:nvPr/>
            </p:nvSpPr>
            <p:spPr>
              <a:xfrm>
                <a:off x="4330350" y="1083825"/>
                <a:ext cx="122950" cy="227375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9095" extrusionOk="0">
                    <a:moveTo>
                      <a:pt x="1" y="0"/>
                    </a:moveTo>
                    <a:lnTo>
                      <a:pt x="1" y="9095"/>
                    </a:lnTo>
                    <a:cubicBezTo>
                      <a:pt x="1997" y="9021"/>
                      <a:pt x="3772" y="7986"/>
                      <a:pt x="4918" y="6470"/>
                    </a:cubicBezTo>
                    <a:cubicBezTo>
                      <a:pt x="4770" y="1886"/>
                      <a:pt x="2662" y="148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4"/>
              <p:cNvSpPr/>
              <p:nvPr/>
            </p:nvSpPr>
            <p:spPr>
              <a:xfrm>
                <a:off x="4197250" y="1083825"/>
                <a:ext cx="122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4881" h="9169" extrusionOk="0">
                    <a:moveTo>
                      <a:pt x="4881" y="0"/>
                    </a:moveTo>
                    <a:cubicBezTo>
                      <a:pt x="2256" y="111"/>
                      <a:pt x="186" y="1886"/>
                      <a:pt x="1" y="6470"/>
                    </a:cubicBezTo>
                    <a:cubicBezTo>
                      <a:pt x="1147" y="8060"/>
                      <a:pt x="2884" y="9058"/>
                      <a:pt x="4881" y="9169"/>
                    </a:cubicBezTo>
                    <a:lnTo>
                      <a:pt x="48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4"/>
              <p:cNvSpPr/>
              <p:nvPr/>
            </p:nvSpPr>
            <p:spPr>
              <a:xfrm>
                <a:off x="4319250" y="1083825"/>
                <a:ext cx="12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" extrusionOk="0">
                    <a:moveTo>
                      <a:pt x="1" y="0"/>
                    </a:moveTo>
                    <a:lnTo>
                      <a:pt x="223" y="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4"/>
              <p:cNvSpPr/>
              <p:nvPr/>
            </p:nvSpPr>
            <p:spPr>
              <a:xfrm>
                <a:off x="4172300" y="1304825"/>
                <a:ext cx="97075" cy="2281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9124" extrusionOk="0">
                    <a:moveTo>
                      <a:pt x="1258" y="1"/>
                    </a:moveTo>
                    <a:cubicBezTo>
                      <a:pt x="1173" y="1"/>
                      <a:pt x="1086" y="11"/>
                      <a:pt x="999" y="33"/>
                    </a:cubicBezTo>
                    <a:cubicBezTo>
                      <a:pt x="370" y="181"/>
                      <a:pt x="1" y="736"/>
                      <a:pt x="148" y="1327"/>
                    </a:cubicBezTo>
                    <a:lnTo>
                      <a:pt x="1627" y="8278"/>
                    </a:lnTo>
                    <a:cubicBezTo>
                      <a:pt x="1753" y="8781"/>
                      <a:pt x="2173" y="9124"/>
                      <a:pt x="2660" y="9124"/>
                    </a:cubicBezTo>
                    <a:cubicBezTo>
                      <a:pt x="2746" y="9124"/>
                      <a:pt x="2833" y="9113"/>
                      <a:pt x="2921" y="9091"/>
                    </a:cubicBezTo>
                    <a:cubicBezTo>
                      <a:pt x="3513" y="8943"/>
                      <a:pt x="3882" y="8389"/>
                      <a:pt x="3772" y="7797"/>
                    </a:cubicBezTo>
                    <a:lnTo>
                      <a:pt x="2293" y="884"/>
                    </a:lnTo>
                    <a:cubicBezTo>
                      <a:pt x="2167" y="348"/>
                      <a:pt x="1746" y="1"/>
                      <a:pt x="1258" y="1"/>
                    </a:cubicBezTo>
                    <a:close/>
                  </a:path>
                </a:pathLst>
              </a:custGeom>
              <a:solidFill>
                <a:srgbClr val="D3A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4"/>
              <p:cNvSpPr/>
              <p:nvPr/>
            </p:nvSpPr>
            <p:spPr>
              <a:xfrm>
                <a:off x="4209275" y="1447975"/>
                <a:ext cx="83200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661" extrusionOk="0">
                    <a:moveTo>
                      <a:pt x="0" y="1"/>
                    </a:moveTo>
                    <a:lnTo>
                      <a:pt x="0" y="1997"/>
                    </a:lnTo>
                    <a:cubicBezTo>
                      <a:pt x="0" y="2921"/>
                      <a:pt x="740" y="3661"/>
                      <a:pt x="1664" y="3661"/>
                    </a:cubicBezTo>
                    <a:cubicBezTo>
                      <a:pt x="2588" y="3661"/>
                      <a:pt x="3328" y="2921"/>
                      <a:pt x="3328" y="1997"/>
                    </a:cubicBezTo>
                    <a:lnTo>
                      <a:pt x="3328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4"/>
              <p:cNvSpPr/>
              <p:nvPr/>
            </p:nvSpPr>
            <p:spPr>
              <a:xfrm>
                <a:off x="4243488" y="1514524"/>
                <a:ext cx="210708" cy="615266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26361" extrusionOk="0">
                    <a:moveTo>
                      <a:pt x="370" y="1"/>
                    </a:moveTo>
                    <a:lnTo>
                      <a:pt x="0" y="26361"/>
                    </a:lnTo>
                    <a:lnTo>
                      <a:pt x="8430" y="26361"/>
                    </a:lnTo>
                    <a:lnTo>
                      <a:pt x="8134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4"/>
              <p:cNvSpPr/>
              <p:nvPr/>
            </p:nvSpPr>
            <p:spPr>
              <a:xfrm>
                <a:off x="4239777" y="1576462"/>
                <a:ext cx="218150" cy="55039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33201" extrusionOk="0">
                    <a:moveTo>
                      <a:pt x="0" y="1"/>
                    </a:moveTo>
                    <a:lnTo>
                      <a:pt x="0" y="33200"/>
                    </a:lnTo>
                    <a:lnTo>
                      <a:pt x="8725" y="33200"/>
                    </a:lnTo>
                    <a:lnTo>
                      <a:pt x="8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4"/>
              <p:cNvSpPr/>
              <p:nvPr/>
            </p:nvSpPr>
            <p:spPr>
              <a:xfrm>
                <a:off x="4241625" y="1337075"/>
                <a:ext cx="2264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8097" extrusionOk="0">
                    <a:moveTo>
                      <a:pt x="0" y="0"/>
                    </a:moveTo>
                    <a:lnTo>
                      <a:pt x="0" y="6803"/>
                    </a:lnTo>
                    <a:cubicBezTo>
                      <a:pt x="0" y="7542"/>
                      <a:pt x="629" y="8097"/>
                      <a:pt x="1294" y="8097"/>
                    </a:cubicBezTo>
                    <a:lnTo>
                      <a:pt x="7764" y="8097"/>
                    </a:lnTo>
                    <a:cubicBezTo>
                      <a:pt x="8504" y="8097"/>
                      <a:pt x="9058" y="7468"/>
                      <a:pt x="9058" y="6803"/>
                    </a:cubicBez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4"/>
              <p:cNvSpPr/>
              <p:nvPr/>
            </p:nvSpPr>
            <p:spPr>
              <a:xfrm>
                <a:off x="4239775" y="1155900"/>
                <a:ext cx="52700" cy="3882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5529" extrusionOk="0">
                    <a:moveTo>
                      <a:pt x="1073" y="1"/>
                    </a:moveTo>
                    <a:cubicBezTo>
                      <a:pt x="444" y="1"/>
                      <a:pt x="0" y="445"/>
                      <a:pt x="0" y="1036"/>
                    </a:cubicBezTo>
                    <a:lnTo>
                      <a:pt x="0" y="14456"/>
                    </a:lnTo>
                    <a:cubicBezTo>
                      <a:pt x="0" y="15048"/>
                      <a:pt x="444" y="15529"/>
                      <a:pt x="1073" y="15529"/>
                    </a:cubicBezTo>
                    <a:cubicBezTo>
                      <a:pt x="1664" y="15529"/>
                      <a:pt x="2108" y="15048"/>
                      <a:pt x="2108" y="14456"/>
                    </a:cubicBezTo>
                    <a:lnTo>
                      <a:pt x="2108" y="1036"/>
                    </a:lnTo>
                    <a:cubicBezTo>
                      <a:pt x="2108" y="445"/>
                      <a:pt x="1664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4"/>
              <p:cNvSpPr/>
              <p:nvPr/>
            </p:nvSpPr>
            <p:spPr>
              <a:xfrm>
                <a:off x="4298925" y="1134650"/>
                <a:ext cx="52700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1137" extrusionOk="0">
                    <a:moveTo>
                      <a:pt x="1036" y="1"/>
                    </a:moveTo>
                    <a:cubicBezTo>
                      <a:pt x="444" y="1"/>
                      <a:pt x="1" y="481"/>
                      <a:pt x="1" y="1073"/>
                    </a:cubicBezTo>
                    <a:lnTo>
                      <a:pt x="1" y="10168"/>
                    </a:lnTo>
                    <a:cubicBezTo>
                      <a:pt x="1" y="10722"/>
                      <a:pt x="444" y="11129"/>
                      <a:pt x="1036" y="11129"/>
                    </a:cubicBezTo>
                    <a:cubicBezTo>
                      <a:pt x="1082" y="11134"/>
                      <a:pt x="1127" y="11137"/>
                      <a:pt x="1171" y="11137"/>
                    </a:cubicBezTo>
                    <a:cubicBezTo>
                      <a:pt x="1727" y="11137"/>
                      <a:pt x="2108" y="10716"/>
                      <a:pt x="2108" y="10168"/>
                    </a:cubicBezTo>
                    <a:lnTo>
                      <a:pt x="2108" y="1073"/>
                    </a:lnTo>
                    <a:cubicBezTo>
                      <a:pt x="2108" y="481"/>
                      <a:pt x="1664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4"/>
              <p:cNvSpPr/>
              <p:nvPr/>
            </p:nvSpPr>
            <p:spPr>
              <a:xfrm>
                <a:off x="4357150" y="1155900"/>
                <a:ext cx="53625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0464" extrusionOk="0">
                    <a:moveTo>
                      <a:pt x="1073" y="1"/>
                    </a:moveTo>
                    <a:cubicBezTo>
                      <a:pt x="481" y="1"/>
                      <a:pt x="1" y="445"/>
                      <a:pt x="1" y="1036"/>
                    </a:cubicBezTo>
                    <a:lnTo>
                      <a:pt x="1" y="9428"/>
                    </a:lnTo>
                    <a:cubicBezTo>
                      <a:pt x="1" y="10020"/>
                      <a:pt x="481" y="10464"/>
                      <a:pt x="1073" y="10464"/>
                    </a:cubicBezTo>
                    <a:cubicBezTo>
                      <a:pt x="1664" y="10464"/>
                      <a:pt x="2145" y="10020"/>
                      <a:pt x="2145" y="9428"/>
                    </a:cubicBezTo>
                    <a:lnTo>
                      <a:pt x="2145" y="1036"/>
                    </a:lnTo>
                    <a:cubicBezTo>
                      <a:pt x="2145" y="445"/>
                      <a:pt x="1664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4"/>
              <p:cNvSpPr/>
              <p:nvPr/>
            </p:nvSpPr>
            <p:spPr>
              <a:xfrm>
                <a:off x="4417225" y="1200275"/>
                <a:ext cx="50875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0833" extrusionOk="0">
                    <a:moveTo>
                      <a:pt x="1036" y="1"/>
                    </a:moveTo>
                    <a:cubicBezTo>
                      <a:pt x="481" y="1"/>
                      <a:pt x="1" y="481"/>
                      <a:pt x="1" y="1036"/>
                    </a:cubicBezTo>
                    <a:lnTo>
                      <a:pt x="1" y="9798"/>
                    </a:lnTo>
                    <a:cubicBezTo>
                      <a:pt x="1" y="10352"/>
                      <a:pt x="481" y="10833"/>
                      <a:pt x="1036" y="10833"/>
                    </a:cubicBezTo>
                    <a:cubicBezTo>
                      <a:pt x="1591" y="10833"/>
                      <a:pt x="2034" y="10352"/>
                      <a:pt x="2034" y="9798"/>
                    </a:cubicBezTo>
                    <a:lnTo>
                      <a:pt x="2034" y="1036"/>
                    </a:lnTo>
                    <a:cubicBezTo>
                      <a:pt x="2034" y="481"/>
                      <a:pt x="1591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4"/>
              <p:cNvSpPr/>
              <p:nvPr/>
            </p:nvSpPr>
            <p:spPr>
              <a:xfrm>
                <a:off x="3116775" y="945175"/>
                <a:ext cx="1017650" cy="439975"/>
              </a:xfrm>
              <a:custGeom>
                <a:avLst/>
                <a:gdLst/>
                <a:ahLst/>
                <a:cxnLst/>
                <a:rect l="l" t="t" r="r" b="b"/>
                <a:pathLst>
                  <a:path w="40706" h="17599" extrusionOk="0">
                    <a:moveTo>
                      <a:pt x="999" y="1"/>
                    </a:moveTo>
                    <a:cubicBezTo>
                      <a:pt x="445" y="1"/>
                      <a:pt x="1" y="481"/>
                      <a:pt x="1" y="1036"/>
                    </a:cubicBezTo>
                    <a:lnTo>
                      <a:pt x="1" y="16600"/>
                    </a:lnTo>
                    <a:cubicBezTo>
                      <a:pt x="1" y="17155"/>
                      <a:pt x="445" y="17599"/>
                      <a:pt x="999" y="17599"/>
                    </a:cubicBezTo>
                    <a:lnTo>
                      <a:pt x="39708" y="17599"/>
                    </a:lnTo>
                    <a:cubicBezTo>
                      <a:pt x="40262" y="17599"/>
                      <a:pt x="40706" y="17155"/>
                      <a:pt x="40706" y="16600"/>
                    </a:cubicBezTo>
                    <a:lnTo>
                      <a:pt x="40706" y="1036"/>
                    </a:lnTo>
                    <a:cubicBezTo>
                      <a:pt x="40706" y="481"/>
                      <a:pt x="40225" y="1"/>
                      <a:pt x="39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4"/>
              <p:cNvSpPr/>
              <p:nvPr/>
            </p:nvSpPr>
            <p:spPr>
              <a:xfrm>
                <a:off x="321105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4"/>
              <p:cNvSpPr/>
              <p:nvPr/>
            </p:nvSpPr>
            <p:spPr>
              <a:xfrm>
                <a:off x="330717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4"/>
              <p:cNvSpPr/>
              <p:nvPr/>
            </p:nvSpPr>
            <p:spPr>
              <a:xfrm>
                <a:off x="3403300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4"/>
              <p:cNvSpPr/>
              <p:nvPr/>
            </p:nvSpPr>
            <p:spPr>
              <a:xfrm>
                <a:off x="349942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4"/>
              <p:cNvSpPr/>
              <p:nvPr/>
            </p:nvSpPr>
            <p:spPr>
              <a:xfrm>
                <a:off x="359370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4"/>
              <p:cNvSpPr/>
              <p:nvPr/>
            </p:nvSpPr>
            <p:spPr>
              <a:xfrm>
                <a:off x="368982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4"/>
              <p:cNvSpPr/>
              <p:nvPr/>
            </p:nvSpPr>
            <p:spPr>
              <a:xfrm>
                <a:off x="3785950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4"/>
              <p:cNvSpPr/>
              <p:nvPr/>
            </p:nvSpPr>
            <p:spPr>
              <a:xfrm>
                <a:off x="388115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4"/>
              <p:cNvSpPr/>
              <p:nvPr/>
            </p:nvSpPr>
            <p:spPr>
              <a:xfrm>
                <a:off x="397727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4"/>
              <p:cNvSpPr/>
              <p:nvPr/>
            </p:nvSpPr>
            <p:spPr>
              <a:xfrm>
                <a:off x="3211050" y="1246500"/>
                <a:ext cx="628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515" y="2292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4"/>
              <p:cNvSpPr/>
              <p:nvPr/>
            </p:nvSpPr>
            <p:spPr>
              <a:xfrm>
                <a:off x="3785950" y="1246500"/>
                <a:ext cx="619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478" y="229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4"/>
              <p:cNvSpPr/>
              <p:nvPr/>
            </p:nvSpPr>
            <p:spPr>
              <a:xfrm>
                <a:off x="3881150" y="1246500"/>
                <a:ext cx="628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515" y="2292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4"/>
              <p:cNvSpPr/>
              <p:nvPr/>
            </p:nvSpPr>
            <p:spPr>
              <a:xfrm>
                <a:off x="3977275" y="1246500"/>
                <a:ext cx="619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478" y="229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4"/>
              <p:cNvSpPr/>
              <p:nvPr/>
            </p:nvSpPr>
            <p:spPr>
              <a:xfrm>
                <a:off x="321105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44"/>
              <p:cNvSpPr/>
              <p:nvPr/>
            </p:nvSpPr>
            <p:spPr>
              <a:xfrm>
                <a:off x="330717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44"/>
              <p:cNvSpPr/>
              <p:nvPr/>
            </p:nvSpPr>
            <p:spPr>
              <a:xfrm>
                <a:off x="3403300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4"/>
              <p:cNvSpPr/>
              <p:nvPr/>
            </p:nvSpPr>
            <p:spPr>
              <a:xfrm>
                <a:off x="349942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44"/>
              <p:cNvSpPr/>
              <p:nvPr/>
            </p:nvSpPr>
            <p:spPr>
              <a:xfrm>
                <a:off x="359370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4"/>
              <p:cNvSpPr/>
              <p:nvPr/>
            </p:nvSpPr>
            <p:spPr>
              <a:xfrm>
                <a:off x="368982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4"/>
              <p:cNvSpPr/>
              <p:nvPr/>
            </p:nvSpPr>
            <p:spPr>
              <a:xfrm>
                <a:off x="3785950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44"/>
              <p:cNvSpPr/>
              <p:nvPr/>
            </p:nvSpPr>
            <p:spPr>
              <a:xfrm>
                <a:off x="388115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4"/>
              <p:cNvSpPr/>
              <p:nvPr/>
            </p:nvSpPr>
            <p:spPr>
              <a:xfrm>
                <a:off x="397727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4"/>
              <p:cNvSpPr/>
              <p:nvPr/>
            </p:nvSpPr>
            <p:spPr>
              <a:xfrm>
                <a:off x="3307175" y="1246500"/>
                <a:ext cx="45200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18080" y="2292"/>
                    </a:lnTo>
                    <a:lnTo>
                      <a:pt x="180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4"/>
              <p:cNvSpPr/>
              <p:nvPr/>
            </p:nvSpPr>
            <p:spPr>
              <a:xfrm>
                <a:off x="3677825" y="1304825"/>
                <a:ext cx="97075" cy="2281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9124" extrusionOk="0">
                    <a:moveTo>
                      <a:pt x="2661" y="1"/>
                    </a:moveTo>
                    <a:cubicBezTo>
                      <a:pt x="2174" y="1"/>
                      <a:pt x="1753" y="348"/>
                      <a:pt x="1627" y="884"/>
                    </a:cubicBezTo>
                    <a:lnTo>
                      <a:pt x="148" y="7797"/>
                    </a:lnTo>
                    <a:cubicBezTo>
                      <a:pt x="0" y="8389"/>
                      <a:pt x="370" y="8943"/>
                      <a:pt x="998" y="9091"/>
                    </a:cubicBezTo>
                    <a:cubicBezTo>
                      <a:pt x="1087" y="9113"/>
                      <a:pt x="1174" y="9124"/>
                      <a:pt x="1260" y="9124"/>
                    </a:cubicBezTo>
                    <a:cubicBezTo>
                      <a:pt x="1746" y="9124"/>
                      <a:pt x="2167" y="8781"/>
                      <a:pt x="2292" y="8278"/>
                    </a:cubicBezTo>
                    <a:lnTo>
                      <a:pt x="3771" y="1327"/>
                    </a:lnTo>
                    <a:cubicBezTo>
                      <a:pt x="3882" y="736"/>
                      <a:pt x="3512" y="181"/>
                      <a:pt x="2921" y="33"/>
                    </a:cubicBezTo>
                    <a:cubicBezTo>
                      <a:pt x="2833" y="11"/>
                      <a:pt x="2746" y="1"/>
                      <a:pt x="2661" y="1"/>
                    </a:cubicBezTo>
                    <a:close/>
                  </a:path>
                </a:pathLst>
              </a:custGeom>
              <a:solidFill>
                <a:srgbClr val="D3A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4"/>
              <p:cNvSpPr/>
              <p:nvPr/>
            </p:nvSpPr>
            <p:spPr>
              <a:xfrm>
                <a:off x="3653775" y="1447975"/>
                <a:ext cx="83225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661" extrusionOk="0">
                    <a:moveTo>
                      <a:pt x="1" y="1"/>
                    </a:moveTo>
                    <a:lnTo>
                      <a:pt x="1" y="1997"/>
                    </a:lnTo>
                    <a:cubicBezTo>
                      <a:pt x="1" y="2921"/>
                      <a:pt x="740" y="3661"/>
                      <a:pt x="1665" y="3661"/>
                    </a:cubicBezTo>
                    <a:cubicBezTo>
                      <a:pt x="2589" y="3661"/>
                      <a:pt x="3328" y="2921"/>
                      <a:pt x="3328" y="1997"/>
                    </a:cubicBezTo>
                    <a:lnTo>
                      <a:pt x="3328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4"/>
              <p:cNvSpPr/>
              <p:nvPr/>
            </p:nvSpPr>
            <p:spPr>
              <a:xfrm>
                <a:off x="3492984" y="1514522"/>
                <a:ext cx="210750" cy="202452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26361" extrusionOk="0">
                    <a:moveTo>
                      <a:pt x="333" y="1"/>
                    </a:moveTo>
                    <a:lnTo>
                      <a:pt x="0" y="26361"/>
                    </a:lnTo>
                    <a:lnTo>
                      <a:pt x="8429" y="26361"/>
                    </a:ln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4"/>
              <p:cNvSpPr/>
              <p:nvPr/>
            </p:nvSpPr>
            <p:spPr>
              <a:xfrm>
                <a:off x="3488378" y="1576462"/>
                <a:ext cx="218150" cy="55039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33201" extrusionOk="0">
                    <a:moveTo>
                      <a:pt x="0" y="1"/>
                    </a:moveTo>
                    <a:lnTo>
                      <a:pt x="0" y="33200"/>
                    </a:lnTo>
                    <a:lnTo>
                      <a:pt x="8725" y="33200"/>
                    </a:lnTo>
                    <a:lnTo>
                      <a:pt x="8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4"/>
              <p:cNvSpPr/>
              <p:nvPr/>
            </p:nvSpPr>
            <p:spPr>
              <a:xfrm>
                <a:off x="3479100" y="1337075"/>
                <a:ext cx="2264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8097" extrusionOk="0">
                    <a:moveTo>
                      <a:pt x="0" y="0"/>
                    </a:moveTo>
                    <a:lnTo>
                      <a:pt x="0" y="6803"/>
                    </a:lnTo>
                    <a:cubicBezTo>
                      <a:pt x="0" y="7468"/>
                      <a:pt x="555" y="8097"/>
                      <a:pt x="1294" y="8097"/>
                    </a:cubicBezTo>
                    <a:lnTo>
                      <a:pt x="7764" y="8097"/>
                    </a:lnTo>
                    <a:cubicBezTo>
                      <a:pt x="8467" y="8097"/>
                      <a:pt x="9058" y="7542"/>
                      <a:pt x="9058" y="6803"/>
                    </a:cubicBez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4"/>
              <p:cNvSpPr/>
              <p:nvPr/>
            </p:nvSpPr>
            <p:spPr>
              <a:xfrm>
                <a:off x="3654700" y="1155900"/>
                <a:ext cx="53650" cy="38822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5529" extrusionOk="0">
                    <a:moveTo>
                      <a:pt x="1073" y="1"/>
                    </a:moveTo>
                    <a:cubicBezTo>
                      <a:pt x="482" y="1"/>
                      <a:pt x="1" y="445"/>
                      <a:pt x="1" y="1036"/>
                    </a:cubicBezTo>
                    <a:lnTo>
                      <a:pt x="1" y="14456"/>
                    </a:lnTo>
                    <a:cubicBezTo>
                      <a:pt x="1" y="15048"/>
                      <a:pt x="482" y="15529"/>
                      <a:pt x="1073" y="15529"/>
                    </a:cubicBezTo>
                    <a:cubicBezTo>
                      <a:pt x="1665" y="15529"/>
                      <a:pt x="2145" y="15048"/>
                      <a:pt x="2145" y="14456"/>
                    </a:cubicBezTo>
                    <a:lnTo>
                      <a:pt x="2145" y="1036"/>
                    </a:lnTo>
                    <a:cubicBezTo>
                      <a:pt x="2145" y="445"/>
                      <a:pt x="1665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4"/>
              <p:cNvSpPr/>
              <p:nvPr/>
            </p:nvSpPr>
            <p:spPr>
              <a:xfrm>
                <a:off x="3596475" y="1134650"/>
                <a:ext cx="52725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137" extrusionOk="0">
                    <a:moveTo>
                      <a:pt x="1036" y="1"/>
                    </a:moveTo>
                    <a:cubicBezTo>
                      <a:pt x="444" y="1"/>
                      <a:pt x="1" y="481"/>
                      <a:pt x="1" y="1073"/>
                    </a:cubicBezTo>
                    <a:lnTo>
                      <a:pt x="1" y="10168"/>
                    </a:lnTo>
                    <a:cubicBezTo>
                      <a:pt x="1" y="10716"/>
                      <a:pt x="382" y="11137"/>
                      <a:pt x="908" y="11137"/>
                    </a:cubicBezTo>
                    <a:cubicBezTo>
                      <a:pt x="950" y="11137"/>
                      <a:pt x="993" y="11134"/>
                      <a:pt x="1036" y="11129"/>
                    </a:cubicBezTo>
                    <a:cubicBezTo>
                      <a:pt x="1664" y="11129"/>
                      <a:pt x="2108" y="10722"/>
                      <a:pt x="2108" y="10168"/>
                    </a:cubicBezTo>
                    <a:lnTo>
                      <a:pt x="2108" y="1073"/>
                    </a:lnTo>
                    <a:cubicBezTo>
                      <a:pt x="2108" y="481"/>
                      <a:pt x="1664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4"/>
              <p:cNvSpPr/>
              <p:nvPr/>
            </p:nvSpPr>
            <p:spPr>
              <a:xfrm>
                <a:off x="3535475" y="1155900"/>
                <a:ext cx="53625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0464" extrusionOk="0">
                    <a:moveTo>
                      <a:pt x="1073" y="1"/>
                    </a:moveTo>
                    <a:cubicBezTo>
                      <a:pt x="481" y="1"/>
                      <a:pt x="1" y="445"/>
                      <a:pt x="1" y="1036"/>
                    </a:cubicBezTo>
                    <a:lnTo>
                      <a:pt x="1" y="9428"/>
                    </a:lnTo>
                    <a:cubicBezTo>
                      <a:pt x="1" y="10020"/>
                      <a:pt x="481" y="10464"/>
                      <a:pt x="1073" y="10464"/>
                    </a:cubicBezTo>
                    <a:cubicBezTo>
                      <a:pt x="1701" y="10464"/>
                      <a:pt x="2145" y="10020"/>
                      <a:pt x="2145" y="9428"/>
                    </a:cubicBezTo>
                    <a:lnTo>
                      <a:pt x="2145" y="1036"/>
                    </a:lnTo>
                    <a:cubicBezTo>
                      <a:pt x="2145" y="445"/>
                      <a:pt x="1701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4"/>
              <p:cNvSpPr/>
              <p:nvPr/>
            </p:nvSpPr>
            <p:spPr>
              <a:xfrm>
                <a:off x="3478175" y="1200275"/>
                <a:ext cx="50850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10833" extrusionOk="0">
                    <a:moveTo>
                      <a:pt x="1036" y="1"/>
                    </a:moveTo>
                    <a:cubicBezTo>
                      <a:pt x="481" y="1"/>
                      <a:pt x="1" y="481"/>
                      <a:pt x="1" y="1036"/>
                    </a:cubicBezTo>
                    <a:lnTo>
                      <a:pt x="1" y="9798"/>
                    </a:lnTo>
                    <a:cubicBezTo>
                      <a:pt x="1" y="10352"/>
                      <a:pt x="481" y="10833"/>
                      <a:pt x="1036" y="10833"/>
                    </a:cubicBezTo>
                    <a:cubicBezTo>
                      <a:pt x="1590" y="10833"/>
                      <a:pt x="2034" y="10352"/>
                      <a:pt x="2034" y="9798"/>
                    </a:cubicBezTo>
                    <a:lnTo>
                      <a:pt x="2034" y="1036"/>
                    </a:lnTo>
                    <a:cubicBezTo>
                      <a:pt x="2034" y="481"/>
                      <a:pt x="1590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52" name="Google Shape;1452;p44"/>
          <p:cNvSpPr/>
          <p:nvPr/>
        </p:nvSpPr>
        <p:spPr>
          <a:xfrm>
            <a:off x="7408872" y="517838"/>
            <a:ext cx="1021846" cy="1022803"/>
          </a:xfrm>
          <a:custGeom>
            <a:avLst/>
            <a:gdLst/>
            <a:ahLst/>
            <a:cxnLst/>
            <a:rect l="l" t="t" r="r" b="b"/>
            <a:pathLst>
              <a:path w="58525" h="58563" extrusionOk="0">
                <a:moveTo>
                  <a:pt x="0" y="1"/>
                </a:moveTo>
                <a:lnTo>
                  <a:pt x="0" y="58562"/>
                </a:lnTo>
                <a:lnTo>
                  <a:pt x="58525" y="58562"/>
                </a:lnTo>
                <a:lnTo>
                  <a:pt x="58525" y="1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400" b="1">
                <a:solidFill>
                  <a:schemeClr val="accent3"/>
                </a:solidFill>
                <a:sym typeface="Aleo"/>
              </a:rPr>
              <a:t>Ơ</a:t>
            </a:r>
            <a:endParaRPr/>
          </a:p>
        </p:txBody>
      </p:sp>
      <p:grpSp>
        <p:nvGrpSpPr>
          <p:cNvPr id="1453" name="Google Shape;1453;p44"/>
          <p:cNvGrpSpPr/>
          <p:nvPr/>
        </p:nvGrpSpPr>
        <p:grpSpPr>
          <a:xfrm>
            <a:off x="712893" y="3542600"/>
            <a:ext cx="1022510" cy="1022803"/>
            <a:chOff x="6221818" y="2048458"/>
            <a:chExt cx="1022510" cy="1022803"/>
          </a:xfrm>
        </p:grpSpPr>
        <p:sp>
          <p:nvSpPr>
            <p:cNvPr id="1454" name="Google Shape;1454;p44"/>
            <p:cNvSpPr/>
            <p:nvPr/>
          </p:nvSpPr>
          <p:spPr>
            <a:xfrm>
              <a:off x="6221818" y="2048458"/>
              <a:ext cx="1022510" cy="1022803"/>
            </a:xfrm>
            <a:custGeom>
              <a:avLst/>
              <a:gdLst/>
              <a:ahLst/>
              <a:cxnLst/>
              <a:rect l="l" t="t" r="r" b="b"/>
              <a:pathLst>
                <a:path w="58563" h="58563" extrusionOk="0">
                  <a:moveTo>
                    <a:pt x="1" y="1"/>
                  </a:moveTo>
                  <a:lnTo>
                    <a:pt x="1" y="58562"/>
                  </a:lnTo>
                  <a:lnTo>
                    <a:pt x="58562" y="58562"/>
                  </a:lnTo>
                  <a:lnTo>
                    <a:pt x="58562" y="1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4"/>
            <p:cNvSpPr/>
            <p:nvPr/>
          </p:nvSpPr>
          <p:spPr>
            <a:xfrm rot="5400000">
              <a:off x="6520394" y="2300153"/>
              <a:ext cx="59056" cy="128489"/>
            </a:xfrm>
            <a:custGeom>
              <a:avLst/>
              <a:gdLst/>
              <a:ahLst/>
              <a:cxnLst/>
              <a:rect l="l" t="t" r="r" b="b"/>
              <a:pathLst>
                <a:path w="3329" h="7247" extrusionOk="0">
                  <a:moveTo>
                    <a:pt x="1664" y="1"/>
                  </a:moveTo>
                  <a:cubicBezTo>
                    <a:pt x="740" y="1"/>
                    <a:pt x="1" y="740"/>
                    <a:pt x="1" y="1664"/>
                  </a:cubicBezTo>
                  <a:lnTo>
                    <a:pt x="1" y="5583"/>
                  </a:lnTo>
                  <a:cubicBezTo>
                    <a:pt x="1" y="6507"/>
                    <a:pt x="740" y="7247"/>
                    <a:pt x="1664" y="7247"/>
                  </a:cubicBezTo>
                  <a:cubicBezTo>
                    <a:pt x="2589" y="7247"/>
                    <a:pt x="3328" y="6507"/>
                    <a:pt x="3328" y="5583"/>
                  </a:cubicBezTo>
                  <a:lnTo>
                    <a:pt x="3328" y="1664"/>
                  </a:lnTo>
                  <a:cubicBezTo>
                    <a:pt x="3328" y="740"/>
                    <a:pt x="2589" y="1"/>
                    <a:pt x="1664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4"/>
            <p:cNvSpPr/>
            <p:nvPr/>
          </p:nvSpPr>
          <p:spPr>
            <a:xfrm rot="5400000">
              <a:off x="6299612" y="2304012"/>
              <a:ext cx="148892" cy="260438"/>
            </a:xfrm>
            <a:custGeom>
              <a:avLst/>
              <a:gdLst/>
              <a:ahLst/>
              <a:cxnLst/>
              <a:rect l="l" t="t" r="r" b="b"/>
              <a:pathLst>
                <a:path w="8393" h="26287" extrusionOk="0">
                  <a:moveTo>
                    <a:pt x="296" y="1"/>
                  </a:moveTo>
                  <a:lnTo>
                    <a:pt x="1" y="26287"/>
                  </a:lnTo>
                  <a:lnTo>
                    <a:pt x="8393" y="26287"/>
                  </a:lnTo>
                  <a:lnTo>
                    <a:pt x="8060" y="1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4"/>
            <p:cNvSpPr/>
            <p:nvPr/>
          </p:nvSpPr>
          <p:spPr>
            <a:xfrm rot="5400000">
              <a:off x="6280165" y="2317743"/>
              <a:ext cx="154799" cy="232313"/>
            </a:xfrm>
            <a:custGeom>
              <a:avLst/>
              <a:gdLst/>
              <a:ahLst/>
              <a:cxnLst/>
              <a:rect l="l" t="t" r="r" b="b"/>
              <a:pathLst>
                <a:path w="8726" h="34051" extrusionOk="0">
                  <a:moveTo>
                    <a:pt x="1" y="0"/>
                  </a:moveTo>
                  <a:lnTo>
                    <a:pt x="1" y="34050"/>
                  </a:lnTo>
                  <a:lnTo>
                    <a:pt x="8726" y="34050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4"/>
            <p:cNvSpPr/>
            <p:nvPr/>
          </p:nvSpPr>
          <p:spPr>
            <a:xfrm rot="5400000">
              <a:off x="6477760" y="2366396"/>
              <a:ext cx="160707" cy="143560"/>
            </a:xfrm>
            <a:custGeom>
              <a:avLst/>
              <a:gdLst/>
              <a:ahLst/>
              <a:cxnLst/>
              <a:rect l="l" t="t" r="r" b="b"/>
              <a:pathLst>
                <a:path w="9059" h="8097" extrusionOk="0">
                  <a:moveTo>
                    <a:pt x="1" y="0"/>
                  </a:moveTo>
                  <a:lnTo>
                    <a:pt x="1" y="6803"/>
                  </a:lnTo>
                  <a:cubicBezTo>
                    <a:pt x="1" y="7542"/>
                    <a:pt x="592" y="8097"/>
                    <a:pt x="1295" y="8097"/>
                  </a:cubicBezTo>
                  <a:lnTo>
                    <a:pt x="7764" y="8097"/>
                  </a:lnTo>
                  <a:cubicBezTo>
                    <a:pt x="8504" y="8097"/>
                    <a:pt x="9058" y="7505"/>
                    <a:pt x="9058" y="6803"/>
                  </a:cubicBezTo>
                  <a:lnTo>
                    <a:pt x="9058" y="0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4"/>
            <p:cNvSpPr/>
            <p:nvPr/>
          </p:nvSpPr>
          <p:spPr>
            <a:xfrm rot="5400000">
              <a:off x="6645605" y="2281797"/>
              <a:ext cx="37414" cy="186839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36" y="1"/>
                  </a:moveTo>
                  <a:cubicBezTo>
                    <a:pt x="444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4" y="10538"/>
                    <a:pt x="1036" y="10538"/>
                  </a:cubicBezTo>
                  <a:cubicBezTo>
                    <a:pt x="1627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27" y="1"/>
                    <a:pt x="1036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4"/>
            <p:cNvSpPr/>
            <p:nvPr/>
          </p:nvSpPr>
          <p:spPr>
            <a:xfrm rot="5400000">
              <a:off x="6655410" y="2317844"/>
              <a:ext cx="38070" cy="198026"/>
            </a:xfrm>
            <a:custGeom>
              <a:avLst/>
              <a:gdLst/>
              <a:ahLst/>
              <a:cxnLst/>
              <a:rect l="l" t="t" r="r" b="b"/>
              <a:pathLst>
                <a:path w="2146" h="11169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0168"/>
                  </a:lnTo>
                  <a:cubicBezTo>
                    <a:pt x="1" y="10722"/>
                    <a:pt x="481" y="11166"/>
                    <a:pt x="1073" y="11166"/>
                  </a:cubicBezTo>
                  <a:cubicBezTo>
                    <a:pt x="1098" y="11167"/>
                    <a:pt x="1123" y="11168"/>
                    <a:pt x="1147" y="11168"/>
                  </a:cubicBezTo>
                  <a:cubicBezTo>
                    <a:pt x="1704" y="11168"/>
                    <a:pt x="2145" y="10770"/>
                    <a:pt x="2145" y="10168"/>
                  </a:cubicBezTo>
                  <a:lnTo>
                    <a:pt x="2145" y="1073"/>
                  </a:lnTo>
                  <a:cubicBezTo>
                    <a:pt x="2145" y="481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4"/>
            <p:cNvSpPr/>
            <p:nvPr/>
          </p:nvSpPr>
          <p:spPr>
            <a:xfrm rot="5400000">
              <a:off x="6645605" y="2365078"/>
              <a:ext cx="37414" cy="186839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73" y="1"/>
                  </a:moveTo>
                  <a:cubicBezTo>
                    <a:pt x="445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5" y="10538"/>
                    <a:pt x="1073" y="10538"/>
                  </a:cubicBezTo>
                  <a:cubicBezTo>
                    <a:pt x="1665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4"/>
            <p:cNvSpPr/>
            <p:nvPr/>
          </p:nvSpPr>
          <p:spPr>
            <a:xfrm rot="5400000">
              <a:off x="6611527" y="2404441"/>
              <a:ext cx="36083" cy="192069"/>
            </a:xfrm>
            <a:custGeom>
              <a:avLst/>
              <a:gdLst/>
              <a:ahLst/>
              <a:cxnLst/>
              <a:rect l="l" t="t" r="r" b="b"/>
              <a:pathLst>
                <a:path w="2034" h="10833" extrusionOk="0">
                  <a:moveTo>
                    <a:pt x="1035" y="1"/>
                  </a:moveTo>
                  <a:cubicBezTo>
                    <a:pt x="481" y="1"/>
                    <a:pt x="0" y="481"/>
                    <a:pt x="0" y="1036"/>
                  </a:cubicBezTo>
                  <a:lnTo>
                    <a:pt x="0" y="9798"/>
                  </a:lnTo>
                  <a:cubicBezTo>
                    <a:pt x="0" y="10352"/>
                    <a:pt x="481" y="10833"/>
                    <a:pt x="1035" y="10833"/>
                  </a:cubicBezTo>
                  <a:cubicBezTo>
                    <a:pt x="1590" y="10833"/>
                    <a:pt x="2033" y="10352"/>
                    <a:pt x="2033" y="9798"/>
                  </a:cubicBezTo>
                  <a:lnTo>
                    <a:pt x="2033" y="1036"/>
                  </a:lnTo>
                  <a:cubicBezTo>
                    <a:pt x="2033" y="481"/>
                    <a:pt x="1590" y="1"/>
                    <a:pt x="1035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4"/>
            <p:cNvSpPr/>
            <p:nvPr/>
          </p:nvSpPr>
          <p:spPr>
            <a:xfrm rot="5400000">
              <a:off x="6516782" y="2363420"/>
              <a:ext cx="67572" cy="68190"/>
            </a:xfrm>
            <a:custGeom>
              <a:avLst/>
              <a:gdLst/>
              <a:ahLst/>
              <a:cxnLst/>
              <a:rect l="l" t="t" r="r" b="b"/>
              <a:pathLst>
                <a:path w="3809" h="3846" extrusionOk="0">
                  <a:moveTo>
                    <a:pt x="185" y="0"/>
                  </a:moveTo>
                  <a:cubicBezTo>
                    <a:pt x="74" y="0"/>
                    <a:pt x="0" y="111"/>
                    <a:pt x="0" y="185"/>
                  </a:cubicBezTo>
                  <a:cubicBezTo>
                    <a:pt x="0" y="296"/>
                    <a:pt x="74" y="370"/>
                    <a:pt x="185" y="370"/>
                  </a:cubicBezTo>
                  <a:cubicBezTo>
                    <a:pt x="1997" y="370"/>
                    <a:pt x="3476" y="1849"/>
                    <a:pt x="3476" y="3660"/>
                  </a:cubicBezTo>
                  <a:cubicBezTo>
                    <a:pt x="3476" y="3734"/>
                    <a:pt x="3550" y="3845"/>
                    <a:pt x="3660" y="3845"/>
                  </a:cubicBezTo>
                  <a:cubicBezTo>
                    <a:pt x="3734" y="3845"/>
                    <a:pt x="3808" y="3734"/>
                    <a:pt x="3771" y="3623"/>
                  </a:cubicBezTo>
                  <a:cubicBezTo>
                    <a:pt x="3771" y="1627"/>
                    <a:pt x="2182" y="0"/>
                    <a:pt x="185" y="0"/>
                  </a:cubicBezTo>
                  <a:close/>
                </a:path>
              </a:pathLst>
            </a:custGeom>
            <a:solidFill>
              <a:srgbClr val="352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4"/>
            <p:cNvSpPr/>
            <p:nvPr/>
          </p:nvSpPr>
          <p:spPr>
            <a:xfrm rot="5400000">
              <a:off x="6566263" y="2431940"/>
              <a:ext cx="118077" cy="6560"/>
            </a:xfrm>
            <a:custGeom>
              <a:avLst/>
              <a:gdLst/>
              <a:ahLst/>
              <a:cxnLst/>
              <a:rect l="l" t="t" r="r" b="b"/>
              <a:pathLst>
                <a:path w="6656" h="370" extrusionOk="0">
                  <a:moveTo>
                    <a:pt x="186" y="0"/>
                  </a:moveTo>
                  <a:cubicBezTo>
                    <a:pt x="75" y="0"/>
                    <a:pt x="1" y="74"/>
                    <a:pt x="1" y="185"/>
                  </a:cubicBezTo>
                  <a:cubicBezTo>
                    <a:pt x="1" y="259"/>
                    <a:pt x="75" y="370"/>
                    <a:pt x="186" y="370"/>
                  </a:cubicBezTo>
                  <a:lnTo>
                    <a:pt x="6471" y="370"/>
                  </a:lnTo>
                  <a:cubicBezTo>
                    <a:pt x="6545" y="370"/>
                    <a:pt x="6582" y="296"/>
                    <a:pt x="6656" y="185"/>
                  </a:cubicBezTo>
                  <a:cubicBezTo>
                    <a:pt x="6656" y="74"/>
                    <a:pt x="6545" y="0"/>
                    <a:pt x="6471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4"/>
            <p:cNvSpPr/>
            <p:nvPr/>
          </p:nvSpPr>
          <p:spPr>
            <a:xfrm rot="5400000">
              <a:off x="6566271" y="2669997"/>
              <a:ext cx="118060" cy="6560"/>
            </a:xfrm>
            <a:custGeom>
              <a:avLst/>
              <a:gdLst/>
              <a:ahLst/>
              <a:cxnLst/>
              <a:rect l="l" t="t" r="r" b="b"/>
              <a:pathLst>
                <a:path w="6655" h="370" extrusionOk="0">
                  <a:moveTo>
                    <a:pt x="185" y="0"/>
                  </a:moveTo>
                  <a:cubicBezTo>
                    <a:pt x="111" y="0"/>
                    <a:pt x="0" y="74"/>
                    <a:pt x="0" y="185"/>
                  </a:cubicBezTo>
                  <a:cubicBezTo>
                    <a:pt x="74" y="296"/>
                    <a:pt x="111" y="370"/>
                    <a:pt x="185" y="370"/>
                  </a:cubicBezTo>
                  <a:lnTo>
                    <a:pt x="6470" y="370"/>
                  </a:lnTo>
                  <a:cubicBezTo>
                    <a:pt x="6581" y="370"/>
                    <a:pt x="6655" y="259"/>
                    <a:pt x="6655" y="185"/>
                  </a:cubicBezTo>
                  <a:cubicBezTo>
                    <a:pt x="6655" y="74"/>
                    <a:pt x="6581" y="0"/>
                    <a:pt x="6470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4"/>
            <p:cNvSpPr/>
            <p:nvPr/>
          </p:nvSpPr>
          <p:spPr>
            <a:xfrm rot="5400000">
              <a:off x="6529540" y="2418176"/>
              <a:ext cx="164645" cy="36063"/>
            </a:xfrm>
            <a:custGeom>
              <a:avLst/>
              <a:gdLst/>
              <a:ahLst/>
              <a:cxnLst/>
              <a:rect l="l" t="t" r="r" b="b"/>
              <a:pathLst>
                <a:path w="9281" h="2034" extrusionOk="0">
                  <a:moveTo>
                    <a:pt x="1" y="0"/>
                  </a:moveTo>
                  <a:lnTo>
                    <a:pt x="1" y="2034"/>
                  </a:lnTo>
                  <a:lnTo>
                    <a:pt x="9280" y="2034"/>
                  </a:lnTo>
                  <a:lnTo>
                    <a:pt x="9280" y="0"/>
                  </a:lnTo>
                  <a:close/>
                </a:path>
              </a:pathLst>
            </a:custGeom>
            <a:solidFill>
              <a:srgbClr val="352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4"/>
            <p:cNvSpPr/>
            <p:nvPr/>
          </p:nvSpPr>
          <p:spPr>
            <a:xfrm rot="5400000">
              <a:off x="6547819" y="2371040"/>
              <a:ext cx="486005" cy="367756"/>
            </a:xfrm>
            <a:custGeom>
              <a:avLst/>
              <a:gdLst/>
              <a:ahLst/>
              <a:cxnLst/>
              <a:rect l="l" t="t" r="r" b="b"/>
              <a:pathLst>
                <a:path w="27396" h="20742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9706"/>
                  </a:lnTo>
                  <a:cubicBezTo>
                    <a:pt x="1" y="20298"/>
                    <a:pt x="481" y="20741"/>
                    <a:pt x="1073" y="20741"/>
                  </a:cubicBezTo>
                  <a:lnTo>
                    <a:pt x="26361" y="20741"/>
                  </a:lnTo>
                  <a:cubicBezTo>
                    <a:pt x="26952" y="20741"/>
                    <a:pt x="27396" y="20298"/>
                    <a:pt x="27396" y="19706"/>
                  </a:cubicBezTo>
                  <a:lnTo>
                    <a:pt x="27396" y="1073"/>
                  </a:lnTo>
                  <a:cubicBezTo>
                    <a:pt x="27396" y="481"/>
                    <a:pt x="26952" y="1"/>
                    <a:pt x="26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4"/>
            <p:cNvSpPr/>
            <p:nvPr/>
          </p:nvSpPr>
          <p:spPr>
            <a:xfrm rot="5400000">
              <a:off x="6580935" y="2402190"/>
              <a:ext cx="434861" cy="305470"/>
            </a:xfrm>
            <a:custGeom>
              <a:avLst/>
              <a:gdLst/>
              <a:ahLst/>
              <a:cxnLst/>
              <a:rect l="l" t="t" r="r" b="b"/>
              <a:pathLst>
                <a:path w="24513" h="17229" extrusionOk="0">
                  <a:moveTo>
                    <a:pt x="1" y="1"/>
                  </a:moveTo>
                  <a:lnTo>
                    <a:pt x="1" y="17229"/>
                  </a:lnTo>
                  <a:lnTo>
                    <a:pt x="24512" y="17229"/>
                  </a:lnTo>
                  <a:lnTo>
                    <a:pt x="24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4"/>
            <p:cNvSpPr/>
            <p:nvPr/>
          </p:nvSpPr>
          <p:spPr>
            <a:xfrm rot="5400000">
              <a:off x="6536127" y="2262192"/>
              <a:ext cx="68884" cy="161769"/>
            </a:xfrm>
            <a:custGeom>
              <a:avLst/>
              <a:gdLst/>
              <a:ahLst/>
              <a:cxnLst/>
              <a:rect l="l" t="t" r="r" b="b"/>
              <a:pathLst>
                <a:path w="3883" h="9124" extrusionOk="0">
                  <a:moveTo>
                    <a:pt x="1225" y="1"/>
                  </a:moveTo>
                  <a:cubicBezTo>
                    <a:pt x="1139" y="1"/>
                    <a:pt x="1050" y="11"/>
                    <a:pt x="962" y="33"/>
                  </a:cubicBezTo>
                  <a:cubicBezTo>
                    <a:pt x="371" y="181"/>
                    <a:pt x="1" y="736"/>
                    <a:pt x="149" y="1327"/>
                  </a:cubicBezTo>
                  <a:lnTo>
                    <a:pt x="1628" y="8241"/>
                  </a:lnTo>
                  <a:cubicBezTo>
                    <a:pt x="1754" y="8776"/>
                    <a:pt x="2174" y="9124"/>
                    <a:pt x="2662" y="9124"/>
                  </a:cubicBezTo>
                  <a:cubicBezTo>
                    <a:pt x="2747" y="9124"/>
                    <a:pt x="2834" y="9113"/>
                    <a:pt x="2922" y="9091"/>
                  </a:cubicBezTo>
                  <a:cubicBezTo>
                    <a:pt x="3513" y="8943"/>
                    <a:pt x="3883" y="8389"/>
                    <a:pt x="3735" y="7797"/>
                  </a:cubicBezTo>
                  <a:lnTo>
                    <a:pt x="2256" y="847"/>
                  </a:lnTo>
                  <a:cubicBezTo>
                    <a:pt x="2162" y="343"/>
                    <a:pt x="1719" y="1"/>
                    <a:pt x="1225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4"/>
            <p:cNvSpPr/>
            <p:nvPr/>
          </p:nvSpPr>
          <p:spPr>
            <a:xfrm rot="5400000">
              <a:off x="6738677" y="2478509"/>
              <a:ext cx="78712" cy="78686"/>
            </a:xfrm>
            <a:custGeom>
              <a:avLst/>
              <a:gdLst/>
              <a:ahLst/>
              <a:cxnLst/>
              <a:rect l="l" t="t" r="r" b="b"/>
              <a:pathLst>
                <a:path w="4437" h="4438" extrusionOk="0">
                  <a:moveTo>
                    <a:pt x="2219" y="666"/>
                  </a:moveTo>
                  <a:cubicBezTo>
                    <a:pt x="3106" y="666"/>
                    <a:pt x="3771" y="1406"/>
                    <a:pt x="3771" y="2219"/>
                  </a:cubicBezTo>
                  <a:cubicBezTo>
                    <a:pt x="3771" y="3106"/>
                    <a:pt x="3106" y="3809"/>
                    <a:pt x="2219" y="3809"/>
                  </a:cubicBezTo>
                  <a:cubicBezTo>
                    <a:pt x="1331" y="3809"/>
                    <a:pt x="629" y="3106"/>
                    <a:pt x="629" y="2219"/>
                  </a:cubicBezTo>
                  <a:cubicBezTo>
                    <a:pt x="629" y="1332"/>
                    <a:pt x="1331" y="666"/>
                    <a:pt x="2219" y="666"/>
                  </a:cubicBezTo>
                  <a:close/>
                  <a:moveTo>
                    <a:pt x="2219" y="1"/>
                  </a:moveTo>
                  <a:cubicBezTo>
                    <a:pt x="998" y="1"/>
                    <a:pt x="0" y="962"/>
                    <a:pt x="0" y="2219"/>
                  </a:cubicBezTo>
                  <a:cubicBezTo>
                    <a:pt x="0" y="3439"/>
                    <a:pt x="961" y="4437"/>
                    <a:pt x="2219" y="4437"/>
                  </a:cubicBezTo>
                  <a:cubicBezTo>
                    <a:pt x="3476" y="4437"/>
                    <a:pt x="4437" y="3476"/>
                    <a:pt x="4437" y="2219"/>
                  </a:cubicBezTo>
                  <a:cubicBezTo>
                    <a:pt x="4437" y="999"/>
                    <a:pt x="3476" y="1"/>
                    <a:pt x="2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4"/>
            <p:cNvSpPr/>
            <p:nvPr/>
          </p:nvSpPr>
          <p:spPr>
            <a:xfrm rot="5400000">
              <a:off x="6762268" y="2557205"/>
              <a:ext cx="78730" cy="78686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19" y="629"/>
                  </a:moveTo>
                  <a:cubicBezTo>
                    <a:pt x="3106" y="629"/>
                    <a:pt x="3772" y="1332"/>
                    <a:pt x="3772" y="2219"/>
                  </a:cubicBezTo>
                  <a:cubicBezTo>
                    <a:pt x="3772" y="3106"/>
                    <a:pt x="3106" y="3772"/>
                    <a:pt x="2219" y="3772"/>
                  </a:cubicBezTo>
                  <a:cubicBezTo>
                    <a:pt x="1332" y="3772"/>
                    <a:pt x="629" y="3106"/>
                    <a:pt x="629" y="2219"/>
                  </a:cubicBezTo>
                  <a:cubicBezTo>
                    <a:pt x="629" y="1332"/>
                    <a:pt x="1332" y="629"/>
                    <a:pt x="2219" y="629"/>
                  </a:cubicBezTo>
                  <a:close/>
                  <a:moveTo>
                    <a:pt x="2219" y="1"/>
                  </a:moveTo>
                  <a:cubicBezTo>
                    <a:pt x="999" y="1"/>
                    <a:pt x="1" y="962"/>
                    <a:pt x="1" y="2219"/>
                  </a:cubicBezTo>
                  <a:cubicBezTo>
                    <a:pt x="1" y="3402"/>
                    <a:pt x="962" y="4437"/>
                    <a:pt x="2219" y="4437"/>
                  </a:cubicBezTo>
                  <a:cubicBezTo>
                    <a:pt x="3476" y="4437"/>
                    <a:pt x="4437" y="3476"/>
                    <a:pt x="4437" y="2219"/>
                  </a:cubicBezTo>
                  <a:cubicBezTo>
                    <a:pt x="4437" y="999"/>
                    <a:pt x="3476" y="1"/>
                    <a:pt x="2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4"/>
            <p:cNvSpPr/>
            <p:nvPr/>
          </p:nvSpPr>
          <p:spPr>
            <a:xfrm rot="5400000">
              <a:off x="6582785" y="2441996"/>
              <a:ext cx="68884" cy="161538"/>
            </a:xfrm>
            <a:custGeom>
              <a:avLst/>
              <a:gdLst/>
              <a:ahLst/>
              <a:cxnLst/>
              <a:rect l="l" t="t" r="r" b="b"/>
              <a:pathLst>
                <a:path w="3883" h="9111" extrusionOk="0">
                  <a:moveTo>
                    <a:pt x="1223" y="1"/>
                  </a:moveTo>
                  <a:cubicBezTo>
                    <a:pt x="1138" y="1"/>
                    <a:pt x="1050" y="11"/>
                    <a:pt x="962" y="33"/>
                  </a:cubicBezTo>
                  <a:cubicBezTo>
                    <a:pt x="371" y="144"/>
                    <a:pt x="1" y="699"/>
                    <a:pt x="149" y="1327"/>
                  </a:cubicBezTo>
                  <a:lnTo>
                    <a:pt x="1628" y="8241"/>
                  </a:lnTo>
                  <a:cubicBezTo>
                    <a:pt x="1725" y="8762"/>
                    <a:pt x="2167" y="9111"/>
                    <a:pt x="2701" y="9111"/>
                  </a:cubicBezTo>
                  <a:cubicBezTo>
                    <a:pt x="2773" y="9111"/>
                    <a:pt x="2847" y="9104"/>
                    <a:pt x="2922" y="9091"/>
                  </a:cubicBezTo>
                  <a:cubicBezTo>
                    <a:pt x="3513" y="8943"/>
                    <a:pt x="3883" y="8389"/>
                    <a:pt x="3735" y="7797"/>
                  </a:cubicBezTo>
                  <a:lnTo>
                    <a:pt x="2256" y="847"/>
                  </a:lnTo>
                  <a:cubicBezTo>
                    <a:pt x="2130" y="343"/>
                    <a:pt x="1710" y="1"/>
                    <a:pt x="122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4"/>
            <p:cNvSpPr/>
            <p:nvPr/>
          </p:nvSpPr>
          <p:spPr>
            <a:xfrm rot="5400000">
              <a:off x="6566936" y="2479841"/>
              <a:ext cx="59056" cy="128489"/>
            </a:xfrm>
            <a:custGeom>
              <a:avLst/>
              <a:gdLst/>
              <a:ahLst/>
              <a:cxnLst/>
              <a:rect l="l" t="t" r="r" b="b"/>
              <a:pathLst>
                <a:path w="3329" h="7247" extrusionOk="0">
                  <a:moveTo>
                    <a:pt x="1664" y="1"/>
                  </a:moveTo>
                  <a:cubicBezTo>
                    <a:pt x="740" y="1"/>
                    <a:pt x="1" y="740"/>
                    <a:pt x="1" y="1664"/>
                  </a:cubicBezTo>
                  <a:lnTo>
                    <a:pt x="1" y="5583"/>
                  </a:lnTo>
                  <a:cubicBezTo>
                    <a:pt x="1" y="6508"/>
                    <a:pt x="740" y="7247"/>
                    <a:pt x="1664" y="7247"/>
                  </a:cubicBezTo>
                  <a:cubicBezTo>
                    <a:pt x="2589" y="7247"/>
                    <a:pt x="3328" y="6508"/>
                    <a:pt x="3328" y="5583"/>
                  </a:cubicBezTo>
                  <a:lnTo>
                    <a:pt x="3328" y="1664"/>
                  </a:lnTo>
                  <a:cubicBezTo>
                    <a:pt x="3328" y="740"/>
                    <a:pt x="2589" y="1"/>
                    <a:pt x="1664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4"/>
            <p:cNvSpPr/>
            <p:nvPr/>
          </p:nvSpPr>
          <p:spPr>
            <a:xfrm rot="5400000">
              <a:off x="6321421" y="2460517"/>
              <a:ext cx="150205" cy="305490"/>
            </a:xfrm>
            <a:custGeom>
              <a:avLst/>
              <a:gdLst/>
              <a:ahLst/>
              <a:cxnLst/>
              <a:rect l="l" t="t" r="r" b="b"/>
              <a:pathLst>
                <a:path w="8467" h="26324" extrusionOk="0">
                  <a:moveTo>
                    <a:pt x="370" y="1"/>
                  </a:moveTo>
                  <a:lnTo>
                    <a:pt x="1" y="26324"/>
                  </a:lnTo>
                  <a:lnTo>
                    <a:pt x="8467" y="26324"/>
                  </a:lnTo>
                  <a:lnTo>
                    <a:pt x="8134" y="1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4"/>
            <p:cNvSpPr/>
            <p:nvPr/>
          </p:nvSpPr>
          <p:spPr>
            <a:xfrm rot="5400000">
              <a:off x="6299780" y="2477310"/>
              <a:ext cx="155456" cy="271923"/>
            </a:xfrm>
            <a:custGeom>
              <a:avLst/>
              <a:gdLst/>
              <a:ahLst/>
              <a:cxnLst/>
              <a:rect l="l" t="t" r="r" b="b"/>
              <a:pathLst>
                <a:path w="8763" h="25732" extrusionOk="0">
                  <a:moveTo>
                    <a:pt x="1" y="0"/>
                  </a:moveTo>
                  <a:lnTo>
                    <a:pt x="1" y="25732"/>
                  </a:lnTo>
                  <a:lnTo>
                    <a:pt x="8763" y="25732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4"/>
            <p:cNvSpPr/>
            <p:nvPr/>
          </p:nvSpPr>
          <p:spPr>
            <a:xfrm rot="5400000">
              <a:off x="6523647" y="2546085"/>
              <a:ext cx="160707" cy="143560"/>
            </a:xfrm>
            <a:custGeom>
              <a:avLst/>
              <a:gdLst/>
              <a:ahLst/>
              <a:cxnLst/>
              <a:rect l="l" t="t" r="r" b="b"/>
              <a:pathLst>
                <a:path w="9059" h="8097" extrusionOk="0">
                  <a:moveTo>
                    <a:pt x="1" y="0"/>
                  </a:moveTo>
                  <a:lnTo>
                    <a:pt x="1" y="6803"/>
                  </a:lnTo>
                  <a:cubicBezTo>
                    <a:pt x="1" y="7542"/>
                    <a:pt x="592" y="8097"/>
                    <a:pt x="1295" y="8097"/>
                  </a:cubicBezTo>
                  <a:lnTo>
                    <a:pt x="7764" y="8097"/>
                  </a:lnTo>
                  <a:cubicBezTo>
                    <a:pt x="8504" y="8097"/>
                    <a:pt x="9058" y="7505"/>
                    <a:pt x="9058" y="6803"/>
                  </a:cubicBezTo>
                  <a:lnTo>
                    <a:pt x="9058" y="0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4"/>
            <p:cNvSpPr/>
            <p:nvPr/>
          </p:nvSpPr>
          <p:spPr>
            <a:xfrm rot="5400000">
              <a:off x="6692777" y="2489670"/>
              <a:ext cx="38070" cy="213753"/>
            </a:xfrm>
            <a:custGeom>
              <a:avLst/>
              <a:gdLst/>
              <a:ahLst/>
              <a:cxnLst/>
              <a:rect l="l" t="t" r="r" b="b"/>
              <a:pathLst>
                <a:path w="2146" h="12056" extrusionOk="0">
                  <a:moveTo>
                    <a:pt x="1073" y="1"/>
                  </a:moveTo>
                  <a:cubicBezTo>
                    <a:pt x="481" y="1"/>
                    <a:pt x="1" y="444"/>
                    <a:pt x="1" y="1036"/>
                  </a:cubicBezTo>
                  <a:lnTo>
                    <a:pt x="1" y="11092"/>
                  </a:lnTo>
                  <a:cubicBezTo>
                    <a:pt x="1" y="11610"/>
                    <a:pt x="481" y="12053"/>
                    <a:pt x="1073" y="12053"/>
                  </a:cubicBezTo>
                  <a:cubicBezTo>
                    <a:pt x="1098" y="12055"/>
                    <a:pt x="1123" y="12056"/>
                    <a:pt x="1147" y="12056"/>
                  </a:cubicBezTo>
                  <a:cubicBezTo>
                    <a:pt x="1704" y="12056"/>
                    <a:pt x="2145" y="11659"/>
                    <a:pt x="2145" y="11092"/>
                  </a:cubicBezTo>
                  <a:lnTo>
                    <a:pt x="2145" y="1036"/>
                  </a:lnTo>
                  <a:cubicBezTo>
                    <a:pt x="2145" y="444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4"/>
            <p:cNvSpPr/>
            <p:nvPr/>
          </p:nvSpPr>
          <p:spPr>
            <a:xfrm rot="5400000">
              <a:off x="6640674" y="2584429"/>
              <a:ext cx="37414" cy="107515"/>
            </a:xfrm>
            <a:custGeom>
              <a:avLst/>
              <a:gdLst/>
              <a:ahLst/>
              <a:cxnLst/>
              <a:rect l="l" t="t" r="r" b="b"/>
              <a:pathLst>
                <a:path w="2109" h="6064" extrusionOk="0">
                  <a:moveTo>
                    <a:pt x="1073" y="0"/>
                  </a:moveTo>
                  <a:cubicBezTo>
                    <a:pt x="445" y="0"/>
                    <a:pt x="1" y="444"/>
                    <a:pt x="1" y="1072"/>
                  </a:cubicBezTo>
                  <a:lnTo>
                    <a:pt x="1" y="4991"/>
                  </a:lnTo>
                  <a:cubicBezTo>
                    <a:pt x="1" y="5583"/>
                    <a:pt x="445" y="6063"/>
                    <a:pt x="1073" y="6063"/>
                  </a:cubicBezTo>
                  <a:cubicBezTo>
                    <a:pt x="1665" y="6063"/>
                    <a:pt x="2108" y="5583"/>
                    <a:pt x="2108" y="4991"/>
                  </a:cubicBezTo>
                  <a:lnTo>
                    <a:pt x="2108" y="1072"/>
                  </a:lnTo>
                  <a:cubicBezTo>
                    <a:pt x="2108" y="444"/>
                    <a:pt x="1665" y="0"/>
                    <a:pt x="1073" y="0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4"/>
            <p:cNvSpPr/>
            <p:nvPr/>
          </p:nvSpPr>
          <p:spPr>
            <a:xfrm rot="5400000">
              <a:off x="6595463" y="2600193"/>
              <a:ext cx="36083" cy="159942"/>
            </a:xfrm>
            <a:custGeom>
              <a:avLst/>
              <a:gdLst/>
              <a:ahLst/>
              <a:cxnLst/>
              <a:rect l="l" t="t" r="r" b="b"/>
              <a:pathLst>
                <a:path w="2034" h="9021" extrusionOk="0">
                  <a:moveTo>
                    <a:pt x="998" y="0"/>
                  </a:moveTo>
                  <a:cubicBezTo>
                    <a:pt x="444" y="0"/>
                    <a:pt x="0" y="444"/>
                    <a:pt x="0" y="998"/>
                  </a:cubicBezTo>
                  <a:lnTo>
                    <a:pt x="0" y="7986"/>
                  </a:lnTo>
                  <a:cubicBezTo>
                    <a:pt x="0" y="8540"/>
                    <a:pt x="444" y="9021"/>
                    <a:pt x="998" y="9021"/>
                  </a:cubicBezTo>
                  <a:cubicBezTo>
                    <a:pt x="1553" y="9021"/>
                    <a:pt x="2033" y="8540"/>
                    <a:pt x="2033" y="7986"/>
                  </a:cubicBezTo>
                  <a:lnTo>
                    <a:pt x="2033" y="998"/>
                  </a:lnTo>
                  <a:cubicBezTo>
                    <a:pt x="2033" y="444"/>
                    <a:pt x="1553" y="0"/>
                    <a:pt x="998" y="0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4"/>
            <p:cNvSpPr/>
            <p:nvPr/>
          </p:nvSpPr>
          <p:spPr>
            <a:xfrm rot="5400000">
              <a:off x="6673288" y="2454760"/>
              <a:ext cx="80025" cy="164215"/>
            </a:xfrm>
            <a:custGeom>
              <a:avLst/>
              <a:gdLst/>
              <a:ahLst/>
              <a:cxnLst/>
              <a:rect l="l" t="t" r="r" b="b"/>
              <a:pathLst>
                <a:path w="4511" h="9262" extrusionOk="0">
                  <a:moveTo>
                    <a:pt x="1258" y="1"/>
                  </a:moveTo>
                  <a:cubicBezTo>
                    <a:pt x="1138" y="1"/>
                    <a:pt x="1013" y="19"/>
                    <a:pt x="888" y="56"/>
                  </a:cubicBezTo>
                  <a:cubicBezTo>
                    <a:pt x="296" y="277"/>
                    <a:pt x="0" y="906"/>
                    <a:pt x="222" y="1497"/>
                  </a:cubicBezTo>
                  <a:lnTo>
                    <a:pt x="2293" y="7302"/>
                  </a:lnTo>
                  <a:lnTo>
                    <a:pt x="2293" y="8152"/>
                  </a:lnTo>
                  <a:cubicBezTo>
                    <a:pt x="2293" y="8744"/>
                    <a:pt x="2810" y="9261"/>
                    <a:pt x="3402" y="9261"/>
                  </a:cubicBezTo>
                  <a:cubicBezTo>
                    <a:pt x="3993" y="9261"/>
                    <a:pt x="4511" y="8744"/>
                    <a:pt x="4511" y="8152"/>
                  </a:cubicBezTo>
                  <a:lnTo>
                    <a:pt x="4511" y="7117"/>
                  </a:lnTo>
                  <a:cubicBezTo>
                    <a:pt x="4511" y="7006"/>
                    <a:pt x="4511" y="6895"/>
                    <a:pt x="4437" y="6747"/>
                  </a:cubicBezTo>
                  <a:lnTo>
                    <a:pt x="2330" y="758"/>
                  </a:lnTo>
                  <a:cubicBezTo>
                    <a:pt x="2152" y="285"/>
                    <a:pt x="1738" y="1"/>
                    <a:pt x="1258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3591318" y="2039931"/>
            <a:ext cx="4047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smtClean="0">
                <a:solidFill>
                  <a:schemeClr val="accent2">
                    <a:lumMod val="25000"/>
                  </a:schemeClr>
                </a:solidFill>
              </a:rPr>
              <a:t>GÕ TIẾNG VIỆT</a:t>
            </a:r>
            <a:endParaRPr lang="en-US" sz="4000" b="1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51" name="Google Shape;1377;p44"/>
          <p:cNvSpPr/>
          <p:nvPr/>
        </p:nvSpPr>
        <p:spPr>
          <a:xfrm>
            <a:off x="1428755" y="1991175"/>
            <a:ext cx="1895938" cy="1022785"/>
          </a:xfrm>
          <a:custGeom>
            <a:avLst/>
            <a:gdLst/>
            <a:ahLst/>
            <a:cxnLst/>
            <a:rect l="l" t="t" r="r" b="b"/>
            <a:pathLst>
              <a:path w="58563" h="58562" extrusionOk="0">
                <a:moveTo>
                  <a:pt x="1" y="0"/>
                </a:moveTo>
                <a:lnTo>
                  <a:pt x="1" y="58562"/>
                </a:lnTo>
                <a:lnTo>
                  <a:pt x="58562" y="58562"/>
                </a:lnTo>
                <a:lnTo>
                  <a:pt x="5856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 smtClean="0">
                <a:solidFill>
                  <a:schemeClr val="accent3"/>
                </a:solidFill>
                <a:sym typeface="Aleo"/>
              </a:rPr>
              <a:t>02</a:t>
            </a:r>
            <a:endParaRPr sz="320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0292" y="220879"/>
            <a:ext cx="4668818" cy="672490"/>
            <a:chOff x="1732195" y="196018"/>
            <a:chExt cx="4668818" cy="672490"/>
          </a:xfrm>
        </p:grpSpPr>
        <p:sp>
          <p:nvSpPr>
            <p:cNvPr id="4" name="Rectangle 3"/>
            <p:cNvSpPr/>
            <p:nvPr/>
          </p:nvSpPr>
          <p:spPr>
            <a:xfrm>
              <a:off x="2455702" y="332208"/>
              <a:ext cx="39453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u="sng">
                  <a:solidFill>
                    <a:schemeClr val="tx2">
                      <a:lumMod val="50000"/>
                    </a:schemeClr>
                  </a:solidFill>
                </a:rPr>
                <a:t>Hoạt động 1</a:t>
              </a:r>
              <a:r>
                <a:rPr lang="en-US" sz="2000" b="1">
                  <a:solidFill>
                    <a:schemeClr val="tx2">
                      <a:lumMod val="50000"/>
                    </a:schemeClr>
                  </a:solidFill>
                </a:rPr>
                <a:t>. Đọc (và quan sát)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2195" y="196018"/>
              <a:ext cx="723507" cy="67249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80650" y="1204927"/>
            <a:ext cx="669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C00000"/>
                </a:solidFill>
              </a:rPr>
              <a:t>a) Bật, tắt chế độ gõ tiếng Việt của phần mềm Unikey</a:t>
            </a:r>
            <a:endParaRPr lang="en-US" sz="2000" b="1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50" y="2219610"/>
            <a:ext cx="3750102" cy="102825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80650" y="3247864"/>
            <a:ext cx="3524036" cy="1323439"/>
            <a:chOff x="544530" y="2835668"/>
            <a:chExt cx="3524036" cy="1323439"/>
          </a:xfrm>
        </p:grpSpPr>
        <p:sp>
          <p:nvSpPr>
            <p:cNvPr id="9" name="TextBox 8"/>
            <p:cNvSpPr txBox="1"/>
            <p:nvPr/>
          </p:nvSpPr>
          <p:spPr>
            <a:xfrm>
              <a:off x="544530" y="2835668"/>
              <a:ext cx="35240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sz="2000" i="1" smtClean="0"/>
                <a:t>Biểu tượng            trên thanh tác vụ</a:t>
              </a:r>
              <a:endParaRPr lang="en-US" sz="2000" i="1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" t="1148" r="79603" b="58981"/>
            <a:stretch/>
          </p:blipFill>
          <p:spPr>
            <a:xfrm>
              <a:off x="2093948" y="3032106"/>
              <a:ext cx="465281" cy="465281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3"/>
          <a:stretch/>
        </p:blipFill>
        <p:spPr>
          <a:xfrm>
            <a:off x="4581636" y="2231115"/>
            <a:ext cx="4374948" cy="102825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768324" y="3401751"/>
            <a:ext cx="4001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i="1" smtClean="0"/>
              <a:t>Chuyển giữa chế độ gõ tiếng Việt và tiếng Anh</a:t>
            </a:r>
            <a:endParaRPr lang="en-US" sz="2000" i="1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1780" y="185744"/>
            <a:ext cx="1366462" cy="995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0377" y="1004698"/>
            <a:ext cx="4535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C00000"/>
                </a:solidFill>
              </a:rPr>
              <a:t>b) Gõ văn bản tiếng Việt kiểu Telex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8301" y="1492522"/>
            <a:ext cx="266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0070C0"/>
                </a:solidFill>
              </a:rPr>
              <a:t>Bảng 1. </a:t>
            </a:r>
            <a:r>
              <a:rPr lang="en-US" sz="1800" i="1">
                <a:solidFill>
                  <a:srgbClr val="0070C0"/>
                </a:solidFill>
              </a:rPr>
              <a:t>Gõ kí tự có dấu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802419"/>
              </p:ext>
            </p:extLst>
          </p:nvPr>
        </p:nvGraphicFramePr>
        <p:xfrm>
          <a:off x="425222" y="1936772"/>
          <a:ext cx="8431101" cy="999114"/>
        </p:xfrm>
        <a:graphic>
          <a:graphicData uri="http://schemas.openxmlformats.org/drawingml/2006/table">
            <a:tbl>
              <a:tblPr firstRow="1" firstCol="1" bandRow="1"/>
              <a:tblGrid>
                <a:gridCol w="1757364"/>
                <a:gridCol w="923844"/>
                <a:gridCol w="922259"/>
                <a:gridCol w="933646"/>
                <a:gridCol w="967805"/>
                <a:gridCol w="967804"/>
                <a:gridCol w="979189"/>
                <a:gridCol w="979190"/>
              </a:tblGrid>
              <a:tr h="4995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Kí tự cần gõ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â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995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 gõ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100474" y="3170656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0070C0"/>
                </a:solidFill>
              </a:rPr>
              <a:t>Bảng </a:t>
            </a:r>
            <a:r>
              <a:rPr lang="vi-VN" sz="1800" b="1" i="1" smtClean="0">
                <a:solidFill>
                  <a:srgbClr val="0070C0"/>
                </a:solidFill>
              </a:rPr>
              <a:t>2</a:t>
            </a:r>
            <a:r>
              <a:rPr lang="en-US" sz="1800" b="1" i="1" smtClean="0">
                <a:solidFill>
                  <a:srgbClr val="0070C0"/>
                </a:solidFill>
              </a:rPr>
              <a:t>. </a:t>
            </a:r>
            <a:r>
              <a:rPr lang="en-US" sz="1800" i="1">
                <a:solidFill>
                  <a:srgbClr val="0070C0"/>
                </a:solidFill>
              </a:rPr>
              <a:t>Gõ </a:t>
            </a:r>
            <a:r>
              <a:rPr lang="vi-VN" sz="1800" i="1" smtClean="0">
                <a:solidFill>
                  <a:srgbClr val="0070C0"/>
                </a:solidFill>
              </a:rPr>
              <a:t>dấu thanh</a:t>
            </a:r>
            <a:endParaRPr lang="en-US" sz="1800" i="1">
              <a:solidFill>
                <a:srgbClr val="0070C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401770"/>
              </p:ext>
            </p:extLst>
          </p:nvPr>
        </p:nvGraphicFramePr>
        <p:xfrm>
          <a:off x="380145" y="3633858"/>
          <a:ext cx="8476179" cy="1245420"/>
        </p:xfrm>
        <a:graphic>
          <a:graphicData uri="http://schemas.openxmlformats.org/drawingml/2006/table">
            <a:tbl>
              <a:tblPr firstRow="1" firstCol="1" bandRow="1"/>
              <a:tblGrid>
                <a:gridCol w="2246673"/>
                <a:gridCol w="1110406"/>
                <a:gridCol w="1430677"/>
                <a:gridCol w="1160980"/>
                <a:gridCol w="1243173"/>
                <a:gridCol w="1284270"/>
              </a:tblGrid>
              <a:tr h="361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Dấu thanh cần gõ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Dấu sắc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Dấu huyền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Dấu hỏi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Dấu ngã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Dấu nặng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33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Phím cần gõ (thường gõ cuối từ)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780" y="185744"/>
            <a:ext cx="1366462" cy="9957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00292" y="220879"/>
            <a:ext cx="4668818" cy="672490"/>
            <a:chOff x="1732195" y="196018"/>
            <a:chExt cx="4668818" cy="672490"/>
          </a:xfrm>
        </p:grpSpPr>
        <p:sp>
          <p:nvSpPr>
            <p:cNvPr id="11" name="Rectangle 10"/>
            <p:cNvSpPr/>
            <p:nvPr/>
          </p:nvSpPr>
          <p:spPr>
            <a:xfrm>
              <a:off x="2455702" y="332208"/>
              <a:ext cx="39453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u="sng">
                  <a:solidFill>
                    <a:schemeClr val="tx2">
                      <a:lumMod val="50000"/>
                    </a:schemeClr>
                  </a:solidFill>
                </a:rPr>
                <a:t>Hoạt động 1</a:t>
              </a:r>
              <a:r>
                <a:rPr lang="en-US" sz="2000" b="1">
                  <a:solidFill>
                    <a:schemeClr val="tx2">
                      <a:lumMod val="50000"/>
                    </a:schemeClr>
                  </a:solidFill>
                </a:rPr>
                <a:t>. Đọc (và quan sát)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2195" y="196018"/>
              <a:ext cx="723507" cy="672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462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42987" y="383579"/>
            <a:ext cx="5085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>
                <a:solidFill>
                  <a:srgbClr val="0070C0"/>
                </a:solidFill>
              </a:rPr>
              <a:t>Bảng 3. </a:t>
            </a:r>
            <a:r>
              <a:rPr lang="en-US" sz="2000" i="1">
                <a:solidFill>
                  <a:srgbClr val="0070C0"/>
                </a:solidFill>
              </a:rPr>
              <a:t>Ví dụ cách gõ tiếng Việt kiểu Telex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421215"/>
              </p:ext>
            </p:extLst>
          </p:nvPr>
        </p:nvGraphicFramePr>
        <p:xfrm>
          <a:off x="721053" y="969268"/>
          <a:ext cx="7328913" cy="2349286"/>
        </p:xfrm>
        <a:graphic>
          <a:graphicData uri="http://schemas.openxmlformats.org/drawingml/2006/table">
            <a:tbl>
              <a:tblPr firstRow="1" firstCol="1" bandRow="1"/>
              <a:tblGrid>
                <a:gridCol w="2442023"/>
                <a:gridCol w="2443445"/>
                <a:gridCol w="2443445"/>
              </a:tblGrid>
              <a:tr h="11372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 cần </a:t>
                      </a:r>
                      <a:endParaRPr lang="vi-VN" sz="200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soạn 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thảo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Yêu tổ quốc, yêu đồng bào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ĐIỀU </a:t>
                      </a:r>
                      <a:endParaRPr lang="vi-VN" sz="200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BÁC 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HỒ DẠY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212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 gõ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Yeeu too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quooc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yeeu ddoong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bao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DIEEU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BAC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HOO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DAY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11685" y="3526925"/>
            <a:ext cx="1747649" cy="1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2892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18731" y="351330"/>
            <a:ext cx="2335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chemeClr val="tx2">
                    <a:lumMod val="50000"/>
                  </a:schemeClr>
                </a:solidFill>
              </a:rPr>
              <a:t>Hoạt động </a:t>
            </a:r>
            <a:r>
              <a:rPr lang="vi-VN" sz="2000" b="1" u="sng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sz="2000" b="1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vi-VN" sz="2000" b="1" smtClean="0">
                <a:solidFill>
                  <a:schemeClr val="tx2">
                    <a:lumMod val="50000"/>
                  </a:schemeClr>
                </a:solidFill>
              </a:rPr>
              <a:t>Làm</a:t>
            </a:r>
            <a:endParaRPr lang="en-US" sz="2000" b="1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22" y="136999"/>
            <a:ext cx="2104850" cy="8287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44876" y="1082536"/>
            <a:ext cx="7700481" cy="1015663"/>
            <a:chOff x="755150" y="1061987"/>
            <a:chExt cx="7700481" cy="1015663"/>
          </a:xfrm>
        </p:grpSpPr>
        <p:sp>
          <p:nvSpPr>
            <p:cNvPr id="4" name="Rectangle 3"/>
            <p:cNvSpPr/>
            <p:nvPr/>
          </p:nvSpPr>
          <p:spPr>
            <a:xfrm>
              <a:off x="755150" y="1061987"/>
              <a:ext cx="770048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Khi phần mềm Unikey đang ở chế độ tiếng Việt   </a:t>
              </a:r>
              <a:r>
                <a:rPr lang="vi-VN" sz="2000" smtClean="0"/>
                <a:t>      em </a:t>
              </a:r>
              <a:r>
                <a:rPr lang="vi-VN" sz="2000"/>
                <a:t>hãy cho biết kết quả nhận được khi gõ các phím như sau:</a:t>
              </a:r>
              <a:endParaRPr lang="en-US" sz="200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3211" y="1061987"/>
              <a:ext cx="469433" cy="469433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200679" y="2098199"/>
            <a:ext cx="4572000" cy="958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>
                <a:solidFill>
                  <a:srgbClr val="0070C0"/>
                </a:solidFill>
              </a:rPr>
              <a:t>Hocj taapj toots, lao ddoongi toots</a:t>
            </a:r>
          </a:p>
          <a:p>
            <a:pPr algn="ctr">
              <a:lnSpc>
                <a:spcPct val="150000"/>
              </a:lnSpc>
            </a:pPr>
            <a:r>
              <a:rPr lang="en-US" sz="2000" i="1">
                <a:solidFill>
                  <a:srgbClr val="0070C0"/>
                </a:solidFill>
              </a:rPr>
              <a:t>DDoanf keets toots, kir luaatj toots.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27350" y="3483015"/>
            <a:ext cx="33186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C00000"/>
                </a:solidFill>
              </a:rPr>
              <a:t>Học tập tốt, lao động tốt</a:t>
            </a:r>
          </a:p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C00000"/>
                </a:solidFill>
              </a:rPr>
              <a:t>Đoàn kết tốt, kỉ luật tốt.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346693" y="3113862"/>
            <a:ext cx="279970" cy="369153"/>
          </a:xfrm>
          <a:prstGeom prst="downArrow">
            <a:avLst/>
          </a:prstGeom>
          <a:ln w="19050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653" y="3264818"/>
            <a:ext cx="2251630" cy="187868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45"/>
          <p:cNvSpPr txBox="1">
            <a:spLocks noGrp="1"/>
          </p:cNvSpPr>
          <p:nvPr>
            <p:ph type="title"/>
          </p:nvPr>
        </p:nvSpPr>
        <p:spPr>
          <a:xfrm>
            <a:off x="610484" y="354000"/>
            <a:ext cx="3155100" cy="6939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smtClean="0">
                <a:latin typeface="+mn-lt"/>
              </a:rPr>
              <a:t>KHỞI ĐỘNG</a:t>
            </a:r>
            <a:endParaRPr sz="3200">
              <a:latin typeface="+mn-lt"/>
            </a:endParaRPr>
          </a:p>
        </p:txBody>
      </p:sp>
      <p:pic>
        <p:nvPicPr>
          <p:cNvPr id="1487" name="Google Shape;1487;p45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00" y="354000"/>
            <a:ext cx="3813456" cy="3978304"/>
          </a:xfrm>
          <a:prstGeom prst="rect">
            <a:avLst/>
          </a:prstGeom>
        </p:spPr>
      </p:pic>
      <p:grpSp>
        <p:nvGrpSpPr>
          <p:cNvPr id="1488" name="Google Shape;1488;p45"/>
          <p:cNvGrpSpPr/>
          <p:nvPr/>
        </p:nvGrpSpPr>
        <p:grpSpPr>
          <a:xfrm>
            <a:off x="7676028" y="3820911"/>
            <a:ext cx="1021864" cy="1022785"/>
            <a:chOff x="5039050" y="3226265"/>
            <a:chExt cx="1021864" cy="1022785"/>
          </a:xfrm>
        </p:grpSpPr>
        <p:sp>
          <p:nvSpPr>
            <p:cNvPr id="1489" name="Google Shape;1489;p45"/>
            <p:cNvSpPr/>
            <p:nvPr/>
          </p:nvSpPr>
          <p:spPr>
            <a:xfrm>
              <a:off x="5039050" y="3226265"/>
              <a:ext cx="1021864" cy="1022785"/>
            </a:xfrm>
            <a:custGeom>
              <a:avLst/>
              <a:gdLst/>
              <a:ahLst/>
              <a:cxnLst/>
              <a:rect l="l" t="t" r="r" b="b"/>
              <a:pathLst>
                <a:path w="58526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0" name="Google Shape;1490;p45"/>
            <p:cNvGrpSpPr/>
            <p:nvPr/>
          </p:nvGrpSpPr>
          <p:grpSpPr>
            <a:xfrm>
              <a:off x="5108440" y="3413361"/>
              <a:ext cx="826335" cy="818180"/>
              <a:chOff x="3116775" y="792675"/>
              <a:chExt cx="1351325" cy="1337114"/>
            </a:xfrm>
          </p:grpSpPr>
          <p:sp>
            <p:nvSpPr>
              <p:cNvPr id="1491" name="Google Shape;1491;p45"/>
              <p:cNvSpPr/>
              <p:nvPr/>
            </p:nvSpPr>
            <p:spPr>
              <a:xfrm>
                <a:off x="3345075" y="792675"/>
                <a:ext cx="983450" cy="335525"/>
              </a:xfrm>
              <a:custGeom>
                <a:avLst/>
                <a:gdLst/>
                <a:ahLst/>
                <a:cxnLst/>
                <a:rect l="l" t="t" r="r" b="b"/>
                <a:pathLst>
                  <a:path w="39338" h="13421" extrusionOk="0">
                    <a:moveTo>
                      <a:pt x="1812" y="0"/>
                    </a:moveTo>
                    <a:cubicBezTo>
                      <a:pt x="851" y="0"/>
                      <a:pt x="1" y="777"/>
                      <a:pt x="1" y="1812"/>
                    </a:cubicBezTo>
                    <a:lnTo>
                      <a:pt x="1" y="1849"/>
                    </a:lnTo>
                    <a:cubicBezTo>
                      <a:pt x="1" y="2810"/>
                      <a:pt x="814" y="3661"/>
                      <a:pt x="1812" y="3661"/>
                    </a:cubicBezTo>
                    <a:lnTo>
                      <a:pt x="8467" y="3661"/>
                    </a:lnTo>
                    <a:cubicBezTo>
                      <a:pt x="9317" y="3661"/>
                      <a:pt x="9946" y="4289"/>
                      <a:pt x="9946" y="5102"/>
                    </a:cubicBezTo>
                    <a:lnTo>
                      <a:pt x="9946" y="6692"/>
                    </a:lnTo>
                    <a:lnTo>
                      <a:pt x="10316" y="6692"/>
                    </a:lnTo>
                    <a:lnTo>
                      <a:pt x="10316" y="5102"/>
                    </a:lnTo>
                    <a:cubicBezTo>
                      <a:pt x="10316" y="4067"/>
                      <a:pt x="9539" y="3291"/>
                      <a:pt x="8504" y="3291"/>
                    </a:cubicBezTo>
                    <a:lnTo>
                      <a:pt x="1849" y="3291"/>
                    </a:lnTo>
                    <a:cubicBezTo>
                      <a:pt x="1036" y="3291"/>
                      <a:pt x="370" y="2625"/>
                      <a:pt x="370" y="1812"/>
                    </a:cubicBezTo>
                    <a:lnTo>
                      <a:pt x="370" y="1775"/>
                    </a:lnTo>
                    <a:cubicBezTo>
                      <a:pt x="370" y="925"/>
                      <a:pt x="1036" y="259"/>
                      <a:pt x="1849" y="259"/>
                    </a:cubicBezTo>
                    <a:lnTo>
                      <a:pt x="37600" y="259"/>
                    </a:lnTo>
                    <a:cubicBezTo>
                      <a:pt x="38376" y="259"/>
                      <a:pt x="39079" y="925"/>
                      <a:pt x="39079" y="1775"/>
                    </a:cubicBezTo>
                    <a:lnTo>
                      <a:pt x="39079" y="13421"/>
                    </a:lnTo>
                    <a:lnTo>
                      <a:pt x="39338" y="13421"/>
                    </a:lnTo>
                    <a:lnTo>
                      <a:pt x="39338" y="1812"/>
                    </a:lnTo>
                    <a:cubicBezTo>
                      <a:pt x="39338" y="851"/>
                      <a:pt x="38561" y="0"/>
                      <a:pt x="37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5"/>
              <p:cNvSpPr/>
              <p:nvPr/>
            </p:nvSpPr>
            <p:spPr>
              <a:xfrm>
                <a:off x="4198175" y="1083825"/>
                <a:ext cx="256050" cy="406700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16268" extrusionOk="0">
                    <a:moveTo>
                      <a:pt x="5103" y="0"/>
                    </a:moveTo>
                    <a:cubicBezTo>
                      <a:pt x="2293" y="0"/>
                      <a:pt x="1" y="1886"/>
                      <a:pt x="1" y="7025"/>
                    </a:cubicBezTo>
                    <a:cubicBezTo>
                      <a:pt x="1" y="12127"/>
                      <a:pt x="2256" y="16267"/>
                      <a:pt x="5103" y="16267"/>
                    </a:cubicBezTo>
                    <a:cubicBezTo>
                      <a:pt x="7949" y="16267"/>
                      <a:pt x="10242" y="12164"/>
                      <a:pt x="10242" y="7025"/>
                    </a:cubicBezTo>
                    <a:cubicBezTo>
                      <a:pt x="10242" y="1886"/>
                      <a:pt x="7949" y="0"/>
                      <a:pt x="5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5"/>
              <p:cNvSpPr/>
              <p:nvPr/>
            </p:nvSpPr>
            <p:spPr>
              <a:xfrm>
                <a:off x="4330350" y="1083825"/>
                <a:ext cx="122950" cy="227375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9095" extrusionOk="0">
                    <a:moveTo>
                      <a:pt x="1" y="0"/>
                    </a:moveTo>
                    <a:lnTo>
                      <a:pt x="1" y="9095"/>
                    </a:lnTo>
                    <a:cubicBezTo>
                      <a:pt x="1997" y="9021"/>
                      <a:pt x="3772" y="7986"/>
                      <a:pt x="4918" y="6470"/>
                    </a:cubicBezTo>
                    <a:cubicBezTo>
                      <a:pt x="4770" y="1886"/>
                      <a:pt x="2662" y="148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5"/>
              <p:cNvSpPr/>
              <p:nvPr/>
            </p:nvSpPr>
            <p:spPr>
              <a:xfrm>
                <a:off x="4197250" y="1083825"/>
                <a:ext cx="122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4881" h="9169" extrusionOk="0">
                    <a:moveTo>
                      <a:pt x="4881" y="0"/>
                    </a:moveTo>
                    <a:cubicBezTo>
                      <a:pt x="2256" y="111"/>
                      <a:pt x="186" y="1886"/>
                      <a:pt x="1" y="6470"/>
                    </a:cubicBezTo>
                    <a:cubicBezTo>
                      <a:pt x="1147" y="8060"/>
                      <a:pt x="2884" y="9058"/>
                      <a:pt x="4881" y="9169"/>
                    </a:cubicBezTo>
                    <a:lnTo>
                      <a:pt x="48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5"/>
              <p:cNvSpPr/>
              <p:nvPr/>
            </p:nvSpPr>
            <p:spPr>
              <a:xfrm>
                <a:off x="4319250" y="1083825"/>
                <a:ext cx="12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" extrusionOk="0">
                    <a:moveTo>
                      <a:pt x="1" y="0"/>
                    </a:moveTo>
                    <a:lnTo>
                      <a:pt x="223" y="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5"/>
              <p:cNvSpPr/>
              <p:nvPr/>
            </p:nvSpPr>
            <p:spPr>
              <a:xfrm>
                <a:off x="4172300" y="1304825"/>
                <a:ext cx="97075" cy="2281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9124" extrusionOk="0">
                    <a:moveTo>
                      <a:pt x="1258" y="1"/>
                    </a:moveTo>
                    <a:cubicBezTo>
                      <a:pt x="1173" y="1"/>
                      <a:pt x="1086" y="11"/>
                      <a:pt x="999" y="33"/>
                    </a:cubicBezTo>
                    <a:cubicBezTo>
                      <a:pt x="370" y="181"/>
                      <a:pt x="1" y="736"/>
                      <a:pt x="148" y="1327"/>
                    </a:cubicBezTo>
                    <a:lnTo>
                      <a:pt x="1627" y="8278"/>
                    </a:lnTo>
                    <a:cubicBezTo>
                      <a:pt x="1753" y="8781"/>
                      <a:pt x="2173" y="9124"/>
                      <a:pt x="2660" y="9124"/>
                    </a:cubicBezTo>
                    <a:cubicBezTo>
                      <a:pt x="2746" y="9124"/>
                      <a:pt x="2833" y="9113"/>
                      <a:pt x="2921" y="9091"/>
                    </a:cubicBezTo>
                    <a:cubicBezTo>
                      <a:pt x="3513" y="8943"/>
                      <a:pt x="3882" y="8389"/>
                      <a:pt x="3772" y="7797"/>
                    </a:cubicBezTo>
                    <a:lnTo>
                      <a:pt x="2293" y="884"/>
                    </a:lnTo>
                    <a:cubicBezTo>
                      <a:pt x="2167" y="348"/>
                      <a:pt x="1746" y="1"/>
                      <a:pt x="1258" y="1"/>
                    </a:cubicBezTo>
                    <a:close/>
                  </a:path>
                </a:pathLst>
              </a:custGeom>
              <a:solidFill>
                <a:srgbClr val="D3A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5"/>
              <p:cNvSpPr/>
              <p:nvPr/>
            </p:nvSpPr>
            <p:spPr>
              <a:xfrm>
                <a:off x="4209275" y="1447975"/>
                <a:ext cx="83200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661" extrusionOk="0">
                    <a:moveTo>
                      <a:pt x="0" y="1"/>
                    </a:moveTo>
                    <a:lnTo>
                      <a:pt x="0" y="1997"/>
                    </a:lnTo>
                    <a:cubicBezTo>
                      <a:pt x="0" y="2921"/>
                      <a:pt x="740" y="3661"/>
                      <a:pt x="1664" y="3661"/>
                    </a:cubicBezTo>
                    <a:cubicBezTo>
                      <a:pt x="2588" y="3661"/>
                      <a:pt x="3328" y="2921"/>
                      <a:pt x="3328" y="1997"/>
                    </a:cubicBezTo>
                    <a:lnTo>
                      <a:pt x="3328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45"/>
              <p:cNvSpPr/>
              <p:nvPr/>
            </p:nvSpPr>
            <p:spPr>
              <a:xfrm>
                <a:off x="4243488" y="1514524"/>
                <a:ext cx="210708" cy="615266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26361" extrusionOk="0">
                    <a:moveTo>
                      <a:pt x="370" y="1"/>
                    </a:moveTo>
                    <a:lnTo>
                      <a:pt x="0" y="26361"/>
                    </a:lnTo>
                    <a:lnTo>
                      <a:pt x="8430" y="26361"/>
                    </a:lnTo>
                    <a:lnTo>
                      <a:pt x="8134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5"/>
              <p:cNvSpPr/>
              <p:nvPr/>
            </p:nvSpPr>
            <p:spPr>
              <a:xfrm>
                <a:off x="4239777" y="1576462"/>
                <a:ext cx="218150" cy="55039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33201" extrusionOk="0">
                    <a:moveTo>
                      <a:pt x="0" y="1"/>
                    </a:moveTo>
                    <a:lnTo>
                      <a:pt x="0" y="33200"/>
                    </a:lnTo>
                    <a:lnTo>
                      <a:pt x="8725" y="33200"/>
                    </a:lnTo>
                    <a:lnTo>
                      <a:pt x="8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5"/>
              <p:cNvSpPr/>
              <p:nvPr/>
            </p:nvSpPr>
            <p:spPr>
              <a:xfrm>
                <a:off x="4241625" y="1337075"/>
                <a:ext cx="2264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8097" extrusionOk="0">
                    <a:moveTo>
                      <a:pt x="0" y="0"/>
                    </a:moveTo>
                    <a:lnTo>
                      <a:pt x="0" y="6803"/>
                    </a:lnTo>
                    <a:cubicBezTo>
                      <a:pt x="0" y="7542"/>
                      <a:pt x="629" y="8097"/>
                      <a:pt x="1294" y="8097"/>
                    </a:cubicBezTo>
                    <a:lnTo>
                      <a:pt x="7764" y="8097"/>
                    </a:lnTo>
                    <a:cubicBezTo>
                      <a:pt x="8504" y="8097"/>
                      <a:pt x="9058" y="7468"/>
                      <a:pt x="9058" y="6803"/>
                    </a:cubicBez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45"/>
              <p:cNvSpPr/>
              <p:nvPr/>
            </p:nvSpPr>
            <p:spPr>
              <a:xfrm>
                <a:off x="4239775" y="1155900"/>
                <a:ext cx="52700" cy="3882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5529" extrusionOk="0">
                    <a:moveTo>
                      <a:pt x="1073" y="1"/>
                    </a:moveTo>
                    <a:cubicBezTo>
                      <a:pt x="444" y="1"/>
                      <a:pt x="0" y="445"/>
                      <a:pt x="0" y="1036"/>
                    </a:cubicBezTo>
                    <a:lnTo>
                      <a:pt x="0" y="14456"/>
                    </a:lnTo>
                    <a:cubicBezTo>
                      <a:pt x="0" y="15048"/>
                      <a:pt x="444" y="15529"/>
                      <a:pt x="1073" y="15529"/>
                    </a:cubicBezTo>
                    <a:cubicBezTo>
                      <a:pt x="1664" y="15529"/>
                      <a:pt x="2108" y="15048"/>
                      <a:pt x="2108" y="14456"/>
                    </a:cubicBezTo>
                    <a:lnTo>
                      <a:pt x="2108" y="1036"/>
                    </a:lnTo>
                    <a:cubicBezTo>
                      <a:pt x="2108" y="445"/>
                      <a:pt x="1664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45"/>
              <p:cNvSpPr/>
              <p:nvPr/>
            </p:nvSpPr>
            <p:spPr>
              <a:xfrm>
                <a:off x="4298925" y="1134650"/>
                <a:ext cx="52700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1137" extrusionOk="0">
                    <a:moveTo>
                      <a:pt x="1036" y="1"/>
                    </a:moveTo>
                    <a:cubicBezTo>
                      <a:pt x="444" y="1"/>
                      <a:pt x="1" y="481"/>
                      <a:pt x="1" y="1073"/>
                    </a:cubicBezTo>
                    <a:lnTo>
                      <a:pt x="1" y="10168"/>
                    </a:lnTo>
                    <a:cubicBezTo>
                      <a:pt x="1" y="10722"/>
                      <a:pt x="444" y="11129"/>
                      <a:pt x="1036" y="11129"/>
                    </a:cubicBezTo>
                    <a:cubicBezTo>
                      <a:pt x="1082" y="11134"/>
                      <a:pt x="1127" y="11137"/>
                      <a:pt x="1171" y="11137"/>
                    </a:cubicBezTo>
                    <a:cubicBezTo>
                      <a:pt x="1727" y="11137"/>
                      <a:pt x="2108" y="10716"/>
                      <a:pt x="2108" y="10168"/>
                    </a:cubicBezTo>
                    <a:lnTo>
                      <a:pt x="2108" y="1073"/>
                    </a:lnTo>
                    <a:cubicBezTo>
                      <a:pt x="2108" y="481"/>
                      <a:pt x="1664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45"/>
              <p:cNvSpPr/>
              <p:nvPr/>
            </p:nvSpPr>
            <p:spPr>
              <a:xfrm>
                <a:off x="4357150" y="1155900"/>
                <a:ext cx="53625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0464" extrusionOk="0">
                    <a:moveTo>
                      <a:pt x="1073" y="1"/>
                    </a:moveTo>
                    <a:cubicBezTo>
                      <a:pt x="481" y="1"/>
                      <a:pt x="1" y="445"/>
                      <a:pt x="1" y="1036"/>
                    </a:cubicBezTo>
                    <a:lnTo>
                      <a:pt x="1" y="9428"/>
                    </a:lnTo>
                    <a:cubicBezTo>
                      <a:pt x="1" y="10020"/>
                      <a:pt x="481" y="10464"/>
                      <a:pt x="1073" y="10464"/>
                    </a:cubicBezTo>
                    <a:cubicBezTo>
                      <a:pt x="1664" y="10464"/>
                      <a:pt x="2145" y="10020"/>
                      <a:pt x="2145" y="9428"/>
                    </a:cubicBezTo>
                    <a:lnTo>
                      <a:pt x="2145" y="1036"/>
                    </a:lnTo>
                    <a:cubicBezTo>
                      <a:pt x="2145" y="445"/>
                      <a:pt x="1664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45"/>
              <p:cNvSpPr/>
              <p:nvPr/>
            </p:nvSpPr>
            <p:spPr>
              <a:xfrm>
                <a:off x="4417225" y="1200275"/>
                <a:ext cx="50875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0833" extrusionOk="0">
                    <a:moveTo>
                      <a:pt x="1036" y="1"/>
                    </a:moveTo>
                    <a:cubicBezTo>
                      <a:pt x="481" y="1"/>
                      <a:pt x="1" y="481"/>
                      <a:pt x="1" y="1036"/>
                    </a:cubicBezTo>
                    <a:lnTo>
                      <a:pt x="1" y="9798"/>
                    </a:lnTo>
                    <a:cubicBezTo>
                      <a:pt x="1" y="10352"/>
                      <a:pt x="481" y="10833"/>
                      <a:pt x="1036" y="10833"/>
                    </a:cubicBezTo>
                    <a:cubicBezTo>
                      <a:pt x="1591" y="10833"/>
                      <a:pt x="2034" y="10352"/>
                      <a:pt x="2034" y="9798"/>
                    </a:cubicBezTo>
                    <a:lnTo>
                      <a:pt x="2034" y="1036"/>
                    </a:lnTo>
                    <a:cubicBezTo>
                      <a:pt x="2034" y="481"/>
                      <a:pt x="1591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45"/>
              <p:cNvSpPr/>
              <p:nvPr/>
            </p:nvSpPr>
            <p:spPr>
              <a:xfrm>
                <a:off x="3116775" y="945175"/>
                <a:ext cx="1017650" cy="439975"/>
              </a:xfrm>
              <a:custGeom>
                <a:avLst/>
                <a:gdLst/>
                <a:ahLst/>
                <a:cxnLst/>
                <a:rect l="l" t="t" r="r" b="b"/>
                <a:pathLst>
                  <a:path w="40706" h="17599" extrusionOk="0">
                    <a:moveTo>
                      <a:pt x="999" y="1"/>
                    </a:moveTo>
                    <a:cubicBezTo>
                      <a:pt x="445" y="1"/>
                      <a:pt x="1" y="481"/>
                      <a:pt x="1" y="1036"/>
                    </a:cubicBezTo>
                    <a:lnTo>
                      <a:pt x="1" y="16600"/>
                    </a:lnTo>
                    <a:cubicBezTo>
                      <a:pt x="1" y="17155"/>
                      <a:pt x="445" y="17599"/>
                      <a:pt x="999" y="17599"/>
                    </a:cubicBezTo>
                    <a:lnTo>
                      <a:pt x="39708" y="17599"/>
                    </a:lnTo>
                    <a:cubicBezTo>
                      <a:pt x="40262" y="17599"/>
                      <a:pt x="40706" y="17155"/>
                      <a:pt x="40706" y="16600"/>
                    </a:cubicBezTo>
                    <a:lnTo>
                      <a:pt x="40706" y="1036"/>
                    </a:lnTo>
                    <a:cubicBezTo>
                      <a:pt x="40706" y="481"/>
                      <a:pt x="40225" y="1"/>
                      <a:pt x="39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45"/>
              <p:cNvSpPr/>
              <p:nvPr/>
            </p:nvSpPr>
            <p:spPr>
              <a:xfrm>
                <a:off x="321105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45"/>
              <p:cNvSpPr/>
              <p:nvPr/>
            </p:nvSpPr>
            <p:spPr>
              <a:xfrm>
                <a:off x="330717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45"/>
              <p:cNvSpPr/>
              <p:nvPr/>
            </p:nvSpPr>
            <p:spPr>
              <a:xfrm>
                <a:off x="3403300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45"/>
              <p:cNvSpPr/>
              <p:nvPr/>
            </p:nvSpPr>
            <p:spPr>
              <a:xfrm>
                <a:off x="349942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45"/>
              <p:cNvSpPr/>
              <p:nvPr/>
            </p:nvSpPr>
            <p:spPr>
              <a:xfrm>
                <a:off x="359370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45"/>
              <p:cNvSpPr/>
              <p:nvPr/>
            </p:nvSpPr>
            <p:spPr>
              <a:xfrm>
                <a:off x="368982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45"/>
              <p:cNvSpPr/>
              <p:nvPr/>
            </p:nvSpPr>
            <p:spPr>
              <a:xfrm>
                <a:off x="3785950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45"/>
              <p:cNvSpPr/>
              <p:nvPr/>
            </p:nvSpPr>
            <p:spPr>
              <a:xfrm>
                <a:off x="388115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45"/>
              <p:cNvSpPr/>
              <p:nvPr/>
            </p:nvSpPr>
            <p:spPr>
              <a:xfrm>
                <a:off x="397727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45"/>
              <p:cNvSpPr/>
              <p:nvPr/>
            </p:nvSpPr>
            <p:spPr>
              <a:xfrm>
                <a:off x="3211050" y="1246500"/>
                <a:ext cx="628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515" y="2292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45"/>
              <p:cNvSpPr/>
              <p:nvPr/>
            </p:nvSpPr>
            <p:spPr>
              <a:xfrm>
                <a:off x="3785950" y="1246500"/>
                <a:ext cx="619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478" y="229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45"/>
              <p:cNvSpPr/>
              <p:nvPr/>
            </p:nvSpPr>
            <p:spPr>
              <a:xfrm>
                <a:off x="3881150" y="1246500"/>
                <a:ext cx="628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515" y="2292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45"/>
              <p:cNvSpPr/>
              <p:nvPr/>
            </p:nvSpPr>
            <p:spPr>
              <a:xfrm>
                <a:off x="3977275" y="1246500"/>
                <a:ext cx="619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478" y="229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45"/>
              <p:cNvSpPr/>
              <p:nvPr/>
            </p:nvSpPr>
            <p:spPr>
              <a:xfrm>
                <a:off x="321105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45"/>
              <p:cNvSpPr/>
              <p:nvPr/>
            </p:nvSpPr>
            <p:spPr>
              <a:xfrm>
                <a:off x="330717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5"/>
              <p:cNvSpPr/>
              <p:nvPr/>
            </p:nvSpPr>
            <p:spPr>
              <a:xfrm>
                <a:off x="3403300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45"/>
              <p:cNvSpPr/>
              <p:nvPr/>
            </p:nvSpPr>
            <p:spPr>
              <a:xfrm>
                <a:off x="349942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45"/>
              <p:cNvSpPr/>
              <p:nvPr/>
            </p:nvSpPr>
            <p:spPr>
              <a:xfrm>
                <a:off x="359370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5"/>
              <p:cNvSpPr/>
              <p:nvPr/>
            </p:nvSpPr>
            <p:spPr>
              <a:xfrm>
                <a:off x="368982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45"/>
              <p:cNvSpPr/>
              <p:nvPr/>
            </p:nvSpPr>
            <p:spPr>
              <a:xfrm>
                <a:off x="3785950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45"/>
              <p:cNvSpPr/>
              <p:nvPr/>
            </p:nvSpPr>
            <p:spPr>
              <a:xfrm>
                <a:off x="388115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45"/>
              <p:cNvSpPr/>
              <p:nvPr/>
            </p:nvSpPr>
            <p:spPr>
              <a:xfrm>
                <a:off x="397727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45"/>
              <p:cNvSpPr/>
              <p:nvPr/>
            </p:nvSpPr>
            <p:spPr>
              <a:xfrm>
                <a:off x="3307175" y="1246500"/>
                <a:ext cx="45200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18080" y="2292"/>
                    </a:lnTo>
                    <a:lnTo>
                      <a:pt x="180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45"/>
              <p:cNvSpPr/>
              <p:nvPr/>
            </p:nvSpPr>
            <p:spPr>
              <a:xfrm>
                <a:off x="3677825" y="1304825"/>
                <a:ext cx="97075" cy="2281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9124" extrusionOk="0">
                    <a:moveTo>
                      <a:pt x="2661" y="1"/>
                    </a:moveTo>
                    <a:cubicBezTo>
                      <a:pt x="2174" y="1"/>
                      <a:pt x="1753" y="348"/>
                      <a:pt x="1627" y="884"/>
                    </a:cubicBezTo>
                    <a:lnTo>
                      <a:pt x="148" y="7797"/>
                    </a:lnTo>
                    <a:cubicBezTo>
                      <a:pt x="0" y="8389"/>
                      <a:pt x="370" y="8943"/>
                      <a:pt x="998" y="9091"/>
                    </a:cubicBezTo>
                    <a:cubicBezTo>
                      <a:pt x="1087" y="9113"/>
                      <a:pt x="1174" y="9124"/>
                      <a:pt x="1260" y="9124"/>
                    </a:cubicBezTo>
                    <a:cubicBezTo>
                      <a:pt x="1746" y="9124"/>
                      <a:pt x="2167" y="8781"/>
                      <a:pt x="2292" y="8278"/>
                    </a:cubicBezTo>
                    <a:lnTo>
                      <a:pt x="3771" y="1327"/>
                    </a:lnTo>
                    <a:cubicBezTo>
                      <a:pt x="3882" y="736"/>
                      <a:pt x="3512" y="181"/>
                      <a:pt x="2921" y="33"/>
                    </a:cubicBezTo>
                    <a:cubicBezTo>
                      <a:pt x="2833" y="11"/>
                      <a:pt x="2746" y="1"/>
                      <a:pt x="2661" y="1"/>
                    </a:cubicBezTo>
                    <a:close/>
                  </a:path>
                </a:pathLst>
              </a:custGeom>
              <a:solidFill>
                <a:srgbClr val="D3A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45"/>
              <p:cNvSpPr/>
              <p:nvPr/>
            </p:nvSpPr>
            <p:spPr>
              <a:xfrm>
                <a:off x="3653775" y="1447975"/>
                <a:ext cx="83225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661" extrusionOk="0">
                    <a:moveTo>
                      <a:pt x="1" y="1"/>
                    </a:moveTo>
                    <a:lnTo>
                      <a:pt x="1" y="1997"/>
                    </a:lnTo>
                    <a:cubicBezTo>
                      <a:pt x="1" y="2921"/>
                      <a:pt x="740" y="3661"/>
                      <a:pt x="1665" y="3661"/>
                    </a:cubicBezTo>
                    <a:cubicBezTo>
                      <a:pt x="2589" y="3661"/>
                      <a:pt x="3328" y="2921"/>
                      <a:pt x="3328" y="1997"/>
                    </a:cubicBezTo>
                    <a:lnTo>
                      <a:pt x="3328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45"/>
              <p:cNvSpPr/>
              <p:nvPr/>
            </p:nvSpPr>
            <p:spPr>
              <a:xfrm>
                <a:off x="3492984" y="1514522"/>
                <a:ext cx="210750" cy="202452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26361" extrusionOk="0">
                    <a:moveTo>
                      <a:pt x="333" y="1"/>
                    </a:moveTo>
                    <a:lnTo>
                      <a:pt x="0" y="26361"/>
                    </a:lnTo>
                    <a:lnTo>
                      <a:pt x="8429" y="26361"/>
                    </a:ln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45"/>
              <p:cNvSpPr/>
              <p:nvPr/>
            </p:nvSpPr>
            <p:spPr>
              <a:xfrm>
                <a:off x="3488378" y="1576462"/>
                <a:ext cx="218150" cy="55039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33201" extrusionOk="0">
                    <a:moveTo>
                      <a:pt x="0" y="1"/>
                    </a:moveTo>
                    <a:lnTo>
                      <a:pt x="0" y="33200"/>
                    </a:lnTo>
                    <a:lnTo>
                      <a:pt x="8725" y="33200"/>
                    </a:lnTo>
                    <a:lnTo>
                      <a:pt x="8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45"/>
              <p:cNvSpPr/>
              <p:nvPr/>
            </p:nvSpPr>
            <p:spPr>
              <a:xfrm>
                <a:off x="3479100" y="1337075"/>
                <a:ext cx="2264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8097" extrusionOk="0">
                    <a:moveTo>
                      <a:pt x="0" y="0"/>
                    </a:moveTo>
                    <a:lnTo>
                      <a:pt x="0" y="6803"/>
                    </a:lnTo>
                    <a:cubicBezTo>
                      <a:pt x="0" y="7468"/>
                      <a:pt x="555" y="8097"/>
                      <a:pt x="1294" y="8097"/>
                    </a:cubicBezTo>
                    <a:lnTo>
                      <a:pt x="7764" y="8097"/>
                    </a:lnTo>
                    <a:cubicBezTo>
                      <a:pt x="8467" y="8097"/>
                      <a:pt x="9058" y="7542"/>
                      <a:pt x="9058" y="6803"/>
                    </a:cubicBez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45"/>
              <p:cNvSpPr/>
              <p:nvPr/>
            </p:nvSpPr>
            <p:spPr>
              <a:xfrm>
                <a:off x="3654700" y="1155900"/>
                <a:ext cx="53650" cy="38822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5529" extrusionOk="0">
                    <a:moveTo>
                      <a:pt x="1073" y="1"/>
                    </a:moveTo>
                    <a:cubicBezTo>
                      <a:pt x="482" y="1"/>
                      <a:pt x="1" y="445"/>
                      <a:pt x="1" y="1036"/>
                    </a:cubicBezTo>
                    <a:lnTo>
                      <a:pt x="1" y="14456"/>
                    </a:lnTo>
                    <a:cubicBezTo>
                      <a:pt x="1" y="15048"/>
                      <a:pt x="482" y="15529"/>
                      <a:pt x="1073" y="15529"/>
                    </a:cubicBezTo>
                    <a:cubicBezTo>
                      <a:pt x="1665" y="15529"/>
                      <a:pt x="2145" y="15048"/>
                      <a:pt x="2145" y="14456"/>
                    </a:cubicBezTo>
                    <a:lnTo>
                      <a:pt x="2145" y="1036"/>
                    </a:lnTo>
                    <a:cubicBezTo>
                      <a:pt x="2145" y="445"/>
                      <a:pt x="1665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45"/>
              <p:cNvSpPr/>
              <p:nvPr/>
            </p:nvSpPr>
            <p:spPr>
              <a:xfrm>
                <a:off x="3596475" y="1134650"/>
                <a:ext cx="52725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137" extrusionOk="0">
                    <a:moveTo>
                      <a:pt x="1036" y="1"/>
                    </a:moveTo>
                    <a:cubicBezTo>
                      <a:pt x="444" y="1"/>
                      <a:pt x="1" y="481"/>
                      <a:pt x="1" y="1073"/>
                    </a:cubicBezTo>
                    <a:lnTo>
                      <a:pt x="1" y="10168"/>
                    </a:lnTo>
                    <a:cubicBezTo>
                      <a:pt x="1" y="10716"/>
                      <a:pt x="382" y="11137"/>
                      <a:pt x="908" y="11137"/>
                    </a:cubicBezTo>
                    <a:cubicBezTo>
                      <a:pt x="950" y="11137"/>
                      <a:pt x="993" y="11134"/>
                      <a:pt x="1036" y="11129"/>
                    </a:cubicBezTo>
                    <a:cubicBezTo>
                      <a:pt x="1664" y="11129"/>
                      <a:pt x="2108" y="10722"/>
                      <a:pt x="2108" y="10168"/>
                    </a:cubicBezTo>
                    <a:lnTo>
                      <a:pt x="2108" y="1073"/>
                    </a:lnTo>
                    <a:cubicBezTo>
                      <a:pt x="2108" y="481"/>
                      <a:pt x="1664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45"/>
              <p:cNvSpPr/>
              <p:nvPr/>
            </p:nvSpPr>
            <p:spPr>
              <a:xfrm>
                <a:off x="3535475" y="1155900"/>
                <a:ext cx="53625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0464" extrusionOk="0">
                    <a:moveTo>
                      <a:pt x="1073" y="1"/>
                    </a:moveTo>
                    <a:cubicBezTo>
                      <a:pt x="481" y="1"/>
                      <a:pt x="1" y="445"/>
                      <a:pt x="1" y="1036"/>
                    </a:cubicBezTo>
                    <a:lnTo>
                      <a:pt x="1" y="9428"/>
                    </a:lnTo>
                    <a:cubicBezTo>
                      <a:pt x="1" y="10020"/>
                      <a:pt x="481" y="10464"/>
                      <a:pt x="1073" y="10464"/>
                    </a:cubicBezTo>
                    <a:cubicBezTo>
                      <a:pt x="1701" y="10464"/>
                      <a:pt x="2145" y="10020"/>
                      <a:pt x="2145" y="9428"/>
                    </a:cubicBezTo>
                    <a:lnTo>
                      <a:pt x="2145" y="1036"/>
                    </a:lnTo>
                    <a:cubicBezTo>
                      <a:pt x="2145" y="445"/>
                      <a:pt x="1701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45"/>
              <p:cNvSpPr/>
              <p:nvPr/>
            </p:nvSpPr>
            <p:spPr>
              <a:xfrm>
                <a:off x="3478175" y="1200275"/>
                <a:ext cx="50850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10833" extrusionOk="0">
                    <a:moveTo>
                      <a:pt x="1036" y="1"/>
                    </a:moveTo>
                    <a:cubicBezTo>
                      <a:pt x="481" y="1"/>
                      <a:pt x="1" y="481"/>
                      <a:pt x="1" y="1036"/>
                    </a:cubicBezTo>
                    <a:lnTo>
                      <a:pt x="1" y="9798"/>
                    </a:lnTo>
                    <a:cubicBezTo>
                      <a:pt x="1" y="10352"/>
                      <a:pt x="481" y="10833"/>
                      <a:pt x="1036" y="10833"/>
                    </a:cubicBezTo>
                    <a:cubicBezTo>
                      <a:pt x="1590" y="10833"/>
                      <a:pt x="2034" y="10352"/>
                      <a:pt x="2034" y="9798"/>
                    </a:cubicBezTo>
                    <a:lnTo>
                      <a:pt x="2034" y="1036"/>
                    </a:lnTo>
                    <a:cubicBezTo>
                      <a:pt x="2034" y="481"/>
                      <a:pt x="1590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561551" y="1313922"/>
            <a:ext cx="3984219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smtClean="0">
                <a:solidFill>
                  <a:srgbClr val="002060"/>
                </a:solidFill>
              </a:rPr>
              <a:t>Quan sát Hình 1 và cho biết: </a:t>
            </a:r>
            <a:endParaRPr lang="en-US" sz="22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3887" y="4443586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>
                <a:solidFill>
                  <a:srgbClr val="0070C0"/>
                </a:solidFill>
              </a:rPr>
              <a:t>Hình 1</a:t>
            </a:r>
          </a:p>
        </p:txBody>
      </p:sp>
      <p:sp>
        <p:nvSpPr>
          <p:cNvPr id="5" name="Rectangle 4"/>
          <p:cNvSpPr/>
          <p:nvPr/>
        </p:nvSpPr>
        <p:spPr>
          <a:xfrm>
            <a:off x="614971" y="1954539"/>
            <a:ext cx="3877378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vi-VN" sz="2200" smtClean="0"/>
              <a:t>Hình </a:t>
            </a:r>
            <a:r>
              <a:rPr lang="vi-VN" sz="2200"/>
              <a:t>1 </a:t>
            </a:r>
            <a:r>
              <a:rPr lang="vi-VN" sz="2200" smtClean="0"/>
              <a:t>là </a:t>
            </a:r>
            <a:r>
              <a:rPr lang="vi-VN" sz="2200"/>
              <a:t>cửa sổ làm việc của phần mềm nào?</a:t>
            </a:r>
          </a:p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vi-VN" sz="2200" smtClean="0"/>
              <a:t>Làm </a:t>
            </a:r>
            <a:r>
              <a:rPr lang="vi-VN" sz="2200"/>
              <a:t>thế nào để gõ được văn bản có dấu tiếng Việt?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3"/>
          <p:cNvSpPr txBox="1">
            <a:spLocks noGrp="1"/>
          </p:cNvSpPr>
          <p:nvPr>
            <p:ph type="subTitle" idx="1"/>
          </p:nvPr>
        </p:nvSpPr>
        <p:spPr>
          <a:xfrm>
            <a:off x="420910" y="492614"/>
            <a:ext cx="4838254" cy="5851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smtClean="0">
                <a:latin typeface="+mn-lt"/>
              </a:rPr>
              <a:t>GHI NHỚ</a:t>
            </a:r>
            <a:endParaRPr sz="2800" b="1">
              <a:latin typeface="+mn-lt"/>
            </a:endParaRPr>
          </a:p>
        </p:txBody>
      </p:sp>
      <p:grpSp>
        <p:nvGrpSpPr>
          <p:cNvPr id="584" name="Google Shape;584;p33"/>
          <p:cNvGrpSpPr/>
          <p:nvPr/>
        </p:nvGrpSpPr>
        <p:grpSpPr>
          <a:xfrm>
            <a:off x="7958664" y="781368"/>
            <a:ext cx="1021846" cy="1022785"/>
            <a:chOff x="7405572" y="870668"/>
            <a:chExt cx="1021846" cy="1022785"/>
          </a:xfrm>
        </p:grpSpPr>
        <p:sp>
          <p:nvSpPr>
            <p:cNvPr id="585" name="Google Shape;585;p33"/>
            <p:cNvSpPr/>
            <p:nvPr/>
          </p:nvSpPr>
          <p:spPr>
            <a:xfrm>
              <a:off x="7405572" y="870668"/>
              <a:ext cx="1021846" cy="1022785"/>
            </a:xfrm>
            <a:custGeom>
              <a:avLst/>
              <a:gdLst/>
              <a:ahLst/>
              <a:cxnLst/>
              <a:rect l="l" t="t" r="r" b="b"/>
              <a:pathLst>
                <a:path w="58525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7644375" y="1490935"/>
              <a:ext cx="146542" cy="382828"/>
            </a:xfrm>
            <a:custGeom>
              <a:avLst/>
              <a:gdLst/>
              <a:ahLst/>
              <a:cxnLst/>
              <a:rect l="l" t="t" r="r" b="b"/>
              <a:pathLst>
                <a:path w="8393" h="26361" extrusionOk="0">
                  <a:moveTo>
                    <a:pt x="333" y="0"/>
                  </a:moveTo>
                  <a:lnTo>
                    <a:pt x="0" y="26360"/>
                  </a:lnTo>
                  <a:lnTo>
                    <a:pt x="8393" y="26360"/>
                  </a:lnTo>
                  <a:lnTo>
                    <a:pt x="8097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7650842" y="1393053"/>
              <a:ext cx="205923" cy="203729"/>
            </a:xfrm>
            <a:custGeom>
              <a:avLst/>
              <a:gdLst/>
              <a:ahLst/>
              <a:cxnLst/>
              <a:rect l="l" t="t" r="r" b="b"/>
              <a:pathLst>
                <a:path w="11794" h="11665" extrusionOk="0">
                  <a:moveTo>
                    <a:pt x="5324" y="1"/>
                  </a:moveTo>
                  <a:lnTo>
                    <a:pt x="518" y="4807"/>
                  </a:lnTo>
                  <a:cubicBezTo>
                    <a:pt x="0" y="5324"/>
                    <a:pt x="0" y="6138"/>
                    <a:pt x="518" y="6655"/>
                  </a:cubicBezTo>
                  <a:lnTo>
                    <a:pt x="5139" y="11277"/>
                  </a:lnTo>
                  <a:cubicBezTo>
                    <a:pt x="5379" y="11535"/>
                    <a:pt x="5712" y="11665"/>
                    <a:pt x="6049" y="11665"/>
                  </a:cubicBezTo>
                  <a:cubicBezTo>
                    <a:pt x="6387" y="11665"/>
                    <a:pt x="6729" y="11535"/>
                    <a:pt x="6987" y="11277"/>
                  </a:cubicBezTo>
                  <a:lnTo>
                    <a:pt x="11794" y="6470"/>
                  </a:lnTo>
                  <a:lnTo>
                    <a:pt x="5324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7638569" y="1381438"/>
              <a:ext cx="104935" cy="125765"/>
            </a:xfrm>
            <a:custGeom>
              <a:avLst/>
              <a:gdLst/>
              <a:ahLst/>
              <a:cxnLst/>
              <a:rect l="l" t="t" r="r" b="b"/>
              <a:pathLst>
                <a:path w="6010" h="7201" extrusionOk="0">
                  <a:moveTo>
                    <a:pt x="1627" y="0"/>
                  </a:moveTo>
                  <a:lnTo>
                    <a:pt x="666" y="4363"/>
                  </a:lnTo>
                  <a:cubicBezTo>
                    <a:pt x="1" y="5028"/>
                    <a:pt x="1" y="6063"/>
                    <a:pt x="666" y="6729"/>
                  </a:cubicBezTo>
                  <a:cubicBezTo>
                    <a:pt x="980" y="7043"/>
                    <a:pt x="1405" y="7200"/>
                    <a:pt x="1831" y="7200"/>
                  </a:cubicBezTo>
                  <a:cubicBezTo>
                    <a:pt x="2256" y="7200"/>
                    <a:pt x="2681" y="7043"/>
                    <a:pt x="2995" y="6729"/>
                  </a:cubicBezTo>
                  <a:lnTo>
                    <a:pt x="4030" y="5694"/>
                  </a:lnTo>
                  <a:lnTo>
                    <a:pt x="5694" y="5694"/>
                  </a:lnTo>
                  <a:cubicBezTo>
                    <a:pt x="5730" y="5694"/>
                    <a:pt x="6010" y="986"/>
                    <a:pt x="5755" y="986"/>
                  </a:cubicBezTo>
                  <a:cubicBezTo>
                    <a:pt x="5748" y="986"/>
                    <a:pt x="5740" y="990"/>
                    <a:pt x="5731" y="998"/>
                  </a:cubicBezTo>
                  <a:cubicBezTo>
                    <a:pt x="4573" y="2122"/>
                    <a:pt x="3763" y="2478"/>
                    <a:pt x="3228" y="2478"/>
                  </a:cubicBezTo>
                  <a:cubicBezTo>
                    <a:pt x="2618" y="2478"/>
                    <a:pt x="2367" y="2016"/>
                    <a:pt x="2367" y="1701"/>
                  </a:cubicBezTo>
                  <a:lnTo>
                    <a:pt x="2367" y="666"/>
                  </a:lnTo>
                  <a:lnTo>
                    <a:pt x="1627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7709572" y="1311697"/>
              <a:ext cx="144604" cy="140943"/>
            </a:xfrm>
            <a:custGeom>
              <a:avLst/>
              <a:gdLst/>
              <a:ahLst/>
              <a:cxnLst/>
              <a:rect l="l" t="t" r="r" b="b"/>
              <a:pathLst>
                <a:path w="8282" h="8070" extrusionOk="0">
                  <a:moveTo>
                    <a:pt x="7099" y="0"/>
                  </a:moveTo>
                  <a:cubicBezTo>
                    <a:pt x="6821" y="0"/>
                    <a:pt x="6544" y="111"/>
                    <a:pt x="6322" y="333"/>
                  </a:cubicBezTo>
                  <a:lnTo>
                    <a:pt x="407" y="6248"/>
                  </a:lnTo>
                  <a:cubicBezTo>
                    <a:pt x="0" y="6655"/>
                    <a:pt x="0" y="7320"/>
                    <a:pt x="407" y="7764"/>
                  </a:cubicBezTo>
                  <a:cubicBezTo>
                    <a:pt x="629" y="7967"/>
                    <a:pt x="906" y="8069"/>
                    <a:pt x="1183" y="8069"/>
                  </a:cubicBezTo>
                  <a:cubicBezTo>
                    <a:pt x="1461" y="8069"/>
                    <a:pt x="1738" y="7967"/>
                    <a:pt x="1960" y="7764"/>
                  </a:cubicBezTo>
                  <a:lnTo>
                    <a:pt x="7875" y="1849"/>
                  </a:lnTo>
                  <a:cubicBezTo>
                    <a:pt x="8282" y="1442"/>
                    <a:pt x="8282" y="740"/>
                    <a:pt x="7875" y="333"/>
                  </a:cubicBezTo>
                  <a:cubicBezTo>
                    <a:pt x="7653" y="111"/>
                    <a:pt x="7376" y="0"/>
                    <a:pt x="7099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7641799" y="1337529"/>
              <a:ext cx="38744" cy="161429"/>
            </a:xfrm>
            <a:custGeom>
              <a:avLst/>
              <a:gdLst/>
              <a:ahLst/>
              <a:cxnLst/>
              <a:rect l="l" t="t" r="r" b="b"/>
              <a:pathLst>
                <a:path w="2219" h="9243" extrusionOk="0">
                  <a:moveTo>
                    <a:pt x="1147" y="0"/>
                  </a:moveTo>
                  <a:cubicBezTo>
                    <a:pt x="555" y="0"/>
                    <a:pt x="37" y="444"/>
                    <a:pt x="37" y="1072"/>
                  </a:cubicBezTo>
                  <a:lnTo>
                    <a:pt x="0" y="8134"/>
                  </a:lnTo>
                  <a:cubicBezTo>
                    <a:pt x="0" y="8725"/>
                    <a:pt x="481" y="9243"/>
                    <a:pt x="1073" y="9243"/>
                  </a:cubicBezTo>
                  <a:cubicBezTo>
                    <a:pt x="1664" y="9243"/>
                    <a:pt x="2182" y="8762"/>
                    <a:pt x="2182" y="8171"/>
                  </a:cubicBezTo>
                  <a:lnTo>
                    <a:pt x="2219" y="1109"/>
                  </a:lnTo>
                  <a:cubicBezTo>
                    <a:pt x="2219" y="481"/>
                    <a:pt x="1775" y="0"/>
                    <a:pt x="1147" y="0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7739251" y="1330263"/>
              <a:ext cx="154294" cy="150409"/>
            </a:xfrm>
            <a:custGeom>
              <a:avLst/>
              <a:gdLst/>
              <a:ahLst/>
              <a:cxnLst/>
              <a:rect l="l" t="t" r="r" b="b"/>
              <a:pathLst>
                <a:path w="8837" h="8612" extrusionOk="0">
                  <a:moveTo>
                    <a:pt x="7672" y="0"/>
                  </a:moveTo>
                  <a:cubicBezTo>
                    <a:pt x="7395" y="0"/>
                    <a:pt x="7118" y="102"/>
                    <a:pt x="6915" y="305"/>
                  </a:cubicBezTo>
                  <a:lnTo>
                    <a:pt x="445" y="6775"/>
                  </a:lnTo>
                  <a:cubicBezTo>
                    <a:pt x="1" y="7219"/>
                    <a:pt x="75" y="7847"/>
                    <a:pt x="482" y="8254"/>
                  </a:cubicBezTo>
                  <a:cubicBezTo>
                    <a:pt x="698" y="8490"/>
                    <a:pt x="988" y="8611"/>
                    <a:pt x="1273" y="8611"/>
                  </a:cubicBezTo>
                  <a:cubicBezTo>
                    <a:pt x="1524" y="8611"/>
                    <a:pt x="1770" y="8518"/>
                    <a:pt x="1960" y="8328"/>
                  </a:cubicBezTo>
                  <a:lnTo>
                    <a:pt x="8430" y="1821"/>
                  </a:lnTo>
                  <a:cubicBezTo>
                    <a:pt x="8837" y="1414"/>
                    <a:pt x="8837" y="749"/>
                    <a:pt x="8430" y="305"/>
                  </a:cubicBezTo>
                  <a:cubicBezTo>
                    <a:pt x="8227" y="102"/>
                    <a:pt x="7950" y="0"/>
                    <a:pt x="7672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7767655" y="1369806"/>
              <a:ext cx="144621" cy="140943"/>
            </a:xfrm>
            <a:custGeom>
              <a:avLst/>
              <a:gdLst/>
              <a:ahLst/>
              <a:cxnLst/>
              <a:rect l="l" t="t" r="r" b="b"/>
              <a:pathLst>
                <a:path w="8283" h="8070" extrusionOk="0">
                  <a:moveTo>
                    <a:pt x="7085" y="1"/>
                  </a:moveTo>
                  <a:cubicBezTo>
                    <a:pt x="6803" y="1"/>
                    <a:pt x="6526" y="112"/>
                    <a:pt x="6323" y="333"/>
                  </a:cubicBezTo>
                  <a:lnTo>
                    <a:pt x="407" y="6249"/>
                  </a:lnTo>
                  <a:cubicBezTo>
                    <a:pt x="1" y="6655"/>
                    <a:pt x="1" y="7358"/>
                    <a:pt x="407" y="7764"/>
                  </a:cubicBezTo>
                  <a:cubicBezTo>
                    <a:pt x="629" y="7968"/>
                    <a:pt x="906" y="8069"/>
                    <a:pt x="1184" y="8069"/>
                  </a:cubicBezTo>
                  <a:cubicBezTo>
                    <a:pt x="1461" y="8069"/>
                    <a:pt x="1738" y="7968"/>
                    <a:pt x="1960" y="7764"/>
                  </a:cubicBezTo>
                  <a:lnTo>
                    <a:pt x="7875" y="1849"/>
                  </a:lnTo>
                  <a:cubicBezTo>
                    <a:pt x="8282" y="1442"/>
                    <a:pt x="8282" y="740"/>
                    <a:pt x="7875" y="333"/>
                  </a:cubicBezTo>
                  <a:cubicBezTo>
                    <a:pt x="7654" y="112"/>
                    <a:pt x="7367" y="1"/>
                    <a:pt x="7085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7771531" y="1421470"/>
              <a:ext cx="146542" cy="143685"/>
            </a:xfrm>
            <a:custGeom>
              <a:avLst/>
              <a:gdLst/>
              <a:ahLst/>
              <a:cxnLst/>
              <a:rect l="l" t="t" r="r" b="b"/>
              <a:pathLst>
                <a:path w="8393" h="8227" extrusionOk="0">
                  <a:moveTo>
                    <a:pt x="7288" y="0"/>
                  </a:moveTo>
                  <a:cubicBezTo>
                    <a:pt x="7034" y="0"/>
                    <a:pt x="6785" y="111"/>
                    <a:pt x="6581" y="333"/>
                  </a:cubicBezTo>
                  <a:lnTo>
                    <a:pt x="370" y="6507"/>
                  </a:lnTo>
                  <a:cubicBezTo>
                    <a:pt x="1" y="6914"/>
                    <a:pt x="1" y="7579"/>
                    <a:pt x="370" y="7949"/>
                  </a:cubicBezTo>
                  <a:cubicBezTo>
                    <a:pt x="592" y="8134"/>
                    <a:pt x="860" y="8226"/>
                    <a:pt x="1119" y="8226"/>
                  </a:cubicBezTo>
                  <a:cubicBezTo>
                    <a:pt x="1378" y="8226"/>
                    <a:pt x="1627" y="8134"/>
                    <a:pt x="1812" y="7949"/>
                  </a:cubicBezTo>
                  <a:lnTo>
                    <a:pt x="8023" y="1738"/>
                  </a:lnTo>
                  <a:cubicBezTo>
                    <a:pt x="8393" y="1331"/>
                    <a:pt x="8393" y="703"/>
                    <a:pt x="8023" y="333"/>
                  </a:cubicBezTo>
                  <a:cubicBezTo>
                    <a:pt x="7801" y="111"/>
                    <a:pt x="7543" y="0"/>
                    <a:pt x="7288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715385" y="1432770"/>
              <a:ext cx="29053" cy="89927"/>
            </a:xfrm>
            <a:custGeom>
              <a:avLst/>
              <a:gdLst/>
              <a:ahLst/>
              <a:cxnLst/>
              <a:rect l="l" t="t" r="r" b="b"/>
              <a:pathLst>
                <a:path w="1664" h="5149" extrusionOk="0">
                  <a:moveTo>
                    <a:pt x="148" y="0"/>
                  </a:moveTo>
                  <a:cubicBezTo>
                    <a:pt x="102" y="0"/>
                    <a:pt x="56" y="19"/>
                    <a:pt x="37" y="56"/>
                  </a:cubicBezTo>
                  <a:cubicBezTo>
                    <a:pt x="0" y="93"/>
                    <a:pt x="0" y="241"/>
                    <a:pt x="37" y="278"/>
                  </a:cubicBezTo>
                  <a:cubicBezTo>
                    <a:pt x="1331" y="1535"/>
                    <a:pt x="1331" y="3605"/>
                    <a:pt x="37" y="4899"/>
                  </a:cubicBezTo>
                  <a:cubicBezTo>
                    <a:pt x="0" y="4936"/>
                    <a:pt x="0" y="5084"/>
                    <a:pt x="37" y="5121"/>
                  </a:cubicBezTo>
                  <a:cubicBezTo>
                    <a:pt x="56" y="5139"/>
                    <a:pt x="93" y="5148"/>
                    <a:pt x="134" y="5148"/>
                  </a:cubicBezTo>
                  <a:cubicBezTo>
                    <a:pt x="176" y="5148"/>
                    <a:pt x="222" y="5139"/>
                    <a:pt x="259" y="5121"/>
                  </a:cubicBezTo>
                  <a:cubicBezTo>
                    <a:pt x="1664" y="3753"/>
                    <a:pt x="1664" y="1424"/>
                    <a:pt x="259" y="56"/>
                  </a:cubicBezTo>
                  <a:cubicBezTo>
                    <a:pt x="240" y="19"/>
                    <a:pt x="194" y="0"/>
                    <a:pt x="148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754107" y="1410169"/>
              <a:ext cx="83284" cy="82819"/>
            </a:xfrm>
            <a:custGeom>
              <a:avLst/>
              <a:gdLst/>
              <a:ahLst/>
              <a:cxnLst/>
              <a:rect l="l" t="t" r="r" b="b"/>
              <a:pathLst>
                <a:path w="4770" h="4742" extrusionOk="0">
                  <a:moveTo>
                    <a:pt x="148" y="0"/>
                  </a:moveTo>
                  <a:cubicBezTo>
                    <a:pt x="102" y="0"/>
                    <a:pt x="56" y="19"/>
                    <a:pt x="37" y="56"/>
                  </a:cubicBezTo>
                  <a:cubicBezTo>
                    <a:pt x="0" y="93"/>
                    <a:pt x="0" y="241"/>
                    <a:pt x="37" y="278"/>
                  </a:cubicBezTo>
                  <a:lnTo>
                    <a:pt x="4474" y="4714"/>
                  </a:lnTo>
                  <a:cubicBezTo>
                    <a:pt x="4492" y="4733"/>
                    <a:pt x="4538" y="4742"/>
                    <a:pt x="4585" y="4742"/>
                  </a:cubicBezTo>
                  <a:cubicBezTo>
                    <a:pt x="4631" y="4742"/>
                    <a:pt x="4677" y="4733"/>
                    <a:pt x="4696" y="4714"/>
                  </a:cubicBezTo>
                  <a:cubicBezTo>
                    <a:pt x="4770" y="4677"/>
                    <a:pt x="4770" y="4529"/>
                    <a:pt x="4696" y="4492"/>
                  </a:cubicBezTo>
                  <a:lnTo>
                    <a:pt x="259" y="56"/>
                  </a:lnTo>
                  <a:cubicBezTo>
                    <a:pt x="241" y="19"/>
                    <a:pt x="194" y="0"/>
                    <a:pt x="148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7679875" y="1393053"/>
              <a:ext cx="176887" cy="184692"/>
            </a:xfrm>
            <a:custGeom>
              <a:avLst/>
              <a:gdLst/>
              <a:ahLst/>
              <a:cxnLst/>
              <a:rect l="l" t="t" r="r" b="b"/>
              <a:pathLst>
                <a:path w="10131" h="10575" extrusionOk="0">
                  <a:moveTo>
                    <a:pt x="3661" y="1"/>
                  </a:moveTo>
                  <a:lnTo>
                    <a:pt x="1" y="3661"/>
                  </a:lnTo>
                  <a:lnTo>
                    <a:pt x="1" y="10574"/>
                  </a:lnTo>
                  <a:lnTo>
                    <a:pt x="6101" y="10574"/>
                  </a:lnTo>
                  <a:lnTo>
                    <a:pt x="6101" y="10500"/>
                  </a:lnTo>
                  <a:lnTo>
                    <a:pt x="10131" y="6470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7641150" y="1569560"/>
              <a:ext cx="152356" cy="304228"/>
            </a:xfrm>
            <a:custGeom>
              <a:avLst/>
              <a:gdLst/>
              <a:ahLst/>
              <a:cxnLst/>
              <a:rect l="l" t="t" r="r" b="b"/>
              <a:pathLst>
                <a:path w="8726" h="25733" extrusionOk="0">
                  <a:moveTo>
                    <a:pt x="0" y="0"/>
                  </a:moveTo>
                  <a:lnTo>
                    <a:pt x="0" y="25732"/>
                  </a:lnTo>
                  <a:lnTo>
                    <a:pt x="8726" y="25732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7681167" y="1121844"/>
              <a:ext cx="478980" cy="361613"/>
            </a:xfrm>
            <a:custGeom>
              <a:avLst/>
              <a:gdLst/>
              <a:ahLst/>
              <a:cxnLst/>
              <a:rect l="l" t="t" r="r" b="b"/>
              <a:pathLst>
                <a:path w="27433" h="20705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9632"/>
                  </a:lnTo>
                  <a:cubicBezTo>
                    <a:pt x="1" y="20261"/>
                    <a:pt x="481" y="20704"/>
                    <a:pt x="1073" y="20704"/>
                  </a:cubicBezTo>
                  <a:lnTo>
                    <a:pt x="26361" y="20704"/>
                  </a:lnTo>
                  <a:cubicBezTo>
                    <a:pt x="26952" y="20704"/>
                    <a:pt x="27433" y="20261"/>
                    <a:pt x="27433" y="19632"/>
                  </a:cubicBezTo>
                  <a:lnTo>
                    <a:pt x="27433" y="1073"/>
                  </a:lnTo>
                  <a:cubicBezTo>
                    <a:pt x="27433" y="481"/>
                    <a:pt x="26952" y="1"/>
                    <a:pt x="26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7705696" y="1145091"/>
              <a:ext cx="427997" cy="301568"/>
            </a:xfrm>
            <a:custGeom>
              <a:avLst/>
              <a:gdLst/>
              <a:ahLst/>
              <a:cxnLst/>
              <a:rect l="l" t="t" r="r" b="b"/>
              <a:pathLst>
                <a:path w="24513" h="17267" extrusionOk="0">
                  <a:moveTo>
                    <a:pt x="1" y="1"/>
                  </a:moveTo>
                  <a:lnTo>
                    <a:pt x="1" y="17266"/>
                  </a:lnTo>
                  <a:lnTo>
                    <a:pt x="24512" y="17266"/>
                  </a:lnTo>
                  <a:lnTo>
                    <a:pt x="24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7948382" y="1327521"/>
              <a:ext cx="122010" cy="127931"/>
            </a:xfrm>
            <a:custGeom>
              <a:avLst/>
              <a:gdLst/>
              <a:ahLst/>
              <a:cxnLst/>
              <a:rect l="l" t="t" r="r" b="b"/>
              <a:pathLst>
                <a:path w="6988" h="7325" extrusionOk="0">
                  <a:moveTo>
                    <a:pt x="2404" y="2606"/>
                  </a:moveTo>
                  <a:lnTo>
                    <a:pt x="2935" y="3097"/>
                  </a:lnTo>
                  <a:lnTo>
                    <a:pt x="2404" y="2717"/>
                  </a:lnTo>
                  <a:lnTo>
                    <a:pt x="2404" y="2606"/>
                  </a:lnTo>
                  <a:close/>
                  <a:moveTo>
                    <a:pt x="1919" y="1"/>
                  </a:moveTo>
                  <a:cubicBezTo>
                    <a:pt x="1817" y="1"/>
                    <a:pt x="1717" y="17"/>
                    <a:pt x="1627" y="55"/>
                  </a:cubicBezTo>
                  <a:cubicBezTo>
                    <a:pt x="1331" y="129"/>
                    <a:pt x="1073" y="388"/>
                    <a:pt x="962" y="647"/>
                  </a:cubicBezTo>
                  <a:lnTo>
                    <a:pt x="185" y="2717"/>
                  </a:lnTo>
                  <a:cubicBezTo>
                    <a:pt x="1" y="3198"/>
                    <a:pt x="148" y="3716"/>
                    <a:pt x="555" y="3974"/>
                  </a:cubicBezTo>
                  <a:lnTo>
                    <a:pt x="1997" y="5010"/>
                  </a:lnTo>
                  <a:cubicBezTo>
                    <a:pt x="2170" y="5154"/>
                    <a:pt x="2376" y="5219"/>
                    <a:pt x="2582" y="5219"/>
                  </a:cubicBezTo>
                  <a:cubicBezTo>
                    <a:pt x="2903" y="5219"/>
                    <a:pt x="3221" y="5059"/>
                    <a:pt x="3402" y="4788"/>
                  </a:cubicBezTo>
                  <a:cubicBezTo>
                    <a:pt x="3671" y="4411"/>
                    <a:pt x="3685" y="3955"/>
                    <a:pt x="3488" y="3607"/>
                  </a:cubicBezTo>
                  <a:lnTo>
                    <a:pt x="3488" y="3607"/>
                  </a:lnTo>
                  <a:lnTo>
                    <a:pt x="3845" y="3937"/>
                  </a:lnTo>
                  <a:lnTo>
                    <a:pt x="2441" y="7302"/>
                  </a:lnTo>
                  <a:cubicBezTo>
                    <a:pt x="2464" y="7317"/>
                    <a:pt x="2494" y="7324"/>
                    <a:pt x="2528" y="7324"/>
                  </a:cubicBezTo>
                  <a:cubicBezTo>
                    <a:pt x="3258" y="7324"/>
                    <a:pt x="6338" y="4136"/>
                    <a:pt x="6655" y="3642"/>
                  </a:cubicBezTo>
                  <a:cubicBezTo>
                    <a:pt x="6988" y="3198"/>
                    <a:pt x="6840" y="2570"/>
                    <a:pt x="6322" y="2237"/>
                  </a:cubicBezTo>
                  <a:lnTo>
                    <a:pt x="2478" y="129"/>
                  </a:lnTo>
                  <a:cubicBezTo>
                    <a:pt x="2309" y="57"/>
                    <a:pt x="2109" y="1"/>
                    <a:pt x="1919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7931605" y="1315575"/>
              <a:ext cx="136223" cy="109174"/>
            </a:xfrm>
            <a:custGeom>
              <a:avLst/>
              <a:gdLst/>
              <a:ahLst/>
              <a:cxnLst/>
              <a:rect l="l" t="t" r="r" b="b"/>
              <a:pathLst>
                <a:path w="7802" h="6251" extrusionOk="0">
                  <a:moveTo>
                    <a:pt x="2401" y="0"/>
                  </a:moveTo>
                  <a:cubicBezTo>
                    <a:pt x="2292" y="0"/>
                    <a:pt x="2182" y="12"/>
                    <a:pt x="2071" y="37"/>
                  </a:cubicBezTo>
                  <a:cubicBezTo>
                    <a:pt x="1738" y="148"/>
                    <a:pt x="1516" y="370"/>
                    <a:pt x="1368" y="703"/>
                  </a:cubicBezTo>
                  <a:lnTo>
                    <a:pt x="222" y="3586"/>
                  </a:lnTo>
                  <a:cubicBezTo>
                    <a:pt x="0" y="4104"/>
                    <a:pt x="185" y="4658"/>
                    <a:pt x="592" y="4954"/>
                  </a:cubicBezTo>
                  <a:lnTo>
                    <a:pt x="2108" y="6063"/>
                  </a:lnTo>
                  <a:cubicBezTo>
                    <a:pt x="2302" y="6188"/>
                    <a:pt x="2522" y="6250"/>
                    <a:pt x="2744" y="6250"/>
                  </a:cubicBezTo>
                  <a:cubicBezTo>
                    <a:pt x="3116" y="6250"/>
                    <a:pt x="3494" y="6077"/>
                    <a:pt x="3771" y="5731"/>
                  </a:cubicBezTo>
                  <a:cubicBezTo>
                    <a:pt x="4104" y="5213"/>
                    <a:pt x="4030" y="4511"/>
                    <a:pt x="3512" y="4141"/>
                  </a:cubicBezTo>
                  <a:lnTo>
                    <a:pt x="2662" y="3549"/>
                  </a:lnTo>
                  <a:lnTo>
                    <a:pt x="2995" y="2736"/>
                  </a:lnTo>
                  <a:lnTo>
                    <a:pt x="5953" y="4215"/>
                  </a:lnTo>
                  <a:cubicBezTo>
                    <a:pt x="6123" y="4312"/>
                    <a:pt x="6312" y="4357"/>
                    <a:pt x="6501" y="4357"/>
                  </a:cubicBezTo>
                  <a:cubicBezTo>
                    <a:pt x="6888" y="4357"/>
                    <a:pt x="7270" y="4168"/>
                    <a:pt x="7468" y="3845"/>
                  </a:cubicBezTo>
                  <a:cubicBezTo>
                    <a:pt x="7801" y="3327"/>
                    <a:pt x="7616" y="2625"/>
                    <a:pt x="7099" y="2329"/>
                  </a:cubicBezTo>
                  <a:lnTo>
                    <a:pt x="2995" y="148"/>
                  </a:lnTo>
                  <a:cubicBezTo>
                    <a:pt x="2822" y="49"/>
                    <a:pt x="2617" y="0"/>
                    <a:pt x="2401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7983233" y="1395635"/>
              <a:ext cx="142037" cy="478100"/>
            </a:xfrm>
            <a:custGeom>
              <a:avLst/>
              <a:gdLst/>
              <a:ahLst/>
              <a:cxnLst/>
              <a:rect l="l" t="t" r="r" b="b"/>
              <a:pathLst>
                <a:path w="8135" h="30945" extrusionOk="0">
                  <a:moveTo>
                    <a:pt x="5140" y="0"/>
                  </a:moveTo>
                  <a:lnTo>
                    <a:pt x="1" y="4622"/>
                  </a:lnTo>
                  <a:lnTo>
                    <a:pt x="1" y="30649"/>
                  </a:lnTo>
                  <a:lnTo>
                    <a:pt x="8134" y="30945"/>
                  </a:lnTo>
                  <a:lnTo>
                    <a:pt x="5140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7921270" y="1348777"/>
              <a:ext cx="104585" cy="199992"/>
            </a:xfrm>
            <a:custGeom>
              <a:avLst/>
              <a:gdLst/>
              <a:ahLst/>
              <a:cxnLst/>
              <a:rect l="l" t="t" r="r" b="b"/>
              <a:pathLst>
                <a:path w="5990" h="11451" extrusionOk="0">
                  <a:moveTo>
                    <a:pt x="1242" y="1"/>
                  </a:moveTo>
                  <a:cubicBezTo>
                    <a:pt x="1098" y="1"/>
                    <a:pt x="953" y="31"/>
                    <a:pt x="814" y="96"/>
                  </a:cubicBezTo>
                  <a:cubicBezTo>
                    <a:pt x="260" y="280"/>
                    <a:pt x="1" y="909"/>
                    <a:pt x="223" y="1463"/>
                  </a:cubicBezTo>
                  <a:lnTo>
                    <a:pt x="3772" y="10780"/>
                  </a:lnTo>
                  <a:cubicBezTo>
                    <a:pt x="3912" y="11200"/>
                    <a:pt x="4328" y="11451"/>
                    <a:pt x="4763" y="11451"/>
                  </a:cubicBezTo>
                  <a:cubicBezTo>
                    <a:pt x="4902" y="11451"/>
                    <a:pt x="5042" y="11425"/>
                    <a:pt x="5177" y="11372"/>
                  </a:cubicBezTo>
                  <a:cubicBezTo>
                    <a:pt x="5731" y="11187"/>
                    <a:pt x="5990" y="10521"/>
                    <a:pt x="5768" y="9967"/>
                  </a:cubicBezTo>
                  <a:lnTo>
                    <a:pt x="2219" y="687"/>
                  </a:lnTo>
                  <a:cubicBezTo>
                    <a:pt x="2080" y="271"/>
                    <a:pt x="1671" y="1"/>
                    <a:pt x="1242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7969036" y="1357545"/>
              <a:ext cx="110400" cy="157569"/>
            </a:xfrm>
            <a:custGeom>
              <a:avLst/>
              <a:gdLst/>
              <a:ahLst/>
              <a:cxnLst/>
              <a:rect l="l" t="t" r="r" b="b"/>
              <a:pathLst>
                <a:path w="6323" h="9022" extrusionOk="0">
                  <a:moveTo>
                    <a:pt x="3624" y="0"/>
                  </a:moveTo>
                  <a:lnTo>
                    <a:pt x="3106" y="518"/>
                  </a:lnTo>
                  <a:lnTo>
                    <a:pt x="3439" y="1516"/>
                  </a:lnTo>
                  <a:cubicBezTo>
                    <a:pt x="3809" y="2588"/>
                    <a:pt x="3217" y="3734"/>
                    <a:pt x="2145" y="4104"/>
                  </a:cubicBezTo>
                  <a:cubicBezTo>
                    <a:pt x="1934" y="4174"/>
                    <a:pt x="1724" y="4206"/>
                    <a:pt x="1517" y="4206"/>
                  </a:cubicBezTo>
                  <a:cubicBezTo>
                    <a:pt x="961" y="4206"/>
                    <a:pt x="432" y="3974"/>
                    <a:pt x="1" y="3623"/>
                  </a:cubicBezTo>
                  <a:lnTo>
                    <a:pt x="1" y="3623"/>
                  </a:lnTo>
                  <a:lnTo>
                    <a:pt x="1295" y="7357"/>
                  </a:lnTo>
                  <a:cubicBezTo>
                    <a:pt x="1295" y="8282"/>
                    <a:pt x="2071" y="9021"/>
                    <a:pt x="2995" y="9021"/>
                  </a:cubicBezTo>
                  <a:cubicBezTo>
                    <a:pt x="3919" y="9021"/>
                    <a:pt x="4659" y="8282"/>
                    <a:pt x="4659" y="7357"/>
                  </a:cubicBezTo>
                  <a:lnTo>
                    <a:pt x="6323" y="7542"/>
                  </a:lnTo>
                  <a:lnTo>
                    <a:pt x="5953" y="2329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7935481" y="1267509"/>
              <a:ext cx="139436" cy="148295"/>
            </a:xfrm>
            <a:custGeom>
              <a:avLst/>
              <a:gdLst/>
              <a:ahLst/>
              <a:cxnLst/>
              <a:rect l="l" t="t" r="r" b="b"/>
              <a:pathLst>
                <a:path w="7986" h="8491" extrusionOk="0">
                  <a:moveTo>
                    <a:pt x="1260" y="1"/>
                  </a:moveTo>
                  <a:cubicBezTo>
                    <a:pt x="820" y="1"/>
                    <a:pt x="391" y="295"/>
                    <a:pt x="222" y="719"/>
                  </a:cubicBezTo>
                  <a:cubicBezTo>
                    <a:pt x="0" y="1273"/>
                    <a:pt x="333" y="1939"/>
                    <a:pt x="887" y="2161"/>
                  </a:cubicBezTo>
                  <a:lnTo>
                    <a:pt x="4252" y="3491"/>
                  </a:lnTo>
                  <a:lnTo>
                    <a:pt x="5694" y="7706"/>
                  </a:lnTo>
                  <a:cubicBezTo>
                    <a:pt x="5731" y="7891"/>
                    <a:pt x="5841" y="8039"/>
                    <a:pt x="5952" y="8150"/>
                  </a:cubicBezTo>
                  <a:cubicBezTo>
                    <a:pt x="6158" y="8356"/>
                    <a:pt x="6418" y="8490"/>
                    <a:pt x="6695" y="8490"/>
                  </a:cubicBezTo>
                  <a:cubicBezTo>
                    <a:pt x="6815" y="8490"/>
                    <a:pt x="6938" y="8465"/>
                    <a:pt x="7061" y="8409"/>
                  </a:cubicBezTo>
                  <a:cubicBezTo>
                    <a:pt x="7690" y="8224"/>
                    <a:pt x="7986" y="7595"/>
                    <a:pt x="7801" y="7004"/>
                  </a:cubicBezTo>
                  <a:lnTo>
                    <a:pt x="6285" y="2567"/>
                  </a:lnTo>
                  <a:cubicBezTo>
                    <a:pt x="6248" y="2382"/>
                    <a:pt x="6137" y="2234"/>
                    <a:pt x="5989" y="2124"/>
                  </a:cubicBezTo>
                  <a:lnTo>
                    <a:pt x="1664" y="90"/>
                  </a:lnTo>
                  <a:cubicBezTo>
                    <a:pt x="1533" y="29"/>
                    <a:pt x="1396" y="1"/>
                    <a:pt x="1260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7963875" y="1513575"/>
              <a:ext cx="168506" cy="361618"/>
            </a:xfrm>
            <a:custGeom>
              <a:avLst/>
              <a:gdLst/>
              <a:ahLst/>
              <a:cxnLst/>
              <a:rect l="l" t="t" r="r" b="b"/>
              <a:pathLst>
                <a:path w="9651" h="25770" extrusionOk="0">
                  <a:moveTo>
                    <a:pt x="1" y="1"/>
                  </a:moveTo>
                  <a:lnTo>
                    <a:pt x="1" y="25770"/>
                  </a:lnTo>
                  <a:lnTo>
                    <a:pt x="9650" y="25770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7911598" y="1210954"/>
              <a:ext cx="10982" cy="29079"/>
            </a:xfrm>
            <a:custGeom>
              <a:avLst/>
              <a:gdLst/>
              <a:ahLst/>
              <a:cxnLst/>
              <a:rect l="l" t="t" r="r" b="b"/>
              <a:pathLst>
                <a:path w="629" h="1665" extrusionOk="0">
                  <a:moveTo>
                    <a:pt x="0" y="1"/>
                  </a:moveTo>
                  <a:lnTo>
                    <a:pt x="111" y="814"/>
                  </a:lnTo>
                  <a:lnTo>
                    <a:pt x="629" y="1665"/>
                  </a:lnTo>
                  <a:lnTo>
                    <a:pt x="444" y="666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7908368" y="1220648"/>
              <a:ext cx="105877" cy="240214"/>
            </a:xfrm>
            <a:custGeom>
              <a:avLst/>
              <a:gdLst/>
              <a:ahLst/>
              <a:cxnLst/>
              <a:rect l="l" t="t" r="r" b="b"/>
              <a:pathLst>
                <a:path w="6064" h="13754" extrusionOk="0">
                  <a:moveTo>
                    <a:pt x="925" y="0"/>
                  </a:moveTo>
                  <a:lnTo>
                    <a:pt x="0" y="370"/>
                  </a:lnTo>
                  <a:lnTo>
                    <a:pt x="5102" y="13753"/>
                  </a:lnTo>
                  <a:lnTo>
                    <a:pt x="6064" y="13384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7909014" y="1212247"/>
              <a:ext cx="16151" cy="25202"/>
            </a:xfrm>
            <a:custGeom>
              <a:avLst/>
              <a:gdLst/>
              <a:ahLst/>
              <a:cxnLst/>
              <a:rect l="l" t="t" r="r" b="b"/>
              <a:pathLst>
                <a:path w="925" h="1443" extrusionOk="0">
                  <a:moveTo>
                    <a:pt x="259" y="1"/>
                  </a:moveTo>
                  <a:lnTo>
                    <a:pt x="148" y="112"/>
                  </a:lnTo>
                  <a:lnTo>
                    <a:pt x="0" y="888"/>
                  </a:lnTo>
                  <a:lnTo>
                    <a:pt x="740" y="1443"/>
                  </a:lnTo>
                  <a:lnTo>
                    <a:pt x="925" y="518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3"/>
          <p:cNvGrpSpPr/>
          <p:nvPr/>
        </p:nvGrpSpPr>
        <p:grpSpPr>
          <a:xfrm>
            <a:off x="5592465" y="781368"/>
            <a:ext cx="1021864" cy="1022785"/>
            <a:chOff x="5039373" y="870668"/>
            <a:chExt cx="1021864" cy="1022785"/>
          </a:xfrm>
        </p:grpSpPr>
        <p:sp>
          <p:nvSpPr>
            <p:cNvPr id="612" name="Google Shape;612;p33"/>
            <p:cNvSpPr/>
            <p:nvPr/>
          </p:nvSpPr>
          <p:spPr>
            <a:xfrm>
              <a:off x="5039373" y="870668"/>
              <a:ext cx="1021864" cy="1022785"/>
            </a:xfrm>
            <a:custGeom>
              <a:avLst/>
              <a:gdLst/>
              <a:ahLst/>
              <a:cxnLst/>
              <a:rect l="l" t="t" r="r" b="b"/>
              <a:pathLst>
                <a:path w="58526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5238816" y="1138646"/>
              <a:ext cx="608079" cy="459749"/>
            </a:xfrm>
            <a:custGeom>
              <a:avLst/>
              <a:gdLst/>
              <a:ahLst/>
              <a:cxnLst/>
              <a:rect l="l" t="t" r="r" b="b"/>
              <a:pathLst>
                <a:path w="34827" h="26324" extrusionOk="0">
                  <a:moveTo>
                    <a:pt x="1405" y="0"/>
                  </a:moveTo>
                  <a:cubicBezTo>
                    <a:pt x="629" y="0"/>
                    <a:pt x="0" y="629"/>
                    <a:pt x="0" y="1405"/>
                  </a:cubicBezTo>
                  <a:lnTo>
                    <a:pt x="0" y="24918"/>
                  </a:lnTo>
                  <a:cubicBezTo>
                    <a:pt x="0" y="25695"/>
                    <a:pt x="629" y="26323"/>
                    <a:pt x="1405" y="26323"/>
                  </a:cubicBezTo>
                  <a:lnTo>
                    <a:pt x="33422" y="26323"/>
                  </a:lnTo>
                  <a:cubicBezTo>
                    <a:pt x="34235" y="26323"/>
                    <a:pt x="34827" y="25695"/>
                    <a:pt x="34827" y="24918"/>
                  </a:cubicBezTo>
                  <a:lnTo>
                    <a:pt x="34827" y="1405"/>
                  </a:lnTo>
                  <a:cubicBezTo>
                    <a:pt x="34827" y="629"/>
                    <a:pt x="34235" y="0"/>
                    <a:pt x="33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5268512" y="1167045"/>
              <a:ext cx="549990" cy="402935"/>
            </a:xfrm>
            <a:custGeom>
              <a:avLst/>
              <a:gdLst/>
              <a:ahLst/>
              <a:cxnLst/>
              <a:rect l="l" t="t" r="r" b="b"/>
              <a:pathLst>
                <a:path w="31500" h="23071" extrusionOk="0">
                  <a:moveTo>
                    <a:pt x="0" y="1"/>
                  </a:moveTo>
                  <a:lnTo>
                    <a:pt x="0" y="23071"/>
                  </a:lnTo>
                  <a:lnTo>
                    <a:pt x="31499" y="23071"/>
                  </a:lnTo>
                  <a:lnTo>
                    <a:pt x="314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5266574" y="1590644"/>
              <a:ext cx="553866" cy="11649"/>
            </a:xfrm>
            <a:custGeom>
              <a:avLst/>
              <a:gdLst/>
              <a:ahLst/>
              <a:cxnLst/>
              <a:rect l="l" t="t" r="r" b="b"/>
              <a:pathLst>
                <a:path w="31722" h="667" extrusionOk="0">
                  <a:moveTo>
                    <a:pt x="333" y="1"/>
                  </a:moveTo>
                  <a:cubicBezTo>
                    <a:pt x="148" y="1"/>
                    <a:pt x="0" y="148"/>
                    <a:pt x="0" y="333"/>
                  </a:cubicBezTo>
                  <a:cubicBezTo>
                    <a:pt x="0" y="518"/>
                    <a:pt x="148" y="666"/>
                    <a:pt x="333" y="666"/>
                  </a:cubicBezTo>
                  <a:lnTo>
                    <a:pt x="31388" y="666"/>
                  </a:lnTo>
                  <a:cubicBezTo>
                    <a:pt x="31573" y="666"/>
                    <a:pt x="31721" y="518"/>
                    <a:pt x="31721" y="333"/>
                  </a:cubicBezTo>
                  <a:cubicBezTo>
                    <a:pt x="31721" y="148"/>
                    <a:pt x="31573" y="1"/>
                    <a:pt x="31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5302713" y="1590644"/>
              <a:ext cx="23903" cy="11649"/>
            </a:xfrm>
            <a:custGeom>
              <a:avLst/>
              <a:gdLst/>
              <a:ahLst/>
              <a:cxnLst/>
              <a:rect l="l" t="t" r="r" b="b"/>
              <a:pathLst>
                <a:path w="1369" h="667" extrusionOk="0">
                  <a:moveTo>
                    <a:pt x="333" y="1"/>
                  </a:moveTo>
                  <a:cubicBezTo>
                    <a:pt x="148" y="1"/>
                    <a:pt x="1" y="148"/>
                    <a:pt x="1" y="333"/>
                  </a:cubicBezTo>
                  <a:cubicBezTo>
                    <a:pt x="1" y="518"/>
                    <a:pt x="148" y="666"/>
                    <a:pt x="333" y="666"/>
                  </a:cubicBezTo>
                  <a:lnTo>
                    <a:pt x="1036" y="666"/>
                  </a:lnTo>
                  <a:cubicBezTo>
                    <a:pt x="1221" y="666"/>
                    <a:pt x="1368" y="518"/>
                    <a:pt x="1368" y="333"/>
                  </a:cubicBezTo>
                  <a:cubicBezTo>
                    <a:pt x="1368" y="148"/>
                    <a:pt x="1221" y="1"/>
                    <a:pt x="1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5759681" y="1590644"/>
              <a:ext cx="23257" cy="11649"/>
            </a:xfrm>
            <a:custGeom>
              <a:avLst/>
              <a:gdLst/>
              <a:ahLst/>
              <a:cxnLst/>
              <a:rect l="l" t="t" r="r" b="b"/>
              <a:pathLst>
                <a:path w="1332" h="667" extrusionOk="0">
                  <a:moveTo>
                    <a:pt x="334" y="1"/>
                  </a:moveTo>
                  <a:cubicBezTo>
                    <a:pt x="149" y="1"/>
                    <a:pt x="1" y="148"/>
                    <a:pt x="1" y="333"/>
                  </a:cubicBezTo>
                  <a:cubicBezTo>
                    <a:pt x="1" y="518"/>
                    <a:pt x="149" y="666"/>
                    <a:pt x="334" y="666"/>
                  </a:cubicBezTo>
                  <a:lnTo>
                    <a:pt x="999" y="666"/>
                  </a:lnTo>
                  <a:cubicBezTo>
                    <a:pt x="1184" y="666"/>
                    <a:pt x="1332" y="518"/>
                    <a:pt x="1332" y="333"/>
                  </a:cubicBezTo>
                  <a:cubicBezTo>
                    <a:pt x="1332" y="148"/>
                    <a:pt x="1184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5192342" y="1598399"/>
              <a:ext cx="702328" cy="35524"/>
            </a:xfrm>
            <a:custGeom>
              <a:avLst/>
              <a:gdLst/>
              <a:ahLst/>
              <a:cxnLst/>
              <a:rect l="l" t="t" r="r" b="b"/>
              <a:pathLst>
                <a:path w="40225" h="2034" extrusionOk="0">
                  <a:moveTo>
                    <a:pt x="1" y="0"/>
                  </a:moveTo>
                  <a:cubicBezTo>
                    <a:pt x="1" y="1109"/>
                    <a:pt x="888" y="2034"/>
                    <a:pt x="2034" y="2034"/>
                  </a:cubicBezTo>
                  <a:lnTo>
                    <a:pt x="38191" y="2034"/>
                  </a:lnTo>
                  <a:cubicBezTo>
                    <a:pt x="39300" y="2034"/>
                    <a:pt x="40225" y="1146"/>
                    <a:pt x="40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197509" y="1615829"/>
              <a:ext cx="691992" cy="18094"/>
            </a:xfrm>
            <a:custGeom>
              <a:avLst/>
              <a:gdLst/>
              <a:ahLst/>
              <a:cxnLst/>
              <a:rect l="l" t="t" r="r" b="b"/>
              <a:pathLst>
                <a:path w="39633" h="1036" extrusionOk="0">
                  <a:moveTo>
                    <a:pt x="0" y="0"/>
                  </a:moveTo>
                  <a:cubicBezTo>
                    <a:pt x="296" y="592"/>
                    <a:pt x="999" y="1036"/>
                    <a:pt x="1738" y="1036"/>
                  </a:cubicBezTo>
                  <a:lnTo>
                    <a:pt x="37895" y="1036"/>
                  </a:lnTo>
                  <a:cubicBezTo>
                    <a:pt x="38635" y="1036"/>
                    <a:pt x="39263" y="592"/>
                    <a:pt x="39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556380" y="1414938"/>
              <a:ext cx="113612" cy="111304"/>
            </a:xfrm>
            <a:custGeom>
              <a:avLst/>
              <a:gdLst/>
              <a:ahLst/>
              <a:cxnLst/>
              <a:rect l="l" t="t" r="r" b="b"/>
              <a:pathLst>
                <a:path w="6507" h="6373" extrusionOk="0">
                  <a:moveTo>
                    <a:pt x="3163" y="2987"/>
                  </a:moveTo>
                  <a:lnTo>
                    <a:pt x="3253" y="3739"/>
                  </a:lnTo>
                  <a:lnTo>
                    <a:pt x="3180" y="3850"/>
                  </a:lnTo>
                  <a:lnTo>
                    <a:pt x="3163" y="2987"/>
                  </a:lnTo>
                  <a:close/>
                  <a:moveTo>
                    <a:pt x="2895" y="1"/>
                  </a:moveTo>
                  <a:cubicBezTo>
                    <a:pt x="1949" y="1"/>
                    <a:pt x="1132" y="37"/>
                    <a:pt x="924" y="79"/>
                  </a:cubicBezTo>
                  <a:cubicBezTo>
                    <a:pt x="370" y="226"/>
                    <a:pt x="0" y="781"/>
                    <a:pt x="111" y="1336"/>
                  </a:cubicBezTo>
                  <a:lnTo>
                    <a:pt x="1368" y="5550"/>
                  </a:lnTo>
                  <a:cubicBezTo>
                    <a:pt x="1479" y="5809"/>
                    <a:pt x="1664" y="6105"/>
                    <a:pt x="1923" y="6253"/>
                  </a:cubicBezTo>
                  <a:cubicBezTo>
                    <a:pt x="2100" y="6319"/>
                    <a:pt x="2291" y="6372"/>
                    <a:pt x="2471" y="6372"/>
                  </a:cubicBezTo>
                  <a:cubicBezTo>
                    <a:pt x="2591" y="6372"/>
                    <a:pt x="2706" y="6349"/>
                    <a:pt x="2810" y="6290"/>
                  </a:cubicBezTo>
                  <a:lnTo>
                    <a:pt x="4843" y="5365"/>
                  </a:lnTo>
                  <a:cubicBezTo>
                    <a:pt x="5250" y="5180"/>
                    <a:pt x="5546" y="4663"/>
                    <a:pt x="5435" y="4219"/>
                  </a:cubicBezTo>
                  <a:lnTo>
                    <a:pt x="5176" y="2445"/>
                  </a:lnTo>
                  <a:cubicBezTo>
                    <a:pt x="5078" y="1957"/>
                    <a:pt x="4637" y="1612"/>
                    <a:pt x="4180" y="1612"/>
                  </a:cubicBezTo>
                  <a:cubicBezTo>
                    <a:pt x="4117" y="1612"/>
                    <a:pt x="4055" y="1618"/>
                    <a:pt x="3993" y="1631"/>
                  </a:cubicBezTo>
                  <a:cubicBezTo>
                    <a:pt x="3560" y="1685"/>
                    <a:pt x="3245" y="1997"/>
                    <a:pt x="3152" y="2379"/>
                  </a:cubicBezTo>
                  <a:lnTo>
                    <a:pt x="3152" y="2379"/>
                  </a:lnTo>
                  <a:lnTo>
                    <a:pt x="3143" y="1890"/>
                  </a:lnTo>
                  <a:lnTo>
                    <a:pt x="6507" y="448"/>
                  </a:lnTo>
                  <a:cubicBezTo>
                    <a:pt x="6414" y="102"/>
                    <a:pt x="4473" y="1"/>
                    <a:pt x="2895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551859" y="1423478"/>
              <a:ext cx="115550" cy="116736"/>
            </a:xfrm>
            <a:custGeom>
              <a:avLst/>
              <a:gdLst/>
              <a:ahLst/>
              <a:cxnLst/>
              <a:rect l="l" t="t" r="r" b="b"/>
              <a:pathLst>
                <a:path w="6618" h="6684" extrusionOk="0">
                  <a:moveTo>
                    <a:pt x="1262" y="1"/>
                  </a:moveTo>
                  <a:cubicBezTo>
                    <a:pt x="1175" y="1"/>
                    <a:pt x="1087" y="11"/>
                    <a:pt x="998" y="33"/>
                  </a:cubicBezTo>
                  <a:cubicBezTo>
                    <a:pt x="370" y="144"/>
                    <a:pt x="0" y="773"/>
                    <a:pt x="148" y="1364"/>
                  </a:cubicBezTo>
                  <a:lnTo>
                    <a:pt x="1516" y="5801"/>
                  </a:lnTo>
                  <a:cubicBezTo>
                    <a:pt x="1590" y="6133"/>
                    <a:pt x="1812" y="6392"/>
                    <a:pt x="2108" y="6540"/>
                  </a:cubicBezTo>
                  <a:cubicBezTo>
                    <a:pt x="2244" y="6638"/>
                    <a:pt x="2401" y="6684"/>
                    <a:pt x="2568" y="6684"/>
                  </a:cubicBezTo>
                  <a:cubicBezTo>
                    <a:pt x="2718" y="6684"/>
                    <a:pt x="2875" y="6647"/>
                    <a:pt x="3032" y="6577"/>
                  </a:cubicBezTo>
                  <a:lnTo>
                    <a:pt x="5879" y="5320"/>
                  </a:lnTo>
                  <a:cubicBezTo>
                    <a:pt x="6359" y="5135"/>
                    <a:pt x="6618" y="4618"/>
                    <a:pt x="6544" y="4137"/>
                  </a:cubicBezTo>
                  <a:lnTo>
                    <a:pt x="6211" y="2288"/>
                  </a:lnTo>
                  <a:cubicBezTo>
                    <a:pt x="6143" y="1740"/>
                    <a:pt x="5598" y="1319"/>
                    <a:pt x="5077" y="1319"/>
                  </a:cubicBezTo>
                  <a:cubicBezTo>
                    <a:pt x="5036" y="1319"/>
                    <a:pt x="4995" y="1322"/>
                    <a:pt x="4954" y="1327"/>
                  </a:cubicBezTo>
                  <a:cubicBezTo>
                    <a:pt x="4363" y="1401"/>
                    <a:pt x="3956" y="1993"/>
                    <a:pt x="4030" y="2621"/>
                  </a:cubicBezTo>
                  <a:lnTo>
                    <a:pt x="4215" y="3619"/>
                  </a:lnTo>
                  <a:lnTo>
                    <a:pt x="3402" y="3989"/>
                  </a:lnTo>
                  <a:lnTo>
                    <a:pt x="2329" y="847"/>
                  </a:lnTo>
                  <a:cubicBezTo>
                    <a:pt x="2204" y="343"/>
                    <a:pt x="1757" y="1"/>
                    <a:pt x="1262" y="1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659646" y="1342035"/>
              <a:ext cx="36806" cy="205353"/>
            </a:xfrm>
            <a:custGeom>
              <a:avLst/>
              <a:gdLst/>
              <a:ahLst/>
              <a:cxnLst/>
              <a:rect l="l" t="t" r="r" b="b"/>
              <a:pathLst>
                <a:path w="2108" h="11758" extrusionOk="0">
                  <a:moveTo>
                    <a:pt x="1073" y="1"/>
                  </a:moveTo>
                  <a:cubicBezTo>
                    <a:pt x="444" y="1"/>
                    <a:pt x="0" y="482"/>
                    <a:pt x="0" y="1073"/>
                  </a:cubicBezTo>
                  <a:lnTo>
                    <a:pt x="0" y="10685"/>
                  </a:lnTo>
                  <a:cubicBezTo>
                    <a:pt x="0" y="11277"/>
                    <a:pt x="444" y="11758"/>
                    <a:pt x="1073" y="11758"/>
                  </a:cubicBezTo>
                  <a:cubicBezTo>
                    <a:pt x="1664" y="11758"/>
                    <a:pt x="2108" y="11277"/>
                    <a:pt x="2108" y="10685"/>
                  </a:cubicBezTo>
                  <a:lnTo>
                    <a:pt x="2108" y="1073"/>
                  </a:lnTo>
                  <a:cubicBezTo>
                    <a:pt x="2108" y="482"/>
                    <a:pt x="1664" y="1"/>
                    <a:pt x="1073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570575" y="1328485"/>
              <a:ext cx="463020" cy="173061"/>
            </a:xfrm>
            <a:custGeom>
              <a:avLst/>
              <a:gdLst/>
              <a:ahLst/>
              <a:cxnLst/>
              <a:rect l="l" t="t" r="r" b="b"/>
              <a:pathLst>
                <a:path w="30243" h="9909" extrusionOk="0">
                  <a:moveTo>
                    <a:pt x="24734" y="0"/>
                  </a:moveTo>
                  <a:lnTo>
                    <a:pt x="6766" y="481"/>
                  </a:lnTo>
                  <a:cubicBezTo>
                    <a:pt x="4917" y="518"/>
                    <a:pt x="2699" y="1442"/>
                    <a:pt x="1738" y="2515"/>
                  </a:cubicBezTo>
                  <a:lnTo>
                    <a:pt x="0" y="4474"/>
                  </a:lnTo>
                  <a:lnTo>
                    <a:pt x="0" y="7764"/>
                  </a:lnTo>
                  <a:lnTo>
                    <a:pt x="703" y="7764"/>
                  </a:lnTo>
                  <a:lnTo>
                    <a:pt x="1220" y="6803"/>
                  </a:lnTo>
                  <a:cubicBezTo>
                    <a:pt x="1555" y="6082"/>
                    <a:pt x="2267" y="5684"/>
                    <a:pt x="3006" y="5684"/>
                  </a:cubicBezTo>
                  <a:cubicBezTo>
                    <a:pt x="3327" y="5684"/>
                    <a:pt x="3654" y="5759"/>
                    <a:pt x="3956" y="5916"/>
                  </a:cubicBezTo>
                  <a:cubicBezTo>
                    <a:pt x="4659" y="6286"/>
                    <a:pt x="5065" y="7025"/>
                    <a:pt x="5065" y="7764"/>
                  </a:cubicBezTo>
                  <a:lnTo>
                    <a:pt x="5805" y="9909"/>
                  </a:lnTo>
                  <a:cubicBezTo>
                    <a:pt x="5805" y="9909"/>
                    <a:pt x="6766" y="8910"/>
                    <a:pt x="7173" y="7690"/>
                  </a:cubicBezTo>
                  <a:cubicBezTo>
                    <a:pt x="7536" y="6493"/>
                    <a:pt x="8646" y="5545"/>
                    <a:pt x="10434" y="5545"/>
                  </a:cubicBezTo>
                  <a:cubicBezTo>
                    <a:pt x="10468" y="5545"/>
                    <a:pt x="10503" y="5545"/>
                    <a:pt x="10537" y="5546"/>
                  </a:cubicBezTo>
                  <a:lnTo>
                    <a:pt x="30242" y="5953"/>
                  </a:lnTo>
                  <a:lnTo>
                    <a:pt x="24734" y="0"/>
                  </a:ln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527976" y="1402886"/>
              <a:ext cx="74886" cy="181304"/>
            </a:xfrm>
            <a:custGeom>
              <a:avLst/>
              <a:gdLst/>
              <a:ahLst/>
              <a:cxnLst/>
              <a:rect l="l" t="t" r="r" b="b"/>
              <a:pathLst>
                <a:path w="4289" h="10381" extrusionOk="0">
                  <a:moveTo>
                    <a:pt x="3177" y="0"/>
                  </a:moveTo>
                  <a:cubicBezTo>
                    <a:pt x="2776" y="0"/>
                    <a:pt x="2395" y="206"/>
                    <a:pt x="2219" y="584"/>
                  </a:cubicBezTo>
                  <a:lnTo>
                    <a:pt x="148" y="4466"/>
                  </a:lnTo>
                  <a:cubicBezTo>
                    <a:pt x="37" y="4613"/>
                    <a:pt x="0" y="4798"/>
                    <a:pt x="0" y="4983"/>
                  </a:cubicBezTo>
                  <a:lnTo>
                    <a:pt x="0" y="9272"/>
                  </a:lnTo>
                  <a:cubicBezTo>
                    <a:pt x="0" y="9900"/>
                    <a:pt x="518" y="10381"/>
                    <a:pt x="1109" y="10381"/>
                  </a:cubicBezTo>
                  <a:cubicBezTo>
                    <a:pt x="1701" y="10381"/>
                    <a:pt x="2219" y="9900"/>
                    <a:pt x="2219" y="9272"/>
                  </a:cubicBezTo>
                  <a:lnTo>
                    <a:pt x="2219" y="5205"/>
                  </a:lnTo>
                  <a:lnTo>
                    <a:pt x="4178" y="1582"/>
                  </a:lnTo>
                  <a:cubicBezTo>
                    <a:pt x="4252" y="1434"/>
                    <a:pt x="4289" y="1249"/>
                    <a:pt x="4289" y="1064"/>
                  </a:cubicBezTo>
                  <a:cubicBezTo>
                    <a:pt x="4289" y="658"/>
                    <a:pt x="4067" y="288"/>
                    <a:pt x="3734" y="140"/>
                  </a:cubicBezTo>
                  <a:cubicBezTo>
                    <a:pt x="3557" y="46"/>
                    <a:pt x="3365" y="0"/>
                    <a:pt x="3177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28075" y="1320735"/>
              <a:ext cx="315603" cy="152400"/>
            </a:xfrm>
            <a:custGeom>
              <a:avLst/>
              <a:gdLst/>
              <a:ahLst/>
              <a:cxnLst/>
              <a:rect l="l" t="t" r="r" b="b"/>
              <a:pathLst>
                <a:path w="25732" h="8726" extrusionOk="0">
                  <a:moveTo>
                    <a:pt x="25732" y="1"/>
                  </a:moveTo>
                  <a:lnTo>
                    <a:pt x="0" y="444"/>
                  </a:lnTo>
                  <a:lnTo>
                    <a:pt x="0" y="7099"/>
                  </a:lnTo>
                  <a:lnTo>
                    <a:pt x="25732" y="8726"/>
                  </a:lnTo>
                  <a:lnTo>
                    <a:pt x="257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33"/>
          <p:cNvGrpSpPr/>
          <p:nvPr/>
        </p:nvGrpSpPr>
        <p:grpSpPr>
          <a:xfrm>
            <a:off x="7967334" y="3332174"/>
            <a:ext cx="1021846" cy="1056857"/>
            <a:chOff x="7405249" y="3226265"/>
            <a:chExt cx="1021846" cy="1056857"/>
          </a:xfrm>
        </p:grpSpPr>
        <p:sp>
          <p:nvSpPr>
            <p:cNvPr id="657" name="Google Shape;657;p33"/>
            <p:cNvSpPr/>
            <p:nvPr/>
          </p:nvSpPr>
          <p:spPr>
            <a:xfrm>
              <a:off x="7405249" y="3226265"/>
              <a:ext cx="1021846" cy="1022785"/>
            </a:xfrm>
            <a:custGeom>
              <a:avLst/>
              <a:gdLst/>
              <a:ahLst/>
              <a:cxnLst/>
              <a:rect l="l" t="t" r="r" b="b"/>
              <a:pathLst>
                <a:path w="58525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 rot="5400000">
              <a:off x="7708696" y="3561314"/>
              <a:ext cx="59048" cy="125728"/>
            </a:xfrm>
            <a:custGeom>
              <a:avLst/>
              <a:gdLst/>
              <a:ahLst/>
              <a:cxnLst/>
              <a:rect l="l" t="t" r="r" b="b"/>
              <a:pathLst>
                <a:path w="3329" h="7247" extrusionOk="0">
                  <a:moveTo>
                    <a:pt x="1664" y="1"/>
                  </a:moveTo>
                  <a:cubicBezTo>
                    <a:pt x="740" y="1"/>
                    <a:pt x="1" y="740"/>
                    <a:pt x="1" y="1664"/>
                  </a:cubicBezTo>
                  <a:lnTo>
                    <a:pt x="1" y="5583"/>
                  </a:lnTo>
                  <a:cubicBezTo>
                    <a:pt x="1" y="6507"/>
                    <a:pt x="740" y="7247"/>
                    <a:pt x="1664" y="7247"/>
                  </a:cubicBezTo>
                  <a:cubicBezTo>
                    <a:pt x="2589" y="7247"/>
                    <a:pt x="3328" y="6507"/>
                    <a:pt x="3328" y="5583"/>
                  </a:cubicBezTo>
                  <a:lnTo>
                    <a:pt x="3328" y="1664"/>
                  </a:lnTo>
                  <a:cubicBezTo>
                    <a:pt x="3328" y="740"/>
                    <a:pt x="2589" y="1"/>
                    <a:pt x="1664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 rot="5400000">
              <a:off x="7485797" y="3562187"/>
              <a:ext cx="148870" cy="263636"/>
            </a:xfrm>
            <a:custGeom>
              <a:avLst/>
              <a:gdLst/>
              <a:ahLst/>
              <a:cxnLst/>
              <a:rect l="l" t="t" r="r" b="b"/>
              <a:pathLst>
                <a:path w="8393" h="26287" extrusionOk="0">
                  <a:moveTo>
                    <a:pt x="296" y="1"/>
                  </a:moveTo>
                  <a:lnTo>
                    <a:pt x="1" y="26287"/>
                  </a:lnTo>
                  <a:lnTo>
                    <a:pt x="8393" y="26287"/>
                  </a:lnTo>
                  <a:lnTo>
                    <a:pt x="8060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 rot="5400000">
              <a:off x="7467540" y="3574184"/>
              <a:ext cx="154808" cy="239011"/>
            </a:xfrm>
            <a:custGeom>
              <a:avLst/>
              <a:gdLst/>
              <a:ahLst/>
              <a:cxnLst/>
              <a:rect l="l" t="t" r="r" b="b"/>
              <a:pathLst>
                <a:path w="8726" h="34051" extrusionOk="0">
                  <a:moveTo>
                    <a:pt x="1" y="0"/>
                  </a:moveTo>
                  <a:lnTo>
                    <a:pt x="1" y="34050"/>
                  </a:lnTo>
                  <a:lnTo>
                    <a:pt x="8726" y="34050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 rot="5400000">
              <a:off x="7665893" y="3627711"/>
              <a:ext cx="160684" cy="140475"/>
            </a:xfrm>
            <a:custGeom>
              <a:avLst/>
              <a:gdLst/>
              <a:ahLst/>
              <a:cxnLst/>
              <a:rect l="l" t="t" r="r" b="b"/>
              <a:pathLst>
                <a:path w="9059" h="8097" extrusionOk="0">
                  <a:moveTo>
                    <a:pt x="1" y="0"/>
                  </a:moveTo>
                  <a:lnTo>
                    <a:pt x="1" y="6803"/>
                  </a:lnTo>
                  <a:cubicBezTo>
                    <a:pt x="1" y="7542"/>
                    <a:pt x="592" y="8097"/>
                    <a:pt x="1295" y="8097"/>
                  </a:cubicBezTo>
                  <a:lnTo>
                    <a:pt x="7764" y="8097"/>
                  </a:lnTo>
                  <a:cubicBezTo>
                    <a:pt x="8504" y="8097"/>
                    <a:pt x="9058" y="7505"/>
                    <a:pt x="9058" y="6803"/>
                  </a:cubicBezTo>
                  <a:lnTo>
                    <a:pt x="9058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 rot="5400000">
              <a:off x="7831443" y="3543586"/>
              <a:ext cx="37408" cy="182824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36" y="1"/>
                  </a:moveTo>
                  <a:cubicBezTo>
                    <a:pt x="444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4" y="10538"/>
                    <a:pt x="1036" y="10538"/>
                  </a:cubicBezTo>
                  <a:cubicBezTo>
                    <a:pt x="1627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27" y="1"/>
                    <a:pt x="1036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 rot="5400000">
              <a:off x="7841030" y="3579751"/>
              <a:ext cx="38065" cy="193771"/>
            </a:xfrm>
            <a:custGeom>
              <a:avLst/>
              <a:gdLst/>
              <a:ahLst/>
              <a:cxnLst/>
              <a:rect l="l" t="t" r="r" b="b"/>
              <a:pathLst>
                <a:path w="2146" h="11169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0168"/>
                  </a:lnTo>
                  <a:cubicBezTo>
                    <a:pt x="1" y="10722"/>
                    <a:pt x="481" y="11166"/>
                    <a:pt x="1073" y="11166"/>
                  </a:cubicBezTo>
                  <a:cubicBezTo>
                    <a:pt x="1098" y="11167"/>
                    <a:pt x="1123" y="11168"/>
                    <a:pt x="1147" y="11168"/>
                  </a:cubicBezTo>
                  <a:cubicBezTo>
                    <a:pt x="1704" y="11168"/>
                    <a:pt x="2145" y="10770"/>
                    <a:pt x="2145" y="10168"/>
                  </a:cubicBezTo>
                  <a:lnTo>
                    <a:pt x="2145" y="1073"/>
                  </a:lnTo>
                  <a:cubicBezTo>
                    <a:pt x="2145" y="481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 rot="5400000">
              <a:off x="7831443" y="3626863"/>
              <a:ext cx="37408" cy="182824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73" y="1"/>
                  </a:moveTo>
                  <a:cubicBezTo>
                    <a:pt x="445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5" y="10538"/>
                    <a:pt x="1073" y="10538"/>
                  </a:cubicBezTo>
                  <a:cubicBezTo>
                    <a:pt x="1665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 rot="5400000">
              <a:off x="7705072" y="3623932"/>
              <a:ext cx="67562" cy="66724"/>
            </a:xfrm>
            <a:custGeom>
              <a:avLst/>
              <a:gdLst/>
              <a:ahLst/>
              <a:cxnLst/>
              <a:rect l="l" t="t" r="r" b="b"/>
              <a:pathLst>
                <a:path w="3809" h="3846" extrusionOk="0">
                  <a:moveTo>
                    <a:pt x="185" y="0"/>
                  </a:moveTo>
                  <a:cubicBezTo>
                    <a:pt x="74" y="0"/>
                    <a:pt x="0" y="111"/>
                    <a:pt x="0" y="185"/>
                  </a:cubicBezTo>
                  <a:cubicBezTo>
                    <a:pt x="0" y="296"/>
                    <a:pt x="74" y="370"/>
                    <a:pt x="185" y="370"/>
                  </a:cubicBezTo>
                  <a:cubicBezTo>
                    <a:pt x="1997" y="370"/>
                    <a:pt x="3476" y="1849"/>
                    <a:pt x="3476" y="3660"/>
                  </a:cubicBezTo>
                  <a:cubicBezTo>
                    <a:pt x="3476" y="3734"/>
                    <a:pt x="3550" y="3845"/>
                    <a:pt x="3660" y="3845"/>
                  </a:cubicBezTo>
                  <a:cubicBezTo>
                    <a:pt x="3734" y="3845"/>
                    <a:pt x="3808" y="3734"/>
                    <a:pt x="3771" y="3623"/>
                  </a:cubicBezTo>
                  <a:cubicBezTo>
                    <a:pt x="3771" y="1627"/>
                    <a:pt x="2182" y="0"/>
                    <a:pt x="185" y="0"/>
                  </a:cubicBez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 rot="5400000">
              <a:off x="7716518" y="3678335"/>
              <a:ext cx="164621" cy="35288"/>
            </a:xfrm>
            <a:custGeom>
              <a:avLst/>
              <a:gdLst/>
              <a:ahLst/>
              <a:cxnLst/>
              <a:rect l="l" t="t" r="r" b="b"/>
              <a:pathLst>
                <a:path w="9281" h="2034" extrusionOk="0">
                  <a:moveTo>
                    <a:pt x="1" y="0"/>
                  </a:moveTo>
                  <a:lnTo>
                    <a:pt x="1" y="2034"/>
                  </a:lnTo>
                  <a:lnTo>
                    <a:pt x="9280" y="2034"/>
                  </a:lnTo>
                  <a:lnTo>
                    <a:pt x="9280" y="0"/>
                  </a:ln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 rot="2701044">
              <a:off x="7814181" y="3675970"/>
              <a:ext cx="231150" cy="36814"/>
            </a:xfrm>
            <a:custGeom>
              <a:avLst/>
              <a:gdLst/>
              <a:ahLst/>
              <a:cxnLst/>
              <a:rect l="l" t="t" r="r" b="b"/>
              <a:pathLst>
                <a:path w="13236" h="2108" extrusionOk="0">
                  <a:moveTo>
                    <a:pt x="1035" y="1"/>
                  </a:moveTo>
                  <a:cubicBezTo>
                    <a:pt x="481" y="1"/>
                    <a:pt x="74" y="444"/>
                    <a:pt x="74" y="1036"/>
                  </a:cubicBezTo>
                  <a:cubicBezTo>
                    <a:pt x="0" y="1664"/>
                    <a:pt x="444" y="2108"/>
                    <a:pt x="1035" y="2108"/>
                  </a:cubicBezTo>
                  <a:lnTo>
                    <a:pt x="12164" y="2108"/>
                  </a:lnTo>
                  <a:cubicBezTo>
                    <a:pt x="12755" y="2108"/>
                    <a:pt x="13236" y="1664"/>
                    <a:pt x="13236" y="1036"/>
                  </a:cubicBezTo>
                  <a:cubicBezTo>
                    <a:pt x="13236" y="444"/>
                    <a:pt x="12755" y="1"/>
                    <a:pt x="12164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 rot="2701044">
              <a:off x="7954086" y="3695571"/>
              <a:ext cx="113654" cy="112292"/>
            </a:xfrm>
            <a:custGeom>
              <a:avLst/>
              <a:gdLst/>
              <a:ahLst/>
              <a:cxnLst/>
              <a:rect l="l" t="t" r="r" b="b"/>
              <a:pathLst>
                <a:path w="6508" h="6430" extrusionOk="0">
                  <a:moveTo>
                    <a:pt x="3461" y="3048"/>
                  </a:moveTo>
                  <a:lnTo>
                    <a:pt x="2663" y="3176"/>
                  </a:lnTo>
                  <a:lnTo>
                    <a:pt x="2589" y="3065"/>
                  </a:lnTo>
                  <a:lnTo>
                    <a:pt x="3461" y="3048"/>
                  </a:lnTo>
                  <a:close/>
                  <a:moveTo>
                    <a:pt x="5314" y="0"/>
                  </a:moveTo>
                  <a:cubicBezTo>
                    <a:pt x="5232" y="0"/>
                    <a:pt x="5149" y="11"/>
                    <a:pt x="5066" y="33"/>
                  </a:cubicBezTo>
                  <a:lnTo>
                    <a:pt x="851" y="1290"/>
                  </a:lnTo>
                  <a:cubicBezTo>
                    <a:pt x="593" y="1364"/>
                    <a:pt x="297" y="1549"/>
                    <a:pt x="186" y="1845"/>
                  </a:cubicBezTo>
                  <a:cubicBezTo>
                    <a:pt x="38" y="2104"/>
                    <a:pt x="1" y="2436"/>
                    <a:pt x="112" y="2732"/>
                  </a:cubicBezTo>
                  <a:lnTo>
                    <a:pt x="1036" y="4765"/>
                  </a:lnTo>
                  <a:cubicBezTo>
                    <a:pt x="1200" y="5125"/>
                    <a:pt x="1624" y="5370"/>
                    <a:pt x="2053" y="5370"/>
                  </a:cubicBezTo>
                  <a:cubicBezTo>
                    <a:pt x="2108" y="5370"/>
                    <a:pt x="2164" y="5365"/>
                    <a:pt x="2219" y="5357"/>
                  </a:cubicBezTo>
                  <a:lnTo>
                    <a:pt x="3957" y="5061"/>
                  </a:lnTo>
                  <a:cubicBezTo>
                    <a:pt x="4511" y="4987"/>
                    <a:pt x="4918" y="4470"/>
                    <a:pt x="4807" y="3915"/>
                  </a:cubicBezTo>
                  <a:cubicBezTo>
                    <a:pt x="4720" y="3450"/>
                    <a:pt x="4358" y="3122"/>
                    <a:pt x="3937" y="3039"/>
                  </a:cubicBezTo>
                  <a:lnTo>
                    <a:pt x="3937" y="3039"/>
                  </a:lnTo>
                  <a:lnTo>
                    <a:pt x="4511" y="3028"/>
                  </a:lnTo>
                  <a:lnTo>
                    <a:pt x="5953" y="6429"/>
                  </a:lnTo>
                  <a:cubicBezTo>
                    <a:pt x="6508" y="6281"/>
                    <a:pt x="6471" y="1364"/>
                    <a:pt x="6323" y="810"/>
                  </a:cubicBezTo>
                  <a:cubicBezTo>
                    <a:pt x="6197" y="338"/>
                    <a:pt x="5778" y="0"/>
                    <a:pt x="5314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 rot="2701044">
              <a:off x="7949493" y="3685336"/>
              <a:ext cx="119470" cy="112048"/>
            </a:xfrm>
            <a:custGeom>
              <a:avLst/>
              <a:gdLst/>
              <a:ahLst/>
              <a:cxnLst/>
              <a:rect l="l" t="t" r="r" b="b"/>
              <a:pathLst>
                <a:path w="6841" h="6416" extrusionOk="0">
                  <a:moveTo>
                    <a:pt x="5639" y="1"/>
                  </a:moveTo>
                  <a:cubicBezTo>
                    <a:pt x="5548" y="1"/>
                    <a:pt x="5455" y="11"/>
                    <a:pt x="5361" y="33"/>
                  </a:cubicBezTo>
                  <a:lnTo>
                    <a:pt x="925" y="1364"/>
                  </a:lnTo>
                  <a:cubicBezTo>
                    <a:pt x="629" y="1475"/>
                    <a:pt x="333" y="1697"/>
                    <a:pt x="185" y="1993"/>
                  </a:cubicBezTo>
                  <a:cubicBezTo>
                    <a:pt x="1" y="2252"/>
                    <a:pt x="1" y="2584"/>
                    <a:pt x="149" y="2917"/>
                  </a:cubicBezTo>
                  <a:lnTo>
                    <a:pt x="1406" y="5764"/>
                  </a:lnTo>
                  <a:cubicBezTo>
                    <a:pt x="1564" y="6144"/>
                    <a:pt x="1940" y="6416"/>
                    <a:pt x="2370" y="6416"/>
                  </a:cubicBezTo>
                  <a:cubicBezTo>
                    <a:pt x="2441" y="6416"/>
                    <a:pt x="2515" y="6408"/>
                    <a:pt x="2589" y="6392"/>
                  </a:cubicBezTo>
                  <a:lnTo>
                    <a:pt x="4437" y="6097"/>
                  </a:lnTo>
                  <a:cubicBezTo>
                    <a:pt x="5066" y="5949"/>
                    <a:pt x="5472" y="5394"/>
                    <a:pt x="5435" y="4840"/>
                  </a:cubicBezTo>
                  <a:cubicBezTo>
                    <a:pt x="5333" y="4295"/>
                    <a:pt x="4823" y="3907"/>
                    <a:pt x="4281" y="3907"/>
                  </a:cubicBezTo>
                  <a:cubicBezTo>
                    <a:pt x="4235" y="3907"/>
                    <a:pt x="4188" y="3909"/>
                    <a:pt x="4141" y="3915"/>
                  </a:cubicBezTo>
                  <a:lnTo>
                    <a:pt x="3106" y="4100"/>
                  </a:lnTo>
                  <a:lnTo>
                    <a:pt x="2736" y="3287"/>
                  </a:lnTo>
                  <a:lnTo>
                    <a:pt x="5879" y="2215"/>
                  </a:lnTo>
                  <a:cubicBezTo>
                    <a:pt x="6470" y="2067"/>
                    <a:pt x="6840" y="1475"/>
                    <a:pt x="6729" y="847"/>
                  </a:cubicBezTo>
                  <a:cubicBezTo>
                    <a:pt x="6603" y="343"/>
                    <a:pt x="6157" y="1"/>
                    <a:pt x="5639" y="1"/>
                  </a:cubicBez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 rot="2701044">
              <a:off x="7913579" y="3857911"/>
              <a:ext cx="342861" cy="356059"/>
            </a:xfrm>
            <a:custGeom>
              <a:avLst/>
              <a:gdLst/>
              <a:ahLst/>
              <a:cxnLst/>
              <a:rect l="l" t="t" r="r" b="b"/>
              <a:pathLst>
                <a:path w="24328" h="25252" extrusionOk="0">
                  <a:moveTo>
                    <a:pt x="371" y="1"/>
                  </a:moveTo>
                  <a:lnTo>
                    <a:pt x="1" y="6840"/>
                  </a:lnTo>
                  <a:lnTo>
                    <a:pt x="18375" y="25252"/>
                  </a:lnTo>
                  <a:lnTo>
                    <a:pt x="24328" y="19706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 rot="2701044">
              <a:off x="7884518" y="3799178"/>
              <a:ext cx="210508" cy="37460"/>
            </a:xfrm>
            <a:custGeom>
              <a:avLst/>
              <a:gdLst/>
              <a:ahLst/>
              <a:cxnLst/>
              <a:rect l="l" t="t" r="r" b="b"/>
              <a:pathLst>
                <a:path w="12054" h="2145" extrusionOk="0">
                  <a:moveTo>
                    <a:pt x="1036" y="1"/>
                  </a:moveTo>
                  <a:cubicBezTo>
                    <a:pt x="445" y="1"/>
                    <a:pt x="1" y="481"/>
                    <a:pt x="1" y="1073"/>
                  </a:cubicBezTo>
                  <a:cubicBezTo>
                    <a:pt x="1" y="1701"/>
                    <a:pt x="445" y="2145"/>
                    <a:pt x="1036" y="2145"/>
                  </a:cubicBezTo>
                  <a:lnTo>
                    <a:pt x="10981" y="2145"/>
                  </a:lnTo>
                  <a:cubicBezTo>
                    <a:pt x="11573" y="2145"/>
                    <a:pt x="12053" y="1701"/>
                    <a:pt x="12053" y="1073"/>
                  </a:cubicBezTo>
                  <a:cubicBezTo>
                    <a:pt x="12053" y="481"/>
                    <a:pt x="11573" y="1"/>
                    <a:pt x="10981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 rot="2701044">
              <a:off x="7953798" y="3738936"/>
              <a:ext cx="166267" cy="127022"/>
            </a:xfrm>
            <a:custGeom>
              <a:avLst/>
              <a:gdLst/>
              <a:ahLst/>
              <a:cxnLst/>
              <a:rect l="l" t="t" r="r" b="b"/>
              <a:pathLst>
                <a:path w="9392" h="7238" extrusionOk="0">
                  <a:moveTo>
                    <a:pt x="2145" y="1"/>
                  </a:moveTo>
                  <a:lnTo>
                    <a:pt x="2145" y="703"/>
                  </a:lnTo>
                  <a:lnTo>
                    <a:pt x="3106" y="1221"/>
                  </a:lnTo>
                  <a:cubicBezTo>
                    <a:pt x="4142" y="1701"/>
                    <a:pt x="4511" y="2958"/>
                    <a:pt x="3994" y="3920"/>
                  </a:cubicBezTo>
                  <a:cubicBezTo>
                    <a:pt x="3624" y="4659"/>
                    <a:pt x="2885" y="5029"/>
                    <a:pt x="2145" y="5029"/>
                  </a:cubicBezTo>
                  <a:lnTo>
                    <a:pt x="1" y="5768"/>
                  </a:lnTo>
                  <a:lnTo>
                    <a:pt x="5694" y="6766"/>
                  </a:lnTo>
                  <a:cubicBezTo>
                    <a:pt x="6027" y="7081"/>
                    <a:pt x="6452" y="7238"/>
                    <a:pt x="6877" y="7238"/>
                  </a:cubicBezTo>
                  <a:cubicBezTo>
                    <a:pt x="7303" y="7238"/>
                    <a:pt x="7728" y="7081"/>
                    <a:pt x="8060" y="6766"/>
                  </a:cubicBezTo>
                  <a:cubicBezTo>
                    <a:pt x="8689" y="6101"/>
                    <a:pt x="8689" y="5029"/>
                    <a:pt x="8060" y="4400"/>
                  </a:cubicBezTo>
                  <a:lnTo>
                    <a:pt x="9391" y="3439"/>
                  </a:lnTo>
                  <a:lnTo>
                    <a:pt x="5436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 rot="2701044">
              <a:off x="7916995" y="3654409"/>
              <a:ext cx="213093" cy="74920"/>
            </a:xfrm>
            <a:custGeom>
              <a:avLst/>
              <a:gdLst/>
              <a:ahLst/>
              <a:cxnLst/>
              <a:rect l="l" t="t" r="r" b="b"/>
              <a:pathLst>
                <a:path w="12202" h="4290" extrusionOk="0">
                  <a:moveTo>
                    <a:pt x="1110" y="1"/>
                  </a:moveTo>
                  <a:cubicBezTo>
                    <a:pt x="518" y="1"/>
                    <a:pt x="1" y="481"/>
                    <a:pt x="1" y="1110"/>
                  </a:cubicBezTo>
                  <a:cubicBezTo>
                    <a:pt x="1" y="1701"/>
                    <a:pt x="518" y="2219"/>
                    <a:pt x="1110" y="2219"/>
                  </a:cubicBezTo>
                  <a:lnTo>
                    <a:pt x="6471" y="2219"/>
                  </a:lnTo>
                  <a:lnTo>
                    <a:pt x="10464" y="4141"/>
                  </a:lnTo>
                  <a:cubicBezTo>
                    <a:pt x="10574" y="4252"/>
                    <a:pt x="10759" y="4289"/>
                    <a:pt x="10944" y="4289"/>
                  </a:cubicBezTo>
                  <a:cubicBezTo>
                    <a:pt x="11388" y="4289"/>
                    <a:pt x="11758" y="4067"/>
                    <a:pt x="11942" y="3735"/>
                  </a:cubicBezTo>
                  <a:cubicBezTo>
                    <a:pt x="12201" y="3180"/>
                    <a:pt x="12016" y="2478"/>
                    <a:pt x="11462" y="2219"/>
                  </a:cubicBezTo>
                  <a:lnTo>
                    <a:pt x="7247" y="111"/>
                  </a:lnTo>
                  <a:cubicBezTo>
                    <a:pt x="7136" y="38"/>
                    <a:pt x="6951" y="1"/>
                    <a:pt x="6767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7806884" y="3537114"/>
              <a:ext cx="167860" cy="280261"/>
            </a:xfrm>
            <a:custGeom>
              <a:avLst/>
              <a:gdLst/>
              <a:ahLst/>
              <a:cxnLst/>
              <a:rect l="l" t="t" r="r" b="b"/>
              <a:pathLst>
                <a:path w="9614" h="16047" extrusionOk="0">
                  <a:moveTo>
                    <a:pt x="1036" y="1"/>
                  </a:moveTo>
                  <a:cubicBezTo>
                    <a:pt x="445" y="1"/>
                    <a:pt x="1" y="481"/>
                    <a:pt x="1" y="1073"/>
                  </a:cubicBezTo>
                  <a:lnTo>
                    <a:pt x="1" y="14974"/>
                  </a:lnTo>
                  <a:cubicBezTo>
                    <a:pt x="1" y="15602"/>
                    <a:pt x="445" y="16046"/>
                    <a:pt x="1036" y="16046"/>
                  </a:cubicBezTo>
                  <a:lnTo>
                    <a:pt x="8541" y="16046"/>
                  </a:lnTo>
                  <a:cubicBezTo>
                    <a:pt x="9133" y="16046"/>
                    <a:pt x="9613" y="15602"/>
                    <a:pt x="9613" y="14974"/>
                  </a:cubicBezTo>
                  <a:lnTo>
                    <a:pt x="9613" y="1073"/>
                  </a:lnTo>
                  <a:cubicBezTo>
                    <a:pt x="9613" y="481"/>
                    <a:pt x="9133" y="1"/>
                    <a:pt x="8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7818511" y="3550038"/>
              <a:ext cx="144604" cy="239567"/>
            </a:xfrm>
            <a:custGeom>
              <a:avLst/>
              <a:gdLst/>
              <a:ahLst/>
              <a:cxnLst/>
              <a:rect l="l" t="t" r="r" b="b"/>
              <a:pathLst>
                <a:path w="8282" h="13717" extrusionOk="0">
                  <a:moveTo>
                    <a:pt x="0" y="0"/>
                  </a:moveTo>
                  <a:lnTo>
                    <a:pt x="0" y="13716"/>
                  </a:lnTo>
                  <a:lnTo>
                    <a:pt x="8282" y="13716"/>
                  </a:lnTo>
                  <a:lnTo>
                    <a:pt x="8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 rot="2701044">
              <a:off x="7916252" y="3650346"/>
              <a:ext cx="213093" cy="74920"/>
            </a:xfrm>
            <a:custGeom>
              <a:avLst/>
              <a:gdLst/>
              <a:ahLst/>
              <a:cxnLst/>
              <a:rect l="l" t="t" r="r" b="b"/>
              <a:pathLst>
                <a:path w="12202" h="4290" extrusionOk="0">
                  <a:moveTo>
                    <a:pt x="1110" y="1"/>
                  </a:moveTo>
                  <a:cubicBezTo>
                    <a:pt x="518" y="1"/>
                    <a:pt x="1" y="481"/>
                    <a:pt x="1" y="1110"/>
                  </a:cubicBezTo>
                  <a:cubicBezTo>
                    <a:pt x="1" y="1701"/>
                    <a:pt x="518" y="2219"/>
                    <a:pt x="1110" y="2219"/>
                  </a:cubicBezTo>
                  <a:lnTo>
                    <a:pt x="6471" y="2219"/>
                  </a:lnTo>
                  <a:lnTo>
                    <a:pt x="10464" y="4141"/>
                  </a:lnTo>
                  <a:cubicBezTo>
                    <a:pt x="10574" y="4252"/>
                    <a:pt x="10759" y="4289"/>
                    <a:pt x="10944" y="4289"/>
                  </a:cubicBezTo>
                  <a:cubicBezTo>
                    <a:pt x="11388" y="4289"/>
                    <a:pt x="11758" y="4067"/>
                    <a:pt x="11942" y="3735"/>
                  </a:cubicBezTo>
                  <a:cubicBezTo>
                    <a:pt x="12201" y="3180"/>
                    <a:pt x="12016" y="2478"/>
                    <a:pt x="11462" y="2219"/>
                  </a:cubicBezTo>
                  <a:lnTo>
                    <a:pt x="7247" y="111"/>
                  </a:lnTo>
                  <a:cubicBezTo>
                    <a:pt x="7136" y="38"/>
                    <a:pt x="6951" y="1"/>
                    <a:pt x="6767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 rot="5400000">
              <a:off x="7719960" y="3521944"/>
              <a:ext cx="68884" cy="161769"/>
            </a:xfrm>
            <a:custGeom>
              <a:avLst/>
              <a:gdLst/>
              <a:ahLst/>
              <a:cxnLst/>
              <a:rect l="l" t="t" r="r" b="b"/>
              <a:pathLst>
                <a:path w="3883" h="9124" extrusionOk="0">
                  <a:moveTo>
                    <a:pt x="1225" y="1"/>
                  </a:moveTo>
                  <a:cubicBezTo>
                    <a:pt x="1139" y="1"/>
                    <a:pt x="1050" y="11"/>
                    <a:pt x="962" y="33"/>
                  </a:cubicBezTo>
                  <a:cubicBezTo>
                    <a:pt x="371" y="181"/>
                    <a:pt x="1" y="736"/>
                    <a:pt x="149" y="1327"/>
                  </a:cubicBezTo>
                  <a:lnTo>
                    <a:pt x="1628" y="8241"/>
                  </a:lnTo>
                  <a:cubicBezTo>
                    <a:pt x="1754" y="8776"/>
                    <a:pt x="2174" y="9124"/>
                    <a:pt x="2662" y="9124"/>
                  </a:cubicBezTo>
                  <a:cubicBezTo>
                    <a:pt x="2747" y="9124"/>
                    <a:pt x="2834" y="9113"/>
                    <a:pt x="2922" y="9091"/>
                  </a:cubicBezTo>
                  <a:cubicBezTo>
                    <a:pt x="3513" y="8943"/>
                    <a:pt x="3883" y="8389"/>
                    <a:pt x="3735" y="7797"/>
                  </a:cubicBezTo>
                  <a:lnTo>
                    <a:pt x="2256" y="847"/>
                  </a:lnTo>
                  <a:cubicBezTo>
                    <a:pt x="2162" y="343"/>
                    <a:pt x="1719" y="1"/>
                    <a:pt x="1225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7980600" y="3869060"/>
              <a:ext cx="168506" cy="361618"/>
            </a:xfrm>
            <a:custGeom>
              <a:avLst/>
              <a:gdLst/>
              <a:ahLst/>
              <a:cxnLst/>
              <a:rect l="l" t="t" r="r" b="b"/>
              <a:pathLst>
                <a:path w="9651" h="25770" extrusionOk="0">
                  <a:moveTo>
                    <a:pt x="1" y="1"/>
                  </a:moveTo>
                  <a:lnTo>
                    <a:pt x="1" y="25770"/>
                  </a:lnTo>
                  <a:lnTo>
                    <a:pt x="9650" y="25770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33"/>
          <p:cNvGrpSpPr/>
          <p:nvPr/>
        </p:nvGrpSpPr>
        <p:grpSpPr>
          <a:xfrm>
            <a:off x="5601135" y="3332174"/>
            <a:ext cx="1021864" cy="1022785"/>
            <a:chOff x="5039050" y="3226265"/>
            <a:chExt cx="1021864" cy="1022785"/>
          </a:xfrm>
        </p:grpSpPr>
        <p:sp>
          <p:nvSpPr>
            <p:cNvPr id="680" name="Google Shape;680;p33"/>
            <p:cNvSpPr/>
            <p:nvPr/>
          </p:nvSpPr>
          <p:spPr>
            <a:xfrm>
              <a:off x="5039050" y="3226265"/>
              <a:ext cx="1021864" cy="1022785"/>
            </a:xfrm>
            <a:custGeom>
              <a:avLst/>
              <a:gdLst/>
              <a:ahLst/>
              <a:cxnLst/>
              <a:rect l="l" t="t" r="r" b="b"/>
              <a:pathLst>
                <a:path w="58526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1" name="Google Shape;681;p33"/>
            <p:cNvGrpSpPr/>
            <p:nvPr/>
          </p:nvGrpSpPr>
          <p:grpSpPr>
            <a:xfrm>
              <a:off x="5108440" y="3413361"/>
              <a:ext cx="826335" cy="818180"/>
              <a:chOff x="3116775" y="792675"/>
              <a:chExt cx="1351325" cy="1337114"/>
            </a:xfrm>
          </p:grpSpPr>
          <p:sp>
            <p:nvSpPr>
              <p:cNvPr id="682" name="Google Shape;682;p33"/>
              <p:cNvSpPr/>
              <p:nvPr/>
            </p:nvSpPr>
            <p:spPr>
              <a:xfrm>
                <a:off x="3345075" y="792675"/>
                <a:ext cx="983450" cy="335525"/>
              </a:xfrm>
              <a:custGeom>
                <a:avLst/>
                <a:gdLst/>
                <a:ahLst/>
                <a:cxnLst/>
                <a:rect l="l" t="t" r="r" b="b"/>
                <a:pathLst>
                  <a:path w="39338" h="13421" extrusionOk="0">
                    <a:moveTo>
                      <a:pt x="1812" y="0"/>
                    </a:moveTo>
                    <a:cubicBezTo>
                      <a:pt x="851" y="0"/>
                      <a:pt x="1" y="777"/>
                      <a:pt x="1" y="1812"/>
                    </a:cubicBezTo>
                    <a:lnTo>
                      <a:pt x="1" y="1849"/>
                    </a:lnTo>
                    <a:cubicBezTo>
                      <a:pt x="1" y="2810"/>
                      <a:pt x="814" y="3661"/>
                      <a:pt x="1812" y="3661"/>
                    </a:cubicBezTo>
                    <a:lnTo>
                      <a:pt x="8467" y="3661"/>
                    </a:lnTo>
                    <a:cubicBezTo>
                      <a:pt x="9317" y="3661"/>
                      <a:pt x="9946" y="4289"/>
                      <a:pt x="9946" y="5102"/>
                    </a:cubicBezTo>
                    <a:lnTo>
                      <a:pt x="9946" y="6692"/>
                    </a:lnTo>
                    <a:lnTo>
                      <a:pt x="10316" y="6692"/>
                    </a:lnTo>
                    <a:lnTo>
                      <a:pt x="10316" y="5102"/>
                    </a:lnTo>
                    <a:cubicBezTo>
                      <a:pt x="10316" y="4067"/>
                      <a:pt x="9539" y="3291"/>
                      <a:pt x="8504" y="3291"/>
                    </a:cubicBezTo>
                    <a:lnTo>
                      <a:pt x="1849" y="3291"/>
                    </a:lnTo>
                    <a:cubicBezTo>
                      <a:pt x="1036" y="3291"/>
                      <a:pt x="370" y="2625"/>
                      <a:pt x="370" y="1812"/>
                    </a:cubicBezTo>
                    <a:lnTo>
                      <a:pt x="370" y="1775"/>
                    </a:lnTo>
                    <a:cubicBezTo>
                      <a:pt x="370" y="925"/>
                      <a:pt x="1036" y="259"/>
                      <a:pt x="1849" y="259"/>
                    </a:cubicBezTo>
                    <a:lnTo>
                      <a:pt x="37600" y="259"/>
                    </a:lnTo>
                    <a:cubicBezTo>
                      <a:pt x="38376" y="259"/>
                      <a:pt x="39079" y="925"/>
                      <a:pt x="39079" y="1775"/>
                    </a:cubicBezTo>
                    <a:lnTo>
                      <a:pt x="39079" y="13421"/>
                    </a:lnTo>
                    <a:lnTo>
                      <a:pt x="39338" y="13421"/>
                    </a:lnTo>
                    <a:lnTo>
                      <a:pt x="39338" y="1812"/>
                    </a:lnTo>
                    <a:cubicBezTo>
                      <a:pt x="39338" y="851"/>
                      <a:pt x="38561" y="0"/>
                      <a:pt x="37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3"/>
              <p:cNvSpPr/>
              <p:nvPr/>
            </p:nvSpPr>
            <p:spPr>
              <a:xfrm>
                <a:off x="4198175" y="1083825"/>
                <a:ext cx="256050" cy="406700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16268" extrusionOk="0">
                    <a:moveTo>
                      <a:pt x="5103" y="0"/>
                    </a:moveTo>
                    <a:cubicBezTo>
                      <a:pt x="2293" y="0"/>
                      <a:pt x="1" y="1886"/>
                      <a:pt x="1" y="7025"/>
                    </a:cubicBezTo>
                    <a:cubicBezTo>
                      <a:pt x="1" y="12127"/>
                      <a:pt x="2256" y="16267"/>
                      <a:pt x="5103" y="16267"/>
                    </a:cubicBezTo>
                    <a:cubicBezTo>
                      <a:pt x="7949" y="16267"/>
                      <a:pt x="10242" y="12164"/>
                      <a:pt x="10242" y="7025"/>
                    </a:cubicBezTo>
                    <a:cubicBezTo>
                      <a:pt x="10242" y="1886"/>
                      <a:pt x="7949" y="0"/>
                      <a:pt x="5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3"/>
              <p:cNvSpPr/>
              <p:nvPr/>
            </p:nvSpPr>
            <p:spPr>
              <a:xfrm>
                <a:off x="4330350" y="1083825"/>
                <a:ext cx="122950" cy="227375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9095" extrusionOk="0">
                    <a:moveTo>
                      <a:pt x="1" y="0"/>
                    </a:moveTo>
                    <a:lnTo>
                      <a:pt x="1" y="9095"/>
                    </a:lnTo>
                    <a:cubicBezTo>
                      <a:pt x="1997" y="9021"/>
                      <a:pt x="3772" y="7986"/>
                      <a:pt x="4918" y="6470"/>
                    </a:cubicBezTo>
                    <a:cubicBezTo>
                      <a:pt x="4770" y="1886"/>
                      <a:pt x="2662" y="148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3"/>
              <p:cNvSpPr/>
              <p:nvPr/>
            </p:nvSpPr>
            <p:spPr>
              <a:xfrm>
                <a:off x="4197250" y="1083825"/>
                <a:ext cx="122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4881" h="9169" extrusionOk="0">
                    <a:moveTo>
                      <a:pt x="4881" y="0"/>
                    </a:moveTo>
                    <a:cubicBezTo>
                      <a:pt x="2256" y="111"/>
                      <a:pt x="186" y="1886"/>
                      <a:pt x="1" y="6470"/>
                    </a:cubicBezTo>
                    <a:cubicBezTo>
                      <a:pt x="1147" y="8060"/>
                      <a:pt x="2884" y="9058"/>
                      <a:pt x="4881" y="9169"/>
                    </a:cubicBezTo>
                    <a:lnTo>
                      <a:pt x="48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3"/>
              <p:cNvSpPr/>
              <p:nvPr/>
            </p:nvSpPr>
            <p:spPr>
              <a:xfrm>
                <a:off x="4319250" y="1083825"/>
                <a:ext cx="12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" extrusionOk="0">
                    <a:moveTo>
                      <a:pt x="1" y="0"/>
                    </a:moveTo>
                    <a:lnTo>
                      <a:pt x="223" y="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3"/>
              <p:cNvSpPr/>
              <p:nvPr/>
            </p:nvSpPr>
            <p:spPr>
              <a:xfrm>
                <a:off x="4172300" y="1304825"/>
                <a:ext cx="97075" cy="2281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9124" extrusionOk="0">
                    <a:moveTo>
                      <a:pt x="1258" y="1"/>
                    </a:moveTo>
                    <a:cubicBezTo>
                      <a:pt x="1173" y="1"/>
                      <a:pt x="1086" y="11"/>
                      <a:pt x="999" y="33"/>
                    </a:cubicBezTo>
                    <a:cubicBezTo>
                      <a:pt x="370" y="181"/>
                      <a:pt x="1" y="736"/>
                      <a:pt x="148" y="1327"/>
                    </a:cubicBezTo>
                    <a:lnTo>
                      <a:pt x="1627" y="8278"/>
                    </a:lnTo>
                    <a:cubicBezTo>
                      <a:pt x="1753" y="8781"/>
                      <a:pt x="2173" y="9124"/>
                      <a:pt x="2660" y="9124"/>
                    </a:cubicBezTo>
                    <a:cubicBezTo>
                      <a:pt x="2746" y="9124"/>
                      <a:pt x="2833" y="9113"/>
                      <a:pt x="2921" y="9091"/>
                    </a:cubicBezTo>
                    <a:cubicBezTo>
                      <a:pt x="3513" y="8943"/>
                      <a:pt x="3882" y="8389"/>
                      <a:pt x="3772" y="7797"/>
                    </a:cubicBezTo>
                    <a:lnTo>
                      <a:pt x="2293" y="884"/>
                    </a:lnTo>
                    <a:cubicBezTo>
                      <a:pt x="2167" y="348"/>
                      <a:pt x="1746" y="1"/>
                      <a:pt x="1258" y="1"/>
                    </a:cubicBezTo>
                    <a:close/>
                  </a:path>
                </a:pathLst>
              </a:custGeom>
              <a:solidFill>
                <a:srgbClr val="D3A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3"/>
              <p:cNvSpPr/>
              <p:nvPr/>
            </p:nvSpPr>
            <p:spPr>
              <a:xfrm>
                <a:off x="4209275" y="1447975"/>
                <a:ext cx="83200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661" extrusionOk="0">
                    <a:moveTo>
                      <a:pt x="0" y="1"/>
                    </a:moveTo>
                    <a:lnTo>
                      <a:pt x="0" y="1997"/>
                    </a:lnTo>
                    <a:cubicBezTo>
                      <a:pt x="0" y="2921"/>
                      <a:pt x="740" y="3661"/>
                      <a:pt x="1664" y="3661"/>
                    </a:cubicBezTo>
                    <a:cubicBezTo>
                      <a:pt x="2588" y="3661"/>
                      <a:pt x="3328" y="2921"/>
                      <a:pt x="3328" y="1997"/>
                    </a:cubicBezTo>
                    <a:lnTo>
                      <a:pt x="3328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3"/>
              <p:cNvSpPr/>
              <p:nvPr/>
            </p:nvSpPr>
            <p:spPr>
              <a:xfrm>
                <a:off x="4243488" y="1514524"/>
                <a:ext cx="210708" cy="615266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26361" extrusionOk="0">
                    <a:moveTo>
                      <a:pt x="370" y="1"/>
                    </a:moveTo>
                    <a:lnTo>
                      <a:pt x="0" y="26361"/>
                    </a:lnTo>
                    <a:lnTo>
                      <a:pt x="8430" y="26361"/>
                    </a:lnTo>
                    <a:lnTo>
                      <a:pt x="8134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3"/>
              <p:cNvSpPr/>
              <p:nvPr/>
            </p:nvSpPr>
            <p:spPr>
              <a:xfrm>
                <a:off x="4239777" y="1576462"/>
                <a:ext cx="218150" cy="55039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33201" extrusionOk="0">
                    <a:moveTo>
                      <a:pt x="0" y="1"/>
                    </a:moveTo>
                    <a:lnTo>
                      <a:pt x="0" y="33200"/>
                    </a:lnTo>
                    <a:lnTo>
                      <a:pt x="8725" y="33200"/>
                    </a:lnTo>
                    <a:lnTo>
                      <a:pt x="8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3"/>
              <p:cNvSpPr/>
              <p:nvPr/>
            </p:nvSpPr>
            <p:spPr>
              <a:xfrm>
                <a:off x="4241625" y="1337075"/>
                <a:ext cx="2264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8097" extrusionOk="0">
                    <a:moveTo>
                      <a:pt x="0" y="0"/>
                    </a:moveTo>
                    <a:lnTo>
                      <a:pt x="0" y="6803"/>
                    </a:lnTo>
                    <a:cubicBezTo>
                      <a:pt x="0" y="7542"/>
                      <a:pt x="629" y="8097"/>
                      <a:pt x="1294" y="8097"/>
                    </a:cubicBezTo>
                    <a:lnTo>
                      <a:pt x="7764" y="8097"/>
                    </a:lnTo>
                    <a:cubicBezTo>
                      <a:pt x="8504" y="8097"/>
                      <a:pt x="9058" y="7468"/>
                      <a:pt x="9058" y="6803"/>
                    </a:cubicBez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3"/>
              <p:cNvSpPr/>
              <p:nvPr/>
            </p:nvSpPr>
            <p:spPr>
              <a:xfrm>
                <a:off x="4239775" y="1155900"/>
                <a:ext cx="52700" cy="3882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5529" extrusionOk="0">
                    <a:moveTo>
                      <a:pt x="1073" y="1"/>
                    </a:moveTo>
                    <a:cubicBezTo>
                      <a:pt x="444" y="1"/>
                      <a:pt x="0" y="445"/>
                      <a:pt x="0" y="1036"/>
                    </a:cubicBezTo>
                    <a:lnTo>
                      <a:pt x="0" y="14456"/>
                    </a:lnTo>
                    <a:cubicBezTo>
                      <a:pt x="0" y="15048"/>
                      <a:pt x="444" y="15529"/>
                      <a:pt x="1073" y="15529"/>
                    </a:cubicBezTo>
                    <a:cubicBezTo>
                      <a:pt x="1664" y="15529"/>
                      <a:pt x="2108" y="15048"/>
                      <a:pt x="2108" y="14456"/>
                    </a:cubicBezTo>
                    <a:lnTo>
                      <a:pt x="2108" y="1036"/>
                    </a:lnTo>
                    <a:cubicBezTo>
                      <a:pt x="2108" y="445"/>
                      <a:pt x="1664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3"/>
              <p:cNvSpPr/>
              <p:nvPr/>
            </p:nvSpPr>
            <p:spPr>
              <a:xfrm>
                <a:off x="4298925" y="1134650"/>
                <a:ext cx="52700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1137" extrusionOk="0">
                    <a:moveTo>
                      <a:pt x="1036" y="1"/>
                    </a:moveTo>
                    <a:cubicBezTo>
                      <a:pt x="444" y="1"/>
                      <a:pt x="1" y="481"/>
                      <a:pt x="1" y="1073"/>
                    </a:cubicBezTo>
                    <a:lnTo>
                      <a:pt x="1" y="10168"/>
                    </a:lnTo>
                    <a:cubicBezTo>
                      <a:pt x="1" y="10722"/>
                      <a:pt x="444" y="11129"/>
                      <a:pt x="1036" y="11129"/>
                    </a:cubicBezTo>
                    <a:cubicBezTo>
                      <a:pt x="1082" y="11134"/>
                      <a:pt x="1127" y="11137"/>
                      <a:pt x="1171" y="11137"/>
                    </a:cubicBezTo>
                    <a:cubicBezTo>
                      <a:pt x="1727" y="11137"/>
                      <a:pt x="2108" y="10716"/>
                      <a:pt x="2108" y="10168"/>
                    </a:cubicBezTo>
                    <a:lnTo>
                      <a:pt x="2108" y="1073"/>
                    </a:lnTo>
                    <a:cubicBezTo>
                      <a:pt x="2108" y="481"/>
                      <a:pt x="1664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3"/>
              <p:cNvSpPr/>
              <p:nvPr/>
            </p:nvSpPr>
            <p:spPr>
              <a:xfrm>
                <a:off x="4357150" y="1155900"/>
                <a:ext cx="53625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0464" extrusionOk="0">
                    <a:moveTo>
                      <a:pt x="1073" y="1"/>
                    </a:moveTo>
                    <a:cubicBezTo>
                      <a:pt x="481" y="1"/>
                      <a:pt x="1" y="445"/>
                      <a:pt x="1" y="1036"/>
                    </a:cubicBezTo>
                    <a:lnTo>
                      <a:pt x="1" y="9428"/>
                    </a:lnTo>
                    <a:cubicBezTo>
                      <a:pt x="1" y="10020"/>
                      <a:pt x="481" y="10464"/>
                      <a:pt x="1073" y="10464"/>
                    </a:cubicBezTo>
                    <a:cubicBezTo>
                      <a:pt x="1664" y="10464"/>
                      <a:pt x="2145" y="10020"/>
                      <a:pt x="2145" y="9428"/>
                    </a:cubicBezTo>
                    <a:lnTo>
                      <a:pt x="2145" y="1036"/>
                    </a:lnTo>
                    <a:cubicBezTo>
                      <a:pt x="2145" y="445"/>
                      <a:pt x="1664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3"/>
              <p:cNvSpPr/>
              <p:nvPr/>
            </p:nvSpPr>
            <p:spPr>
              <a:xfrm>
                <a:off x="4417225" y="1200275"/>
                <a:ext cx="50875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0833" extrusionOk="0">
                    <a:moveTo>
                      <a:pt x="1036" y="1"/>
                    </a:moveTo>
                    <a:cubicBezTo>
                      <a:pt x="481" y="1"/>
                      <a:pt x="1" y="481"/>
                      <a:pt x="1" y="1036"/>
                    </a:cubicBezTo>
                    <a:lnTo>
                      <a:pt x="1" y="9798"/>
                    </a:lnTo>
                    <a:cubicBezTo>
                      <a:pt x="1" y="10352"/>
                      <a:pt x="481" y="10833"/>
                      <a:pt x="1036" y="10833"/>
                    </a:cubicBezTo>
                    <a:cubicBezTo>
                      <a:pt x="1591" y="10833"/>
                      <a:pt x="2034" y="10352"/>
                      <a:pt x="2034" y="9798"/>
                    </a:cubicBezTo>
                    <a:lnTo>
                      <a:pt x="2034" y="1036"/>
                    </a:lnTo>
                    <a:cubicBezTo>
                      <a:pt x="2034" y="481"/>
                      <a:pt x="1591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3"/>
              <p:cNvSpPr/>
              <p:nvPr/>
            </p:nvSpPr>
            <p:spPr>
              <a:xfrm>
                <a:off x="3116775" y="945175"/>
                <a:ext cx="1017650" cy="439975"/>
              </a:xfrm>
              <a:custGeom>
                <a:avLst/>
                <a:gdLst/>
                <a:ahLst/>
                <a:cxnLst/>
                <a:rect l="l" t="t" r="r" b="b"/>
                <a:pathLst>
                  <a:path w="40706" h="17599" extrusionOk="0">
                    <a:moveTo>
                      <a:pt x="999" y="1"/>
                    </a:moveTo>
                    <a:cubicBezTo>
                      <a:pt x="445" y="1"/>
                      <a:pt x="1" y="481"/>
                      <a:pt x="1" y="1036"/>
                    </a:cubicBezTo>
                    <a:lnTo>
                      <a:pt x="1" y="16600"/>
                    </a:lnTo>
                    <a:cubicBezTo>
                      <a:pt x="1" y="17155"/>
                      <a:pt x="445" y="17599"/>
                      <a:pt x="999" y="17599"/>
                    </a:cubicBezTo>
                    <a:lnTo>
                      <a:pt x="39708" y="17599"/>
                    </a:lnTo>
                    <a:cubicBezTo>
                      <a:pt x="40262" y="17599"/>
                      <a:pt x="40706" y="17155"/>
                      <a:pt x="40706" y="16600"/>
                    </a:cubicBezTo>
                    <a:lnTo>
                      <a:pt x="40706" y="1036"/>
                    </a:lnTo>
                    <a:cubicBezTo>
                      <a:pt x="40706" y="481"/>
                      <a:pt x="40225" y="1"/>
                      <a:pt x="39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3"/>
              <p:cNvSpPr/>
              <p:nvPr/>
            </p:nvSpPr>
            <p:spPr>
              <a:xfrm>
                <a:off x="321105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3"/>
              <p:cNvSpPr/>
              <p:nvPr/>
            </p:nvSpPr>
            <p:spPr>
              <a:xfrm>
                <a:off x="330717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3"/>
              <p:cNvSpPr/>
              <p:nvPr/>
            </p:nvSpPr>
            <p:spPr>
              <a:xfrm>
                <a:off x="3403300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3"/>
              <p:cNvSpPr/>
              <p:nvPr/>
            </p:nvSpPr>
            <p:spPr>
              <a:xfrm>
                <a:off x="349942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3"/>
              <p:cNvSpPr/>
              <p:nvPr/>
            </p:nvSpPr>
            <p:spPr>
              <a:xfrm>
                <a:off x="359370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3"/>
              <p:cNvSpPr/>
              <p:nvPr/>
            </p:nvSpPr>
            <p:spPr>
              <a:xfrm>
                <a:off x="368982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3"/>
              <p:cNvSpPr/>
              <p:nvPr/>
            </p:nvSpPr>
            <p:spPr>
              <a:xfrm>
                <a:off x="3785950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3"/>
              <p:cNvSpPr/>
              <p:nvPr/>
            </p:nvSpPr>
            <p:spPr>
              <a:xfrm>
                <a:off x="388115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3"/>
              <p:cNvSpPr/>
              <p:nvPr/>
            </p:nvSpPr>
            <p:spPr>
              <a:xfrm>
                <a:off x="397727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3"/>
              <p:cNvSpPr/>
              <p:nvPr/>
            </p:nvSpPr>
            <p:spPr>
              <a:xfrm>
                <a:off x="3211050" y="1246500"/>
                <a:ext cx="628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515" y="2292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3"/>
              <p:cNvSpPr/>
              <p:nvPr/>
            </p:nvSpPr>
            <p:spPr>
              <a:xfrm>
                <a:off x="3785950" y="1246500"/>
                <a:ext cx="619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478" y="229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3"/>
              <p:cNvSpPr/>
              <p:nvPr/>
            </p:nvSpPr>
            <p:spPr>
              <a:xfrm>
                <a:off x="3881150" y="1246500"/>
                <a:ext cx="628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515" y="2292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3"/>
              <p:cNvSpPr/>
              <p:nvPr/>
            </p:nvSpPr>
            <p:spPr>
              <a:xfrm>
                <a:off x="3977275" y="1246500"/>
                <a:ext cx="619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478" y="229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3"/>
              <p:cNvSpPr/>
              <p:nvPr/>
            </p:nvSpPr>
            <p:spPr>
              <a:xfrm>
                <a:off x="321105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3"/>
              <p:cNvSpPr/>
              <p:nvPr/>
            </p:nvSpPr>
            <p:spPr>
              <a:xfrm>
                <a:off x="330717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3"/>
              <p:cNvSpPr/>
              <p:nvPr/>
            </p:nvSpPr>
            <p:spPr>
              <a:xfrm>
                <a:off x="3403300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3"/>
              <p:cNvSpPr/>
              <p:nvPr/>
            </p:nvSpPr>
            <p:spPr>
              <a:xfrm>
                <a:off x="349942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3"/>
              <p:cNvSpPr/>
              <p:nvPr/>
            </p:nvSpPr>
            <p:spPr>
              <a:xfrm>
                <a:off x="359370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3"/>
              <p:cNvSpPr/>
              <p:nvPr/>
            </p:nvSpPr>
            <p:spPr>
              <a:xfrm>
                <a:off x="368982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3"/>
              <p:cNvSpPr/>
              <p:nvPr/>
            </p:nvSpPr>
            <p:spPr>
              <a:xfrm>
                <a:off x="3785950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3"/>
              <p:cNvSpPr/>
              <p:nvPr/>
            </p:nvSpPr>
            <p:spPr>
              <a:xfrm>
                <a:off x="388115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3"/>
              <p:cNvSpPr/>
              <p:nvPr/>
            </p:nvSpPr>
            <p:spPr>
              <a:xfrm>
                <a:off x="397727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3307175" y="1246500"/>
                <a:ext cx="45200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18080" y="2292"/>
                    </a:lnTo>
                    <a:lnTo>
                      <a:pt x="180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3"/>
              <p:cNvSpPr/>
              <p:nvPr/>
            </p:nvSpPr>
            <p:spPr>
              <a:xfrm>
                <a:off x="3677825" y="1304825"/>
                <a:ext cx="97075" cy="2281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9124" extrusionOk="0">
                    <a:moveTo>
                      <a:pt x="2661" y="1"/>
                    </a:moveTo>
                    <a:cubicBezTo>
                      <a:pt x="2174" y="1"/>
                      <a:pt x="1753" y="348"/>
                      <a:pt x="1627" y="884"/>
                    </a:cubicBezTo>
                    <a:lnTo>
                      <a:pt x="148" y="7797"/>
                    </a:lnTo>
                    <a:cubicBezTo>
                      <a:pt x="0" y="8389"/>
                      <a:pt x="370" y="8943"/>
                      <a:pt x="998" y="9091"/>
                    </a:cubicBezTo>
                    <a:cubicBezTo>
                      <a:pt x="1087" y="9113"/>
                      <a:pt x="1174" y="9124"/>
                      <a:pt x="1260" y="9124"/>
                    </a:cubicBezTo>
                    <a:cubicBezTo>
                      <a:pt x="1746" y="9124"/>
                      <a:pt x="2167" y="8781"/>
                      <a:pt x="2292" y="8278"/>
                    </a:cubicBezTo>
                    <a:lnTo>
                      <a:pt x="3771" y="1327"/>
                    </a:lnTo>
                    <a:cubicBezTo>
                      <a:pt x="3882" y="736"/>
                      <a:pt x="3512" y="181"/>
                      <a:pt x="2921" y="33"/>
                    </a:cubicBezTo>
                    <a:cubicBezTo>
                      <a:pt x="2833" y="11"/>
                      <a:pt x="2746" y="1"/>
                      <a:pt x="2661" y="1"/>
                    </a:cubicBezTo>
                    <a:close/>
                  </a:path>
                </a:pathLst>
              </a:custGeom>
              <a:solidFill>
                <a:srgbClr val="D3A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3"/>
              <p:cNvSpPr/>
              <p:nvPr/>
            </p:nvSpPr>
            <p:spPr>
              <a:xfrm>
                <a:off x="3653775" y="1447975"/>
                <a:ext cx="83225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661" extrusionOk="0">
                    <a:moveTo>
                      <a:pt x="1" y="1"/>
                    </a:moveTo>
                    <a:lnTo>
                      <a:pt x="1" y="1997"/>
                    </a:lnTo>
                    <a:cubicBezTo>
                      <a:pt x="1" y="2921"/>
                      <a:pt x="740" y="3661"/>
                      <a:pt x="1665" y="3661"/>
                    </a:cubicBezTo>
                    <a:cubicBezTo>
                      <a:pt x="2589" y="3661"/>
                      <a:pt x="3328" y="2921"/>
                      <a:pt x="3328" y="1997"/>
                    </a:cubicBezTo>
                    <a:lnTo>
                      <a:pt x="3328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3"/>
              <p:cNvSpPr/>
              <p:nvPr/>
            </p:nvSpPr>
            <p:spPr>
              <a:xfrm>
                <a:off x="3492984" y="1514522"/>
                <a:ext cx="210750" cy="202452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26361" extrusionOk="0">
                    <a:moveTo>
                      <a:pt x="333" y="1"/>
                    </a:moveTo>
                    <a:lnTo>
                      <a:pt x="0" y="26361"/>
                    </a:lnTo>
                    <a:lnTo>
                      <a:pt x="8429" y="26361"/>
                    </a:ln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3488378" y="1576462"/>
                <a:ext cx="218150" cy="55039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33201" extrusionOk="0">
                    <a:moveTo>
                      <a:pt x="0" y="1"/>
                    </a:moveTo>
                    <a:lnTo>
                      <a:pt x="0" y="33200"/>
                    </a:lnTo>
                    <a:lnTo>
                      <a:pt x="8725" y="33200"/>
                    </a:lnTo>
                    <a:lnTo>
                      <a:pt x="8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3"/>
              <p:cNvSpPr/>
              <p:nvPr/>
            </p:nvSpPr>
            <p:spPr>
              <a:xfrm>
                <a:off x="3479100" y="1337075"/>
                <a:ext cx="2264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8097" extrusionOk="0">
                    <a:moveTo>
                      <a:pt x="0" y="0"/>
                    </a:moveTo>
                    <a:lnTo>
                      <a:pt x="0" y="6803"/>
                    </a:lnTo>
                    <a:cubicBezTo>
                      <a:pt x="0" y="7468"/>
                      <a:pt x="555" y="8097"/>
                      <a:pt x="1294" y="8097"/>
                    </a:cubicBezTo>
                    <a:lnTo>
                      <a:pt x="7764" y="8097"/>
                    </a:lnTo>
                    <a:cubicBezTo>
                      <a:pt x="8467" y="8097"/>
                      <a:pt x="9058" y="7542"/>
                      <a:pt x="9058" y="6803"/>
                    </a:cubicBez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3"/>
              <p:cNvSpPr/>
              <p:nvPr/>
            </p:nvSpPr>
            <p:spPr>
              <a:xfrm>
                <a:off x="3654700" y="1155900"/>
                <a:ext cx="53650" cy="38822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5529" extrusionOk="0">
                    <a:moveTo>
                      <a:pt x="1073" y="1"/>
                    </a:moveTo>
                    <a:cubicBezTo>
                      <a:pt x="482" y="1"/>
                      <a:pt x="1" y="445"/>
                      <a:pt x="1" y="1036"/>
                    </a:cubicBezTo>
                    <a:lnTo>
                      <a:pt x="1" y="14456"/>
                    </a:lnTo>
                    <a:cubicBezTo>
                      <a:pt x="1" y="15048"/>
                      <a:pt x="482" y="15529"/>
                      <a:pt x="1073" y="15529"/>
                    </a:cubicBezTo>
                    <a:cubicBezTo>
                      <a:pt x="1665" y="15529"/>
                      <a:pt x="2145" y="15048"/>
                      <a:pt x="2145" y="14456"/>
                    </a:cubicBezTo>
                    <a:lnTo>
                      <a:pt x="2145" y="1036"/>
                    </a:lnTo>
                    <a:cubicBezTo>
                      <a:pt x="2145" y="445"/>
                      <a:pt x="1665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3596475" y="1134650"/>
                <a:ext cx="52725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137" extrusionOk="0">
                    <a:moveTo>
                      <a:pt x="1036" y="1"/>
                    </a:moveTo>
                    <a:cubicBezTo>
                      <a:pt x="444" y="1"/>
                      <a:pt x="1" y="481"/>
                      <a:pt x="1" y="1073"/>
                    </a:cubicBezTo>
                    <a:lnTo>
                      <a:pt x="1" y="10168"/>
                    </a:lnTo>
                    <a:cubicBezTo>
                      <a:pt x="1" y="10716"/>
                      <a:pt x="382" y="11137"/>
                      <a:pt x="908" y="11137"/>
                    </a:cubicBezTo>
                    <a:cubicBezTo>
                      <a:pt x="950" y="11137"/>
                      <a:pt x="993" y="11134"/>
                      <a:pt x="1036" y="11129"/>
                    </a:cubicBezTo>
                    <a:cubicBezTo>
                      <a:pt x="1664" y="11129"/>
                      <a:pt x="2108" y="10722"/>
                      <a:pt x="2108" y="10168"/>
                    </a:cubicBezTo>
                    <a:lnTo>
                      <a:pt x="2108" y="1073"/>
                    </a:lnTo>
                    <a:cubicBezTo>
                      <a:pt x="2108" y="481"/>
                      <a:pt x="1664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3"/>
              <p:cNvSpPr/>
              <p:nvPr/>
            </p:nvSpPr>
            <p:spPr>
              <a:xfrm>
                <a:off x="3535475" y="1155900"/>
                <a:ext cx="53625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0464" extrusionOk="0">
                    <a:moveTo>
                      <a:pt x="1073" y="1"/>
                    </a:moveTo>
                    <a:cubicBezTo>
                      <a:pt x="481" y="1"/>
                      <a:pt x="1" y="445"/>
                      <a:pt x="1" y="1036"/>
                    </a:cubicBezTo>
                    <a:lnTo>
                      <a:pt x="1" y="9428"/>
                    </a:lnTo>
                    <a:cubicBezTo>
                      <a:pt x="1" y="10020"/>
                      <a:pt x="481" y="10464"/>
                      <a:pt x="1073" y="10464"/>
                    </a:cubicBezTo>
                    <a:cubicBezTo>
                      <a:pt x="1701" y="10464"/>
                      <a:pt x="2145" y="10020"/>
                      <a:pt x="2145" y="9428"/>
                    </a:cubicBezTo>
                    <a:lnTo>
                      <a:pt x="2145" y="1036"/>
                    </a:lnTo>
                    <a:cubicBezTo>
                      <a:pt x="2145" y="445"/>
                      <a:pt x="1701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3"/>
              <p:cNvSpPr/>
              <p:nvPr/>
            </p:nvSpPr>
            <p:spPr>
              <a:xfrm>
                <a:off x="3478175" y="1200275"/>
                <a:ext cx="50850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10833" extrusionOk="0">
                    <a:moveTo>
                      <a:pt x="1036" y="1"/>
                    </a:moveTo>
                    <a:cubicBezTo>
                      <a:pt x="481" y="1"/>
                      <a:pt x="1" y="481"/>
                      <a:pt x="1" y="1036"/>
                    </a:cubicBezTo>
                    <a:lnTo>
                      <a:pt x="1" y="9798"/>
                    </a:lnTo>
                    <a:cubicBezTo>
                      <a:pt x="1" y="10352"/>
                      <a:pt x="481" y="10833"/>
                      <a:pt x="1036" y="10833"/>
                    </a:cubicBezTo>
                    <a:cubicBezTo>
                      <a:pt x="1590" y="10833"/>
                      <a:pt x="2034" y="10352"/>
                      <a:pt x="2034" y="9798"/>
                    </a:cubicBezTo>
                    <a:lnTo>
                      <a:pt x="2034" y="1036"/>
                    </a:lnTo>
                    <a:cubicBezTo>
                      <a:pt x="2034" y="481"/>
                      <a:pt x="1590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152" y="1495713"/>
            <a:ext cx="2259940" cy="22599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3386" y="1285474"/>
            <a:ext cx="489992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000"/>
              <a:t>Nháy chuột và biểu tượng để chuyển từ chế độ gõ tiếng Anh sang tiếng Việt và ngược lại.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000"/>
              <a:t>Em nên sử dụng kiểu Telex để gõ văn bản tiếng Việt.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000"/>
              <a:t>Gõ phím dấu thanh ở cuối từ, Unikey sẽ tự động đặt dấu đúng quy </a:t>
            </a:r>
            <a:r>
              <a:rPr lang="vi-VN" sz="2000" smtClean="0"/>
              <a:t>tắc.</a:t>
            </a:r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13028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37"/>
          <p:cNvSpPr txBox="1">
            <a:spLocks noGrp="1"/>
          </p:cNvSpPr>
          <p:nvPr>
            <p:ph type="title" idx="2"/>
          </p:nvPr>
        </p:nvSpPr>
        <p:spPr>
          <a:xfrm flipH="1">
            <a:off x="4013524" y="851251"/>
            <a:ext cx="1628100" cy="10370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+mn-lt"/>
              </a:rPr>
              <a:t>0</a:t>
            </a:r>
            <a:r>
              <a:rPr lang="vi-VN" smtClean="0">
                <a:latin typeface="+mn-lt"/>
              </a:rPr>
              <a:t>3</a:t>
            </a:r>
            <a:endParaRPr>
              <a:latin typeface="+mn-lt"/>
            </a:endParaRPr>
          </a:p>
        </p:txBody>
      </p:sp>
      <p:grpSp>
        <p:nvGrpSpPr>
          <p:cNvPr id="913" name="Google Shape;913;p37"/>
          <p:cNvGrpSpPr/>
          <p:nvPr/>
        </p:nvGrpSpPr>
        <p:grpSpPr>
          <a:xfrm>
            <a:off x="2135424" y="865548"/>
            <a:ext cx="1021846" cy="1022785"/>
            <a:chOff x="7405572" y="870668"/>
            <a:chExt cx="1021846" cy="1022785"/>
          </a:xfrm>
        </p:grpSpPr>
        <p:sp>
          <p:nvSpPr>
            <p:cNvPr id="914" name="Google Shape;914;p37"/>
            <p:cNvSpPr/>
            <p:nvPr/>
          </p:nvSpPr>
          <p:spPr>
            <a:xfrm>
              <a:off x="7405572" y="870668"/>
              <a:ext cx="1021846" cy="1022785"/>
            </a:xfrm>
            <a:custGeom>
              <a:avLst/>
              <a:gdLst/>
              <a:ahLst/>
              <a:cxnLst/>
              <a:rect l="l" t="t" r="r" b="b"/>
              <a:pathLst>
                <a:path w="58525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7"/>
            <p:cNvSpPr/>
            <p:nvPr/>
          </p:nvSpPr>
          <p:spPr>
            <a:xfrm>
              <a:off x="7644375" y="1490935"/>
              <a:ext cx="146542" cy="382828"/>
            </a:xfrm>
            <a:custGeom>
              <a:avLst/>
              <a:gdLst/>
              <a:ahLst/>
              <a:cxnLst/>
              <a:rect l="l" t="t" r="r" b="b"/>
              <a:pathLst>
                <a:path w="8393" h="26361" extrusionOk="0">
                  <a:moveTo>
                    <a:pt x="333" y="0"/>
                  </a:moveTo>
                  <a:lnTo>
                    <a:pt x="0" y="26360"/>
                  </a:lnTo>
                  <a:lnTo>
                    <a:pt x="8393" y="26360"/>
                  </a:lnTo>
                  <a:lnTo>
                    <a:pt x="8097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7650842" y="1393053"/>
              <a:ext cx="205923" cy="203729"/>
            </a:xfrm>
            <a:custGeom>
              <a:avLst/>
              <a:gdLst/>
              <a:ahLst/>
              <a:cxnLst/>
              <a:rect l="l" t="t" r="r" b="b"/>
              <a:pathLst>
                <a:path w="11794" h="11665" extrusionOk="0">
                  <a:moveTo>
                    <a:pt x="5324" y="1"/>
                  </a:moveTo>
                  <a:lnTo>
                    <a:pt x="518" y="4807"/>
                  </a:lnTo>
                  <a:cubicBezTo>
                    <a:pt x="0" y="5324"/>
                    <a:pt x="0" y="6138"/>
                    <a:pt x="518" y="6655"/>
                  </a:cubicBezTo>
                  <a:lnTo>
                    <a:pt x="5139" y="11277"/>
                  </a:lnTo>
                  <a:cubicBezTo>
                    <a:pt x="5379" y="11535"/>
                    <a:pt x="5712" y="11665"/>
                    <a:pt x="6049" y="11665"/>
                  </a:cubicBezTo>
                  <a:cubicBezTo>
                    <a:pt x="6387" y="11665"/>
                    <a:pt x="6729" y="11535"/>
                    <a:pt x="6987" y="11277"/>
                  </a:cubicBezTo>
                  <a:lnTo>
                    <a:pt x="11794" y="6470"/>
                  </a:lnTo>
                  <a:lnTo>
                    <a:pt x="5324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7638569" y="1381438"/>
              <a:ext cx="104935" cy="125765"/>
            </a:xfrm>
            <a:custGeom>
              <a:avLst/>
              <a:gdLst/>
              <a:ahLst/>
              <a:cxnLst/>
              <a:rect l="l" t="t" r="r" b="b"/>
              <a:pathLst>
                <a:path w="6010" h="7201" extrusionOk="0">
                  <a:moveTo>
                    <a:pt x="1627" y="0"/>
                  </a:moveTo>
                  <a:lnTo>
                    <a:pt x="666" y="4363"/>
                  </a:lnTo>
                  <a:cubicBezTo>
                    <a:pt x="1" y="5028"/>
                    <a:pt x="1" y="6063"/>
                    <a:pt x="666" y="6729"/>
                  </a:cubicBezTo>
                  <a:cubicBezTo>
                    <a:pt x="980" y="7043"/>
                    <a:pt x="1405" y="7200"/>
                    <a:pt x="1831" y="7200"/>
                  </a:cubicBezTo>
                  <a:cubicBezTo>
                    <a:pt x="2256" y="7200"/>
                    <a:pt x="2681" y="7043"/>
                    <a:pt x="2995" y="6729"/>
                  </a:cubicBezTo>
                  <a:lnTo>
                    <a:pt x="4030" y="5694"/>
                  </a:lnTo>
                  <a:lnTo>
                    <a:pt x="5694" y="5694"/>
                  </a:lnTo>
                  <a:cubicBezTo>
                    <a:pt x="5730" y="5694"/>
                    <a:pt x="6010" y="986"/>
                    <a:pt x="5755" y="986"/>
                  </a:cubicBezTo>
                  <a:cubicBezTo>
                    <a:pt x="5748" y="986"/>
                    <a:pt x="5740" y="990"/>
                    <a:pt x="5731" y="998"/>
                  </a:cubicBezTo>
                  <a:cubicBezTo>
                    <a:pt x="4573" y="2122"/>
                    <a:pt x="3763" y="2478"/>
                    <a:pt x="3228" y="2478"/>
                  </a:cubicBezTo>
                  <a:cubicBezTo>
                    <a:pt x="2618" y="2478"/>
                    <a:pt x="2367" y="2016"/>
                    <a:pt x="2367" y="1701"/>
                  </a:cubicBezTo>
                  <a:lnTo>
                    <a:pt x="2367" y="666"/>
                  </a:lnTo>
                  <a:lnTo>
                    <a:pt x="1627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7709572" y="1311697"/>
              <a:ext cx="144604" cy="140943"/>
            </a:xfrm>
            <a:custGeom>
              <a:avLst/>
              <a:gdLst/>
              <a:ahLst/>
              <a:cxnLst/>
              <a:rect l="l" t="t" r="r" b="b"/>
              <a:pathLst>
                <a:path w="8282" h="8070" extrusionOk="0">
                  <a:moveTo>
                    <a:pt x="7099" y="0"/>
                  </a:moveTo>
                  <a:cubicBezTo>
                    <a:pt x="6821" y="0"/>
                    <a:pt x="6544" y="111"/>
                    <a:pt x="6322" y="333"/>
                  </a:cubicBezTo>
                  <a:lnTo>
                    <a:pt x="407" y="6248"/>
                  </a:lnTo>
                  <a:cubicBezTo>
                    <a:pt x="0" y="6655"/>
                    <a:pt x="0" y="7320"/>
                    <a:pt x="407" y="7764"/>
                  </a:cubicBezTo>
                  <a:cubicBezTo>
                    <a:pt x="629" y="7967"/>
                    <a:pt x="906" y="8069"/>
                    <a:pt x="1183" y="8069"/>
                  </a:cubicBezTo>
                  <a:cubicBezTo>
                    <a:pt x="1461" y="8069"/>
                    <a:pt x="1738" y="7967"/>
                    <a:pt x="1960" y="7764"/>
                  </a:cubicBezTo>
                  <a:lnTo>
                    <a:pt x="7875" y="1849"/>
                  </a:lnTo>
                  <a:cubicBezTo>
                    <a:pt x="8282" y="1442"/>
                    <a:pt x="8282" y="740"/>
                    <a:pt x="7875" y="333"/>
                  </a:cubicBezTo>
                  <a:cubicBezTo>
                    <a:pt x="7653" y="111"/>
                    <a:pt x="7376" y="0"/>
                    <a:pt x="7099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7641799" y="1337529"/>
              <a:ext cx="38744" cy="161429"/>
            </a:xfrm>
            <a:custGeom>
              <a:avLst/>
              <a:gdLst/>
              <a:ahLst/>
              <a:cxnLst/>
              <a:rect l="l" t="t" r="r" b="b"/>
              <a:pathLst>
                <a:path w="2219" h="9243" extrusionOk="0">
                  <a:moveTo>
                    <a:pt x="1147" y="0"/>
                  </a:moveTo>
                  <a:cubicBezTo>
                    <a:pt x="555" y="0"/>
                    <a:pt x="37" y="444"/>
                    <a:pt x="37" y="1072"/>
                  </a:cubicBezTo>
                  <a:lnTo>
                    <a:pt x="0" y="8134"/>
                  </a:lnTo>
                  <a:cubicBezTo>
                    <a:pt x="0" y="8725"/>
                    <a:pt x="481" y="9243"/>
                    <a:pt x="1073" y="9243"/>
                  </a:cubicBezTo>
                  <a:cubicBezTo>
                    <a:pt x="1664" y="9243"/>
                    <a:pt x="2182" y="8762"/>
                    <a:pt x="2182" y="8171"/>
                  </a:cubicBezTo>
                  <a:lnTo>
                    <a:pt x="2219" y="1109"/>
                  </a:lnTo>
                  <a:cubicBezTo>
                    <a:pt x="2219" y="481"/>
                    <a:pt x="1775" y="0"/>
                    <a:pt x="1147" y="0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7739251" y="1330263"/>
              <a:ext cx="154294" cy="150409"/>
            </a:xfrm>
            <a:custGeom>
              <a:avLst/>
              <a:gdLst/>
              <a:ahLst/>
              <a:cxnLst/>
              <a:rect l="l" t="t" r="r" b="b"/>
              <a:pathLst>
                <a:path w="8837" h="8612" extrusionOk="0">
                  <a:moveTo>
                    <a:pt x="7672" y="0"/>
                  </a:moveTo>
                  <a:cubicBezTo>
                    <a:pt x="7395" y="0"/>
                    <a:pt x="7118" y="102"/>
                    <a:pt x="6915" y="305"/>
                  </a:cubicBezTo>
                  <a:lnTo>
                    <a:pt x="445" y="6775"/>
                  </a:lnTo>
                  <a:cubicBezTo>
                    <a:pt x="1" y="7219"/>
                    <a:pt x="75" y="7847"/>
                    <a:pt x="482" y="8254"/>
                  </a:cubicBezTo>
                  <a:cubicBezTo>
                    <a:pt x="698" y="8490"/>
                    <a:pt x="988" y="8611"/>
                    <a:pt x="1273" y="8611"/>
                  </a:cubicBezTo>
                  <a:cubicBezTo>
                    <a:pt x="1524" y="8611"/>
                    <a:pt x="1770" y="8518"/>
                    <a:pt x="1960" y="8328"/>
                  </a:cubicBezTo>
                  <a:lnTo>
                    <a:pt x="8430" y="1821"/>
                  </a:lnTo>
                  <a:cubicBezTo>
                    <a:pt x="8837" y="1414"/>
                    <a:pt x="8837" y="749"/>
                    <a:pt x="8430" y="305"/>
                  </a:cubicBezTo>
                  <a:cubicBezTo>
                    <a:pt x="8227" y="102"/>
                    <a:pt x="7950" y="0"/>
                    <a:pt x="7672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7767655" y="1369806"/>
              <a:ext cx="144621" cy="140943"/>
            </a:xfrm>
            <a:custGeom>
              <a:avLst/>
              <a:gdLst/>
              <a:ahLst/>
              <a:cxnLst/>
              <a:rect l="l" t="t" r="r" b="b"/>
              <a:pathLst>
                <a:path w="8283" h="8070" extrusionOk="0">
                  <a:moveTo>
                    <a:pt x="7085" y="1"/>
                  </a:moveTo>
                  <a:cubicBezTo>
                    <a:pt x="6803" y="1"/>
                    <a:pt x="6526" y="112"/>
                    <a:pt x="6323" y="333"/>
                  </a:cubicBezTo>
                  <a:lnTo>
                    <a:pt x="407" y="6249"/>
                  </a:lnTo>
                  <a:cubicBezTo>
                    <a:pt x="1" y="6655"/>
                    <a:pt x="1" y="7358"/>
                    <a:pt x="407" y="7764"/>
                  </a:cubicBezTo>
                  <a:cubicBezTo>
                    <a:pt x="629" y="7968"/>
                    <a:pt x="906" y="8069"/>
                    <a:pt x="1184" y="8069"/>
                  </a:cubicBezTo>
                  <a:cubicBezTo>
                    <a:pt x="1461" y="8069"/>
                    <a:pt x="1738" y="7968"/>
                    <a:pt x="1960" y="7764"/>
                  </a:cubicBezTo>
                  <a:lnTo>
                    <a:pt x="7875" y="1849"/>
                  </a:lnTo>
                  <a:cubicBezTo>
                    <a:pt x="8282" y="1442"/>
                    <a:pt x="8282" y="740"/>
                    <a:pt x="7875" y="333"/>
                  </a:cubicBezTo>
                  <a:cubicBezTo>
                    <a:pt x="7654" y="112"/>
                    <a:pt x="7367" y="1"/>
                    <a:pt x="7085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7771531" y="1421470"/>
              <a:ext cx="146542" cy="143685"/>
            </a:xfrm>
            <a:custGeom>
              <a:avLst/>
              <a:gdLst/>
              <a:ahLst/>
              <a:cxnLst/>
              <a:rect l="l" t="t" r="r" b="b"/>
              <a:pathLst>
                <a:path w="8393" h="8227" extrusionOk="0">
                  <a:moveTo>
                    <a:pt x="7288" y="0"/>
                  </a:moveTo>
                  <a:cubicBezTo>
                    <a:pt x="7034" y="0"/>
                    <a:pt x="6785" y="111"/>
                    <a:pt x="6581" y="333"/>
                  </a:cubicBezTo>
                  <a:lnTo>
                    <a:pt x="370" y="6507"/>
                  </a:lnTo>
                  <a:cubicBezTo>
                    <a:pt x="1" y="6914"/>
                    <a:pt x="1" y="7579"/>
                    <a:pt x="370" y="7949"/>
                  </a:cubicBezTo>
                  <a:cubicBezTo>
                    <a:pt x="592" y="8134"/>
                    <a:pt x="860" y="8226"/>
                    <a:pt x="1119" y="8226"/>
                  </a:cubicBezTo>
                  <a:cubicBezTo>
                    <a:pt x="1378" y="8226"/>
                    <a:pt x="1627" y="8134"/>
                    <a:pt x="1812" y="7949"/>
                  </a:cubicBezTo>
                  <a:lnTo>
                    <a:pt x="8023" y="1738"/>
                  </a:lnTo>
                  <a:cubicBezTo>
                    <a:pt x="8393" y="1331"/>
                    <a:pt x="8393" y="703"/>
                    <a:pt x="8023" y="333"/>
                  </a:cubicBezTo>
                  <a:cubicBezTo>
                    <a:pt x="7801" y="111"/>
                    <a:pt x="7543" y="0"/>
                    <a:pt x="7288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7715385" y="1432770"/>
              <a:ext cx="29053" cy="89927"/>
            </a:xfrm>
            <a:custGeom>
              <a:avLst/>
              <a:gdLst/>
              <a:ahLst/>
              <a:cxnLst/>
              <a:rect l="l" t="t" r="r" b="b"/>
              <a:pathLst>
                <a:path w="1664" h="5149" extrusionOk="0">
                  <a:moveTo>
                    <a:pt x="148" y="0"/>
                  </a:moveTo>
                  <a:cubicBezTo>
                    <a:pt x="102" y="0"/>
                    <a:pt x="56" y="19"/>
                    <a:pt x="37" y="56"/>
                  </a:cubicBezTo>
                  <a:cubicBezTo>
                    <a:pt x="0" y="93"/>
                    <a:pt x="0" y="241"/>
                    <a:pt x="37" y="278"/>
                  </a:cubicBezTo>
                  <a:cubicBezTo>
                    <a:pt x="1331" y="1535"/>
                    <a:pt x="1331" y="3605"/>
                    <a:pt x="37" y="4899"/>
                  </a:cubicBezTo>
                  <a:cubicBezTo>
                    <a:pt x="0" y="4936"/>
                    <a:pt x="0" y="5084"/>
                    <a:pt x="37" y="5121"/>
                  </a:cubicBezTo>
                  <a:cubicBezTo>
                    <a:pt x="56" y="5139"/>
                    <a:pt x="93" y="5148"/>
                    <a:pt x="134" y="5148"/>
                  </a:cubicBezTo>
                  <a:cubicBezTo>
                    <a:pt x="176" y="5148"/>
                    <a:pt x="222" y="5139"/>
                    <a:pt x="259" y="5121"/>
                  </a:cubicBezTo>
                  <a:cubicBezTo>
                    <a:pt x="1664" y="3753"/>
                    <a:pt x="1664" y="1424"/>
                    <a:pt x="259" y="56"/>
                  </a:cubicBezTo>
                  <a:cubicBezTo>
                    <a:pt x="240" y="19"/>
                    <a:pt x="194" y="0"/>
                    <a:pt x="148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7754107" y="1410169"/>
              <a:ext cx="83284" cy="82819"/>
            </a:xfrm>
            <a:custGeom>
              <a:avLst/>
              <a:gdLst/>
              <a:ahLst/>
              <a:cxnLst/>
              <a:rect l="l" t="t" r="r" b="b"/>
              <a:pathLst>
                <a:path w="4770" h="4742" extrusionOk="0">
                  <a:moveTo>
                    <a:pt x="148" y="0"/>
                  </a:moveTo>
                  <a:cubicBezTo>
                    <a:pt x="102" y="0"/>
                    <a:pt x="56" y="19"/>
                    <a:pt x="37" y="56"/>
                  </a:cubicBezTo>
                  <a:cubicBezTo>
                    <a:pt x="0" y="93"/>
                    <a:pt x="0" y="241"/>
                    <a:pt x="37" y="278"/>
                  </a:cubicBezTo>
                  <a:lnTo>
                    <a:pt x="4474" y="4714"/>
                  </a:lnTo>
                  <a:cubicBezTo>
                    <a:pt x="4492" y="4733"/>
                    <a:pt x="4538" y="4742"/>
                    <a:pt x="4585" y="4742"/>
                  </a:cubicBezTo>
                  <a:cubicBezTo>
                    <a:pt x="4631" y="4742"/>
                    <a:pt x="4677" y="4733"/>
                    <a:pt x="4696" y="4714"/>
                  </a:cubicBezTo>
                  <a:cubicBezTo>
                    <a:pt x="4770" y="4677"/>
                    <a:pt x="4770" y="4529"/>
                    <a:pt x="4696" y="4492"/>
                  </a:cubicBezTo>
                  <a:lnTo>
                    <a:pt x="259" y="56"/>
                  </a:lnTo>
                  <a:cubicBezTo>
                    <a:pt x="241" y="19"/>
                    <a:pt x="194" y="0"/>
                    <a:pt x="148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7679875" y="1393053"/>
              <a:ext cx="176887" cy="184692"/>
            </a:xfrm>
            <a:custGeom>
              <a:avLst/>
              <a:gdLst/>
              <a:ahLst/>
              <a:cxnLst/>
              <a:rect l="l" t="t" r="r" b="b"/>
              <a:pathLst>
                <a:path w="10131" h="10575" extrusionOk="0">
                  <a:moveTo>
                    <a:pt x="3661" y="1"/>
                  </a:moveTo>
                  <a:lnTo>
                    <a:pt x="1" y="3661"/>
                  </a:lnTo>
                  <a:lnTo>
                    <a:pt x="1" y="10574"/>
                  </a:lnTo>
                  <a:lnTo>
                    <a:pt x="6101" y="10574"/>
                  </a:lnTo>
                  <a:lnTo>
                    <a:pt x="6101" y="10500"/>
                  </a:lnTo>
                  <a:lnTo>
                    <a:pt x="10131" y="6470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7641150" y="1569560"/>
              <a:ext cx="152356" cy="304228"/>
            </a:xfrm>
            <a:custGeom>
              <a:avLst/>
              <a:gdLst/>
              <a:ahLst/>
              <a:cxnLst/>
              <a:rect l="l" t="t" r="r" b="b"/>
              <a:pathLst>
                <a:path w="8726" h="25733" extrusionOk="0">
                  <a:moveTo>
                    <a:pt x="0" y="0"/>
                  </a:moveTo>
                  <a:lnTo>
                    <a:pt x="0" y="25732"/>
                  </a:lnTo>
                  <a:lnTo>
                    <a:pt x="8726" y="25732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7681167" y="1121844"/>
              <a:ext cx="478980" cy="361613"/>
            </a:xfrm>
            <a:custGeom>
              <a:avLst/>
              <a:gdLst/>
              <a:ahLst/>
              <a:cxnLst/>
              <a:rect l="l" t="t" r="r" b="b"/>
              <a:pathLst>
                <a:path w="27433" h="20705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9632"/>
                  </a:lnTo>
                  <a:cubicBezTo>
                    <a:pt x="1" y="20261"/>
                    <a:pt x="481" y="20704"/>
                    <a:pt x="1073" y="20704"/>
                  </a:cubicBezTo>
                  <a:lnTo>
                    <a:pt x="26361" y="20704"/>
                  </a:lnTo>
                  <a:cubicBezTo>
                    <a:pt x="26952" y="20704"/>
                    <a:pt x="27433" y="20261"/>
                    <a:pt x="27433" y="19632"/>
                  </a:cubicBezTo>
                  <a:lnTo>
                    <a:pt x="27433" y="1073"/>
                  </a:lnTo>
                  <a:cubicBezTo>
                    <a:pt x="27433" y="481"/>
                    <a:pt x="26952" y="1"/>
                    <a:pt x="26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7"/>
            <p:cNvSpPr/>
            <p:nvPr/>
          </p:nvSpPr>
          <p:spPr>
            <a:xfrm>
              <a:off x="7705696" y="1145091"/>
              <a:ext cx="427997" cy="301568"/>
            </a:xfrm>
            <a:custGeom>
              <a:avLst/>
              <a:gdLst/>
              <a:ahLst/>
              <a:cxnLst/>
              <a:rect l="l" t="t" r="r" b="b"/>
              <a:pathLst>
                <a:path w="24513" h="17267" extrusionOk="0">
                  <a:moveTo>
                    <a:pt x="1" y="1"/>
                  </a:moveTo>
                  <a:lnTo>
                    <a:pt x="1" y="17266"/>
                  </a:lnTo>
                  <a:lnTo>
                    <a:pt x="24512" y="17266"/>
                  </a:lnTo>
                  <a:lnTo>
                    <a:pt x="24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7"/>
            <p:cNvSpPr/>
            <p:nvPr/>
          </p:nvSpPr>
          <p:spPr>
            <a:xfrm>
              <a:off x="7948382" y="1327521"/>
              <a:ext cx="122010" cy="127931"/>
            </a:xfrm>
            <a:custGeom>
              <a:avLst/>
              <a:gdLst/>
              <a:ahLst/>
              <a:cxnLst/>
              <a:rect l="l" t="t" r="r" b="b"/>
              <a:pathLst>
                <a:path w="6988" h="7325" extrusionOk="0">
                  <a:moveTo>
                    <a:pt x="2404" y="2606"/>
                  </a:moveTo>
                  <a:lnTo>
                    <a:pt x="2935" y="3097"/>
                  </a:lnTo>
                  <a:lnTo>
                    <a:pt x="2404" y="2717"/>
                  </a:lnTo>
                  <a:lnTo>
                    <a:pt x="2404" y="2606"/>
                  </a:lnTo>
                  <a:close/>
                  <a:moveTo>
                    <a:pt x="1919" y="1"/>
                  </a:moveTo>
                  <a:cubicBezTo>
                    <a:pt x="1817" y="1"/>
                    <a:pt x="1717" y="17"/>
                    <a:pt x="1627" y="55"/>
                  </a:cubicBezTo>
                  <a:cubicBezTo>
                    <a:pt x="1331" y="129"/>
                    <a:pt x="1073" y="388"/>
                    <a:pt x="962" y="647"/>
                  </a:cubicBezTo>
                  <a:lnTo>
                    <a:pt x="185" y="2717"/>
                  </a:lnTo>
                  <a:cubicBezTo>
                    <a:pt x="1" y="3198"/>
                    <a:pt x="148" y="3716"/>
                    <a:pt x="555" y="3974"/>
                  </a:cubicBezTo>
                  <a:lnTo>
                    <a:pt x="1997" y="5010"/>
                  </a:lnTo>
                  <a:cubicBezTo>
                    <a:pt x="2170" y="5154"/>
                    <a:pt x="2376" y="5219"/>
                    <a:pt x="2582" y="5219"/>
                  </a:cubicBezTo>
                  <a:cubicBezTo>
                    <a:pt x="2903" y="5219"/>
                    <a:pt x="3221" y="5059"/>
                    <a:pt x="3402" y="4788"/>
                  </a:cubicBezTo>
                  <a:cubicBezTo>
                    <a:pt x="3671" y="4411"/>
                    <a:pt x="3685" y="3955"/>
                    <a:pt x="3488" y="3607"/>
                  </a:cubicBezTo>
                  <a:lnTo>
                    <a:pt x="3488" y="3607"/>
                  </a:lnTo>
                  <a:lnTo>
                    <a:pt x="3845" y="3937"/>
                  </a:lnTo>
                  <a:lnTo>
                    <a:pt x="2441" y="7302"/>
                  </a:lnTo>
                  <a:cubicBezTo>
                    <a:pt x="2464" y="7317"/>
                    <a:pt x="2494" y="7324"/>
                    <a:pt x="2528" y="7324"/>
                  </a:cubicBezTo>
                  <a:cubicBezTo>
                    <a:pt x="3258" y="7324"/>
                    <a:pt x="6338" y="4136"/>
                    <a:pt x="6655" y="3642"/>
                  </a:cubicBezTo>
                  <a:cubicBezTo>
                    <a:pt x="6988" y="3198"/>
                    <a:pt x="6840" y="2570"/>
                    <a:pt x="6322" y="2237"/>
                  </a:cubicBezTo>
                  <a:lnTo>
                    <a:pt x="2478" y="129"/>
                  </a:lnTo>
                  <a:cubicBezTo>
                    <a:pt x="2309" y="57"/>
                    <a:pt x="2109" y="1"/>
                    <a:pt x="1919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7"/>
            <p:cNvSpPr/>
            <p:nvPr/>
          </p:nvSpPr>
          <p:spPr>
            <a:xfrm>
              <a:off x="7931605" y="1315575"/>
              <a:ext cx="136223" cy="109174"/>
            </a:xfrm>
            <a:custGeom>
              <a:avLst/>
              <a:gdLst/>
              <a:ahLst/>
              <a:cxnLst/>
              <a:rect l="l" t="t" r="r" b="b"/>
              <a:pathLst>
                <a:path w="7802" h="6251" extrusionOk="0">
                  <a:moveTo>
                    <a:pt x="2401" y="0"/>
                  </a:moveTo>
                  <a:cubicBezTo>
                    <a:pt x="2292" y="0"/>
                    <a:pt x="2182" y="12"/>
                    <a:pt x="2071" y="37"/>
                  </a:cubicBezTo>
                  <a:cubicBezTo>
                    <a:pt x="1738" y="148"/>
                    <a:pt x="1516" y="370"/>
                    <a:pt x="1368" y="703"/>
                  </a:cubicBezTo>
                  <a:lnTo>
                    <a:pt x="222" y="3586"/>
                  </a:lnTo>
                  <a:cubicBezTo>
                    <a:pt x="0" y="4104"/>
                    <a:pt x="185" y="4658"/>
                    <a:pt x="592" y="4954"/>
                  </a:cubicBezTo>
                  <a:lnTo>
                    <a:pt x="2108" y="6063"/>
                  </a:lnTo>
                  <a:cubicBezTo>
                    <a:pt x="2302" y="6188"/>
                    <a:pt x="2522" y="6250"/>
                    <a:pt x="2744" y="6250"/>
                  </a:cubicBezTo>
                  <a:cubicBezTo>
                    <a:pt x="3116" y="6250"/>
                    <a:pt x="3494" y="6077"/>
                    <a:pt x="3771" y="5731"/>
                  </a:cubicBezTo>
                  <a:cubicBezTo>
                    <a:pt x="4104" y="5213"/>
                    <a:pt x="4030" y="4511"/>
                    <a:pt x="3512" y="4141"/>
                  </a:cubicBezTo>
                  <a:lnTo>
                    <a:pt x="2662" y="3549"/>
                  </a:lnTo>
                  <a:lnTo>
                    <a:pt x="2995" y="2736"/>
                  </a:lnTo>
                  <a:lnTo>
                    <a:pt x="5953" y="4215"/>
                  </a:lnTo>
                  <a:cubicBezTo>
                    <a:pt x="6123" y="4312"/>
                    <a:pt x="6312" y="4357"/>
                    <a:pt x="6501" y="4357"/>
                  </a:cubicBezTo>
                  <a:cubicBezTo>
                    <a:pt x="6888" y="4357"/>
                    <a:pt x="7270" y="4168"/>
                    <a:pt x="7468" y="3845"/>
                  </a:cubicBezTo>
                  <a:cubicBezTo>
                    <a:pt x="7801" y="3327"/>
                    <a:pt x="7616" y="2625"/>
                    <a:pt x="7099" y="2329"/>
                  </a:cubicBezTo>
                  <a:lnTo>
                    <a:pt x="2995" y="148"/>
                  </a:lnTo>
                  <a:cubicBezTo>
                    <a:pt x="2822" y="49"/>
                    <a:pt x="2617" y="0"/>
                    <a:pt x="2401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7"/>
            <p:cNvSpPr/>
            <p:nvPr/>
          </p:nvSpPr>
          <p:spPr>
            <a:xfrm>
              <a:off x="7983233" y="1395635"/>
              <a:ext cx="142037" cy="478100"/>
            </a:xfrm>
            <a:custGeom>
              <a:avLst/>
              <a:gdLst/>
              <a:ahLst/>
              <a:cxnLst/>
              <a:rect l="l" t="t" r="r" b="b"/>
              <a:pathLst>
                <a:path w="8135" h="30945" extrusionOk="0">
                  <a:moveTo>
                    <a:pt x="5140" y="0"/>
                  </a:moveTo>
                  <a:lnTo>
                    <a:pt x="1" y="4622"/>
                  </a:lnTo>
                  <a:lnTo>
                    <a:pt x="1" y="30649"/>
                  </a:lnTo>
                  <a:lnTo>
                    <a:pt x="8134" y="30945"/>
                  </a:lnTo>
                  <a:lnTo>
                    <a:pt x="5140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7"/>
            <p:cNvSpPr/>
            <p:nvPr/>
          </p:nvSpPr>
          <p:spPr>
            <a:xfrm>
              <a:off x="7921270" y="1348777"/>
              <a:ext cx="104585" cy="199992"/>
            </a:xfrm>
            <a:custGeom>
              <a:avLst/>
              <a:gdLst/>
              <a:ahLst/>
              <a:cxnLst/>
              <a:rect l="l" t="t" r="r" b="b"/>
              <a:pathLst>
                <a:path w="5990" h="11451" extrusionOk="0">
                  <a:moveTo>
                    <a:pt x="1242" y="1"/>
                  </a:moveTo>
                  <a:cubicBezTo>
                    <a:pt x="1098" y="1"/>
                    <a:pt x="953" y="31"/>
                    <a:pt x="814" y="96"/>
                  </a:cubicBezTo>
                  <a:cubicBezTo>
                    <a:pt x="260" y="280"/>
                    <a:pt x="1" y="909"/>
                    <a:pt x="223" y="1463"/>
                  </a:cubicBezTo>
                  <a:lnTo>
                    <a:pt x="3772" y="10780"/>
                  </a:lnTo>
                  <a:cubicBezTo>
                    <a:pt x="3912" y="11200"/>
                    <a:pt x="4328" y="11451"/>
                    <a:pt x="4763" y="11451"/>
                  </a:cubicBezTo>
                  <a:cubicBezTo>
                    <a:pt x="4902" y="11451"/>
                    <a:pt x="5042" y="11425"/>
                    <a:pt x="5177" y="11372"/>
                  </a:cubicBezTo>
                  <a:cubicBezTo>
                    <a:pt x="5731" y="11187"/>
                    <a:pt x="5990" y="10521"/>
                    <a:pt x="5768" y="9967"/>
                  </a:cubicBezTo>
                  <a:lnTo>
                    <a:pt x="2219" y="687"/>
                  </a:lnTo>
                  <a:cubicBezTo>
                    <a:pt x="2080" y="271"/>
                    <a:pt x="1671" y="1"/>
                    <a:pt x="1242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7969036" y="1357545"/>
              <a:ext cx="110400" cy="157569"/>
            </a:xfrm>
            <a:custGeom>
              <a:avLst/>
              <a:gdLst/>
              <a:ahLst/>
              <a:cxnLst/>
              <a:rect l="l" t="t" r="r" b="b"/>
              <a:pathLst>
                <a:path w="6323" h="9022" extrusionOk="0">
                  <a:moveTo>
                    <a:pt x="3624" y="0"/>
                  </a:moveTo>
                  <a:lnTo>
                    <a:pt x="3106" y="518"/>
                  </a:lnTo>
                  <a:lnTo>
                    <a:pt x="3439" y="1516"/>
                  </a:lnTo>
                  <a:cubicBezTo>
                    <a:pt x="3809" y="2588"/>
                    <a:pt x="3217" y="3734"/>
                    <a:pt x="2145" y="4104"/>
                  </a:cubicBezTo>
                  <a:cubicBezTo>
                    <a:pt x="1934" y="4174"/>
                    <a:pt x="1724" y="4206"/>
                    <a:pt x="1517" y="4206"/>
                  </a:cubicBezTo>
                  <a:cubicBezTo>
                    <a:pt x="961" y="4206"/>
                    <a:pt x="432" y="3974"/>
                    <a:pt x="1" y="3623"/>
                  </a:cubicBezTo>
                  <a:lnTo>
                    <a:pt x="1" y="3623"/>
                  </a:lnTo>
                  <a:lnTo>
                    <a:pt x="1295" y="7357"/>
                  </a:lnTo>
                  <a:cubicBezTo>
                    <a:pt x="1295" y="8282"/>
                    <a:pt x="2071" y="9021"/>
                    <a:pt x="2995" y="9021"/>
                  </a:cubicBezTo>
                  <a:cubicBezTo>
                    <a:pt x="3919" y="9021"/>
                    <a:pt x="4659" y="8282"/>
                    <a:pt x="4659" y="7357"/>
                  </a:cubicBezTo>
                  <a:lnTo>
                    <a:pt x="6323" y="7542"/>
                  </a:lnTo>
                  <a:lnTo>
                    <a:pt x="5953" y="2329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7"/>
            <p:cNvSpPr/>
            <p:nvPr/>
          </p:nvSpPr>
          <p:spPr>
            <a:xfrm>
              <a:off x="7935481" y="1267509"/>
              <a:ext cx="139436" cy="148295"/>
            </a:xfrm>
            <a:custGeom>
              <a:avLst/>
              <a:gdLst/>
              <a:ahLst/>
              <a:cxnLst/>
              <a:rect l="l" t="t" r="r" b="b"/>
              <a:pathLst>
                <a:path w="7986" h="8491" extrusionOk="0">
                  <a:moveTo>
                    <a:pt x="1260" y="1"/>
                  </a:moveTo>
                  <a:cubicBezTo>
                    <a:pt x="820" y="1"/>
                    <a:pt x="391" y="295"/>
                    <a:pt x="222" y="719"/>
                  </a:cubicBezTo>
                  <a:cubicBezTo>
                    <a:pt x="0" y="1273"/>
                    <a:pt x="333" y="1939"/>
                    <a:pt x="887" y="2161"/>
                  </a:cubicBezTo>
                  <a:lnTo>
                    <a:pt x="4252" y="3491"/>
                  </a:lnTo>
                  <a:lnTo>
                    <a:pt x="5694" y="7706"/>
                  </a:lnTo>
                  <a:cubicBezTo>
                    <a:pt x="5731" y="7891"/>
                    <a:pt x="5841" y="8039"/>
                    <a:pt x="5952" y="8150"/>
                  </a:cubicBezTo>
                  <a:cubicBezTo>
                    <a:pt x="6158" y="8356"/>
                    <a:pt x="6418" y="8490"/>
                    <a:pt x="6695" y="8490"/>
                  </a:cubicBezTo>
                  <a:cubicBezTo>
                    <a:pt x="6815" y="8490"/>
                    <a:pt x="6938" y="8465"/>
                    <a:pt x="7061" y="8409"/>
                  </a:cubicBezTo>
                  <a:cubicBezTo>
                    <a:pt x="7690" y="8224"/>
                    <a:pt x="7986" y="7595"/>
                    <a:pt x="7801" y="7004"/>
                  </a:cubicBezTo>
                  <a:lnTo>
                    <a:pt x="6285" y="2567"/>
                  </a:lnTo>
                  <a:cubicBezTo>
                    <a:pt x="6248" y="2382"/>
                    <a:pt x="6137" y="2234"/>
                    <a:pt x="5989" y="2124"/>
                  </a:cubicBezTo>
                  <a:lnTo>
                    <a:pt x="1664" y="90"/>
                  </a:lnTo>
                  <a:cubicBezTo>
                    <a:pt x="1533" y="29"/>
                    <a:pt x="1396" y="1"/>
                    <a:pt x="1260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7"/>
            <p:cNvSpPr/>
            <p:nvPr/>
          </p:nvSpPr>
          <p:spPr>
            <a:xfrm>
              <a:off x="7963875" y="1513575"/>
              <a:ext cx="168506" cy="361618"/>
            </a:xfrm>
            <a:custGeom>
              <a:avLst/>
              <a:gdLst/>
              <a:ahLst/>
              <a:cxnLst/>
              <a:rect l="l" t="t" r="r" b="b"/>
              <a:pathLst>
                <a:path w="9651" h="25770" extrusionOk="0">
                  <a:moveTo>
                    <a:pt x="1" y="1"/>
                  </a:moveTo>
                  <a:lnTo>
                    <a:pt x="1" y="25770"/>
                  </a:lnTo>
                  <a:lnTo>
                    <a:pt x="9650" y="25770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7"/>
            <p:cNvSpPr/>
            <p:nvPr/>
          </p:nvSpPr>
          <p:spPr>
            <a:xfrm>
              <a:off x="7911598" y="1210954"/>
              <a:ext cx="10982" cy="29079"/>
            </a:xfrm>
            <a:custGeom>
              <a:avLst/>
              <a:gdLst/>
              <a:ahLst/>
              <a:cxnLst/>
              <a:rect l="l" t="t" r="r" b="b"/>
              <a:pathLst>
                <a:path w="629" h="1665" extrusionOk="0">
                  <a:moveTo>
                    <a:pt x="0" y="1"/>
                  </a:moveTo>
                  <a:lnTo>
                    <a:pt x="111" y="814"/>
                  </a:lnTo>
                  <a:lnTo>
                    <a:pt x="629" y="1665"/>
                  </a:lnTo>
                  <a:lnTo>
                    <a:pt x="444" y="666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7"/>
            <p:cNvSpPr/>
            <p:nvPr/>
          </p:nvSpPr>
          <p:spPr>
            <a:xfrm>
              <a:off x="7908368" y="1220648"/>
              <a:ext cx="105877" cy="240214"/>
            </a:xfrm>
            <a:custGeom>
              <a:avLst/>
              <a:gdLst/>
              <a:ahLst/>
              <a:cxnLst/>
              <a:rect l="l" t="t" r="r" b="b"/>
              <a:pathLst>
                <a:path w="6064" h="13754" extrusionOk="0">
                  <a:moveTo>
                    <a:pt x="925" y="0"/>
                  </a:moveTo>
                  <a:lnTo>
                    <a:pt x="0" y="370"/>
                  </a:lnTo>
                  <a:lnTo>
                    <a:pt x="5102" y="13753"/>
                  </a:lnTo>
                  <a:lnTo>
                    <a:pt x="6064" y="13384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7"/>
            <p:cNvSpPr/>
            <p:nvPr/>
          </p:nvSpPr>
          <p:spPr>
            <a:xfrm>
              <a:off x="7909014" y="1212247"/>
              <a:ext cx="16151" cy="25202"/>
            </a:xfrm>
            <a:custGeom>
              <a:avLst/>
              <a:gdLst/>
              <a:ahLst/>
              <a:cxnLst/>
              <a:rect l="l" t="t" r="r" b="b"/>
              <a:pathLst>
                <a:path w="925" h="1443" extrusionOk="0">
                  <a:moveTo>
                    <a:pt x="259" y="1"/>
                  </a:moveTo>
                  <a:lnTo>
                    <a:pt x="148" y="112"/>
                  </a:lnTo>
                  <a:lnTo>
                    <a:pt x="0" y="888"/>
                  </a:lnTo>
                  <a:lnTo>
                    <a:pt x="740" y="1443"/>
                  </a:lnTo>
                  <a:lnTo>
                    <a:pt x="925" y="518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9" name="Google Shape;939;p37"/>
          <p:cNvSpPr/>
          <p:nvPr/>
        </p:nvSpPr>
        <p:spPr>
          <a:xfrm>
            <a:off x="951670" y="865548"/>
            <a:ext cx="1022510" cy="1022785"/>
          </a:xfrm>
          <a:custGeom>
            <a:avLst/>
            <a:gdLst/>
            <a:ahLst/>
            <a:cxnLst/>
            <a:rect l="l" t="t" r="r" b="b"/>
            <a:pathLst>
              <a:path w="58563" h="58562" extrusionOk="0">
                <a:moveTo>
                  <a:pt x="1" y="0"/>
                </a:moveTo>
                <a:lnTo>
                  <a:pt x="1" y="58562"/>
                </a:lnTo>
                <a:lnTo>
                  <a:pt x="58562" y="58562"/>
                </a:lnTo>
                <a:lnTo>
                  <a:pt x="58562" y="0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smtClean="0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rPr>
              <a:t>A</a:t>
            </a:r>
            <a:endParaRPr/>
          </a:p>
        </p:txBody>
      </p:sp>
      <p:grpSp>
        <p:nvGrpSpPr>
          <p:cNvPr id="940" name="Google Shape;940;p37"/>
          <p:cNvGrpSpPr/>
          <p:nvPr/>
        </p:nvGrpSpPr>
        <p:grpSpPr>
          <a:xfrm>
            <a:off x="951670" y="2043338"/>
            <a:ext cx="1022510" cy="1022803"/>
            <a:chOff x="6221818" y="2048458"/>
            <a:chExt cx="1022510" cy="1022803"/>
          </a:xfrm>
        </p:grpSpPr>
        <p:sp>
          <p:nvSpPr>
            <p:cNvPr id="941" name="Google Shape;941;p37"/>
            <p:cNvSpPr/>
            <p:nvPr/>
          </p:nvSpPr>
          <p:spPr>
            <a:xfrm>
              <a:off x="6221818" y="2048458"/>
              <a:ext cx="1022510" cy="1022803"/>
            </a:xfrm>
            <a:custGeom>
              <a:avLst/>
              <a:gdLst/>
              <a:ahLst/>
              <a:cxnLst/>
              <a:rect l="l" t="t" r="r" b="b"/>
              <a:pathLst>
                <a:path w="58563" h="58563" extrusionOk="0">
                  <a:moveTo>
                    <a:pt x="1" y="1"/>
                  </a:moveTo>
                  <a:lnTo>
                    <a:pt x="1" y="58562"/>
                  </a:lnTo>
                  <a:lnTo>
                    <a:pt x="58562" y="58562"/>
                  </a:lnTo>
                  <a:lnTo>
                    <a:pt x="58562" y="1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7"/>
            <p:cNvSpPr/>
            <p:nvPr/>
          </p:nvSpPr>
          <p:spPr>
            <a:xfrm rot="5400000">
              <a:off x="6520394" y="2300153"/>
              <a:ext cx="59056" cy="128489"/>
            </a:xfrm>
            <a:custGeom>
              <a:avLst/>
              <a:gdLst/>
              <a:ahLst/>
              <a:cxnLst/>
              <a:rect l="l" t="t" r="r" b="b"/>
              <a:pathLst>
                <a:path w="3329" h="7247" extrusionOk="0">
                  <a:moveTo>
                    <a:pt x="1664" y="1"/>
                  </a:moveTo>
                  <a:cubicBezTo>
                    <a:pt x="740" y="1"/>
                    <a:pt x="1" y="740"/>
                    <a:pt x="1" y="1664"/>
                  </a:cubicBezTo>
                  <a:lnTo>
                    <a:pt x="1" y="5583"/>
                  </a:lnTo>
                  <a:cubicBezTo>
                    <a:pt x="1" y="6507"/>
                    <a:pt x="740" y="7247"/>
                    <a:pt x="1664" y="7247"/>
                  </a:cubicBezTo>
                  <a:cubicBezTo>
                    <a:pt x="2589" y="7247"/>
                    <a:pt x="3328" y="6507"/>
                    <a:pt x="3328" y="5583"/>
                  </a:cubicBezTo>
                  <a:lnTo>
                    <a:pt x="3328" y="1664"/>
                  </a:lnTo>
                  <a:cubicBezTo>
                    <a:pt x="3328" y="740"/>
                    <a:pt x="2589" y="1"/>
                    <a:pt x="1664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7"/>
            <p:cNvSpPr/>
            <p:nvPr/>
          </p:nvSpPr>
          <p:spPr>
            <a:xfrm rot="5400000">
              <a:off x="6299612" y="2304012"/>
              <a:ext cx="148892" cy="260438"/>
            </a:xfrm>
            <a:custGeom>
              <a:avLst/>
              <a:gdLst/>
              <a:ahLst/>
              <a:cxnLst/>
              <a:rect l="l" t="t" r="r" b="b"/>
              <a:pathLst>
                <a:path w="8393" h="26287" extrusionOk="0">
                  <a:moveTo>
                    <a:pt x="296" y="1"/>
                  </a:moveTo>
                  <a:lnTo>
                    <a:pt x="1" y="26287"/>
                  </a:lnTo>
                  <a:lnTo>
                    <a:pt x="8393" y="26287"/>
                  </a:lnTo>
                  <a:lnTo>
                    <a:pt x="8060" y="1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7"/>
            <p:cNvSpPr/>
            <p:nvPr/>
          </p:nvSpPr>
          <p:spPr>
            <a:xfrm rot="5400000">
              <a:off x="6280165" y="2317743"/>
              <a:ext cx="154799" cy="232313"/>
            </a:xfrm>
            <a:custGeom>
              <a:avLst/>
              <a:gdLst/>
              <a:ahLst/>
              <a:cxnLst/>
              <a:rect l="l" t="t" r="r" b="b"/>
              <a:pathLst>
                <a:path w="8726" h="34051" extrusionOk="0">
                  <a:moveTo>
                    <a:pt x="1" y="0"/>
                  </a:moveTo>
                  <a:lnTo>
                    <a:pt x="1" y="34050"/>
                  </a:lnTo>
                  <a:lnTo>
                    <a:pt x="8726" y="34050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7"/>
            <p:cNvSpPr/>
            <p:nvPr/>
          </p:nvSpPr>
          <p:spPr>
            <a:xfrm rot="5400000">
              <a:off x="6477760" y="2366396"/>
              <a:ext cx="160707" cy="143560"/>
            </a:xfrm>
            <a:custGeom>
              <a:avLst/>
              <a:gdLst/>
              <a:ahLst/>
              <a:cxnLst/>
              <a:rect l="l" t="t" r="r" b="b"/>
              <a:pathLst>
                <a:path w="9059" h="8097" extrusionOk="0">
                  <a:moveTo>
                    <a:pt x="1" y="0"/>
                  </a:moveTo>
                  <a:lnTo>
                    <a:pt x="1" y="6803"/>
                  </a:lnTo>
                  <a:cubicBezTo>
                    <a:pt x="1" y="7542"/>
                    <a:pt x="592" y="8097"/>
                    <a:pt x="1295" y="8097"/>
                  </a:cubicBezTo>
                  <a:lnTo>
                    <a:pt x="7764" y="8097"/>
                  </a:lnTo>
                  <a:cubicBezTo>
                    <a:pt x="8504" y="8097"/>
                    <a:pt x="9058" y="7505"/>
                    <a:pt x="9058" y="6803"/>
                  </a:cubicBezTo>
                  <a:lnTo>
                    <a:pt x="9058" y="0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7"/>
            <p:cNvSpPr/>
            <p:nvPr/>
          </p:nvSpPr>
          <p:spPr>
            <a:xfrm rot="5400000">
              <a:off x="6645605" y="2281797"/>
              <a:ext cx="37414" cy="186839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36" y="1"/>
                  </a:moveTo>
                  <a:cubicBezTo>
                    <a:pt x="444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4" y="10538"/>
                    <a:pt x="1036" y="10538"/>
                  </a:cubicBezTo>
                  <a:cubicBezTo>
                    <a:pt x="1627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27" y="1"/>
                    <a:pt x="1036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7"/>
            <p:cNvSpPr/>
            <p:nvPr/>
          </p:nvSpPr>
          <p:spPr>
            <a:xfrm rot="5400000">
              <a:off x="6655410" y="2317844"/>
              <a:ext cx="38070" cy="198026"/>
            </a:xfrm>
            <a:custGeom>
              <a:avLst/>
              <a:gdLst/>
              <a:ahLst/>
              <a:cxnLst/>
              <a:rect l="l" t="t" r="r" b="b"/>
              <a:pathLst>
                <a:path w="2146" h="11169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0168"/>
                  </a:lnTo>
                  <a:cubicBezTo>
                    <a:pt x="1" y="10722"/>
                    <a:pt x="481" y="11166"/>
                    <a:pt x="1073" y="11166"/>
                  </a:cubicBezTo>
                  <a:cubicBezTo>
                    <a:pt x="1098" y="11167"/>
                    <a:pt x="1123" y="11168"/>
                    <a:pt x="1147" y="11168"/>
                  </a:cubicBezTo>
                  <a:cubicBezTo>
                    <a:pt x="1704" y="11168"/>
                    <a:pt x="2145" y="10770"/>
                    <a:pt x="2145" y="10168"/>
                  </a:cubicBezTo>
                  <a:lnTo>
                    <a:pt x="2145" y="1073"/>
                  </a:lnTo>
                  <a:cubicBezTo>
                    <a:pt x="2145" y="481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7"/>
            <p:cNvSpPr/>
            <p:nvPr/>
          </p:nvSpPr>
          <p:spPr>
            <a:xfrm rot="5400000">
              <a:off x="6645605" y="2365078"/>
              <a:ext cx="37414" cy="186839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73" y="1"/>
                  </a:moveTo>
                  <a:cubicBezTo>
                    <a:pt x="445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5" y="10538"/>
                    <a:pt x="1073" y="10538"/>
                  </a:cubicBezTo>
                  <a:cubicBezTo>
                    <a:pt x="1665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7"/>
            <p:cNvSpPr/>
            <p:nvPr/>
          </p:nvSpPr>
          <p:spPr>
            <a:xfrm rot="5400000">
              <a:off x="6611527" y="2404441"/>
              <a:ext cx="36083" cy="192069"/>
            </a:xfrm>
            <a:custGeom>
              <a:avLst/>
              <a:gdLst/>
              <a:ahLst/>
              <a:cxnLst/>
              <a:rect l="l" t="t" r="r" b="b"/>
              <a:pathLst>
                <a:path w="2034" h="10833" extrusionOk="0">
                  <a:moveTo>
                    <a:pt x="1035" y="1"/>
                  </a:moveTo>
                  <a:cubicBezTo>
                    <a:pt x="481" y="1"/>
                    <a:pt x="0" y="481"/>
                    <a:pt x="0" y="1036"/>
                  </a:cubicBezTo>
                  <a:lnTo>
                    <a:pt x="0" y="9798"/>
                  </a:lnTo>
                  <a:cubicBezTo>
                    <a:pt x="0" y="10352"/>
                    <a:pt x="481" y="10833"/>
                    <a:pt x="1035" y="10833"/>
                  </a:cubicBezTo>
                  <a:cubicBezTo>
                    <a:pt x="1590" y="10833"/>
                    <a:pt x="2033" y="10352"/>
                    <a:pt x="2033" y="9798"/>
                  </a:cubicBezTo>
                  <a:lnTo>
                    <a:pt x="2033" y="1036"/>
                  </a:lnTo>
                  <a:cubicBezTo>
                    <a:pt x="2033" y="481"/>
                    <a:pt x="1590" y="1"/>
                    <a:pt x="1035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7"/>
            <p:cNvSpPr/>
            <p:nvPr/>
          </p:nvSpPr>
          <p:spPr>
            <a:xfrm rot="5400000">
              <a:off x="6516782" y="2363420"/>
              <a:ext cx="67572" cy="68190"/>
            </a:xfrm>
            <a:custGeom>
              <a:avLst/>
              <a:gdLst/>
              <a:ahLst/>
              <a:cxnLst/>
              <a:rect l="l" t="t" r="r" b="b"/>
              <a:pathLst>
                <a:path w="3809" h="3846" extrusionOk="0">
                  <a:moveTo>
                    <a:pt x="185" y="0"/>
                  </a:moveTo>
                  <a:cubicBezTo>
                    <a:pt x="74" y="0"/>
                    <a:pt x="0" y="111"/>
                    <a:pt x="0" y="185"/>
                  </a:cubicBezTo>
                  <a:cubicBezTo>
                    <a:pt x="0" y="296"/>
                    <a:pt x="74" y="370"/>
                    <a:pt x="185" y="370"/>
                  </a:cubicBezTo>
                  <a:cubicBezTo>
                    <a:pt x="1997" y="370"/>
                    <a:pt x="3476" y="1849"/>
                    <a:pt x="3476" y="3660"/>
                  </a:cubicBezTo>
                  <a:cubicBezTo>
                    <a:pt x="3476" y="3734"/>
                    <a:pt x="3550" y="3845"/>
                    <a:pt x="3660" y="3845"/>
                  </a:cubicBezTo>
                  <a:cubicBezTo>
                    <a:pt x="3734" y="3845"/>
                    <a:pt x="3808" y="3734"/>
                    <a:pt x="3771" y="3623"/>
                  </a:cubicBezTo>
                  <a:cubicBezTo>
                    <a:pt x="3771" y="1627"/>
                    <a:pt x="2182" y="0"/>
                    <a:pt x="185" y="0"/>
                  </a:cubicBezTo>
                  <a:close/>
                </a:path>
              </a:pathLst>
            </a:custGeom>
            <a:solidFill>
              <a:srgbClr val="352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7"/>
            <p:cNvSpPr/>
            <p:nvPr/>
          </p:nvSpPr>
          <p:spPr>
            <a:xfrm rot="5400000">
              <a:off x="6566263" y="2431940"/>
              <a:ext cx="118077" cy="6560"/>
            </a:xfrm>
            <a:custGeom>
              <a:avLst/>
              <a:gdLst/>
              <a:ahLst/>
              <a:cxnLst/>
              <a:rect l="l" t="t" r="r" b="b"/>
              <a:pathLst>
                <a:path w="6656" h="370" extrusionOk="0">
                  <a:moveTo>
                    <a:pt x="186" y="0"/>
                  </a:moveTo>
                  <a:cubicBezTo>
                    <a:pt x="75" y="0"/>
                    <a:pt x="1" y="74"/>
                    <a:pt x="1" y="185"/>
                  </a:cubicBezTo>
                  <a:cubicBezTo>
                    <a:pt x="1" y="259"/>
                    <a:pt x="75" y="370"/>
                    <a:pt x="186" y="370"/>
                  </a:cubicBezTo>
                  <a:lnTo>
                    <a:pt x="6471" y="370"/>
                  </a:lnTo>
                  <a:cubicBezTo>
                    <a:pt x="6545" y="370"/>
                    <a:pt x="6582" y="296"/>
                    <a:pt x="6656" y="185"/>
                  </a:cubicBezTo>
                  <a:cubicBezTo>
                    <a:pt x="6656" y="74"/>
                    <a:pt x="6545" y="0"/>
                    <a:pt x="6471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7"/>
            <p:cNvSpPr/>
            <p:nvPr/>
          </p:nvSpPr>
          <p:spPr>
            <a:xfrm rot="5400000">
              <a:off x="6566271" y="2669997"/>
              <a:ext cx="118060" cy="6560"/>
            </a:xfrm>
            <a:custGeom>
              <a:avLst/>
              <a:gdLst/>
              <a:ahLst/>
              <a:cxnLst/>
              <a:rect l="l" t="t" r="r" b="b"/>
              <a:pathLst>
                <a:path w="6655" h="370" extrusionOk="0">
                  <a:moveTo>
                    <a:pt x="185" y="0"/>
                  </a:moveTo>
                  <a:cubicBezTo>
                    <a:pt x="111" y="0"/>
                    <a:pt x="0" y="74"/>
                    <a:pt x="0" y="185"/>
                  </a:cubicBezTo>
                  <a:cubicBezTo>
                    <a:pt x="74" y="296"/>
                    <a:pt x="111" y="370"/>
                    <a:pt x="185" y="370"/>
                  </a:cubicBezTo>
                  <a:lnTo>
                    <a:pt x="6470" y="370"/>
                  </a:lnTo>
                  <a:cubicBezTo>
                    <a:pt x="6581" y="370"/>
                    <a:pt x="6655" y="259"/>
                    <a:pt x="6655" y="185"/>
                  </a:cubicBezTo>
                  <a:cubicBezTo>
                    <a:pt x="6655" y="74"/>
                    <a:pt x="6581" y="0"/>
                    <a:pt x="6470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7"/>
            <p:cNvSpPr/>
            <p:nvPr/>
          </p:nvSpPr>
          <p:spPr>
            <a:xfrm rot="5400000">
              <a:off x="6529540" y="2418176"/>
              <a:ext cx="164645" cy="36063"/>
            </a:xfrm>
            <a:custGeom>
              <a:avLst/>
              <a:gdLst/>
              <a:ahLst/>
              <a:cxnLst/>
              <a:rect l="l" t="t" r="r" b="b"/>
              <a:pathLst>
                <a:path w="9281" h="2034" extrusionOk="0">
                  <a:moveTo>
                    <a:pt x="1" y="0"/>
                  </a:moveTo>
                  <a:lnTo>
                    <a:pt x="1" y="2034"/>
                  </a:lnTo>
                  <a:lnTo>
                    <a:pt x="9280" y="2034"/>
                  </a:lnTo>
                  <a:lnTo>
                    <a:pt x="9280" y="0"/>
                  </a:lnTo>
                  <a:close/>
                </a:path>
              </a:pathLst>
            </a:custGeom>
            <a:solidFill>
              <a:srgbClr val="352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7"/>
            <p:cNvSpPr/>
            <p:nvPr/>
          </p:nvSpPr>
          <p:spPr>
            <a:xfrm rot="5400000">
              <a:off x="6547819" y="2371040"/>
              <a:ext cx="486005" cy="367756"/>
            </a:xfrm>
            <a:custGeom>
              <a:avLst/>
              <a:gdLst/>
              <a:ahLst/>
              <a:cxnLst/>
              <a:rect l="l" t="t" r="r" b="b"/>
              <a:pathLst>
                <a:path w="27396" h="20742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9706"/>
                  </a:lnTo>
                  <a:cubicBezTo>
                    <a:pt x="1" y="20298"/>
                    <a:pt x="481" y="20741"/>
                    <a:pt x="1073" y="20741"/>
                  </a:cubicBezTo>
                  <a:lnTo>
                    <a:pt x="26361" y="20741"/>
                  </a:lnTo>
                  <a:cubicBezTo>
                    <a:pt x="26952" y="20741"/>
                    <a:pt x="27396" y="20298"/>
                    <a:pt x="27396" y="19706"/>
                  </a:cubicBezTo>
                  <a:lnTo>
                    <a:pt x="27396" y="1073"/>
                  </a:lnTo>
                  <a:cubicBezTo>
                    <a:pt x="27396" y="481"/>
                    <a:pt x="26952" y="1"/>
                    <a:pt x="26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7"/>
            <p:cNvSpPr/>
            <p:nvPr/>
          </p:nvSpPr>
          <p:spPr>
            <a:xfrm rot="5400000">
              <a:off x="6580935" y="2402190"/>
              <a:ext cx="434861" cy="305470"/>
            </a:xfrm>
            <a:custGeom>
              <a:avLst/>
              <a:gdLst/>
              <a:ahLst/>
              <a:cxnLst/>
              <a:rect l="l" t="t" r="r" b="b"/>
              <a:pathLst>
                <a:path w="24513" h="17229" extrusionOk="0">
                  <a:moveTo>
                    <a:pt x="1" y="1"/>
                  </a:moveTo>
                  <a:lnTo>
                    <a:pt x="1" y="17229"/>
                  </a:lnTo>
                  <a:lnTo>
                    <a:pt x="24512" y="17229"/>
                  </a:lnTo>
                  <a:lnTo>
                    <a:pt x="24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7"/>
            <p:cNvSpPr/>
            <p:nvPr/>
          </p:nvSpPr>
          <p:spPr>
            <a:xfrm rot="5400000">
              <a:off x="6536127" y="2262192"/>
              <a:ext cx="68884" cy="161769"/>
            </a:xfrm>
            <a:custGeom>
              <a:avLst/>
              <a:gdLst/>
              <a:ahLst/>
              <a:cxnLst/>
              <a:rect l="l" t="t" r="r" b="b"/>
              <a:pathLst>
                <a:path w="3883" h="9124" extrusionOk="0">
                  <a:moveTo>
                    <a:pt x="1225" y="1"/>
                  </a:moveTo>
                  <a:cubicBezTo>
                    <a:pt x="1139" y="1"/>
                    <a:pt x="1050" y="11"/>
                    <a:pt x="962" y="33"/>
                  </a:cubicBezTo>
                  <a:cubicBezTo>
                    <a:pt x="371" y="181"/>
                    <a:pt x="1" y="736"/>
                    <a:pt x="149" y="1327"/>
                  </a:cubicBezTo>
                  <a:lnTo>
                    <a:pt x="1628" y="8241"/>
                  </a:lnTo>
                  <a:cubicBezTo>
                    <a:pt x="1754" y="8776"/>
                    <a:pt x="2174" y="9124"/>
                    <a:pt x="2662" y="9124"/>
                  </a:cubicBezTo>
                  <a:cubicBezTo>
                    <a:pt x="2747" y="9124"/>
                    <a:pt x="2834" y="9113"/>
                    <a:pt x="2922" y="9091"/>
                  </a:cubicBezTo>
                  <a:cubicBezTo>
                    <a:pt x="3513" y="8943"/>
                    <a:pt x="3883" y="8389"/>
                    <a:pt x="3735" y="7797"/>
                  </a:cubicBezTo>
                  <a:lnTo>
                    <a:pt x="2256" y="847"/>
                  </a:lnTo>
                  <a:cubicBezTo>
                    <a:pt x="2162" y="343"/>
                    <a:pt x="1719" y="1"/>
                    <a:pt x="1225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7"/>
            <p:cNvSpPr/>
            <p:nvPr/>
          </p:nvSpPr>
          <p:spPr>
            <a:xfrm rot="5400000">
              <a:off x="6738677" y="2478509"/>
              <a:ext cx="78712" cy="78686"/>
            </a:xfrm>
            <a:custGeom>
              <a:avLst/>
              <a:gdLst/>
              <a:ahLst/>
              <a:cxnLst/>
              <a:rect l="l" t="t" r="r" b="b"/>
              <a:pathLst>
                <a:path w="4437" h="4438" extrusionOk="0">
                  <a:moveTo>
                    <a:pt x="2219" y="666"/>
                  </a:moveTo>
                  <a:cubicBezTo>
                    <a:pt x="3106" y="666"/>
                    <a:pt x="3771" y="1406"/>
                    <a:pt x="3771" y="2219"/>
                  </a:cubicBezTo>
                  <a:cubicBezTo>
                    <a:pt x="3771" y="3106"/>
                    <a:pt x="3106" y="3809"/>
                    <a:pt x="2219" y="3809"/>
                  </a:cubicBezTo>
                  <a:cubicBezTo>
                    <a:pt x="1331" y="3809"/>
                    <a:pt x="629" y="3106"/>
                    <a:pt x="629" y="2219"/>
                  </a:cubicBezTo>
                  <a:cubicBezTo>
                    <a:pt x="629" y="1332"/>
                    <a:pt x="1331" y="666"/>
                    <a:pt x="2219" y="666"/>
                  </a:cubicBezTo>
                  <a:close/>
                  <a:moveTo>
                    <a:pt x="2219" y="1"/>
                  </a:moveTo>
                  <a:cubicBezTo>
                    <a:pt x="998" y="1"/>
                    <a:pt x="0" y="962"/>
                    <a:pt x="0" y="2219"/>
                  </a:cubicBezTo>
                  <a:cubicBezTo>
                    <a:pt x="0" y="3439"/>
                    <a:pt x="961" y="4437"/>
                    <a:pt x="2219" y="4437"/>
                  </a:cubicBezTo>
                  <a:cubicBezTo>
                    <a:pt x="3476" y="4437"/>
                    <a:pt x="4437" y="3476"/>
                    <a:pt x="4437" y="2219"/>
                  </a:cubicBezTo>
                  <a:cubicBezTo>
                    <a:pt x="4437" y="999"/>
                    <a:pt x="3476" y="1"/>
                    <a:pt x="2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7"/>
            <p:cNvSpPr/>
            <p:nvPr/>
          </p:nvSpPr>
          <p:spPr>
            <a:xfrm rot="5400000">
              <a:off x="6762268" y="2557205"/>
              <a:ext cx="78730" cy="78686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19" y="629"/>
                  </a:moveTo>
                  <a:cubicBezTo>
                    <a:pt x="3106" y="629"/>
                    <a:pt x="3772" y="1332"/>
                    <a:pt x="3772" y="2219"/>
                  </a:cubicBezTo>
                  <a:cubicBezTo>
                    <a:pt x="3772" y="3106"/>
                    <a:pt x="3106" y="3772"/>
                    <a:pt x="2219" y="3772"/>
                  </a:cubicBezTo>
                  <a:cubicBezTo>
                    <a:pt x="1332" y="3772"/>
                    <a:pt x="629" y="3106"/>
                    <a:pt x="629" y="2219"/>
                  </a:cubicBezTo>
                  <a:cubicBezTo>
                    <a:pt x="629" y="1332"/>
                    <a:pt x="1332" y="629"/>
                    <a:pt x="2219" y="629"/>
                  </a:cubicBezTo>
                  <a:close/>
                  <a:moveTo>
                    <a:pt x="2219" y="1"/>
                  </a:moveTo>
                  <a:cubicBezTo>
                    <a:pt x="999" y="1"/>
                    <a:pt x="1" y="962"/>
                    <a:pt x="1" y="2219"/>
                  </a:cubicBezTo>
                  <a:cubicBezTo>
                    <a:pt x="1" y="3402"/>
                    <a:pt x="962" y="4437"/>
                    <a:pt x="2219" y="4437"/>
                  </a:cubicBezTo>
                  <a:cubicBezTo>
                    <a:pt x="3476" y="4437"/>
                    <a:pt x="4437" y="3476"/>
                    <a:pt x="4437" y="2219"/>
                  </a:cubicBezTo>
                  <a:cubicBezTo>
                    <a:pt x="4437" y="999"/>
                    <a:pt x="3476" y="1"/>
                    <a:pt x="2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7"/>
            <p:cNvSpPr/>
            <p:nvPr/>
          </p:nvSpPr>
          <p:spPr>
            <a:xfrm rot="5400000">
              <a:off x="6582785" y="2441996"/>
              <a:ext cx="68884" cy="161538"/>
            </a:xfrm>
            <a:custGeom>
              <a:avLst/>
              <a:gdLst/>
              <a:ahLst/>
              <a:cxnLst/>
              <a:rect l="l" t="t" r="r" b="b"/>
              <a:pathLst>
                <a:path w="3883" h="9111" extrusionOk="0">
                  <a:moveTo>
                    <a:pt x="1223" y="1"/>
                  </a:moveTo>
                  <a:cubicBezTo>
                    <a:pt x="1138" y="1"/>
                    <a:pt x="1050" y="11"/>
                    <a:pt x="962" y="33"/>
                  </a:cubicBezTo>
                  <a:cubicBezTo>
                    <a:pt x="371" y="144"/>
                    <a:pt x="1" y="699"/>
                    <a:pt x="149" y="1327"/>
                  </a:cubicBezTo>
                  <a:lnTo>
                    <a:pt x="1628" y="8241"/>
                  </a:lnTo>
                  <a:cubicBezTo>
                    <a:pt x="1725" y="8762"/>
                    <a:pt x="2167" y="9111"/>
                    <a:pt x="2701" y="9111"/>
                  </a:cubicBezTo>
                  <a:cubicBezTo>
                    <a:pt x="2773" y="9111"/>
                    <a:pt x="2847" y="9104"/>
                    <a:pt x="2922" y="9091"/>
                  </a:cubicBezTo>
                  <a:cubicBezTo>
                    <a:pt x="3513" y="8943"/>
                    <a:pt x="3883" y="8389"/>
                    <a:pt x="3735" y="7797"/>
                  </a:cubicBezTo>
                  <a:lnTo>
                    <a:pt x="2256" y="847"/>
                  </a:lnTo>
                  <a:cubicBezTo>
                    <a:pt x="2130" y="343"/>
                    <a:pt x="1710" y="1"/>
                    <a:pt x="122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7"/>
            <p:cNvSpPr/>
            <p:nvPr/>
          </p:nvSpPr>
          <p:spPr>
            <a:xfrm rot="5400000">
              <a:off x="6566936" y="2479841"/>
              <a:ext cx="59056" cy="128489"/>
            </a:xfrm>
            <a:custGeom>
              <a:avLst/>
              <a:gdLst/>
              <a:ahLst/>
              <a:cxnLst/>
              <a:rect l="l" t="t" r="r" b="b"/>
              <a:pathLst>
                <a:path w="3329" h="7247" extrusionOk="0">
                  <a:moveTo>
                    <a:pt x="1664" y="1"/>
                  </a:moveTo>
                  <a:cubicBezTo>
                    <a:pt x="740" y="1"/>
                    <a:pt x="1" y="740"/>
                    <a:pt x="1" y="1664"/>
                  </a:cubicBezTo>
                  <a:lnTo>
                    <a:pt x="1" y="5583"/>
                  </a:lnTo>
                  <a:cubicBezTo>
                    <a:pt x="1" y="6508"/>
                    <a:pt x="740" y="7247"/>
                    <a:pt x="1664" y="7247"/>
                  </a:cubicBezTo>
                  <a:cubicBezTo>
                    <a:pt x="2589" y="7247"/>
                    <a:pt x="3328" y="6508"/>
                    <a:pt x="3328" y="5583"/>
                  </a:cubicBezTo>
                  <a:lnTo>
                    <a:pt x="3328" y="1664"/>
                  </a:lnTo>
                  <a:cubicBezTo>
                    <a:pt x="3328" y="740"/>
                    <a:pt x="2589" y="1"/>
                    <a:pt x="1664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7"/>
            <p:cNvSpPr/>
            <p:nvPr/>
          </p:nvSpPr>
          <p:spPr>
            <a:xfrm rot="5400000">
              <a:off x="6321421" y="2460517"/>
              <a:ext cx="150205" cy="305490"/>
            </a:xfrm>
            <a:custGeom>
              <a:avLst/>
              <a:gdLst/>
              <a:ahLst/>
              <a:cxnLst/>
              <a:rect l="l" t="t" r="r" b="b"/>
              <a:pathLst>
                <a:path w="8467" h="26324" extrusionOk="0">
                  <a:moveTo>
                    <a:pt x="370" y="1"/>
                  </a:moveTo>
                  <a:lnTo>
                    <a:pt x="1" y="26324"/>
                  </a:lnTo>
                  <a:lnTo>
                    <a:pt x="8467" y="26324"/>
                  </a:lnTo>
                  <a:lnTo>
                    <a:pt x="8134" y="1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7"/>
            <p:cNvSpPr/>
            <p:nvPr/>
          </p:nvSpPr>
          <p:spPr>
            <a:xfrm rot="5400000">
              <a:off x="6299780" y="2477310"/>
              <a:ext cx="155456" cy="271923"/>
            </a:xfrm>
            <a:custGeom>
              <a:avLst/>
              <a:gdLst/>
              <a:ahLst/>
              <a:cxnLst/>
              <a:rect l="l" t="t" r="r" b="b"/>
              <a:pathLst>
                <a:path w="8763" h="25732" extrusionOk="0">
                  <a:moveTo>
                    <a:pt x="1" y="0"/>
                  </a:moveTo>
                  <a:lnTo>
                    <a:pt x="1" y="25732"/>
                  </a:lnTo>
                  <a:lnTo>
                    <a:pt x="8763" y="25732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7"/>
            <p:cNvSpPr/>
            <p:nvPr/>
          </p:nvSpPr>
          <p:spPr>
            <a:xfrm rot="5400000">
              <a:off x="6523647" y="2546085"/>
              <a:ext cx="160707" cy="143560"/>
            </a:xfrm>
            <a:custGeom>
              <a:avLst/>
              <a:gdLst/>
              <a:ahLst/>
              <a:cxnLst/>
              <a:rect l="l" t="t" r="r" b="b"/>
              <a:pathLst>
                <a:path w="9059" h="8097" extrusionOk="0">
                  <a:moveTo>
                    <a:pt x="1" y="0"/>
                  </a:moveTo>
                  <a:lnTo>
                    <a:pt x="1" y="6803"/>
                  </a:lnTo>
                  <a:cubicBezTo>
                    <a:pt x="1" y="7542"/>
                    <a:pt x="592" y="8097"/>
                    <a:pt x="1295" y="8097"/>
                  </a:cubicBezTo>
                  <a:lnTo>
                    <a:pt x="7764" y="8097"/>
                  </a:lnTo>
                  <a:cubicBezTo>
                    <a:pt x="8504" y="8097"/>
                    <a:pt x="9058" y="7505"/>
                    <a:pt x="9058" y="6803"/>
                  </a:cubicBezTo>
                  <a:lnTo>
                    <a:pt x="9058" y="0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7"/>
            <p:cNvSpPr/>
            <p:nvPr/>
          </p:nvSpPr>
          <p:spPr>
            <a:xfrm rot="5400000">
              <a:off x="6692777" y="2489670"/>
              <a:ext cx="38070" cy="213753"/>
            </a:xfrm>
            <a:custGeom>
              <a:avLst/>
              <a:gdLst/>
              <a:ahLst/>
              <a:cxnLst/>
              <a:rect l="l" t="t" r="r" b="b"/>
              <a:pathLst>
                <a:path w="2146" h="12056" extrusionOk="0">
                  <a:moveTo>
                    <a:pt x="1073" y="1"/>
                  </a:moveTo>
                  <a:cubicBezTo>
                    <a:pt x="481" y="1"/>
                    <a:pt x="1" y="444"/>
                    <a:pt x="1" y="1036"/>
                  </a:cubicBezTo>
                  <a:lnTo>
                    <a:pt x="1" y="11092"/>
                  </a:lnTo>
                  <a:cubicBezTo>
                    <a:pt x="1" y="11610"/>
                    <a:pt x="481" y="12053"/>
                    <a:pt x="1073" y="12053"/>
                  </a:cubicBezTo>
                  <a:cubicBezTo>
                    <a:pt x="1098" y="12055"/>
                    <a:pt x="1123" y="12056"/>
                    <a:pt x="1147" y="12056"/>
                  </a:cubicBezTo>
                  <a:cubicBezTo>
                    <a:pt x="1704" y="12056"/>
                    <a:pt x="2145" y="11659"/>
                    <a:pt x="2145" y="11092"/>
                  </a:cubicBezTo>
                  <a:lnTo>
                    <a:pt x="2145" y="1036"/>
                  </a:lnTo>
                  <a:cubicBezTo>
                    <a:pt x="2145" y="444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 rot="5400000">
              <a:off x="6640674" y="2584429"/>
              <a:ext cx="37414" cy="107515"/>
            </a:xfrm>
            <a:custGeom>
              <a:avLst/>
              <a:gdLst/>
              <a:ahLst/>
              <a:cxnLst/>
              <a:rect l="l" t="t" r="r" b="b"/>
              <a:pathLst>
                <a:path w="2109" h="6064" extrusionOk="0">
                  <a:moveTo>
                    <a:pt x="1073" y="0"/>
                  </a:moveTo>
                  <a:cubicBezTo>
                    <a:pt x="445" y="0"/>
                    <a:pt x="1" y="444"/>
                    <a:pt x="1" y="1072"/>
                  </a:cubicBezTo>
                  <a:lnTo>
                    <a:pt x="1" y="4991"/>
                  </a:lnTo>
                  <a:cubicBezTo>
                    <a:pt x="1" y="5583"/>
                    <a:pt x="445" y="6063"/>
                    <a:pt x="1073" y="6063"/>
                  </a:cubicBezTo>
                  <a:cubicBezTo>
                    <a:pt x="1665" y="6063"/>
                    <a:pt x="2108" y="5583"/>
                    <a:pt x="2108" y="4991"/>
                  </a:cubicBezTo>
                  <a:lnTo>
                    <a:pt x="2108" y="1072"/>
                  </a:lnTo>
                  <a:cubicBezTo>
                    <a:pt x="2108" y="444"/>
                    <a:pt x="1665" y="0"/>
                    <a:pt x="1073" y="0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 rot="5400000">
              <a:off x="6595463" y="2600193"/>
              <a:ext cx="36083" cy="159942"/>
            </a:xfrm>
            <a:custGeom>
              <a:avLst/>
              <a:gdLst/>
              <a:ahLst/>
              <a:cxnLst/>
              <a:rect l="l" t="t" r="r" b="b"/>
              <a:pathLst>
                <a:path w="2034" h="9021" extrusionOk="0">
                  <a:moveTo>
                    <a:pt x="998" y="0"/>
                  </a:moveTo>
                  <a:cubicBezTo>
                    <a:pt x="444" y="0"/>
                    <a:pt x="0" y="444"/>
                    <a:pt x="0" y="998"/>
                  </a:cubicBezTo>
                  <a:lnTo>
                    <a:pt x="0" y="7986"/>
                  </a:lnTo>
                  <a:cubicBezTo>
                    <a:pt x="0" y="8540"/>
                    <a:pt x="444" y="9021"/>
                    <a:pt x="998" y="9021"/>
                  </a:cubicBezTo>
                  <a:cubicBezTo>
                    <a:pt x="1553" y="9021"/>
                    <a:pt x="2033" y="8540"/>
                    <a:pt x="2033" y="7986"/>
                  </a:cubicBezTo>
                  <a:lnTo>
                    <a:pt x="2033" y="998"/>
                  </a:lnTo>
                  <a:cubicBezTo>
                    <a:pt x="2033" y="444"/>
                    <a:pt x="1553" y="0"/>
                    <a:pt x="998" y="0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 rot="5400000">
              <a:off x="6673288" y="2454760"/>
              <a:ext cx="80025" cy="164215"/>
            </a:xfrm>
            <a:custGeom>
              <a:avLst/>
              <a:gdLst/>
              <a:ahLst/>
              <a:cxnLst/>
              <a:rect l="l" t="t" r="r" b="b"/>
              <a:pathLst>
                <a:path w="4511" h="9262" extrusionOk="0">
                  <a:moveTo>
                    <a:pt x="1258" y="1"/>
                  </a:moveTo>
                  <a:cubicBezTo>
                    <a:pt x="1138" y="1"/>
                    <a:pt x="1013" y="19"/>
                    <a:pt x="888" y="56"/>
                  </a:cubicBezTo>
                  <a:cubicBezTo>
                    <a:pt x="296" y="277"/>
                    <a:pt x="0" y="906"/>
                    <a:pt x="222" y="1497"/>
                  </a:cubicBezTo>
                  <a:lnTo>
                    <a:pt x="2293" y="7302"/>
                  </a:lnTo>
                  <a:lnTo>
                    <a:pt x="2293" y="8152"/>
                  </a:lnTo>
                  <a:cubicBezTo>
                    <a:pt x="2293" y="8744"/>
                    <a:pt x="2810" y="9261"/>
                    <a:pt x="3402" y="9261"/>
                  </a:cubicBezTo>
                  <a:cubicBezTo>
                    <a:pt x="3993" y="9261"/>
                    <a:pt x="4511" y="8744"/>
                    <a:pt x="4511" y="8152"/>
                  </a:cubicBezTo>
                  <a:lnTo>
                    <a:pt x="4511" y="7117"/>
                  </a:lnTo>
                  <a:cubicBezTo>
                    <a:pt x="4511" y="7006"/>
                    <a:pt x="4511" y="6895"/>
                    <a:pt x="4437" y="6747"/>
                  </a:cubicBezTo>
                  <a:lnTo>
                    <a:pt x="2330" y="758"/>
                  </a:lnTo>
                  <a:cubicBezTo>
                    <a:pt x="2152" y="285"/>
                    <a:pt x="1738" y="1"/>
                    <a:pt x="1258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8" name="Google Shape;968;p37"/>
          <p:cNvSpPr/>
          <p:nvPr/>
        </p:nvSpPr>
        <p:spPr>
          <a:xfrm>
            <a:off x="951347" y="3221145"/>
            <a:ext cx="1022510" cy="1022785"/>
          </a:xfrm>
          <a:custGeom>
            <a:avLst/>
            <a:gdLst/>
            <a:ahLst/>
            <a:cxnLst/>
            <a:rect l="l" t="t" r="r" b="b"/>
            <a:pathLst>
              <a:path w="58563" h="58562" extrusionOk="0">
                <a:moveTo>
                  <a:pt x="1" y="0"/>
                </a:moveTo>
                <a:lnTo>
                  <a:pt x="1" y="58562"/>
                </a:lnTo>
                <a:lnTo>
                  <a:pt x="58562" y="58562"/>
                </a:lnTo>
                <a:lnTo>
                  <a:pt x="58562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400" b="1" smtClean="0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rPr>
              <a:t>B</a:t>
            </a:r>
            <a:endParaRPr/>
          </a:p>
        </p:txBody>
      </p:sp>
      <p:grpSp>
        <p:nvGrpSpPr>
          <p:cNvPr id="969" name="Google Shape;969;p37"/>
          <p:cNvGrpSpPr/>
          <p:nvPr/>
        </p:nvGrpSpPr>
        <p:grpSpPr>
          <a:xfrm>
            <a:off x="2135101" y="3221145"/>
            <a:ext cx="1021846" cy="1056811"/>
            <a:chOff x="7405249" y="3226265"/>
            <a:chExt cx="1021846" cy="1056811"/>
          </a:xfrm>
        </p:grpSpPr>
        <p:sp>
          <p:nvSpPr>
            <p:cNvPr id="970" name="Google Shape;970;p37"/>
            <p:cNvSpPr/>
            <p:nvPr/>
          </p:nvSpPr>
          <p:spPr>
            <a:xfrm>
              <a:off x="7405249" y="3226265"/>
              <a:ext cx="1021846" cy="1022785"/>
            </a:xfrm>
            <a:custGeom>
              <a:avLst/>
              <a:gdLst/>
              <a:ahLst/>
              <a:cxnLst/>
              <a:rect l="l" t="t" r="r" b="b"/>
              <a:pathLst>
                <a:path w="58525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 rot="5400000">
              <a:off x="7708692" y="3561310"/>
              <a:ext cx="59048" cy="125735"/>
            </a:xfrm>
            <a:custGeom>
              <a:avLst/>
              <a:gdLst/>
              <a:ahLst/>
              <a:cxnLst/>
              <a:rect l="l" t="t" r="r" b="b"/>
              <a:pathLst>
                <a:path w="3329" h="7247" extrusionOk="0">
                  <a:moveTo>
                    <a:pt x="1664" y="1"/>
                  </a:moveTo>
                  <a:cubicBezTo>
                    <a:pt x="740" y="1"/>
                    <a:pt x="1" y="740"/>
                    <a:pt x="1" y="1664"/>
                  </a:cubicBezTo>
                  <a:lnTo>
                    <a:pt x="1" y="5583"/>
                  </a:lnTo>
                  <a:cubicBezTo>
                    <a:pt x="1" y="6507"/>
                    <a:pt x="740" y="7247"/>
                    <a:pt x="1664" y="7247"/>
                  </a:cubicBezTo>
                  <a:cubicBezTo>
                    <a:pt x="2589" y="7247"/>
                    <a:pt x="3328" y="6507"/>
                    <a:pt x="3328" y="5583"/>
                  </a:cubicBezTo>
                  <a:lnTo>
                    <a:pt x="3328" y="1664"/>
                  </a:lnTo>
                  <a:cubicBezTo>
                    <a:pt x="3328" y="740"/>
                    <a:pt x="2589" y="1"/>
                    <a:pt x="1664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 rot="5400000">
              <a:off x="7485785" y="3562175"/>
              <a:ext cx="148871" cy="263659"/>
            </a:xfrm>
            <a:custGeom>
              <a:avLst/>
              <a:gdLst/>
              <a:ahLst/>
              <a:cxnLst/>
              <a:rect l="l" t="t" r="r" b="b"/>
              <a:pathLst>
                <a:path w="8393" h="26287" extrusionOk="0">
                  <a:moveTo>
                    <a:pt x="296" y="1"/>
                  </a:moveTo>
                  <a:lnTo>
                    <a:pt x="1" y="26287"/>
                  </a:lnTo>
                  <a:lnTo>
                    <a:pt x="8393" y="26287"/>
                  </a:lnTo>
                  <a:lnTo>
                    <a:pt x="8060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 rot="5400000">
              <a:off x="7467531" y="3574166"/>
              <a:ext cx="154799" cy="239038"/>
            </a:xfrm>
            <a:custGeom>
              <a:avLst/>
              <a:gdLst/>
              <a:ahLst/>
              <a:cxnLst/>
              <a:rect l="l" t="t" r="r" b="b"/>
              <a:pathLst>
                <a:path w="8726" h="34051" extrusionOk="0">
                  <a:moveTo>
                    <a:pt x="1" y="0"/>
                  </a:moveTo>
                  <a:lnTo>
                    <a:pt x="1" y="34050"/>
                  </a:lnTo>
                  <a:lnTo>
                    <a:pt x="8726" y="34050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7"/>
            <p:cNvSpPr/>
            <p:nvPr/>
          </p:nvSpPr>
          <p:spPr>
            <a:xfrm rot="5400000">
              <a:off x="7665889" y="3627707"/>
              <a:ext cx="160684" cy="140483"/>
            </a:xfrm>
            <a:custGeom>
              <a:avLst/>
              <a:gdLst/>
              <a:ahLst/>
              <a:cxnLst/>
              <a:rect l="l" t="t" r="r" b="b"/>
              <a:pathLst>
                <a:path w="9059" h="8097" extrusionOk="0">
                  <a:moveTo>
                    <a:pt x="1" y="0"/>
                  </a:moveTo>
                  <a:lnTo>
                    <a:pt x="1" y="6803"/>
                  </a:lnTo>
                  <a:cubicBezTo>
                    <a:pt x="1" y="7542"/>
                    <a:pt x="592" y="8097"/>
                    <a:pt x="1295" y="8097"/>
                  </a:cubicBezTo>
                  <a:lnTo>
                    <a:pt x="7764" y="8097"/>
                  </a:lnTo>
                  <a:cubicBezTo>
                    <a:pt x="8504" y="8097"/>
                    <a:pt x="9058" y="7505"/>
                    <a:pt x="9058" y="6803"/>
                  </a:cubicBezTo>
                  <a:lnTo>
                    <a:pt x="9058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7"/>
            <p:cNvSpPr/>
            <p:nvPr/>
          </p:nvSpPr>
          <p:spPr>
            <a:xfrm rot="5400000">
              <a:off x="7831437" y="3543581"/>
              <a:ext cx="37408" cy="182834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36" y="1"/>
                  </a:moveTo>
                  <a:cubicBezTo>
                    <a:pt x="444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4" y="10538"/>
                    <a:pt x="1036" y="10538"/>
                  </a:cubicBezTo>
                  <a:cubicBezTo>
                    <a:pt x="1627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27" y="1"/>
                    <a:pt x="1036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 rot="5400000">
              <a:off x="7841024" y="3579745"/>
              <a:ext cx="38065" cy="193782"/>
            </a:xfrm>
            <a:custGeom>
              <a:avLst/>
              <a:gdLst/>
              <a:ahLst/>
              <a:cxnLst/>
              <a:rect l="l" t="t" r="r" b="b"/>
              <a:pathLst>
                <a:path w="2146" h="11169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0168"/>
                  </a:lnTo>
                  <a:cubicBezTo>
                    <a:pt x="1" y="10722"/>
                    <a:pt x="481" y="11166"/>
                    <a:pt x="1073" y="11166"/>
                  </a:cubicBezTo>
                  <a:cubicBezTo>
                    <a:pt x="1098" y="11167"/>
                    <a:pt x="1123" y="11168"/>
                    <a:pt x="1147" y="11168"/>
                  </a:cubicBezTo>
                  <a:cubicBezTo>
                    <a:pt x="1704" y="11168"/>
                    <a:pt x="2145" y="10770"/>
                    <a:pt x="2145" y="10168"/>
                  </a:cubicBezTo>
                  <a:lnTo>
                    <a:pt x="2145" y="1073"/>
                  </a:lnTo>
                  <a:cubicBezTo>
                    <a:pt x="2145" y="481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7"/>
            <p:cNvSpPr/>
            <p:nvPr/>
          </p:nvSpPr>
          <p:spPr>
            <a:xfrm rot="5400000">
              <a:off x="7831437" y="3626858"/>
              <a:ext cx="37408" cy="182834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73" y="1"/>
                  </a:moveTo>
                  <a:cubicBezTo>
                    <a:pt x="445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5" y="10538"/>
                    <a:pt x="1073" y="10538"/>
                  </a:cubicBezTo>
                  <a:cubicBezTo>
                    <a:pt x="1665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7"/>
            <p:cNvSpPr/>
            <p:nvPr/>
          </p:nvSpPr>
          <p:spPr>
            <a:xfrm rot="5400000">
              <a:off x="7705070" y="3623930"/>
              <a:ext cx="67562" cy="66728"/>
            </a:xfrm>
            <a:custGeom>
              <a:avLst/>
              <a:gdLst/>
              <a:ahLst/>
              <a:cxnLst/>
              <a:rect l="l" t="t" r="r" b="b"/>
              <a:pathLst>
                <a:path w="3809" h="3846" extrusionOk="0">
                  <a:moveTo>
                    <a:pt x="185" y="0"/>
                  </a:moveTo>
                  <a:cubicBezTo>
                    <a:pt x="74" y="0"/>
                    <a:pt x="0" y="111"/>
                    <a:pt x="0" y="185"/>
                  </a:cubicBezTo>
                  <a:cubicBezTo>
                    <a:pt x="0" y="296"/>
                    <a:pt x="74" y="370"/>
                    <a:pt x="185" y="370"/>
                  </a:cubicBezTo>
                  <a:cubicBezTo>
                    <a:pt x="1997" y="370"/>
                    <a:pt x="3476" y="1849"/>
                    <a:pt x="3476" y="3660"/>
                  </a:cubicBezTo>
                  <a:cubicBezTo>
                    <a:pt x="3476" y="3734"/>
                    <a:pt x="3550" y="3845"/>
                    <a:pt x="3660" y="3845"/>
                  </a:cubicBezTo>
                  <a:cubicBezTo>
                    <a:pt x="3734" y="3845"/>
                    <a:pt x="3808" y="3734"/>
                    <a:pt x="3771" y="3623"/>
                  </a:cubicBezTo>
                  <a:cubicBezTo>
                    <a:pt x="3771" y="1627"/>
                    <a:pt x="2182" y="0"/>
                    <a:pt x="185" y="0"/>
                  </a:cubicBez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7"/>
            <p:cNvSpPr/>
            <p:nvPr/>
          </p:nvSpPr>
          <p:spPr>
            <a:xfrm rot="5400000">
              <a:off x="7716517" y="3678334"/>
              <a:ext cx="164622" cy="35290"/>
            </a:xfrm>
            <a:custGeom>
              <a:avLst/>
              <a:gdLst/>
              <a:ahLst/>
              <a:cxnLst/>
              <a:rect l="l" t="t" r="r" b="b"/>
              <a:pathLst>
                <a:path w="9281" h="2034" extrusionOk="0">
                  <a:moveTo>
                    <a:pt x="1" y="0"/>
                  </a:moveTo>
                  <a:lnTo>
                    <a:pt x="1" y="2034"/>
                  </a:lnTo>
                  <a:lnTo>
                    <a:pt x="9280" y="2034"/>
                  </a:lnTo>
                  <a:lnTo>
                    <a:pt x="9280" y="0"/>
                  </a:ln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7"/>
            <p:cNvSpPr/>
            <p:nvPr/>
          </p:nvSpPr>
          <p:spPr>
            <a:xfrm rot="2701044">
              <a:off x="7814181" y="3675970"/>
              <a:ext cx="231150" cy="36814"/>
            </a:xfrm>
            <a:custGeom>
              <a:avLst/>
              <a:gdLst/>
              <a:ahLst/>
              <a:cxnLst/>
              <a:rect l="l" t="t" r="r" b="b"/>
              <a:pathLst>
                <a:path w="13236" h="2108" extrusionOk="0">
                  <a:moveTo>
                    <a:pt x="1035" y="1"/>
                  </a:moveTo>
                  <a:cubicBezTo>
                    <a:pt x="481" y="1"/>
                    <a:pt x="74" y="444"/>
                    <a:pt x="74" y="1036"/>
                  </a:cubicBezTo>
                  <a:cubicBezTo>
                    <a:pt x="0" y="1664"/>
                    <a:pt x="444" y="2108"/>
                    <a:pt x="1035" y="2108"/>
                  </a:cubicBezTo>
                  <a:lnTo>
                    <a:pt x="12164" y="2108"/>
                  </a:lnTo>
                  <a:cubicBezTo>
                    <a:pt x="12755" y="2108"/>
                    <a:pt x="13236" y="1664"/>
                    <a:pt x="13236" y="1036"/>
                  </a:cubicBezTo>
                  <a:cubicBezTo>
                    <a:pt x="13236" y="444"/>
                    <a:pt x="12755" y="1"/>
                    <a:pt x="12164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7"/>
            <p:cNvSpPr/>
            <p:nvPr/>
          </p:nvSpPr>
          <p:spPr>
            <a:xfrm rot="2701044">
              <a:off x="7954086" y="3695571"/>
              <a:ext cx="113654" cy="112292"/>
            </a:xfrm>
            <a:custGeom>
              <a:avLst/>
              <a:gdLst/>
              <a:ahLst/>
              <a:cxnLst/>
              <a:rect l="l" t="t" r="r" b="b"/>
              <a:pathLst>
                <a:path w="6508" h="6430" extrusionOk="0">
                  <a:moveTo>
                    <a:pt x="3461" y="3048"/>
                  </a:moveTo>
                  <a:lnTo>
                    <a:pt x="2663" y="3176"/>
                  </a:lnTo>
                  <a:lnTo>
                    <a:pt x="2589" y="3065"/>
                  </a:lnTo>
                  <a:lnTo>
                    <a:pt x="3461" y="3048"/>
                  </a:lnTo>
                  <a:close/>
                  <a:moveTo>
                    <a:pt x="5314" y="0"/>
                  </a:moveTo>
                  <a:cubicBezTo>
                    <a:pt x="5232" y="0"/>
                    <a:pt x="5149" y="11"/>
                    <a:pt x="5066" y="33"/>
                  </a:cubicBezTo>
                  <a:lnTo>
                    <a:pt x="851" y="1290"/>
                  </a:lnTo>
                  <a:cubicBezTo>
                    <a:pt x="593" y="1364"/>
                    <a:pt x="297" y="1549"/>
                    <a:pt x="186" y="1845"/>
                  </a:cubicBezTo>
                  <a:cubicBezTo>
                    <a:pt x="38" y="2104"/>
                    <a:pt x="1" y="2436"/>
                    <a:pt x="112" y="2732"/>
                  </a:cubicBezTo>
                  <a:lnTo>
                    <a:pt x="1036" y="4765"/>
                  </a:lnTo>
                  <a:cubicBezTo>
                    <a:pt x="1200" y="5125"/>
                    <a:pt x="1624" y="5370"/>
                    <a:pt x="2053" y="5370"/>
                  </a:cubicBezTo>
                  <a:cubicBezTo>
                    <a:pt x="2108" y="5370"/>
                    <a:pt x="2164" y="5365"/>
                    <a:pt x="2219" y="5357"/>
                  </a:cubicBezTo>
                  <a:lnTo>
                    <a:pt x="3957" y="5061"/>
                  </a:lnTo>
                  <a:cubicBezTo>
                    <a:pt x="4511" y="4987"/>
                    <a:pt x="4918" y="4470"/>
                    <a:pt x="4807" y="3915"/>
                  </a:cubicBezTo>
                  <a:cubicBezTo>
                    <a:pt x="4720" y="3450"/>
                    <a:pt x="4358" y="3122"/>
                    <a:pt x="3937" y="3039"/>
                  </a:cubicBezTo>
                  <a:lnTo>
                    <a:pt x="3937" y="3039"/>
                  </a:lnTo>
                  <a:lnTo>
                    <a:pt x="4511" y="3028"/>
                  </a:lnTo>
                  <a:lnTo>
                    <a:pt x="5953" y="6429"/>
                  </a:lnTo>
                  <a:cubicBezTo>
                    <a:pt x="6508" y="6281"/>
                    <a:pt x="6471" y="1364"/>
                    <a:pt x="6323" y="810"/>
                  </a:cubicBezTo>
                  <a:cubicBezTo>
                    <a:pt x="6197" y="338"/>
                    <a:pt x="5778" y="0"/>
                    <a:pt x="5314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 rot="2701044">
              <a:off x="7949493" y="3685336"/>
              <a:ext cx="119470" cy="112048"/>
            </a:xfrm>
            <a:custGeom>
              <a:avLst/>
              <a:gdLst/>
              <a:ahLst/>
              <a:cxnLst/>
              <a:rect l="l" t="t" r="r" b="b"/>
              <a:pathLst>
                <a:path w="6841" h="6416" extrusionOk="0">
                  <a:moveTo>
                    <a:pt x="5639" y="1"/>
                  </a:moveTo>
                  <a:cubicBezTo>
                    <a:pt x="5548" y="1"/>
                    <a:pt x="5455" y="11"/>
                    <a:pt x="5361" y="33"/>
                  </a:cubicBezTo>
                  <a:lnTo>
                    <a:pt x="925" y="1364"/>
                  </a:lnTo>
                  <a:cubicBezTo>
                    <a:pt x="629" y="1475"/>
                    <a:pt x="333" y="1697"/>
                    <a:pt x="185" y="1993"/>
                  </a:cubicBezTo>
                  <a:cubicBezTo>
                    <a:pt x="1" y="2252"/>
                    <a:pt x="1" y="2584"/>
                    <a:pt x="149" y="2917"/>
                  </a:cubicBezTo>
                  <a:lnTo>
                    <a:pt x="1406" y="5764"/>
                  </a:lnTo>
                  <a:cubicBezTo>
                    <a:pt x="1564" y="6144"/>
                    <a:pt x="1940" y="6416"/>
                    <a:pt x="2370" y="6416"/>
                  </a:cubicBezTo>
                  <a:cubicBezTo>
                    <a:pt x="2441" y="6416"/>
                    <a:pt x="2515" y="6408"/>
                    <a:pt x="2589" y="6392"/>
                  </a:cubicBezTo>
                  <a:lnTo>
                    <a:pt x="4437" y="6097"/>
                  </a:lnTo>
                  <a:cubicBezTo>
                    <a:pt x="5066" y="5949"/>
                    <a:pt x="5472" y="5394"/>
                    <a:pt x="5435" y="4840"/>
                  </a:cubicBezTo>
                  <a:cubicBezTo>
                    <a:pt x="5333" y="4295"/>
                    <a:pt x="4823" y="3907"/>
                    <a:pt x="4281" y="3907"/>
                  </a:cubicBezTo>
                  <a:cubicBezTo>
                    <a:pt x="4235" y="3907"/>
                    <a:pt x="4188" y="3909"/>
                    <a:pt x="4141" y="3915"/>
                  </a:cubicBezTo>
                  <a:lnTo>
                    <a:pt x="3106" y="4100"/>
                  </a:lnTo>
                  <a:lnTo>
                    <a:pt x="2736" y="3287"/>
                  </a:lnTo>
                  <a:lnTo>
                    <a:pt x="5879" y="2215"/>
                  </a:lnTo>
                  <a:cubicBezTo>
                    <a:pt x="6470" y="2067"/>
                    <a:pt x="6840" y="1475"/>
                    <a:pt x="6729" y="847"/>
                  </a:cubicBezTo>
                  <a:cubicBezTo>
                    <a:pt x="6603" y="343"/>
                    <a:pt x="6157" y="1"/>
                    <a:pt x="5639" y="1"/>
                  </a:cubicBez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 rot="2700862">
              <a:off x="7913586" y="3857895"/>
              <a:ext cx="342846" cy="356046"/>
            </a:xfrm>
            <a:custGeom>
              <a:avLst/>
              <a:gdLst/>
              <a:ahLst/>
              <a:cxnLst/>
              <a:rect l="l" t="t" r="r" b="b"/>
              <a:pathLst>
                <a:path w="24328" h="25252" extrusionOk="0">
                  <a:moveTo>
                    <a:pt x="371" y="1"/>
                  </a:moveTo>
                  <a:lnTo>
                    <a:pt x="1" y="6840"/>
                  </a:lnTo>
                  <a:lnTo>
                    <a:pt x="18375" y="25252"/>
                  </a:lnTo>
                  <a:lnTo>
                    <a:pt x="24328" y="19706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 rot="2701044">
              <a:off x="7884518" y="3799178"/>
              <a:ext cx="210508" cy="37460"/>
            </a:xfrm>
            <a:custGeom>
              <a:avLst/>
              <a:gdLst/>
              <a:ahLst/>
              <a:cxnLst/>
              <a:rect l="l" t="t" r="r" b="b"/>
              <a:pathLst>
                <a:path w="12054" h="2145" extrusionOk="0">
                  <a:moveTo>
                    <a:pt x="1036" y="1"/>
                  </a:moveTo>
                  <a:cubicBezTo>
                    <a:pt x="445" y="1"/>
                    <a:pt x="1" y="481"/>
                    <a:pt x="1" y="1073"/>
                  </a:cubicBezTo>
                  <a:cubicBezTo>
                    <a:pt x="1" y="1701"/>
                    <a:pt x="445" y="2145"/>
                    <a:pt x="1036" y="2145"/>
                  </a:cubicBezTo>
                  <a:lnTo>
                    <a:pt x="10981" y="2145"/>
                  </a:lnTo>
                  <a:cubicBezTo>
                    <a:pt x="11573" y="2145"/>
                    <a:pt x="12053" y="1701"/>
                    <a:pt x="12053" y="1073"/>
                  </a:cubicBezTo>
                  <a:cubicBezTo>
                    <a:pt x="12053" y="481"/>
                    <a:pt x="11573" y="1"/>
                    <a:pt x="10981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7"/>
            <p:cNvSpPr/>
            <p:nvPr/>
          </p:nvSpPr>
          <p:spPr>
            <a:xfrm rot="2701030">
              <a:off x="7953798" y="3738941"/>
              <a:ext cx="166278" cy="127017"/>
            </a:xfrm>
            <a:custGeom>
              <a:avLst/>
              <a:gdLst/>
              <a:ahLst/>
              <a:cxnLst/>
              <a:rect l="l" t="t" r="r" b="b"/>
              <a:pathLst>
                <a:path w="9392" h="7238" extrusionOk="0">
                  <a:moveTo>
                    <a:pt x="2145" y="1"/>
                  </a:moveTo>
                  <a:lnTo>
                    <a:pt x="2145" y="703"/>
                  </a:lnTo>
                  <a:lnTo>
                    <a:pt x="3106" y="1221"/>
                  </a:lnTo>
                  <a:cubicBezTo>
                    <a:pt x="4142" y="1701"/>
                    <a:pt x="4511" y="2958"/>
                    <a:pt x="3994" y="3920"/>
                  </a:cubicBezTo>
                  <a:cubicBezTo>
                    <a:pt x="3624" y="4659"/>
                    <a:pt x="2885" y="5029"/>
                    <a:pt x="2145" y="5029"/>
                  </a:cubicBezTo>
                  <a:lnTo>
                    <a:pt x="1" y="5768"/>
                  </a:lnTo>
                  <a:lnTo>
                    <a:pt x="5694" y="6766"/>
                  </a:lnTo>
                  <a:cubicBezTo>
                    <a:pt x="6027" y="7081"/>
                    <a:pt x="6452" y="7238"/>
                    <a:pt x="6877" y="7238"/>
                  </a:cubicBezTo>
                  <a:cubicBezTo>
                    <a:pt x="7303" y="7238"/>
                    <a:pt x="7728" y="7081"/>
                    <a:pt x="8060" y="6766"/>
                  </a:cubicBezTo>
                  <a:cubicBezTo>
                    <a:pt x="8689" y="6101"/>
                    <a:pt x="8689" y="5029"/>
                    <a:pt x="8060" y="4400"/>
                  </a:cubicBezTo>
                  <a:lnTo>
                    <a:pt x="9391" y="3439"/>
                  </a:lnTo>
                  <a:lnTo>
                    <a:pt x="5436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7"/>
            <p:cNvSpPr/>
            <p:nvPr/>
          </p:nvSpPr>
          <p:spPr>
            <a:xfrm rot="2701044">
              <a:off x="7916995" y="3654409"/>
              <a:ext cx="213093" cy="74920"/>
            </a:xfrm>
            <a:custGeom>
              <a:avLst/>
              <a:gdLst/>
              <a:ahLst/>
              <a:cxnLst/>
              <a:rect l="l" t="t" r="r" b="b"/>
              <a:pathLst>
                <a:path w="12202" h="4290" extrusionOk="0">
                  <a:moveTo>
                    <a:pt x="1110" y="1"/>
                  </a:moveTo>
                  <a:cubicBezTo>
                    <a:pt x="518" y="1"/>
                    <a:pt x="1" y="481"/>
                    <a:pt x="1" y="1110"/>
                  </a:cubicBezTo>
                  <a:cubicBezTo>
                    <a:pt x="1" y="1701"/>
                    <a:pt x="518" y="2219"/>
                    <a:pt x="1110" y="2219"/>
                  </a:cubicBezTo>
                  <a:lnTo>
                    <a:pt x="6471" y="2219"/>
                  </a:lnTo>
                  <a:lnTo>
                    <a:pt x="10464" y="4141"/>
                  </a:lnTo>
                  <a:cubicBezTo>
                    <a:pt x="10574" y="4252"/>
                    <a:pt x="10759" y="4289"/>
                    <a:pt x="10944" y="4289"/>
                  </a:cubicBezTo>
                  <a:cubicBezTo>
                    <a:pt x="11388" y="4289"/>
                    <a:pt x="11758" y="4067"/>
                    <a:pt x="11942" y="3735"/>
                  </a:cubicBezTo>
                  <a:cubicBezTo>
                    <a:pt x="12201" y="3180"/>
                    <a:pt x="12016" y="2478"/>
                    <a:pt x="11462" y="2219"/>
                  </a:cubicBezTo>
                  <a:lnTo>
                    <a:pt x="7247" y="111"/>
                  </a:lnTo>
                  <a:cubicBezTo>
                    <a:pt x="7136" y="38"/>
                    <a:pt x="6951" y="1"/>
                    <a:pt x="6767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7806884" y="3537114"/>
              <a:ext cx="167860" cy="280261"/>
            </a:xfrm>
            <a:custGeom>
              <a:avLst/>
              <a:gdLst/>
              <a:ahLst/>
              <a:cxnLst/>
              <a:rect l="l" t="t" r="r" b="b"/>
              <a:pathLst>
                <a:path w="9614" h="16047" extrusionOk="0">
                  <a:moveTo>
                    <a:pt x="1036" y="1"/>
                  </a:moveTo>
                  <a:cubicBezTo>
                    <a:pt x="445" y="1"/>
                    <a:pt x="1" y="481"/>
                    <a:pt x="1" y="1073"/>
                  </a:cubicBezTo>
                  <a:lnTo>
                    <a:pt x="1" y="14974"/>
                  </a:lnTo>
                  <a:cubicBezTo>
                    <a:pt x="1" y="15602"/>
                    <a:pt x="445" y="16046"/>
                    <a:pt x="1036" y="16046"/>
                  </a:cubicBezTo>
                  <a:lnTo>
                    <a:pt x="8541" y="16046"/>
                  </a:lnTo>
                  <a:cubicBezTo>
                    <a:pt x="9133" y="16046"/>
                    <a:pt x="9613" y="15602"/>
                    <a:pt x="9613" y="14974"/>
                  </a:cubicBezTo>
                  <a:lnTo>
                    <a:pt x="9613" y="1073"/>
                  </a:lnTo>
                  <a:cubicBezTo>
                    <a:pt x="9613" y="481"/>
                    <a:pt x="9133" y="1"/>
                    <a:pt x="8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7818511" y="3550038"/>
              <a:ext cx="144604" cy="239567"/>
            </a:xfrm>
            <a:custGeom>
              <a:avLst/>
              <a:gdLst/>
              <a:ahLst/>
              <a:cxnLst/>
              <a:rect l="l" t="t" r="r" b="b"/>
              <a:pathLst>
                <a:path w="8282" h="13717" extrusionOk="0">
                  <a:moveTo>
                    <a:pt x="0" y="0"/>
                  </a:moveTo>
                  <a:lnTo>
                    <a:pt x="0" y="13716"/>
                  </a:lnTo>
                  <a:lnTo>
                    <a:pt x="8282" y="13716"/>
                  </a:lnTo>
                  <a:lnTo>
                    <a:pt x="8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 rot="2701044">
              <a:off x="7916252" y="3650346"/>
              <a:ext cx="213093" cy="74920"/>
            </a:xfrm>
            <a:custGeom>
              <a:avLst/>
              <a:gdLst/>
              <a:ahLst/>
              <a:cxnLst/>
              <a:rect l="l" t="t" r="r" b="b"/>
              <a:pathLst>
                <a:path w="12202" h="4290" extrusionOk="0">
                  <a:moveTo>
                    <a:pt x="1110" y="1"/>
                  </a:moveTo>
                  <a:cubicBezTo>
                    <a:pt x="518" y="1"/>
                    <a:pt x="1" y="481"/>
                    <a:pt x="1" y="1110"/>
                  </a:cubicBezTo>
                  <a:cubicBezTo>
                    <a:pt x="1" y="1701"/>
                    <a:pt x="518" y="2219"/>
                    <a:pt x="1110" y="2219"/>
                  </a:cubicBezTo>
                  <a:lnTo>
                    <a:pt x="6471" y="2219"/>
                  </a:lnTo>
                  <a:lnTo>
                    <a:pt x="10464" y="4141"/>
                  </a:lnTo>
                  <a:cubicBezTo>
                    <a:pt x="10574" y="4252"/>
                    <a:pt x="10759" y="4289"/>
                    <a:pt x="10944" y="4289"/>
                  </a:cubicBezTo>
                  <a:cubicBezTo>
                    <a:pt x="11388" y="4289"/>
                    <a:pt x="11758" y="4067"/>
                    <a:pt x="11942" y="3735"/>
                  </a:cubicBezTo>
                  <a:cubicBezTo>
                    <a:pt x="12201" y="3180"/>
                    <a:pt x="12016" y="2478"/>
                    <a:pt x="11462" y="2219"/>
                  </a:cubicBezTo>
                  <a:lnTo>
                    <a:pt x="7247" y="111"/>
                  </a:lnTo>
                  <a:cubicBezTo>
                    <a:pt x="7136" y="38"/>
                    <a:pt x="6951" y="1"/>
                    <a:pt x="6767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7"/>
            <p:cNvSpPr/>
            <p:nvPr/>
          </p:nvSpPr>
          <p:spPr>
            <a:xfrm rot="5400000">
              <a:off x="7719960" y="3521944"/>
              <a:ext cx="68884" cy="161769"/>
            </a:xfrm>
            <a:custGeom>
              <a:avLst/>
              <a:gdLst/>
              <a:ahLst/>
              <a:cxnLst/>
              <a:rect l="l" t="t" r="r" b="b"/>
              <a:pathLst>
                <a:path w="3883" h="9124" extrusionOk="0">
                  <a:moveTo>
                    <a:pt x="1225" y="1"/>
                  </a:moveTo>
                  <a:cubicBezTo>
                    <a:pt x="1139" y="1"/>
                    <a:pt x="1050" y="11"/>
                    <a:pt x="962" y="33"/>
                  </a:cubicBezTo>
                  <a:cubicBezTo>
                    <a:pt x="371" y="181"/>
                    <a:pt x="1" y="736"/>
                    <a:pt x="149" y="1327"/>
                  </a:cubicBezTo>
                  <a:lnTo>
                    <a:pt x="1628" y="8241"/>
                  </a:lnTo>
                  <a:cubicBezTo>
                    <a:pt x="1754" y="8776"/>
                    <a:pt x="2174" y="9124"/>
                    <a:pt x="2662" y="9124"/>
                  </a:cubicBezTo>
                  <a:cubicBezTo>
                    <a:pt x="2747" y="9124"/>
                    <a:pt x="2834" y="9113"/>
                    <a:pt x="2922" y="9091"/>
                  </a:cubicBezTo>
                  <a:cubicBezTo>
                    <a:pt x="3513" y="8943"/>
                    <a:pt x="3883" y="8389"/>
                    <a:pt x="3735" y="7797"/>
                  </a:cubicBezTo>
                  <a:lnTo>
                    <a:pt x="2256" y="847"/>
                  </a:lnTo>
                  <a:cubicBezTo>
                    <a:pt x="2162" y="343"/>
                    <a:pt x="1719" y="1"/>
                    <a:pt x="1225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7980600" y="3869060"/>
              <a:ext cx="168506" cy="361618"/>
            </a:xfrm>
            <a:custGeom>
              <a:avLst/>
              <a:gdLst/>
              <a:ahLst/>
              <a:cxnLst/>
              <a:rect l="l" t="t" r="r" b="b"/>
              <a:pathLst>
                <a:path w="9651" h="25770" extrusionOk="0">
                  <a:moveTo>
                    <a:pt x="1" y="1"/>
                  </a:moveTo>
                  <a:lnTo>
                    <a:pt x="1" y="25770"/>
                  </a:lnTo>
                  <a:lnTo>
                    <a:pt x="9650" y="25770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29" y="2066281"/>
            <a:ext cx="1043787" cy="985104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3926078" y="1928483"/>
            <a:ext cx="45271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smtClean="0">
                <a:solidFill>
                  <a:schemeClr val="bg1">
                    <a:lumMod val="10000"/>
                  </a:schemeClr>
                </a:solidFill>
              </a:rPr>
              <a:t>LƯU VĂN BẢN </a:t>
            </a:r>
          </a:p>
          <a:p>
            <a:pPr algn="just">
              <a:lnSpc>
                <a:spcPct val="150000"/>
              </a:lnSpc>
            </a:pPr>
            <a:r>
              <a:rPr lang="vi-VN" sz="3600" b="1" smtClean="0">
                <a:solidFill>
                  <a:schemeClr val="bg1">
                    <a:lumMod val="10000"/>
                  </a:schemeClr>
                </a:solidFill>
              </a:rPr>
              <a:t>VÀ THOÁT KHỎI</a:t>
            </a:r>
          </a:p>
          <a:p>
            <a:pPr algn="just">
              <a:lnSpc>
                <a:spcPct val="150000"/>
              </a:lnSpc>
            </a:pPr>
            <a:r>
              <a:rPr lang="vi-VN" sz="3600" b="1" smtClean="0">
                <a:solidFill>
                  <a:schemeClr val="bg1">
                    <a:lumMod val="10000"/>
                  </a:schemeClr>
                </a:solidFill>
              </a:rPr>
              <a:t>PHẦN MỀM WORD</a:t>
            </a:r>
            <a:endParaRPr lang="en-US" sz="360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53606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733105" y="332208"/>
            <a:ext cx="3945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chemeClr val="tx2">
                    <a:lumMod val="50000"/>
                  </a:schemeClr>
                </a:solidFill>
              </a:rPr>
              <a:t>Hoạt động 1</a:t>
            </a:r>
            <a:r>
              <a:rPr lang="en-US" sz="2000" b="1">
                <a:solidFill>
                  <a:schemeClr val="tx2">
                    <a:lumMod val="50000"/>
                  </a:schemeClr>
                </a:solidFill>
              </a:rPr>
              <a:t>. Đọc (và quan sát)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598" y="196018"/>
            <a:ext cx="723507" cy="6724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780" y="185744"/>
            <a:ext cx="1366462" cy="995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0490" y="1004698"/>
            <a:ext cx="674498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i="1" smtClean="0">
                <a:solidFill>
                  <a:srgbClr val="002060"/>
                </a:solidFill>
              </a:rPr>
              <a:t>Quan sát hình ảnh và tìm </a:t>
            </a:r>
            <a:r>
              <a:rPr lang="vi-VN" sz="2000" i="1">
                <a:solidFill>
                  <a:srgbClr val="002060"/>
                </a:solidFill>
              </a:rPr>
              <a:t>hiểu cách lưu văn bản (lần đầu), thoát khỏi phần mềm Word.</a:t>
            </a:r>
            <a:endParaRPr lang="en-US" sz="2000" i="1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0" y="2099548"/>
            <a:ext cx="8126859" cy="2939502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8" y="209220"/>
            <a:ext cx="8764223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9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54"/>
          <p:cNvSpPr/>
          <p:nvPr/>
        </p:nvSpPr>
        <p:spPr>
          <a:xfrm>
            <a:off x="618459" y="361374"/>
            <a:ext cx="1376592" cy="63521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smtClean="0">
                <a:solidFill>
                  <a:schemeClr val="accent3"/>
                </a:solidFill>
                <a:latin typeface="+mn-lt"/>
                <a:ea typeface="Aleo"/>
                <a:cs typeface="Aleo"/>
                <a:sym typeface="Aleo"/>
              </a:rPr>
              <a:t>Lưu ý:</a:t>
            </a:r>
            <a:endParaRPr sz="120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4676" y="1149475"/>
            <a:ext cx="4982821" cy="3159263"/>
            <a:chOff x="544676" y="1149475"/>
            <a:chExt cx="4982821" cy="3159263"/>
          </a:xfrm>
        </p:grpSpPr>
        <p:sp>
          <p:nvSpPr>
            <p:cNvPr id="3" name="Rectangle 2"/>
            <p:cNvSpPr/>
            <p:nvPr/>
          </p:nvSpPr>
          <p:spPr>
            <a:xfrm>
              <a:off x="544676" y="1149475"/>
              <a:ext cx="4982821" cy="3159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70000"/>
                </a:lnSpc>
              </a:pPr>
              <a:r>
                <a:rPr lang="vi-VN" sz="2000"/>
                <a:t>Khi có nhiều tệp văn bản đang được mở, nháy chuột vào nút lệnh Close   </a:t>
              </a:r>
              <a:r>
                <a:rPr lang="vi-VN" sz="2000" smtClean="0"/>
                <a:t>   sẽ </a:t>
              </a:r>
              <a:r>
                <a:rPr lang="vi-VN" sz="2000"/>
                <a:t>chỉ đóng văn bản hiện thời. Khi chỉ có một văn bản đang mở, nháy chuột vào nút lệnh Close  </a:t>
              </a:r>
              <a:r>
                <a:rPr lang="vi-VN" sz="2000" smtClean="0"/>
                <a:t>      sẽ </a:t>
              </a:r>
              <a:r>
                <a:rPr lang="vi-VN" sz="2000"/>
                <a:t>đóng văn bản và thoát khỏi phần mềm Word.</a:t>
              </a:r>
              <a:endParaRPr lang="en-US" sz="20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352" y="1804765"/>
              <a:ext cx="393905" cy="39390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5051" y="3364725"/>
              <a:ext cx="393905" cy="393905"/>
            </a:xfrm>
            <a:prstGeom prst="rect">
              <a:avLst/>
            </a:prstGeom>
          </p:spPr>
        </p:pic>
      </p:grpSp>
      <p:pic>
        <p:nvPicPr>
          <p:cNvPr id="72" name="Picture 3"/>
          <p:cNvPicPr>
            <a:picLocks noChangeAspect="1"/>
          </p:cNvPicPr>
          <p:nvPr/>
        </p:nvPicPr>
        <p:blipFill>
          <a:blip r:embed="rId4"/>
          <a:srcRect l="18" r="18"/>
          <a:stretch>
            <a:fillRect/>
          </a:stretch>
        </p:blipFill>
        <p:spPr>
          <a:xfrm>
            <a:off x="5898684" y="1149475"/>
            <a:ext cx="2772703" cy="3262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3"/>
          <p:cNvSpPr txBox="1">
            <a:spLocks noGrp="1"/>
          </p:cNvSpPr>
          <p:nvPr>
            <p:ph type="subTitle" idx="1"/>
          </p:nvPr>
        </p:nvSpPr>
        <p:spPr>
          <a:xfrm>
            <a:off x="420910" y="492614"/>
            <a:ext cx="4838254" cy="5851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smtClean="0">
                <a:latin typeface="+mn-lt"/>
              </a:rPr>
              <a:t>GHI NHỚ</a:t>
            </a:r>
            <a:endParaRPr sz="2800" b="1">
              <a:latin typeface="+mn-lt"/>
            </a:endParaRPr>
          </a:p>
        </p:txBody>
      </p:sp>
      <p:grpSp>
        <p:nvGrpSpPr>
          <p:cNvPr id="584" name="Google Shape;584;p33"/>
          <p:cNvGrpSpPr/>
          <p:nvPr/>
        </p:nvGrpSpPr>
        <p:grpSpPr>
          <a:xfrm>
            <a:off x="7958664" y="781368"/>
            <a:ext cx="1021846" cy="1022785"/>
            <a:chOff x="7405572" y="870668"/>
            <a:chExt cx="1021846" cy="1022785"/>
          </a:xfrm>
        </p:grpSpPr>
        <p:sp>
          <p:nvSpPr>
            <p:cNvPr id="585" name="Google Shape;585;p33"/>
            <p:cNvSpPr/>
            <p:nvPr/>
          </p:nvSpPr>
          <p:spPr>
            <a:xfrm>
              <a:off x="7405572" y="870668"/>
              <a:ext cx="1021846" cy="1022785"/>
            </a:xfrm>
            <a:custGeom>
              <a:avLst/>
              <a:gdLst/>
              <a:ahLst/>
              <a:cxnLst/>
              <a:rect l="l" t="t" r="r" b="b"/>
              <a:pathLst>
                <a:path w="58525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7644375" y="1490935"/>
              <a:ext cx="146542" cy="382828"/>
            </a:xfrm>
            <a:custGeom>
              <a:avLst/>
              <a:gdLst/>
              <a:ahLst/>
              <a:cxnLst/>
              <a:rect l="l" t="t" r="r" b="b"/>
              <a:pathLst>
                <a:path w="8393" h="26361" extrusionOk="0">
                  <a:moveTo>
                    <a:pt x="333" y="0"/>
                  </a:moveTo>
                  <a:lnTo>
                    <a:pt x="0" y="26360"/>
                  </a:lnTo>
                  <a:lnTo>
                    <a:pt x="8393" y="26360"/>
                  </a:lnTo>
                  <a:lnTo>
                    <a:pt x="8097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7650842" y="1393053"/>
              <a:ext cx="205923" cy="203729"/>
            </a:xfrm>
            <a:custGeom>
              <a:avLst/>
              <a:gdLst/>
              <a:ahLst/>
              <a:cxnLst/>
              <a:rect l="l" t="t" r="r" b="b"/>
              <a:pathLst>
                <a:path w="11794" h="11665" extrusionOk="0">
                  <a:moveTo>
                    <a:pt x="5324" y="1"/>
                  </a:moveTo>
                  <a:lnTo>
                    <a:pt x="518" y="4807"/>
                  </a:lnTo>
                  <a:cubicBezTo>
                    <a:pt x="0" y="5324"/>
                    <a:pt x="0" y="6138"/>
                    <a:pt x="518" y="6655"/>
                  </a:cubicBezTo>
                  <a:lnTo>
                    <a:pt x="5139" y="11277"/>
                  </a:lnTo>
                  <a:cubicBezTo>
                    <a:pt x="5379" y="11535"/>
                    <a:pt x="5712" y="11665"/>
                    <a:pt x="6049" y="11665"/>
                  </a:cubicBezTo>
                  <a:cubicBezTo>
                    <a:pt x="6387" y="11665"/>
                    <a:pt x="6729" y="11535"/>
                    <a:pt x="6987" y="11277"/>
                  </a:cubicBezTo>
                  <a:lnTo>
                    <a:pt x="11794" y="6470"/>
                  </a:lnTo>
                  <a:lnTo>
                    <a:pt x="5324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7638569" y="1381438"/>
              <a:ext cx="104935" cy="125765"/>
            </a:xfrm>
            <a:custGeom>
              <a:avLst/>
              <a:gdLst/>
              <a:ahLst/>
              <a:cxnLst/>
              <a:rect l="l" t="t" r="r" b="b"/>
              <a:pathLst>
                <a:path w="6010" h="7201" extrusionOk="0">
                  <a:moveTo>
                    <a:pt x="1627" y="0"/>
                  </a:moveTo>
                  <a:lnTo>
                    <a:pt x="666" y="4363"/>
                  </a:lnTo>
                  <a:cubicBezTo>
                    <a:pt x="1" y="5028"/>
                    <a:pt x="1" y="6063"/>
                    <a:pt x="666" y="6729"/>
                  </a:cubicBezTo>
                  <a:cubicBezTo>
                    <a:pt x="980" y="7043"/>
                    <a:pt x="1405" y="7200"/>
                    <a:pt x="1831" y="7200"/>
                  </a:cubicBezTo>
                  <a:cubicBezTo>
                    <a:pt x="2256" y="7200"/>
                    <a:pt x="2681" y="7043"/>
                    <a:pt x="2995" y="6729"/>
                  </a:cubicBezTo>
                  <a:lnTo>
                    <a:pt x="4030" y="5694"/>
                  </a:lnTo>
                  <a:lnTo>
                    <a:pt x="5694" y="5694"/>
                  </a:lnTo>
                  <a:cubicBezTo>
                    <a:pt x="5730" y="5694"/>
                    <a:pt x="6010" y="986"/>
                    <a:pt x="5755" y="986"/>
                  </a:cubicBezTo>
                  <a:cubicBezTo>
                    <a:pt x="5748" y="986"/>
                    <a:pt x="5740" y="990"/>
                    <a:pt x="5731" y="998"/>
                  </a:cubicBezTo>
                  <a:cubicBezTo>
                    <a:pt x="4573" y="2122"/>
                    <a:pt x="3763" y="2478"/>
                    <a:pt x="3228" y="2478"/>
                  </a:cubicBezTo>
                  <a:cubicBezTo>
                    <a:pt x="2618" y="2478"/>
                    <a:pt x="2367" y="2016"/>
                    <a:pt x="2367" y="1701"/>
                  </a:cubicBezTo>
                  <a:lnTo>
                    <a:pt x="2367" y="666"/>
                  </a:lnTo>
                  <a:lnTo>
                    <a:pt x="1627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7709572" y="1311697"/>
              <a:ext cx="144604" cy="140943"/>
            </a:xfrm>
            <a:custGeom>
              <a:avLst/>
              <a:gdLst/>
              <a:ahLst/>
              <a:cxnLst/>
              <a:rect l="l" t="t" r="r" b="b"/>
              <a:pathLst>
                <a:path w="8282" h="8070" extrusionOk="0">
                  <a:moveTo>
                    <a:pt x="7099" y="0"/>
                  </a:moveTo>
                  <a:cubicBezTo>
                    <a:pt x="6821" y="0"/>
                    <a:pt x="6544" y="111"/>
                    <a:pt x="6322" y="333"/>
                  </a:cubicBezTo>
                  <a:lnTo>
                    <a:pt x="407" y="6248"/>
                  </a:lnTo>
                  <a:cubicBezTo>
                    <a:pt x="0" y="6655"/>
                    <a:pt x="0" y="7320"/>
                    <a:pt x="407" y="7764"/>
                  </a:cubicBezTo>
                  <a:cubicBezTo>
                    <a:pt x="629" y="7967"/>
                    <a:pt x="906" y="8069"/>
                    <a:pt x="1183" y="8069"/>
                  </a:cubicBezTo>
                  <a:cubicBezTo>
                    <a:pt x="1461" y="8069"/>
                    <a:pt x="1738" y="7967"/>
                    <a:pt x="1960" y="7764"/>
                  </a:cubicBezTo>
                  <a:lnTo>
                    <a:pt x="7875" y="1849"/>
                  </a:lnTo>
                  <a:cubicBezTo>
                    <a:pt x="8282" y="1442"/>
                    <a:pt x="8282" y="740"/>
                    <a:pt x="7875" y="333"/>
                  </a:cubicBezTo>
                  <a:cubicBezTo>
                    <a:pt x="7653" y="111"/>
                    <a:pt x="7376" y="0"/>
                    <a:pt x="7099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7641799" y="1337529"/>
              <a:ext cx="38744" cy="161429"/>
            </a:xfrm>
            <a:custGeom>
              <a:avLst/>
              <a:gdLst/>
              <a:ahLst/>
              <a:cxnLst/>
              <a:rect l="l" t="t" r="r" b="b"/>
              <a:pathLst>
                <a:path w="2219" h="9243" extrusionOk="0">
                  <a:moveTo>
                    <a:pt x="1147" y="0"/>
                  </a:moveTo>
                  <a:cubicBezTo>
                    <a:pt x="555" y="0"/>
                    <a:pt x="37" y="444"/>
                    <a:pt x="37" y="1072"/>
                  </a:cubicBezTo>
                  <a:lnTo>
                    <a:pt x="0" y="8134"/>
                  </a:lnTo>
                  <a:cubicBezTo>
                    <a:pt x="0" y="8725"/>
                    <a:pt x="481" y="9243"/>
                    <a:pt x="1073" y="9243"/>
                  </a:cubicBezTo>
                  <a:cubicBezTo>
                    <a:pt x="1664" y="9243"/>
                    <a:pt x="2182" y="8762"/>
                    <a:pt x="2182" y="8171"/>
                  </a:cubicBezTo>
                  <a:lnTo>
                    <a:pt x="2219" y="1109"/>
                  </a:lnTo>
                  <a:cubicBezTo>
                    <a:pt x="2219" y="481"/>
                    <a:pt x="1775" y="0"/>
                    <a:pt x="1147" y="0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7739251" y="1330263"/>
              <a:ext cx="154294" cy="150409"/>
            </a:xfrm>
            <a:custGeom>
              <a:avLst/>
              <a:gdLst/>
              <a:ahLst/>
              <a:cxnLst/>
              <a:rect l="l" t="t" r="r" b="b"/>
              <a:pathLst>
                <a:path w="8837" h="8612" extrusionOk="0">
                  <a:moveTo>
                    <a:pt x="7672" y="0"/>
                  </a:moveTo>
                  <a:cubicBezTo>
                    <a:pt x="7395" y="0"/>
                    <a:pt x="7118" y="102"/>
                    <a:pt x="6915" y="305"/>
                  </a:cubicBezTo>
                  <a:lnTo>
                    <a:pt x="445" y="6775"/>
                  </a:lnTo>
                  <a:cubicBezTo>
                    <a:pt x="1" y="7219"/>
                    <a:pt x="75" y="7847"/>
                    <a:pt x="482" y="8254"/>
                  </a:cubicBezTo>
                  <a:cubicBezTo>
                    <a:pt x="698" y="8490"/>
                    <a:pt x="988" y="8611"/>
                    <a:pt x="1273" y="8611"/>
                  </a:cubicBezTo>
                  <a:cubicBezTo>
                    <a:pt x="1524" y="8611"/>
                    <a:pt x="1770" y="8518"/>
                    <a:pt x="1960" y="8328"/>
                  </a:cubicBezTo>
                  <a:lnTo>
                    <a:pt x="8430" y="1821"/>
                  </a:lnTo>
                  <a:cubicBezTo>
                    <a:pt x="8837" y="1414"/>
                    <a:pt x="8837" y="749"/>
                    <a:pt x="8430" y="305"/>
                  </a:cubicBezTo>
                  <a:cubicBezTo>
                    <a:pt x="8227" y="102"/>
                    <a:pt x="7950" y="0"/>
                    <a:pt x="7672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7767655" y="1369806"/>
              <a:ext cx="144621" cy="140943"/>
            </a:xfrm>
            <a:custGeom>
              <a:avLst/>
              <a:gdLst/>
              <a:ahLst/>
              <a:cxnLst/>
              <a:rect l="l" t="t" r="r" b="b"/>
              <a:pathLst>
                <a:path w="8283" h="8070" extrusionOk="0">
                  <a:moveTo>
                    <a:pt x="7085" y="1"/>
                  </a:moveTo>
                  <a:cubicBezTo>
                    <a:pt x="6803" y="1"/>
                    <a:pt x="6526" y="112"/>
                    <a:pt x="6323" y="333"/>
                  </a:cubicBezTo>
                  <a:lnTo>
                    <a:pt x="407" y="6249"/>
                  </a:lnTo>
                  <a:cubicBezTo>
                    <a:pt x="1" y="6655"/>
                    <a:pt x="1" y="7358"/>
                    <a:pt x="407" y="7764"/>
                  </a:cubicBezTo>
                  <a:cubicBezTo>
                    <a:pt x="629" y="7968"/>
                    <a:pt x="906" y="8069"/>
                    <a:pt x="1184" y="8069"/>
                  </a:cubicBezTo>
                  <a:cubicBezTo>
                    <a:pt x="1461" y="8069"/>
                    <a:pt x="1738" y="7968"/>
                    <a:pt x="1960" y="7764"/>
                  </a:cubicBezTo>
                  <a:lnTo>
                    <a:pt x="7875" y="1849"/>
                  </a:lnTo>
                  <a:cubicBezTo>
                    <a:pt x="8282" y="1442"/>
                    <a:pt x="8282" y="740"/>
                    <a:pt x="7875" y="333"/>
                  </a:cubicBezTo>
                  <a:cubicBezTo>
                    <a:pt x="7654" y="112"/>
                    <a:pt x="7367" y="1"/>
                    <a:pt x="7085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7771531" y="1421470"/>
              <a:ext cx="146542" cy="143685"/>
            </a:xfrm>
            <a:custGeom>
              <a:avLst/>
              <a:gdLst/>
              <a:ahLst/>
              <a:cxnLst/>
              <a:rect l="l" t="t" r="r" b="b"/>
              <a:pathLst>
                <a:path w="8393" h="8227" extrusionOk="0">
                  <a:moveTo>
                    <a:pt x="7288" y="0"/>
                  </a:moveTo>
                  <a:cubicBezTo>
                    <a:pt x="7034" y="0"/>
                    <a:pt x="6785" y="111"/>
                    <a:pt x="6581" y="333"/>
                  </a:cubicBezTo>
                  <a:lnTo>
                    <a:pt x="370" y="6507"/>
                  </a:lnTo>
                  <a:cubicBezTo>
                    <a:pt x="1" y="6914"/>
                    <a:pt x="1" y="7579"/>
                    <a:pt x="370" y="7949"/>
                  </a:cubicBezTo>
                  <a:cubicBezTo>
                    <a:pt x="592" y="8134"/>
                    <a:pt x="860" y="8226"/>
                    <a:pt x="1119" y="8226"/>
                  </a:cubicBezTo>
                  <a:cubicBezTo>
                    <a:pt x="1378" y="8226"/>
                    <a:pt x="1627" y="8134"/>
                    <a:pt x="1812" y="7949"/>
                  </a:cubicBezTo>
                  <a:lnTo>
                    <a:pt x="8023" y="1738"/>
                  </a:lnTo>
                  <a:cubicBezTo>
                    <a:pt x="8393" y="1331"/>
                    <a:pt x="8393" y="703"/>
                    <a:pt x="8023" y="333"/>
                  </a:cubicBezTo>
                  <a:cubicBezTo>
                    <a:pt x="7801" y="111"/>
                    <a:pt x="7543" y="0"/>
                    <a:pt x="7288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715385" y="1432770"/>
              <a:ext cx="29053" cy="89927"/>
            </a:xfrm>
            <a:custGeom>
              <a:avLst/>
              <a:gdLst/>
              <a:ahLst/>
              <a:cxnLst/>
              <a:rect l="l" t="t" r="r" b="b"/>
              <a:pathLst>
                <a:path w="1664" h="5149" extrusionOk="0">
                  <a:moveTo>
                    <a:pt x="148" y="0"/>
                  </a:moveTo>
                  <a:cubicBezTo>
                    <a:pt x="102" y="0"/>
                    <a:pt x="56" y="19"/>
                    <a:pt x="37" y="56"/>
                  </a:cubicBezTo>
                  <a:cubicBezTo>
                    <a:pt x="0" y="93"/>
                    <a:pt x="0" y="241"/>
                    <a:pt x="37" y="278"/>
                  </a:cubicBezTo>
                  <a:cubicBezTo>
                    <a:pt x="1331" y="1535"/>
                    <a:pt x="1331" y="3605"/>
                    <a:pt x="37" y="4899"/>
                  </a:cubicBezTo>
                  <a:cubicBezTo>
                    <a:pt x="0" y="4936"/>
                    <a:pt x="0" y="5084"/>
                    <a:pt x="37" y="5121"/>
                  </a:cubicBezTo>
                  <a:cubicBezTo>
                    <a:pt x="56" y="5139"/>
                    <a:pt x="93" y="5148"/>
                    <a:pt x="134" y="5148"/>
                  </a:cubicBezTo>
                  <a:cubicBezTo>
                    <a:pt x="176" y="5148"/>
                    <a:pt x="222" y="5139"/>
                    <a:pt x="259" y="5121"/>
                  </a:cubicBezTo>
                  <a:cubicBezTo>
                    <a:pt x="1664" y="3753"/>
                    <a:pt x="1664" y="1424"/>
                    <a:pt x="259" y="56"/>
                  </a:cubicBezTo>
                  <a:cubicBezTo>
                    <a:pt x="240" y="19"/>
                    <a:pt x="194" y="0"/>
                    <a:pt x="148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754107" y="1410169"/>
              <a:ext cx="83284" cy="82819"/>
            </a:xfrm>
            <a:custGeom>
              <a:avLst/>
              <a:gdLst/>
              <a:ahLst/>
              <a:cxnLst/>
              <a:rect l="l" t="t" r="r" b="b"/>
              <a:pathLst>
                <a:path w="4770" h="4742" extrusionOk="0">
                  <a:moveTo>
                    <a:pt x="148" y="0"/>
                  </a:moveTo>
                  <a:cubicBezTo>
                    <a:pt x="102" y="0"/>
                    <a:pt x="56" y="19"/>
                    <a:pt x="37" y="56"/>
                  </a:cubicBezTo>
                  <a:cubicBezTo>
                    <a:pt x="0" y="93"/>
                    <a:pt x="0" y="241"/>
                    <a:pt x="37" y="278"/>
                  </a:cubicBezTo>
                  <a:lnTo>
                    <a:pt x="4474" y="4714"/>
                  </a:lnTo>
                  <a:cubicBezTo>
                    <a:pt x="4492" y="4733"/>
                    <a:pt x="4538" y="4742"/>
                    <a:pt x="4585" y="4742"/>
                  </a:cubicBezTo>
                  <a:cubicBezTo>
                    <a:pt x="4631" y="4742"/>
                    <a:pt x="4677" y="4733"/>
                    <a:pt x="4696" y="4714"/>
                  </a:cubicBezTo>
                  <a:cubicBezTo>
                    <a:pt x="4770" y="4677"/>
                    <a:pt x="4770" y="4529"/>
                    <a:pt x="4696" y="4492"/>
                  </a:cubicBezTo>
                  <a:lnTo>
                    <a:pt x="259" y="56"/>
                  </a:lnTo>
                  <a:cubicBezTo>
                    <a:pt x="241" y="19"/>
                    <a:pt x="194" y="0"/>
                    <a:pt x="148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7679875" y="1393053"/>
              <a:ext cx="176887" cy="184692"/>
            </a:xfrm>
            <a:custGeom>
              <a:avLst/>
              <a:gdLst/>
              <a:ahLst/>
              <a:cxnLst/>
              <a:rect l="l" t="t" r="r" b="b"/>
              <a:pathLst>
                <a:path w="10131" h="10575" extrusionOk="0">
                  <a:moveTo>
                    <a:pt x="3661" y="1"/>
                  </a:moveTo>
                  <a:lnTo>
                    <a:pt x="1" y="3661"/>
                  </a:lnTo>
                  <a:lnTo>
                    <a:pt x="1" y="10574"/>
                  </a:lnTo>
                  <a:lnTo>
                    <a:pt x="6101" y="10574"/>
                  </a:lnTo>
                  <a:lnTo>
                    <a:pt x="6101" y="10500"/>
                  </a:lnTo>
                  <a:lnTo>
                    <a:pt x="10131" y="6470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7641150" y="1569560"/>
              <a:ext cx="152356" cy="304228"/>
            </a:xfrm>
            <a:custGeom>
              <a:avLst/>
              <a:gdLst/>
              <a:ahLst/>
              <a:cxnLst/>
              <a:rect l="l" t="t" r="r" b="b"/>
              <a:pathLst>
                <a:path w="8726" h="25733" extrusionOk="0">
                  <a:moveTo>
                    <a:pt x="0" y="0"/>
                  </a:moveTo>
                  <a:lnTo>
                    <a:pt x="0" y="25732"/>
                  </a:lnTo>
                  <a:lnTo>
                    <a:pt x="8726" y="25732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7681167" y="1121844"/>
              <a:ext cx="478980" cy="361613"/>
            </a:xfrm>
            <a:custGeom>
              <a:avLst/>
              <a:gdLst/>
              <a:ahLst/>
              <a:cxnLst/>
              <a:rect l="l" t="t" r="r" b="b"/>
              <a:pathLst>
                <a:path w="27433" h="20705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9632"/>
                  </a:lnTo>
                  <a:cubicBezTo>
                    <a:pt x="1" y="20261"/>
                    <a:pt x="481" y="20704"/>
                    <a:pt x="1073" y="20704"/>
                  </a:cubicBezTo>
                  <a:lnTo>
                    <a:pt x="26361" y="20704"/>
                  </a:lnTo>
                  <a:cubicBezTo>
                    <a:pt x="26952" y="20704"/>
                    <a:pt x="27433" y="20261"/>
                    <a:pt x="27433" y="19632"/>
                  </a:cubicBezTo>
                  <a:lnTo>
                    <a:pt x="27433" y="1073"/>
                  </a:lnTo>
                  <a:cubicBezTo>
                    <a:pt x="27433" y="481"/>
                    <a:pt x="26952" y="1"/>
                    <a:pt x="26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7705696" y="1145091"/>
              <a:ext cx="427997" cy="301568"/>
            </a:xfrm>
            <a:custGeom>
              <a:avLst/>
              <a:gdLst/>
              <a:ahLst/>
              <a:cxnLst/>
              <a:rect l="l" t="t" r="r" b="b"/>
              <a:pathLst>
                <a:path w="24513" h="17267" extrusionOk="0">
                  <a:moveTo>
                    <a:pt x="1" y="1"/>
                  </a:moveTo>
                  <a:lnTo>
                    <a:pt x="1" y="17266"/>
                  </a:lnTo>
                  <a:lnTo>
                    <a:pt x="24512" y="17266"/>
                  </a:lnTo>
                  <a:lnTo>
                    <a:pt x="24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7948382" y="1327521"/>
              <a:ext cx="122010" cy="127931"/>
            </a:xfrm>
            <a:custGeom>
              <a:avLst/>
              <a:gdLst/>
              <a:ahLst/>
              <a:cxnLst/>
              <a:rect l="l" t="t" r="r" b="b"/>
              <a:pathLst>
                <a:path w="6988" h="7325" extrusionOk="0">
                  <a:moveTo>
                    <a:pt x="2404" y="2606"/>
                  </a:moveTo>
                  <a:lnTo>
                    <a:pt x="2935" y="3097"/>
                  </a:lnTo>
                  <a:lnTo>
                    <a:pt x="2404" y="2717"/>
                  </a:lnTo>
                  <a:lnTo>
                    <a:pt x="2404" y="2606"/>
                  </a:lnTo>
                  <a:close/>
                  <a:moveTo>
                    <a:pt x="1919" y="1"/>
                  </a:moveTo>
                  <a:cubicBezTo>
                    <a:pt x="1817" y="1"/>
                    <a:pt x="1717" y="17"/>
                    <a:pt x="1627" y="55"/>
                  </a:cubicBezTo>
                  <a:cubicBezTo>
                    <a:pt x="1331" y="129"/>
                    <a:pt x="1073" y="388"/>
                    <a:pt x="962" y="647"/>
                  </a:cubicBezTo>
                  <a:lnTo>
                    <a:pt x="185" y="2717"/>
                  </a:lnTo>
                  <a:cubicBezTo>
                    <a:pt x="1" y="3198"/>
                    <a:pt x="148" y="3716"/>
                    <a:pt x="555" y="3974"/>
                  </a:cubicBezTo>
                  <a:lnTo>
                    <a:pt x="1997" y="5010"/>
                  </a:lnTo>
                  <a:cubicBezTo>
                    <a:pt x="2170" y="5154"/>
                    <a:pt x="2376" y="5219"/>
                    <a:pt x="2582" y="5219"/>
                  </a:cubicBezTo>
                  <a:cubicBezTo>
                    <a:pt x="2903" y="5219"/>
                    <a:pt x="3221" y="5059"/>
                    <a:pt x="3402" y="4788"/>
                  </a:cubicBezTo>
                  <a:cubicBezTo>
                    <a:pt x="3671" y="4411"/>
                    <a:pt x="3685" y="3955"/>
                    <a:pt x="3488" y="3607"/>
                  </a:cubicBezTo>
                  <a:lnTo>
                    <a:pt x="3488" y="3607"/>
                  </a:lnTo>
                  <a:lnTo>
                    <a:pt x="3845" y="3937"/>
                  </a:lnTo>
                  <a:lnTo>
                    <a:pt x="2441" y="7302"/>
                  </a:lnTo>
                  <a:cubicBezTo>
                    <a:pt x="2464" y="7317"/>
                    <a:pt x="2494" y="7324"/>
                    <a:pt x="2528" y="7324"/>
                  </a:cubicBezTo>
                  <a:cubicBezTo>
                    <a:pt x="3258" y="7324"/>
                    <a:pt x="6338" y="4136"/>
                    <a:pt x="6655" y="3642"/>
                  </a:cubicBezTo>
                  <a:cubicBezTo>
                    <a:pt x="6988" y="3198"/>
                    <a:pt x="6840" y="2570"/>
                    <a:pt x="6322" y="2237"/>
                  </a:cubicBezTo>
                  <a:lnTo>
                    <a:pt x="2478" y="129"/>
                  </a:lnTo>
                  <a:cubicBezTo>
                    <a:pt x="2309" y="57"/>
                    <a:pt x="2109" y="1"/>
                    <a:pt x="1919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7931605" y="1315575"/>
              <a:ext cx="136223" cy="109174"/>
            </a:xfrm>
            <a:custGeom>
              <a:avLst/>
              <a:gdLst/>
              <a:ahLst/>
              <a:cxnLst/>
              <a:rect l="l" t="t" r="r" b="b"/>
              <a:pathLst>
                <a:path w="7802" h="6251" extrusionOk="0">
                  <a:moveTo>
                    <a:pt x="2401" y="0"/>
                  </a:moveTo>
                  <a:cubicBezTo>
                    <a:pt x="2292" y="0"/>
                    <a:pt x="2182" y="12"/>
                    <a:pt x="2071" y="37"/>
                  </a:cubicBezTo>
                  <a:cubicBezTo>
                    <a:pt x="1738" y="148"/>
                    <a:pt x="1516" y="370"/>
                    <a:pt x="1368" y="703"/>
                  </a:cubicBezTo>
                  <a:lnTo>
                    <a:pt x="222" y="3586"/>
                  </a:lnTo>
                  <a:cubicBezTo>
                    <a:pt x="0" y="4104"/>
                    <a:pt x="185" y="4658"/>
                    <a:pt x="592" y="4954"/>
                  </a:cubicBezTo>
                  <a:lnTo>
                    <a:pt x="2108" y="6063"/>
                  </a:lnTo>
                  <a:cubicBezTo>
                    <a:pt x="2302" y="6188"/>
                    <a:pt x="2522" y="6250"/>
                    <a:pt x="2744" y="6250"/>
                  </a:cubicBezTo>
                  <a:cubicBezTo>
                    <a:pt x="3116" y="6250"/>
                    <a:pt x="3494" y="6077"/>
                    <a:pt x="3771" y="5731"/>
                  </a:cubicBezTo>
                  <a:cubicBezTo>
                    <a:pt x="4104" y="5213"/>
                    <a:pt x="4030" y="4511"/>
                    <a:pt x="3512" y="4141"/>
                  </a:cubicBezTo>
                  <a:lnTo>
                    <a:pt x="2662" y="3549"/>
                  </a:lnTo>
                  <a:lnTo>
                    <a:pt x="2995" y="2736"/>
                  </a:lnTo>
                  <a:lnTo>
                    <a:pt x="5953" y="4215"/>
                  </a:lnTo>
                  <a:cubicBezTo>
                    <a:pt x="6123" y="4312"/>
                    <a:pt x="6312" y="4357"/>
                    <a:pt x="6501" y="4357"/>
                  </a:cubicBezTo>
                  <a:cubicBezTo>
                    <a:pt x="6888" y="4357"/>
                    <a:pt x="7270" y="4168"/>
                    <a:pt x="7468" y="3845"/>
                  </a:cubicBezTo>
                  <a:cubicBezTo>
                    <a:pt x="7801" y="3327"/>
                    <a:pt x="7616" y="2625"/>
                    <a:pt x="7099" y="2329"/>
                  </a:cubicBezTo>
                  <a:lnTo>
                    <a:pt x="2995" y="148"/>
                  </a:lnTo>
                  <a:cubicBezTo>
                    <a:pt x="2822" y="49"/>
                    <a:pt x="2617" y="0"/>
                    <a:pt x="2401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7983233" y="1395635"/>
              <a:ext cx="142037" cy="478100"/>
            </a:xfrm>
            <a:custGeom>
              <a:avLst/>
              <a:gdLst/>
              <a:ahLst/>
              <a:cxnLst/>
              <a:rect l="l" t="t" r="r" b="b"/>
              <a:pathLst>
                <a:path w="8135" h="30945" extrusionOk="0">
                  <a:moveTo>
                    <a:pt x="5140" y="0"/>
                  </a:moveTo>
                  <a:lnTo>
                    <a:pt x="1" y="4622"/>
                  </a:lnTo>
                  <a:lnTo>
                    <a:pt x="1" y="30649"/>
                  </a:lnTo>
                  <a:lnTo>
                    <a:pt x="8134" y="30945"/>
                  </a:lnTo>
                  <a:lnTo>
                    <a:pt x="5140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7921270" y="1348777"/>
              <a:ext cx="104585" cy="199992"/>
            </a:xfrm>
            <a:custGeom>
              <a:avLst/>
              <a:gdLst/>
              <a:ahLst/>
              <a:cxnLst/>
              <a:rect l="l" t="t" r="r" b="b"/>
              <a:pathLst>
                <a:path w="5990" h="11451" extrusionOk="0">
                  <a:moveTo>
                    <a:pt x="1242" y="1"/>
                  </a:moveTo>
                  <a:cubicBezTo>
                    <a:pt x="1098" y="1"/>
                    <a:pt x="953" y="31"/>
                    <a:pt x="814" y="96"/>
                  </a:cubicBezTo>
                  <a:cubicBezTo>
                    <a:pt x="260" y="280"/>
                    <a:pt x="1" y="909"/>
                    <a:pt x="223" y="1463"/>
                  </a:cubicBezTo>
                  <a:lnTo>
                    <a:pt x="3772" y="10780"/>
                  </a:lnTo>
                  <a:cubicBezTo>
                    <a:pt x="3912" y="11200"/>
                    <a:pt x="4328" y="11451"/>
                    <a:pt x="4763" y="11451"/>
                  </a:cubicBezTo>
                  <a:cubicBezTo>
                    <a:pt x="4902" y="11451"/>
                    <a:pt x="5042" y="11425"/>
                    <a:pt x="5177" y="11372"/>
                  </a:cubicBezTo>
                  <a:cubicBezTo>
                    <a:pt x="5731" y="11187"/>
                    <a:pt x="5990" y="10521"/>
                    <a:pt x="5768" y="9967"/>
                  </a:cubicBezTo>
                  <a:lnTo>
                    <a:pt x="2219" y="687"/>
                  </a:lnTo>
                  <a:cubicBezTo>
                    <a:pt x="2080" y="271"/>
                    <a:pt x="1671" y="1"/>
                    <a:pt x="1242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7969036" y="1357545"/>
              <a:ext cx="110400" cy="157569"/>
            </a:xfrm>
            <a:custGeom>
              <a:avLst/>
              <a:gdLst/>
              <a:ahLst/>
              <a:cxnLst/>
              <a:rect l="l" t="t" r="r" b="b"/>
              <a:pathLst>
                <a:path w="6323" h="9022" extrusionOk="0">
                  <a:moveTo>
                    <a:pt x="3624" y="0"/>
                  </a:moveTo>
                  <a:lnTo>
                    <a:pt x="3106" y="518"/>
                  </a:lnTo>
                  <a:lnTo>
                    <a:pt x="3439" y="1516"/>
                  </a:lnTo>
                  <a:cubicBezTo>
                    <a:pt x="3809" y="2588"/>
                    <a:pt x="3217" y="3734"/>
                    <a:pt x="2145" y="4104"/>
                  </a:cubicBezTo>
                  <a:cubicBezTo>
                    <a:pt x="1934" y="4174"/>
                    <a:pt x="1724" y="4206"/>
                    <a:pt x="1517" y="4206"/>
                  </a:cubicBezTo>
                  <a:cubicBezTo>
                    <a:pt x="961" y="4206"/>
                    <a:pt x="432" y="3974"/>
                    <a:pt x="1" y="3623"/>
                  </a:cubicBezTo>
                  <a:lnTo>
                    <a:pt x="1" y="3623"/>
                  </a:lnTo>
                  <a:lnTo>
                    <a:pt x="1295" y="7357"/>
                  </a:lnTo>
                  <a:cubicBezTo>
                    <a:pt x="1295" y="8282"/>
                    <a:pt x="2071" y="9021"/>
                    <a:pt x="2995" y="9021"/>
                  </a:cubicBezTo>
                  <a:cubicBezTo>
                    <a:pt x="3919" y="9021"/>
                    <a:pt x="4659" y="8282"/>
                    <a:pt x="4659" y="7357"/>
                  </a:cubicBezTo>
                  <a:lnTo>
                    <a:pt x="6323" y="7542"/>
                  </a:lnTo>
                  <a:lnTo>
                    <a:pt x="5953" y="2329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7935481" y="1267509"/>
              <a:ext cx="139436" cy="148295"/>
            </a:xfrm>
            <a:custGeom>
              <a:avLst/>
              <a:gdLst/>
              <a:ahLst/>
              <a:cxnLst/>
              <a:rect l="l" t="t" r="r" b="b"/>
              <a:pathLst>
                <a:path w="7986" h="8491" extrusionOk="0">
                  <a:moveTo>
                    <a:pt x="1260" y="1"/>
                  </a:moveTo>
                  <a:cubicBezTo>
                    <a:pt x="820" y="1"/>
                    <a:pt x="391" y="295"/>
                    <a:pt x="222" y="719"/>
                  </a:cubicBezTo>
                  <a:cubicBezTo>
                    <a:pt x="0" y="1273"/>
                    <a:pt x="333" y="1939"/>
                    <a:pt x="887" y="2161"/>
                  </a:cubicBezTo>
                  <a:lnTo>
                    <a:pt x="4252" y="3491"/>
                  </a:lnTo>
                  <a:lnTo>
                    <a:pt x="5694" y="7706"/>
                  </a:lnTo>
                  <a:cubicBezTo>
                    <a:pt x="5731" y="7891"/>
                    <a:pt x="5841" y="8039"/>
                    <a:pt x="5952" y="8150"/>
                  </a:cubicBezTo>
                  <a:cubicBezTo>
                    <a:pt x="6158" y="8356"/>
                    <a:pt x="6418" y="8490"/>
                    <a:pt x="6695" y="8490"/>
                  </a:cubicBezTo>
                  <a:cubicBezTo>
                    <a:pt x="6815" y="8490"/>
                    <a:pt x="6938" y="8465"/>
                    <a:pt x="7061" y="8409"/>
                  </a:cubicBezTo>
                  <a:cubicBezTo>
                    <a:pt x="7690" y="8224"/>
                    <a:pt x="7986" y="7595"/>
                    <a:pt x="7801" y="7004"/>
                  </a:cubicBezTo>
                  <a:lnTo>
                    <a:pt x="6285" y="2567"/>
                  </a:lnTo>
                  <a:cubicBezTo>
                    <a:pt x="6248" y="2382"/>
                    <a:pt x="6137" y="2234"/>
                    <a:pt x="5989" y="2124"/>
                  </a:cubicBezTo>
                  <a:lnTo>
                    <a:pt x="1664" y="90"/>
                  </a:lnTo>
                  <a:cubicBezTo>
                    <a:pt x="1533" y="29"/>
                    <a:pt x="1396" y="1"/>
                    <a:pt x="1260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7963875" y="1513575"/>
              <a:ext cx="168506" cy="361618"/>
            </a:xfrm>
            <a:custGeom>
              <a:avLst/>
              <a:gdLst/>
              <a:ahLst/>
              <a:cxnLst/>
              <a:rect l="l" t="t" r="r" b="b"/>
              <a:pathLst>
                <a:path w="9651" h="25770" extrusionOk="0">
                  <a:moveTo>
                    <a:pt x="1" y="1"/>
                  </a:moveTo>
                  <a:lnTo>
                    <a:pt x="1" y="25770"/>
                  </a:lnTo>
                  <a:lnTo>
                    <a:pt x="9650" y="25770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7911598" y="1210954"/>
              <a:ext cx="10982" cy="29079"/>
            </a:xfrm>
            <a:custGeom>
              <a:avLst/>
              <a:gdLst/>
              <a:ahLst/>
              <a:cxnLst/>
              <a:rect l="l" t="t" r="r" b="b"/>
              <a:pathLst>
                <a:path w="629" h="1665" extrusionOk="0">
                  <a:moveTo>
                    <a:pt x="0" y="1"/>
                  </a:moveTo>
                  <a:lnTo>
                    <a:pt x="111" y="814"/>
                  </a:lnTo>
                  <a:lnTo>
                    <a:pt x="629" y="1665"/>
                  </a:lnTo>
                  <a:lnTo>
                    <a:pt x="444" y="666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7908368" y="1220648"/>
              <a:ext cx="105877" cy="240214"/>
            </a:xfrm>
            <a:custGeom>
              <a:avLst/>
              <a:gdLst/>
              <a:ahLst/>
              <a:cxnLst/>
              <a:rect l="l" t="t" r="r" b="b"/>
              <a:pathLst>
                <a:path w="6064" h="13754" extrusionOk="0">
                  <a:moveTo>
                    <a:pt x="925" y="0"/>
                  </a:moveTo>
                  <a:lnTo>
                    <a:pt x="0" y="370"/>
                  </a:lnTo>
                  <a:lnTo>
                    <a:pt x="5102" y="13753"/>
                  </a:lnTo>
                  <a:lnTo>
                    <a:pt x="6064" y="13384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7909014" y="1212247"/>
              <a:ext cx="16151" cy="25202"/>
            </a:xfrm>
            <a:custGeom>
              <a:avLst/>
              <a:gdLst/>
              <a:ahLst/>
              <a:cxnLst/>
              <a:rect l="l" t="t" r="r" b="b"/>
              <a:pathLst>
                <a:path w="925" h="1443" extrusionOk="0">
                  <a:moveTo>
                    <a:pt x="259" y="1"/>
                  </a:moveTo>
                  <a:lnTo>
                    <a:pt x="148" y="112"/>
                  </a:lnTo>
                  <a:lnTo>
                    <a:pt x="0" y="888"/>
                  </a:lnTo>
                  <a:lnTo>
                    <a:pt x="740" y="1443"/>
                  </a:lnTo>
                  <a:lnTo>
                    <a:pt x="925" y="518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3"/>
          <p:cNvGrpSpPr/>
          <p:nvPr/>
        </p:nvGrpSpPr>
        <p:grpSpPr>
          <a:xfrm>
            <a:off x="5592465" y="781368"/>
            <a:ext cx="1021864" cy="1022785"/>
            <a:chOff x="5039373" y="870668"/>
            <a:chExt cx="1021864" cy="1022785"/>
          </a:xfrm>
        </p:grpSpPr>
        <p:sp>
          <p:nvSpPr>
            <p:cNvPr id="612" name="Google Shape;612;p33"/>
            <p:cNvSpPr/>
            <p:nvPr/>
          </p:nvSpPr>
          <p:spPr>
            <a:xfrm>
              <a:off x="5039373" y="870668"/>
              <a:ext cx="1021864" cy="1022785"/>
            </a:xfrm>
            <a:custGeom>
              <a:avLst/>
              <a:gdLst/>
              <a:ahLst/>
              <a:cxnLst/>
              <a:rect l="l" t="t" r="r" b="b"/>
              <a:pathLst>
                <a:path w="58526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5238816" y="1138646"/>
              <a:ext cx="608079" cy="459749"/>
            </a:xfrm>
            <a:custGeom>
              <a:avLst/>
              <a:gdLst/>
              <a:ahLst/>
              <a:cxnLst/>
              <a:rect l="l" t="t" r="r" b="b"/>
              <a:pathLst>
                <a:path w="34827" h="26324" extrusionOk="0">
                  <a:moveTo>
                    <a:pt x="1405" y="0"/>
                  </a:moveTo>
                  <a:cubicBezTo>
                    <a:pt x="629" y="0"/>
                    <a:pt x="0" y="629"/>
                    <a:pt x="0" y="1405"/>
                  </a:cubicBezTo>
                  <a:lnTo>
                    <a:pt x="0" y="24918"/>
                  </a:lnTo>
                  <a:cubicBezTo>
                    <a:pt x="0" y="25695"/>
                    <a:pt x="629" y="26323"/>
                    <a:pt x="1405" y="26323"/>
                  </a:cubicBezTo>
                  <a:lnTo>
                    <a:pt x="33422" y="26323"/>
                  </a:lnTo>
                  <a:cubicBezTo>
                    <a:pt x="34235" y="26323"/>
                    <a:pt x="34827" y="25695"/>
                    <a:pt x="34827" y="24918"/>
                  </a:cubicBezTo>
                  <a:lnTo>
                    <a:pt x="34827" y="1405"/>
                  </a:lnTo>
                  <a:cubicBezTo>
                    <a:pt x="34827" y="629"/>
                    <a:pt x="34235" y="0"/>
                    <a:pt x="33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5268512" y="1167045"/>
              <a:ext cx="549990" cy="402935"/>
            </a:xfrm>
            <a:custGeom>
              <a:avLst/>
              <a:gdLst/>
              <a:ahLst/>
              <a:cxnLst/>
              <a:rect l="l" t="t" r="r" b="b"/>
              <a:pathLst>
                <a:path w="31500" h="23071" extrusionOk="0">
                  <a:moveTo>
                    <a:pt x="0" y="1"/>
                  </a:moveTo>
                  <a:lnTo>
                    <a:pt x="0" y="23071"/>
                  </a:lnTo>
                  <a:lnTo>
                    <a:pt x="31499" y="23071"/>
                  </a:lnTo>
                  <a:lnTo>
                    <a:pt x="314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5266574" y="1590644"/>
              <a:ext cx="553866" cy="11649"/>
            </a:xfrm>
            <a:custGeom>
              <a:avLst/>
              <a:gdLst/>
              <a:ahLst/>
              <a:cxnLst/>
              <a:rect l="l" t="t" r="r" b="b"/>
              <a:pathLst>
                <a:path w="31722" h="667" extrusionOk="0">
                  <a:moveTo>
                    <a:pt x="333" y="1"/>
                  </a:moveTo>
                  <a:cubicBezTo>
                    <a:pt x="148" y="1"/>
                    <a:pt x="0" y="148"/>
                    <a:pt x="0" y="333"/>
                  </a:cubicBezTo>
                  <a:cubicBezTo>
                    <a:pt x="0" y="518"/>
                    <a:pt x="148" y="666"/>
                    <a:pt x="333" y="666"/>
                  </a:cubicBezTo>
                  <a:lnTo>
                    <a:pt x="31388" y="666"/>
                  </a:lnTo>
                  <a:cubicBezTo>
                    <a:pt x="31573" y="666"/>
                    <a:pt x="31721" y="518"/>
                    <a:pt x="31721" y="333"/>
                  </a:cubicBezTo>
                  <a:cubicBezTo>
                    <a:pt x="31721" y="148"/>
                    <a:pt x="31573" y="1"/>
                    <a:pt x="31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5302713" y="1590644"/>
              <a:ext cx="23903" cy="11649"/>
            </a:xfrm>
            <a:custGeom>
              <a:avLst/>
              <a:gdLst/>
              <a:ahLst/>
              <a:cxnLst/>
              <a:rect l="l" t="t" r="r" b="b"/>
              <a:pathLst>
                <a:path w="1369" h="667" extrusionOk="0">
                  <a:moveTo>
                    <a:pt x="333" y="1"/>
                  </a:moveTo>
                  <a:cubicBezTo>
                    <a:pt x="148" y="1"/>
                    <a:pt x="1" y="148"/>
                    <a:pt x="1" y="333"/>
                  </a:cubicBezTo>
                  <a:cubicBezTo>
                    <a:pt x="1" y="518"/>
                    <a:pt x="148" y="666"/>
                    <a:pt x="333" y="666"/>
                  </a:cubicBezTo>
                  <a:lnTo>
                    <a:pt x="1036" y="666"/>
                  </a:lnTo>
                  <a:cubicBezTo>
                    <a:pt x="1221" y="666"/>
                    <a:pt x="1368" y="518"/>
                    <a:pt x="1368" y="333"/>
                  </a:cubicBezTo>
                  <a:cubicBezTo>
                    <a:pt x="1368" y="148"/>
                    <a:pt x="1221" y="1"/>
                    <a:pt x="1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5759681" y="1590644"/>
              <a:ext cx="23257" cy="11649"/>
            </a:xfrm>
            <a:custGeom>
              <a:avLst/>
              <a:gdLst/>
              <a:ahLst/>
              <a:cxnLst/>
              <a:rect l="l" t="t" r="r" b="b"/>
              <a:pathLst>
                <a:path w="1332" h="667" extrusionOk="0">
                  <a:moveTo>
                    <a:pt x="334" y="1"/>
                  </a:moveTo>
                  <a:cubicBezTo>
                    <a:pt x="149" y="1"/>
                    <a:pt x="1" y="148"/>
                    <a:pt x="1" y="333"/>
                  </a:cubicBezTo>
                  <a:cubicBezTo>
                    <a:pt x="1" y="518"/>
                    <a:pt x="149" y="666"/>
                    <a:pt x="334" y="666"/>
                  </a:cubicBezTo>
                  <a:lnTo>
                    <a:pt x="999" y="666"/>
                  </a:lnTo>
                  <a:cubicBezTo>
                    <a:pt x="1184" y="666"/>
                    <a:pt x="1332" y="518"/>
                    <a:pt x="1332" y="333"/>
                  </a:cubicBezTo>
                  <a:cubicBezTo>
                    <a:pt x="1332" y="148"/>
                    <a:pt x="1184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5192342" y="1598399"/>
              <a:ext cx="702328" cy="35524"/>
            </a:xfrm>
            <a:custGeom>
              <a:avLst/>
              <a:gdLst/>
              <a:ahLst/>
              <a:cxnLst/>
              <a:rect l="l" t="t" r="r" b="b"/>
              <a:pathLst>
                <a:path w="40225" h="2034" extrusionOk="0">
                  <a:moveTo>
                    <a:pt x="1" y="0"/>
                  </a:moveTo>
                  <a:cubicBezTo>
                    <a:pt x="1" y="1109"/>
                    <a:pt x="888" y="2034"/>
                    <a:pt x="2034" y="2034"/>
                  </a:cubicBezTo>
                  <a:lnTo>
                    <a:pt x="38191" y="2034"/>
                  </a:lnTo>
                  <a:cubicBezTo>
                    <a:pt x="39300" y="2034"/>
                    <a:pt x="40225" y="1146"/>
                    <a:pt x="40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197509" y="1615829"/>
              <a:ext cx="691992" cy="18094"/>
            </a:xfrm>
            <a:custGeom>
              <a:avLst/>
              <a:gdLst/>
              <a:ahLst/>
              <a:cxnLst/>
              <a:rect l="l" t="t" r="r" b="b"/>
              <a:pathLst>
                <a:path w="39633" h="1036" extrusionOk="0">
                  <a:moveTo>
                    <a:pt x="0" y="0"/>
                  </a:moveTo>
                  <a:cubicBezTo>
                    <a:pt x="296" y="592"/>
                    <a:pt x="999" y="1036"/>
                    <a:pt x="1738" y="1036"/>
                  </a:cubicBezTo>
                  <a:lnTo>
                    <a:pt x="37895" y="1036"/>
                  </a:lnTo>
                  <a:cubicBezTo>
                    <a:pt x="38635" y="1036"/>
                    <a:pt x="39263" y="592"/>
                    <a:pt x="39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556380" y="1414938"/>
              <a:ext cx="113612" cy="111304"/>
            </a:xfrm>
            <a:custGeom>
              <a:avLst/>
              <a:gdLst/>
              <a:ahLst/>
              <a:cxnLst/>
              <a:rect l="l" t="t" r="r" b="b"/>
              <a:pathLst>
                <a:path w="6507" h="6373" extrusionOk="0">
                  <a:moveTo>
                    <a:pt x="3163" y="2987"/>
                  </a:moveTo>
                  <a:lnTo>
                    <a:pt x="3253" y="3739"/>
                  </a:lnTo>
                  <a:lnTo>
                    <a:pt x="3180" y="3850"/>
                  </a:lnTo>
                  <a:lnTo>
                    <a:pt x="3163" y="2987"/>
                  </a:lnTo>
                  <a:close/>
                  <a:moveTo>
                    <a:pt x="2895" y="1"/>
                  </a:moveTo>
                  <a:cubicBezTo>
                    <a:pt x="1949" y="1"/>
                    <a:pt x="1132" y="37"/>
                    <a:pt x="924" y="79"/>
                  </a:cubicBezTo>
                  <a:cubicBezTo>
                    <a:pt x="370" y="226"/>
                    <a:pt x="0" y="781"/>
                    <a:pt x="111" y="1336"/>
                  </a:cubicBezTo>
                  <a:lnTo>
                    <a:pt x="1368" y="5550"/>
                  </a:lnTo>
                  <a:cubicBezTo>
                    <a:pt x="1479" y="5809"/>
                    <a:pt x="1664" y="6105"/>
                    <a:pt x="1923" y="6253"/>
                  </a:cubicBezTo>
                  <a:cubicBezTo>
                    <a:pt x="2100" y="6319"/>
                    <a:pt x="2291" y="6372"/>
                    <a:pt x="2471" y="6372"/>
                  </a:cubicBezTo>
                  <a:cubicBezTo>
                    <a:pt x="2591" y="6372"/>
                    <a:pt x="2706" y="6349"/>
                    <a:pt x="2810" y="6290"/>
                  </a:cubicBezTo>
                  <a:lnTo>
                    <a:pt x="4843" y="5365"/>
                  </a:lnTo>
                  <a:cubicBezTo>
                    <a:pt x="5250" y="5180"/>
                    <a:pt x="5546" y="4663"/>
                    <a:pt x="5435" y="4219"/>
                  </a:cubicBezTo>
                  <a:lnTo>
                    <a:pt x="5176" y="2445"/>
                  </a:lnTo>
                  <a:cubicBezTo>
                    <a:pt x="5078" y="1957"/>
                    <a:pt x="4637" y="1612"/>
                    <a:pt x="4180" y="1612"/>
                  </a:cubicBezTo>
                  <a:cubicBezTo>
                    <a:pt x="4117" y="1612"/>
                    <a:pt x="4055" y="1618"/>
                    <a:pt x="3993" y="1631"/>
                  </a:cubicBezTo>
                  <a:cubicBezTo>
                    <a:pt x="3560" y="1685"/>
                    <a:pt x="3245" y="1997"/>
                    <a:pt x="3152" y="2379"/>
                  </a:cubicBezTo>
                  <a:lnTo>
                    <a:pt x="3152" y="2379"/>
                  </a:lnTo>
                  <a:lnTo>
                    <a:pt x="3143" y="1890"/>
                  </a:lnTo>
                  <a:lnTo>
                    <a:pt x="6507" y="448"/>
                  </a:lnTo>
                  <a:cubicBezTo>
                    <a:pt x="6414" y="102"/>
                    <a:pt x="4473" y="1"/>
                    <a:pt x="2895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551859" y="1423478"/>
              <a:ext cx="115550" cy="116736"/>
            </a:xfrm>
            <a:custGeom>
              <a:avLst/>
              <a:gdLst/>
              <a:ahLst/>
              <a:cxnLst/>
              <a:rect l="l" t="t" r="r" b="b"/>
              <a:pathLst>
                <a:path w="6618" h="6684" extrusionOk="0">
                  <a:moveTo>
                    <a:pt x="1262" y="1"/>
                  </a:moveTo>
                  <a:cubicBezTo>
                    <a:pt x="1175" y="1"/>
                    <a:pt x="1087" y="11"/>
                    <a:pt x="998" y="33"/>
                  </a:cubicBezTo>
                  <a:cubicBezTo>
                    <a:pt x="370" y="144"/>
                    <a:pt x="0" y="773"/>
                    <a:pt x="148" y="1364"/>
                  </a:cubicBezTo>
                  <a:lnTo>
                    <a:pt x="1516" y="5801"/>
                  </a:lnTo>
                  <a:cubicBezTo>
                    <a:pt x="1590" y="6133"/>
                    <a:pt x="1812" y="6392"/>
                    <a:pt x="2108" y="6540"/>
                  </a:cubicBezTo>
                  <a:cubicBezTo>
                    <a:pt x="2244" y="6638"/>
                    <a:pt x="2401" y="6684"/>
                    <a:pt x="2568" y="6684"/>
                  </a:cubicBezTo>
                  <a:cubicBezTo>
                    <a:pt x="2718" y="6684"/>
                    <a:pt x="2875" y="6647"/>
                    <a:pt x="3032" y="6577"/>
                  </a:cubicBezTo>
                  <a:lnTo>
                    <a:pt x="5879" y="5320"/>
                  </a:lnTo>
                  <a:cubicBezTo>
                    <a:pt x="6359" y="5135"/>
                    <a:pt x="6618" y="4618"/>
                    <a:pt x="6544" y="4137"/>
                  </a:cubicBezTo>
                  <a:lnTo>
                    <a:pt x="6211" y="2288"/>
                  </a:lnTo>
                  <a:cubicBezTo>
                    <a:pt x="6143" y="1740"/>
                    <a:pt x="5598" y="1319"/>
                    <a:pt x="5077" y="1319"/>
                  </a:cubicBezTo>
                  <a:cubicBezTo>
                    <a:pt x="5036" y="1319"/>
                    <a:pt x="4995" y="1322"/>
                    <a:pt x="4954" y="1327"/>
                  </a:cubicBezTo>
                  <a:cubicBezTo>
                    <a:pt x="4363" y="1401"/>
                    <a:pt x="3956" y="1993"/>
                    <a:pt x="4030" y="2621"/>
                  </a:cubicBezTo>
                  <a:lnTo>
                    <a:pt x="4215" y="3619"/>
                  </a:lnTo>
                  <a:lnTo>
                    <a:pt x="3402" y="3989"/>
                  </a:lnTo>
                  <a:lnTo>
                    <a:pt x="2329" y="847"/>
                  </a:lnTo>
                  <a:cubicBezTo>
                    <a:pt x="2204" y="343"/>
                    <a:pt x="1757" y="1"/>
                    <a:pt x="1262" y="1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659646" y="1342035"/>
              <a:ext cx="36806" cy="205353"/>
            </a:xfrm>
            <a:custGeom>
              <a:avLst/>
              <a:gdLst/>
              <a:ahLst/>
              <a:cxnLst/>
              <a:rect l="l" t="t" r="r" b="b"/>
              <a:pathLst>
                <a:path w="2108" h="11758" extrusionOk="0">
                  <a:moveTo>
                    <a:pt x="1073" y="1"/>
                  </a:moveTo>
                  <a:cubicBezTo>
                    <a:pt x="444" y="1"/>
                    <a:pt x="0" y="482"/>
                    <a:pt x="0" y="1073"/>
                  </a:cubicBezTo>
                  <a:lnTo>
                    <a:pt x="0" y="10685"/>
                  </a:lnTo>
                  <a:cubicBezTo>
                    <a:pt x="0" y="11277"/>
                    <a:pt x="444" y="11758"/>
                    <a:pt x="1073" y="11758"/>
                  </a:cubicBezTo>
                  <a:cubicBezTo>
                    <a:pt x="1664" y="11758"/>
                    <a:pt x="2108" y="11277"/>
                    <a:pt x="2108" y="10685"/>
                  </a:cubicBezTo>
                  <a:lnTo>
                    <a:pt x="2108" y="1073"/>
                  </a:lnTo>
                  <a:cubicBezTo>
                    <a:pt x="2108" y="482"/>
                    <a:pt x="1664" y="1"/>
                    <a:pt x="1073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570575" y="1328485"/>
              <a:ext cx="463020" cy="173061"/>
            </a:xfrm>
            <a:custGeom>
              <a:avLst/>
              <a:gdLst/>
              <a:ahLst/>
              <a:cxnLst/>
              <a:rect l="l" t="t" r="r" b="b"/>
              <a:pathLst>
                <a:path w="30243" h="9909" extrusionOk="0">
                  <a:moveTo>
                    <a:pt x="24734" y="0"/>
                  </a:moveTo>
                  <a:lnTo>
                    <a:pt x="6766" y="481"/>
                  </a:lnTo>
                  <a:cubicBezTo>
                    <a:pt x="4917" y="518"/>
                    <a:pt x="2699" y="1442"/>
                    <a:pt x="1738" y="2515"/>
                  </a:cubicBezTo>
                  <a:lnTo>
                    <a:pt x="0" y="4474"/>
                  </a:lnTo>
                  <a:lnTo>
                    <a:pt x="0" y="7764"/>
                  </a:lnTo>
                  <a:lnTo>
                    <a:pt x="703" y="7764"/>
                  </a:lnTo>
                  <a:lnTo>
                    <a:pt x="1220" y="6803"/>
                  </a:lnTo>
                  <a:cubicBezTo>
                    <a:pt x="1555" y="6082"/>
                    <a:pt x="2267" y="5684"/>
                    <a:pt x="3006" y="5684"/>
                  </a:cubicBezTo>
                  <a:cubicBezTo>
                    <a:pt x="3327" y="5684"/>
                    <a:pt x="3654" y="5759"/>
                    <a:pt x="3956" y="5916"/>
                  </a:cubicBezTo>
                  <a:cubicBezTo>
                    <a:pt x="4659" y="6286"/>
                    <a:pt x="5065" y="7025"/>
                    <a:pt x="5065" y="7764"/>
                  </a:cubicBezTo>
                  <a:lnTo>
                    <a:pt x="5805" y="9909"/>
                  </a:lnTo>
                  <a:cubicBezTo>
                    <a:pt x="5805" y="9909"/>
                    <a:pt x="6766" y="8910"/>
                    <a:pt x="7173" y="7690"/>
                  </a:cubicBezTo>
                  <a:cubicBezTo>
                    <a:pt x="7536" y="6493"/>
                    <a:pt x="8646" y="5545"/>
                    <a:pt x="10434" y="5545"/>
                  </a:cubicBezTo>
                  <a:cubicBezTo>
                    <a:pt x="10468" y="5545"/>
                    <a:pt x="10503" y="5545"/>
                    <a:pt x="10537" y="5546"/>
                  </a:cubicBezTo>
                  <a:lnTo>
                    <a:pt x="30242" y="5953"/>
                  </a:lnTo>
                  <a:lnTo>
                    <a:pt x="24734" y="0"/>
                  </a:ln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527976" y="1402886"/>
              <a:ext cx="74886" cy="181304"/>
            </a:xfrm>
            <a:custGeom>
              <a:avLst/>
              <a:gdLst/>
              <a:ahLst/>
              <a:cxnLst/>
              <a:rect l="l" t="t" r="r" b="b"/>
              <a:pathLst>
                <a:path w="4289" h="10381" extrusionOk="0">
                  <a:moveTo>
                    <a:pt x="3177" y="0"/>
                  </a:moveTo>
                  <a:cubicBezTo>
                    <a:pt x="2776" y="0"/>
                    <a:pt x="2395" y="206"/>
                    <a:pt x="2219" y="584"/>
                  </a:cubicBezTo>
                  <a:lnTo>
                    <a:pt x="148" y="4466"/>
                  </a:lnTo>
                  <a:cubicBezTo>
                    <a:pt x="37" y="4613"/>
                    <a:pt x="0" y="4798"/>
                    <a:pt x="0" y="4983"/>
                  </a:cubicBezTo>
                  <a:lnTo>
                    <a:pt x="0" y="9272"/>
                  </a:lnTo>
                  <a:cubicBezTo>
                    <a:pt x="0" y="9900"/>
                    <a:pt x="518" y="10381"/>
                    <a:pt x="1109" y="10381"/>
                  </a:cubicBezTo>
                  <a:cubicBezTo>
                    <a:pt x="1701" y="10381"/>
                    <a:pt x="2219" y="9900"/>
                    <a:pt x="2219" y="9272"/>
                  </a:cubicBezTo>
                  <a:lnTo>
                    <a:pt x="2219" y="5205"/>
                  </a:lnTo>
                  <a:lnTo>
                    <a:pt x="4178" y="1582"/>
                  </a:lnTo>
                  <a:cubicBezTo>
                    <a:pt x="4252" y="1434"/>
                    <a:pt x="4289" y="1249"/>
                    <a:pt x="4289" y="1064"/>
                  </a:cubicBezTo>
                  <a:cubicBezTo>
                    <a:pt x="4289" y="658"/>
                    <a:pt x="4067" y="288"/>
                    <a:pt x="3734" y="140"/>
                  </a:cubicBezTo>
                  <a:cubicBezTo>
                    <a:pt x="3557" y="46"/>
                    <a:pt x="3365" y="0"/>
                    <a:pt x="3177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28075" y="1320735"/>
              <a:ext cx="315603" cy="152400"/>
            </a:xfrm>
            <a:custGeom>
              <a:avLst/>
              <a:gdLst/>
              <a:ahLst/>
              <a:cxnLst/>
              <a:rect l="l" t="t" r="r" b="b"/>
              <a:pathLst>
                <a:path w="25732" h="8726" extrusionOk="0">
                  <a:moveTo>
                    <a:pt x="25732" y="1"/>
                  </a:moveTo>
                  <a:lnTo>
                    <a:pt x="0" y="444"/>
                  </a:lnTo>
                  <a:lnTo>
                    <a:pt x="0" y="7099"/>
                  </a:lnTo>
                  <a:lnTo>
                    <a:pt x="25732" y="8726"/>
                  </a:lnTo>
                  <a:lnTo>
                    <a:pt x="257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33"/>
          <p:cNvGrpSpPr/>
          <p:nvPr/>
        </p:nvGrpSpPr>
        <p:grpSpPr>
          <a:xfrm>
            <a:off x="7967334" y="3332174"/>
            <a:ext cx="1021846" cy="1056857"/>
            <a:chOff x="7405249" y="3226265"/>
            <a:chExt cx="1021846" cy="1056857"/>
          </a:xfrm>
        </p:grpSpPr>
        <p:sp>
          <p:nvSpPr>
            <p:cNvPr id="657" name="Google Shape;657;p33"/>
            <p:cNvSpPr/>
            <p:nvPr/>
          </p:nvSpPr>
          <p:spPr>
            <a:xfrm>
              <a:off x="7405249" y="3226265"/>
              <a:ext cx="1021846" cy="1022785"/>
            </a:xfrm>
            <a:custGeom>
              <a:avLst/>
              <a:gdLst/>
              <a:ahLst/>
              <a:cxnLst/>
              <a:rect l="l" t="t" r="r" b="b"/>
              <a:pathLst>
                <a:path w="58525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 rot="5400000">
              <a:off x="7708696" y="3561314"/>
              <a:ext cx="59048" cy="125728"/>
            </a:xfrm>
            <a:custGeom>
              <a:avLst/>
              <a:gdLst/>
              <a:ahLst/>
              <a:cxnLst/>
              <a:rect l="l" t="t" r="r" b="b"/>
              <a:pathLst>
                <a:path w="3329" h="7247" extrusionOk="0">
                  <a:moveTo>
                    <a:pt x="1664" y="1"/>
                  </a:moveTo>
                  <a:cubicBezTo>
                    <a:pt x="740" y="1"/>
                    <a:pt x="1" y="740"/>
                    <a:pt x="1" y="1664"/>
                  </a:cubicBezTo>
                  <a:lnTo>
                    <a:pt x="1" y="5583"/>
                  </a:lnTo>
                  <a:cubicBezTo>
                    <a:pt x="1" y="6507"/>
                    <a:pt x="740" y="7247"/>
                    <a:pt x="1664" y="7247"/>
                  </a:cubicBezTo>
                  <a:cubicBezTo>
                    <a:pt x="2589" y="7247"/>
                    <a:pt x="3328" y="6507"/>
                    <a:pt x="3328" y="5583"/>
                  </a:cubicBezTo>
                  <a:lnTo>
                    <a:pt x="3328" y="1664"/>
                  </a:lnTo>
                  <a:cubicBezTo>
                    <a:pt x="3328" y="740"/>
                    <a:pt x="2589" y="1"/>
                    <a:pt x="1664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 rot="5400000">
              <a:off x="7485797" y="3562187"/>
              <a:ext cx="148870" cy="263636"/>
            </a:xfrm>
            <a:custGeom>
              <a:avLst/>
              <a:gdLst/>
              <a:ahLst/>
              <a:cxnLst/>
              <a:rect l="l" t="t" r="r" b="b"/>
              <a:pathLst>
                <a:path w="8393" h="26287" extrusionOk="0">
                  <a:moveTo>
                    <a:pt x="296" y="1"/>
                  </a:moveTo>
                  <a:lnTo>
                    <a:pt x="1" y="26287"/>
                  </a:lnTo>
                  <a:lnTo>
                    <a:pt x="8393" y="26287"/>
                  </a:lnTo>
                  <a:lnTo>
                    <a:pt x="8060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 rot="5400000">
              <a:off x="7467540" y="3574184"/>
              <a:ext cx="154808" cy="239011"/>
            </a:xfrm>
            <a:custGeom>
              <a:avLst/>
              <a:gdLst/>
              <a:ahLst/>
              <a:cxnLst/>
              <a:rect l="l" t="t" r="r" b="b"/>
              <a:pathLst>
                <a:path w="8726" h="34051" extrusionOk="0">
                  <a:moveTo>
                    <a:pt x="1" y="0"/>
                  </a:moveTo>
                  <a:lnTo>
                    <a:pt x="1" y="34050"/>
                  </a:lnTo>
                  <a:lnTo>
                    <a:pt x="8726" y="34050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 rot="5400000">
              <a:off x="7665893" y="3627711"/>
              <a:ext cx="160684" cy="140475"/>
            </a:xfrm>
            <a:custGeom>
              <a:avLst/>
              <a:gdLst/>
              <a:ahLst/>
              <a:cxnLst/>
              <a:rect l="l" t="t" r="r" b="b"/>
              <a:pathLst>
                <a:path w="9059" h="8097" extrusionOk="0">
                  <a:moveTo>
                    <a:pt x="1" y="0"/>
                  </a:moveTo>
                  <a:lnTo>
                    <a:pt x="1" y="6803"/>
                  </a:lnTo>
                  <a:cubicBezTo>
                    <a:pt x="1" y="7542"/>
                    <a:pt x="592" y="8097"/>
                    <a:pt x="1295" y="8097"/>
                  </a:cubicBezTo>
                  <a:lnTo>
                    <a:pt x="7764" y="8097"/>
                  </a:lnTo>
                  <a:cubicBezTo>
                    <a:pt x="8504" y="8097"/>
                    <a:pt x="9058" y="7505"/>
                    <a:pt x="9058" y="6803"/>
                  </a:cubicBezTo>
                  <a:lnTo>
                    <a:pt x="9058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 rot="5400000">
              <a:off x="7831443" y="3543586"/>
              <a:ext cx="37408" cy="182824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36" y="1"/>
                  </a:moveTo>
                  <a:cubicBezTo>
                    <a:pt x="444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4" y="10538"/>
                    <a:pt x="1036" y="10538"/>
                  </a:cubicBezTo>
                  <a:cubicBezTo>
                    <a:pt x="1627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27" y="1"/>
                    <a:pt x="1036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 rot="5400000">
              <a:off x="7841030" y="3579751"/>
              <a:ext cx="38065" cy="193771"/>
            </a:xfrm>
            <a:custGeom>
              <a:avLst/>
              <a:gdLst/>
              <a:ahLst/>
              <a:cxnLst/>
              <a:rect l="l" t="t" r="r" b="b"/>
              <a:pathLst>
                <a:path w="2146" h="11169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0168"/>
                  </a:lnTo>
                  <a:cubicBezTo>
                    <a:pt x="1" y="10722"/>
                    <a:pt x="481" y="11166"/>
                    <a:pt x="1073" y="11166"/>
                  </a:cubicBezTo>
                  <a:cubicBezTo>
                    <a:pt x="1098" y="11167"/>
                    <a:pt x="1123" y="11168"/>
                    <a:pt x="1147" y="11168"/>
                  </a:cubicBezTo>
                  <a:cubicBezTo>
                    <a:pt x="1704" y="11168"/>
                    <a:pt x="2145" y="10770"/>
                    <a:pt x="2145" y="10168"/>
                  </a:cubicBezTo>
                  <a:lnTo>
                    <a:pt x="2145" y="1073"/>
                  </a:lnTo>
                  <a:cubicBezTo>
                    <a:pt x="2145" y="481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 rot="5400000">
              <a:off x="7831443" y="3626863"/>
              <a:ext cx="37408" cy="182824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73" y="1"/>
                  </a:moveTo>
                  <a:cubicBezTo>
                    <a:pt x="445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5" y="10538"/>
                    <a:pt x="1073" y="10538"/>
                  </a:cubicBezTo>
                  <a:cubicBezTo>
                    <a:pt x="1665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 rot="5400000">
              <a:off x="7705072" y="3623932"/>
              <a:ext cx="67562" cy="66724"/>
            </a:xfrm>
            <a:custGeom>
              <a:avLst/>
              <a:gdLst/>
              <a:ahLst/>
              <a:cxnLst/>
              <a:rect l="l" t="t" r="r" b="b"/>
              <a:pathLst>
                <a:path w="3809" h="3846" extrusionOk="0">
                  <a:moveTo>
                    <a:pt x="185" y="0"/>
                  </a:moveTo>
                  <a:cubicBezTo>
                    <a:pt x="74" y="0"/>
                    <a:pt x="0" y="111"/>
                    <a:pt x="0" y="185"/>
                  </a:cubicBezTo>
                  <a:cubicBezTo>
                    <a:pt x="0" y="296"/>
                    <a:pt x="74" y="370"/>
                    <a:pt x="185" y="370"/>
                  </a:cubicBezTo>
                  <a:cubicBezTo>
                    <a:pt x="1997" y="370"/>
                    <a:pt x="3476" y="1849"/>
                    <a:pt x="3476" y="3660"/>
                  </a:cubicBezTo>
                  <a:cubicBezTo>
                    <a:pt x="3476" y="3734"/>
                    <a:pt x="3550" y="3845"/>
                    <a:pt x="3660" y="3845"/>
                  </a:cubicBezTo>
                  <a:cubicBezTo>
                    <a:pt x="3734" y="3845"/>
                    <a:pt x="3808" y="3734"/>
                    <a:pt x="3771" y="3623"/>
                  </a:cubicBezTo>
                  <a:cubicBezTo>
                    <a:pt x="3771" y="1627"/>
                    <a:pt x="2182" y="0"/>
                    <a:pt x="185" y="0"/>
                  </a:cubicBez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 rot="5400000">
              <a:off x="7716518" y="3678335"/>
              <a:ext cx="164621" cy="35288"/>
            </a:xfrm>
            <a:custGeom>
              <a:avLst/>
              <a:gdLst/>
              <a:ahLst/>
              <a:cxnLst/>
              <a:rect l="l" t="t" r="r" b="b"/>
              <a:pathLst>
                <a:path w="9281" h="2034" extrusionOk="0">
                  <a:moveTo>
                    <a:pt x="1" y="0"/>
                  </a:moveTo>
                  <a:lnTo>
                    <a:pt x="1" y="2034"/>
                  </a:lnTo>
                  <a:lnTo>
                    <a:pt x="9280" y="2034"/>
                  </a:lnTo>
                  <a:lnTo>
                    <a:pt x="9280" y="0"/>
                  </a:ln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 rot="2701044">
              <a:off x="7814181" y="3675970"/>
              <a:ext cx="231150" cy="36814"/>
            </a:xfrm>
            <a:custGeom>
              <a:avLst/>
              <a:gdLst/>
              <a:ahLst/>
              <a:cxnLst/>
              <a:rect l="l" t="t" r="r" b="b"/>
              <a:pathLst>
                <a:path w="13236" h="2108" extrusionOk="0">
                  <a:moveTo>
                    <a:pt x="1035" y="1"/>
                  </a:moveTo>
                  <a:cubicBezTo>
                    <a:pt x="481" y="1"/>
                    <a:pt x="74" y="444"/>
                    <a:pt x="74" y="1036"/>
                  </a:cubicBezTo>
                  <a:cubicBezTo>
                    <a:pt x="0" y="1664"/>
                    <a:pt x="444" y="2108"/>
                    <a:pt x="1035" y="2108"/>
                  </a:cubicBezTo>
                  <a:lnTo>
                    <a:pt x="12164" y="2108"/>
                  </a:lnTo>
                  <a:cubicBezTo>
                    <a:pt x="12755" y="2108"/>
                    <a:pt x="13236" y="1664"/>
                    <a:pt x="13236" y="1036"/>
                  </a:cubicBezTo>
                  <a:cubicBezTo>
                    <a:pt x="13236" y="444"/>
                    <a:pt x="12755" y="1"/>
                    <a:pt x="12164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 rot="2701044">
              <a:off x="7954086" y="3695571"/>
              <a:ext cx="113654" cy="112292"/>
            </a:xfrm>
            <a:custGeom>
              <a:avLst/>
              <a:gdLst/>
              <a:ahLst/>
              <a:cxnLst/>
              <a:rect l="l" t="t" r="r" b="b"/>
              <a:pathLst>
                <a:path w="6508" h="6430" extrusionOk="0">
                  <a:moveTo>
                    <a:pt x="3461" y="3048"/>
                  </a:moveTo>
                  <a:lnTo>
                    <a:pt x="2663" y="3176"/>
                  </a:lnTo>
                  <a:lnTo>
                    <a:pt x="2589" y="3065"/>
                  </a:lnTo>
                  <a:lnTo>
                    <a:pt x="3461" y="3048"/>
                  </a:lnTo>
                  <a:close/>
                  <a:moveTo>
                    <a:pt x="5314" y="0"/>
                  </a:moveTo>
                  <a:cubicBezTo>
                    <a:pt x="5232" y="0"/>
                    <a:pt x="5149" y="11"/>
                    <a:pt x="5066" y="33"/>
                  </a:cubicBezTo>
                  <a:lnTo>
                    <a:pt x="851" y="1290"/>
                  </a:lnTo>
                  <a:cubicBezTo>
                    <a:pt x="593" y="1364"/>
                    <a:pt x="297" y="1549"/>
                    <a:pt x="186" y="1845"/>
                  </a:cubicBezTo>
                  <a:cubicBezTo>
                    <a:pt x="38" y="2104"/>
                    <a:pt x="1" y="2436"/>
                    <a:pt x="112" y="2732"/>
                  </a:cubicBezTo>
                  <a:lnTo>
                    <a:pt x="1036" y="4765"/>
                  </a:lnTo>
                  <a:cubicBezTo>
                    <a:pt x="1200" y="5125"/>
                    <a:pt x="1624" y="5370"/>
                    <a:pt x="2053" y="5370"/>
                  </a:cubicBezTo>
                  <a:cubicBezTo>
                    <a:pt x="2108" y="5370"/>
                    <a:pt x="2164" y="5365"/>
                    <a:pt x="2219" y="5357"/>
                  </a:cubicBezTo>
                  <a:lnTo>
                    <a:pt x="3957" y="5061"/>
                  </a:lnTo>
                  <a:cubicBezTo>
                    <a:pt x="4511" y="4987"/>
                    <a:pt x="4918" y="4470"/>
                    <a:pt x="4807" y="3915"/>
                  </a:cubicBezTo>
                  <a:cubicBezTo>
                    <a:pt x="4720" y="3450"/>
                    <a:pt x="4358" y="3122"/>
                    <a:pt x="3937" y="3039"/>
                  </a:cubicBezTo>
                  <a:lnTo>
                    <a:pt x="3937" y="3039"/>
                  </a:lnTo>
                  <a:lnTo>
                    <a:pt x="4511" y="3028"/>
                  </a:lnTo>
                  <a:lnTo>
                    <a:pt x="5953" y="6429"/>
                  </a:lnTo>
                  <a:cubicBezTo>
                    <a:pt x="6508" y="6281"/>
                    <a:pt x="6471" y="1364"/>
                    <a:pt x="6323" y="810"/>
                  </a:cubicBezTo>
                  <a:cubicBezTo>
                    <a:pt x="6197" y="338"/>
                    <a:pt x="5778" y="0"/>
                    <a:pt x="5314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 rot="2701044">
              <a:off x="7949493" y="3685336"/>
              <a:ext cx="119470" cy="112048"/>
            </a:xfrm>
            <a:custGeom>
              <a:avLst/>
              <a:gdLst/>
              <a:ahLst/>
              <a:cxnLst/>
              <a:rect l="l" t="t" r="r" b="b"/>
              <a:pathLst>
                <a:path w="6841" h="6416" extrusionOk="0">
                  <a:moveTo>
                    <a:pt x="5639" y="1"/>
                  </a:moveTo>
                  <a:cubicBezTo>
                    <a:pt x="5548" y="1"/>
                    <a:pt x="5455" y="11"/>
                    <a:pt x="5361" y="33"/>
                  </a:cubicBezTo>
                  <a:lnTo>
                    <a:pt x="925" y="1364"/>
                  </a:lnTo>
                  <a:cubicBezTo>
                    <a:pt x="629" y="1475"/>
                    <a:pt x="333" y="1697"/>
                    <a:pt x="185" y="1993"/>
                  </a:cubicBezTo>
                  <a:cubicBezTo>
                    <a:pt x="1" y="2252"/>
                    <a:pt x="1" y="2584"/>
                    <a:pt x="149" y="2917"/>
                  </a:cubicBezTo>
                  <a:lnTo>
                    <a:pt x="1406" y="5764"/>
                  </a:lnTo>
                  <a:cubicBezTo>
                    <a:pt x="1564" y="6144"/>
                    <a:pt x="1940" y="6416"/>
                    <a:pt x="2370" y="6416"/>
                  </a:cubicBezTo>
                  <a:cubicBezTo>
                    <a:pt x="2441" y="6416"/>
                    <a:pt x="2515" y="6408"/>
                    <a:pt x="2589" y="6392"/>
                  </a:cubicBezTo>
                  <a:lnTo>
                    <a:pt x="4437" y="6097"/>
                  </a:lnTo>
                  <a:cubicBezTo>
                    <a:pt x="5066" y="5949"/>
                    <a:pt x="5472" y="5394"/>
                    <a:pt x="5435" y="4840"/>
                  </a:cubicBezTo>
                  <a:cubicBezTo>
                    <a:pt x="5333" y="4295"/>
                    <a:pt x="4823" y="3907"/>
                    <a:pt x="4281" y="3907"/>
                  </a:cubicBezTo>
                  <a:cubicBezTo>
                    <a:pt x="4235" y="3907"/>
                    <a:pt x="4188" y="3909"/>
                    <a:pt x="4141" y="3915"/>
                  </a:cubicBezTo>
                  <a:lnTo>
                    <a:pt x="3106" y="4100"/>
                  </a:lnTo>
                  <a:lnTo>
                    <a:pt x="2736" y="3287"/>
                  </a:lnTo>
                  <a:lnTo>
                    <a:pt x="5879" y="2215"/>
                  </a:lnTo>
                  <a:cubicBezTo>
                    <a:pt x="6470" y="2067"/>
                    <a:pt x="6840" y="1475"/>
                    <a:pt x="6729" y="847"/>
                  </a:cubicBezTo>
                  <a:cubicBezTo>
                    <a:pt x="6603" y="343"/>
                    <a:pt x="6157" y="1"/>
                    <a:pt x="5639" y="1"/>
                  </a:cubicBez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 rot="2701044">
              <a:off x="7913579" y="3857911"/>
              <a:ext cx="342861" cy="356059"/>
            </a:xfrm>
            <a:custGeom>
              <a:avLst/>
              <a:gdLst/>
              <a:ahLst/>
              <a:cxnLst/>
              <a:rect l="l" t="t" r="r" b="b"/>
              <a:pathLst>
                <a:path w="24328" h="25252" extrusionOk="0">
                  <a:moveTo>
                    <a:pt x="371" y="1"/>
                  </a:moveTo>
                  <a:lnTo>
                    <a:pt x="1" y="6840"/>
                  </a:lnTo>
                  <a:lnTo>
                    <a:pt x="18375" y="25252"/>
                  </a:lnTo>
                  <a:lnTo>
                    <a:pt x="24328" y="19706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 rot="2701044">
              <a:off x="7884518" y="3799178"/>
              <a:ext cx="210508" cy="37460"/>
            </a:xfrm>
            <a:custGeom>
              <a:avLst/>
              <a:gdLst/>
              <a:ahLst/>
              <a:cxnLst/>
              <a:rect l="l" t="t" r="r" b="b"/>
              <a:pathLst>
                <a:path w="12054" h="2145" extrusionOk="0">
                  <a:moveTo>
                    <a:pt x="1036" y="1"/>
                  </a:moveTo>
                  <a:cubicBezTo>
                    <a:pt x="445" y="1"/>
                    <a:pt x="1" y="481"/>
                    <a:pt x="1" y="1073"/>
                  </a:cubicBezTo>
                  <a:cubicBezTo>
                    <a:pt x="1" y="1701"/>
                    <a:pt x="445" y="2145"/>
                    <a:pt x="1036" y="2145"/>
                  </a:cubicBezTo>
                  <a:lnTo>
                    <a:pt x="10981" y="2145"/>
                  </a:lnTo>
                  <a:cubicBezTo>
                    <a:pt x="11573" y="2145"/>
                    <a:pt x="12053" y="1701"/>
                    <a:pt x="12053" y="1073"/>
                  </a:cubicBezTo>
                  <a:cubicBezTo>
                    <a:pt x="12053" y="481"/>
                    <a:pt x="11573" y="1"/>
                    <a:pt x="10981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 rot="2701044">
              <a:off x="7953798" y="3738936"/>
              <a:ext cx="166267" cy="127022"/>
            </a:xfrm>
            <a:custGeom>
              <a:avLst/>
              <a:gdLst/>
              <a:ahLst/>
              <a:cxnLst/>
              <a:rect l="l" t="t" r="r" b="b"/>
              <a:pathLst>
                <a:path w="9392" h="7238" extrusionOk="0">
                  <a:moveTo>
                    <a:pt x="2145" y="1"/>
                  </a:moveTo>
                  <a:lnTo>
                    <a:pt x="2145" y="703"/>
                  </a:lnTo>
                  <a:lnTo>
                    <a:pt x="3106" y="1221"/>
                  </a:lnTo>
                  <a:cubicBezTo>
                    <a:pt x="4142" y="1701"/>
                    <a:pt x="4511" y="2958"/>
                    <a:pt x="3994" y="3920"/>
                  </a:cubicBezTo>
                  <a:cubicBezTo>
                    <a:pt x="3624" y="4659"/>
                    <a:pt x="2885" y="5029"/>
                    <a:pt x="2145" y="5029"/>
                  </a:cubicBezTo>
                  <a:lnTo>
                    <a:pt x="1" y="5768"/>
                  </a:lnTo>
                  <a:lnTo>
                    <a:pt x="5694" y="6766"/>
                  </a:lnTo>
                  <a:cubicBezTo>
                    <a:pt x="6027" y="7081"/>
                    <a:pt x="6452" y="7238"/>
                    <a:pt x="6877" y="7238"/>
                  </a:cubicBezTo>
                  <a:cubicBezTo>
                    <a:pt x="7303" y="7238"/>
                    <a:pt x="7728" y="7081"/>
                    <a:pt x="8060" y="6766"/>
                  </a:cubicBezTo>
                  <a:cubicBezTo>
                    <a:pt x="8689" y="6101"/>
                    <a:pt x="8689" y="5029"/>
                    <a:pt x="8060" y="4400"/>
                  </a:cubicBezTo>
                  <a:lnTo>
                    <a:pt x="9391" y="3439"/>
                  </a:lnTo>
                  <a:lnTo>
                    <a:pt x="5436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 rot="2701044">
              <a:off x="7916995" y="3654409"/>
              <a:ext cx="213093" cy="74920"/>
            </a:xfrm>
            <a:custGeom>
              <a:avLst/>
              <a:gdLst/>
              <a:ahLst/>
              <a:cxnLst/>
              <a:rect l="l" t="t" r="r" b="b"/>
              <a:pathLst>
                <a:path w="12202" h="4290" extrusionOk="0">
                  <a:moveTo>
                    <a:pt x="1110" y="1"/>
                  </a:moveTo>
                  <a:cubicBezTo>
                    <a:pt x="518" y="1"/>
                    <a:pt x="1" y="481"/>
                    <a:pt x="1" y="1110"/>
                  </a:cubicBezTo>
                  <a:cubicBezTo>
                    <a:pt x="1" y="1701"/>
                    <a:pt x="518" y="2219"/>
                    <a:pt x="1110" y="2219"/>
                  </a:cubicBezTo>
                  <a:lnTo>
                    <a:pt x="6471" y="2219"/>
                  </a:lnTo>
                  <a:lnTo>
                    <a:pt x="10464" y="4141"/>
                  </a:lnTo>
                  <a:cubicBezTo>
                    <a:pt x="10574" y="4252"/>
                    <a:pt x="10759" y="4289"/>
                    <a:pt x="10944" y="4289"/>
                  </a:cubicBezTo>
                  <a:cubicBezTo>
                    <a:pt x="11388" y="4289"/>
                    <a:pt x="11758" y="4067"/>
                    <a:pt x="11942" y="3735"/>
                  </a:cubicBezTo>
                  <a:cubicBezTo>
                    <a:pt x="12201" y="3180"/>
                    <a:pt x="12016" y="2478"/>
                    <a:pt x="11462" y="2219"/>
                  </a:cubicBezTo>
                  <a:lnTo>
                    <a:pt x="7247" y="111"/>
                  </a:lnTo>
                  <a:cubicBezTo>
                    <a:pt x="7136" y="38"/>
                    <a:pt x="6951" y="1"/>
                    <a:pt x="6767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7806884" y="3537114"/>
              <a:ext cx="167860" cy="280261"/>
            </a:xfrm>
            <a:custGeom>
              <a:avLst/>
              <a:gdLst/>
              <a:ahLst/>
              <a:cxnLst/>
              <a:rect l="l" t="t" r="r" b="b"/>
              <a:pathLst>
                <a:path w="9614" h="16047" extrusionOk="0">
                  <a:moveTo>
                    <a:pt x="1036" y="1"/>
                  </a:moveTo>
                  <a:cubicBezTo>
                    <a:pt x="445" y="1"/>
                    <a:pt x="1" y="481"/>
                    <a:pt x="1" y="1073"/>
                  </a:cubicBezTo>
                  <a:lnTo>
                    <a:pt x="1" y="14974"/>
                  </a:lnTo>
                  <a:cubicBezTo>
                    <a:pt x="1" y="15602"/>
                    <a:pt x="445" y="16046"/>
                    <a:pt x="1036" y="16046"/>
                  </a:cubicBezTo>
                  <a:lnTo>
                    <a:pt x="8541" y="16046"/>
                  </a:lnTo>
                  <a:cubicBezTo>
                    <a:pt x="9133" y="16046"/>
                    <a:pt x="9613" y="15602"/>
                    <a:pt x="9613" y="14974"/>
                  </a:cubicBezTo>
                  <a:lnTo>
                    <a:pt x="9613" y="1073"/>
                  </a:lnTo>
                  <a:cubicBezTo>
                    <a:pt x="9613" y="481"/>
                    <a:pt x="9133" y="1"/>
                    <a:pt x="8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7818511" y="3550038"/>
              <a:ext cx="144604" cy="239567"/>
            </a:xfrm>
            <a:custGeom>
              <a:avLst/>
              <a:gdLst/>
              <a:ahLst/>
              <a:cxnLst/>
              <a:rect l="l" t="t" r="r" b="b"/>
              <a:pathLst>
                <a:path w="8282" h="13717" extrusionOk="0">
                  <a:moveTo>
                    <a:pt x="0" y="0"/>
                  </a:moveTo>
                  <a:lnTo>
                    <a:pt x="0" y="13716"/>
                  </a:lnTo>
                  <a:lnTo>
                    <a:pt x="8282" y="13716"/>
                  </a:lnTo>
                  <a:lnTo>
                    <a:pt x="8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 rot="2701044">
              <a:off x="7916252" y="3650346"/>
              <a:ext cx="213093" cy="74920"/>
            </a:xfrm>
            <a:custGeom>
              <a:avLst/>
              <a:gdLst/>
              <a:ahLst/>
              <a:cxnLst/>
              <a:rect l="l" t="t" r="r" b="b"/>
              <a:pathLst>
                <a:path w="12202" h="4290" extrusionOk="0">
                  <a:moveTo>
                    <a:pt x="1110" y="1"/>
                  </a:moveTo>
                  <a:cubicBezTo>
                    <a:pt x="518" y="1"/>
                    <a:pt x="1" y="481"/>
                    <a:pt x="1" y="1110"/>
                  </a:cubicBezTo>
                  <a:cubicBezTo>
                    <a:pt x="1" y="1701"/>
                    <a:pt x="518" y="2219"/>
                    <a:pt x="1110" y="2219"/>
                  </a:cubicBezTo>
                  <a:lnTo>
                    <a:pt x="6471" y="2219"/>
                  </a:lnTo>
                  <a:lnTo>
                    <a:pt x="10464" y="4141"/>
                  </a:lnTo>
                  <a:cubicBezTo>
                    <a:pt x="10574" y="4252"/>
                    <a:pt x="10759" y="4289"/>
                    <a:pt x="10944" y="4289"/>
                  </a:cubicBezTo>
                  <a:cubicBezTo>
                    <a:pt x="11388" y="4289"/>
                    <a:pt x="11758" y="4067"/>
                    <a:pt x="11942" y="3735"/>
                  </a:cubicBezTo>
                  <a:cubicBezTo>
                    <a:pt x="12201" y="3180"/>
                    <a:pt x="12016" y="2478"/>
                    <a:pt x="11462" y="2219"/>
                  </a:cubicBezTo>
                  <a:lnTo>
                    <a:pt x="7247" y="111"/>
                  </a:lnTo>
                  <a:cubicBezTo>
                    <a:pt x="7136" y="38"/>
                    <a:pt x="6951" y="1"/>
                    <a:pt x="6767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 rot="5400000">
              <a:off x="7719960" y="3521944"/>
              <a:ext cx="68884" cy="161769"/>
            </a:xfrm>
            <a:custGeom>
              <a:avLst/>
              <a:gdLst/>
              <a:ahLst/>
              <a:cxnLst/>
              <a:rect l="l" t="t" r="r" b="b"/>
              <a:pathLst>
                <a:path w="3883" h="9124" extrusionOk="0">
                  <a:moveTo>
                    <a:pt x="1225" y="1"/>
                  </a:moveTo>
                  <a:cubicBezTo>
                    <a:pt x="1139" y="1"/>
                    <a:pt x="1050" y="11"/>
                    <a:pt x="962" y="33"/>
                  </a:cubicBezTo>
                  <a:cubicBezTo>
                    <a:pt x="371" y="181"/>
                    <a:pt x="1" y="736"/>
                    <a:pt x="149" y="1327"/>
                  </a:cubicBezTo>
                  <a:lnTo>
                    <a:pt x="1628" y="8241"/>
                  </a:lnTo>
                  <a:cubicBezTo>
                    <a:pt x="1754" y="8776"/>
                    <a:pt x="2174" y="9124"/>
                    <a:pt x="2662" y="9124"/>
                  </a:cubicBezTo>
                  <a:cubicBezTo>
                    <a:pt x="2747" y="9124"/>
                    <a:pt x="2834" y="9113"/>
                    <a:pt x="2922" y="9091"/>
                  </a:cubicBezTo>
                  <a:cubicBezTo>
                    <a:pt x="3513" y="8943"/>
                    <a:pt x="3883" y="8389"/>
                    <a:pt x="3735" y="7797"/>
                  </a:cubicBezTo>
                  <a:lnTo>
                    <a:pt x="2256" y="847"/>
                  </a:lnTo>
                  <a:cubicBezTo>
                    <a:pt x="2162" y="343"/>
                    <a:pt x="1719" y="1"/>
                    <a:pt x="1225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7980600" y="3869060"/>
              <a:ext cx="168506" cy="361618"/>
            </a:xfrm>
            <a:custGeom>
              <a:avLst/>
              <a:gdLst/>
              <a:ahLst/>
              <a:cxnLst/>
              <a:rect l="l" t="t" r="r" b="b"/>
              <a:pathLst>
                <a:path w="9651" h="25770" extrusionOk="0">
                  <a:moveTo>
                    <a:pt x="1" y="1"/>
                  </a:moveTo>
                  <a:lnTo>
                    <a:pt x="1" y="25770"/>
                  </a:lnTo>
                  <a:lnTo>
                    <a:pt x="9650" y="25770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33"/>
          <p:cNvGrpSpPr/>
          <p:nvPr/>
        </p:nvGrpSpPr>
        <p:grpSpPr>
          <a:xfrm>
            <a:off x="5601135" y="3332174"/>
            <a:ext cx="1021864" cy="1022785"/>
            <a:chOff x="5039050" y="3226265"/>
            <a:chExt cx="1021864" cy="1022785"/>
          </a:xfrm>
        </p:grpSpPr>
        <p:sp>
          <p:nvSpPr>
            <p:cNvPr id="680" name="Google Shape;680;p33"/>
            <p:cNvSpPr/>
            <p:nvPr/>
          </p:nvSpPr>
          <p:spPr>
            <a:xfrm>
              <a:off x="5039050" y="3226265"/>
              <a:ext cx="1021864" cy="1022785"/>
            </a:xfrm>
            <a:custGeom>
              <a:avLst/>
              <a:gdLst/>
              <a:ahLst/>
              <a:cxnLst/>
              <a:rect l="l" t="t" r="r" b="b"/>
              <a:pathLst>
                <a:path w="58526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1" name="Google Shape;681;p33"/>
            <p:cNvGrpSpPr/>
            <p:nvPr/>
          </p:nvGrpSpPr>
          <p:grpSpPr>
            <a:xfrm>
              <a:off x="5108440" y="3413361"/>
              <a:ext cx="826335" cy="818180"/>
              <a:chOff x="3116775" y="792675"/>
              <a:chExt cx="1351325" cy="1337114"/>
            </a:xfrm>
          </p:grpSpPr>
          <p:sp>
            <p:nvSpPr>
              <p:cNvPr id="682" name="Google Shape;682;p33"/>
              <p:cNvSpPr/>
              <p:nvPr/>
            </p:nvSpPr>
            <p:spPr>
              <a:xfrm>
                <a:off x="3345075" y="792675"/>
                <a:ext cx="983450" cy="335525"/>
              </a:xfrm>
              <a:custGeom>
                <a:avLst/>
                <a:gdLst/>
                <a:ahLst/>
                <a:cxnLst/>
                <a:rect l="l" t="t" r="r" b="b"/>
                <a:pathLst>
                  <a:path w="39338" h="13421" extrusionOk="0">
                    <a:moveTo>
                      <a:pt x="1812" y="0"/>
                    </a:moveTo>
                    <a:cubicBezTo>
                      <a:pt x="851" y="0"/>
                      <a:pt x="1" y="777"/>
                      <a:pt x="1" y="1812"/>
                    </a:cubicBezTo>
                    <a:lnTo>
                      <a:pt x="1" y="1849"/>
                    </a:lnTo>
                    <a:cubicBezTo>
                      <a:pt x="1" y="2810"/>
                      <a:pt x="814" y="3661"/>
                      <a:pt x="1812" y="3661"/>
                    </a:cubicBezTo>
                    <a:lnTo>
                      <a:pt x="8467" y="3661"/>
                    </a:lnTo>
                    <a:cubicBezTo>
                      <a:pt x="9317" y="3661"/>
                      <a:pt x="9946" y="4289"/>
                      <a:pt x="9946" y="5102"/>
                    </a:cubicBezTo>
                    <a:lnTo>
                      <a:pt x="9946" y="6692"/>
                    </a:lnTo>
                    <a:lnTo>
                      <a:pt x="10316" y="6692"/>
                    </a:lnTo>
                    <a:lnTo>
                      <a:pt x="10316" y="5102"/>
                    </a:lnTo>
                    <a:cubicBezTo>
                      <a:pt x="10316" y="4067"/>
                      <a:pt x="9539" y="3291"/>
                      <a:pt x="8504" y="3291"/>
                    </a:cubicBezTo>
                    <a:lnTo>
                      <a:pt x="1849" y="3291"/>
                    </a:lnTo>
                    <a:cubicBezTo>
                      <a:pt x="1036" y="3291"/>
                      <a:pt x="370" y="2625"/>
                      <a:pt x="370" y="1812"/>
                    </a:cubicBezTo>
                    <a:lnTo>
                      <a:pt x="370" y="1775"/>
                    </a:lnTo>
                    <a:cubicBezTo>
                      <a:pt x="370" y="925"/>
                      <a:pt x="1036" y="259"/>
                      <a:pt x="1849" y="259"/>
                    </a:cubicBezTo>
                    <a:lnTo>
                      <a:pt x="37600" y="259"/>
                    </a:lnTo>
                    <a:cubicBezTo>
                      <a:pt x="38376" y="259"/>
                      <a:pt x="39079" y="925"/>
                      <a:pt x="39079" y="1775"/>
                    </a:cubicBezTo>
                    <a:lnTo>
                      <a:pt x="39079" y="13421"/>
                    </a:lnTo>
                    <a:lnTo>
                      <a:pt x="39338" y="13421"/>
                    </a:lnTo>
                    <a:lnTo>
                      <a:pt x="39338" y="1812"/>
                    </a:lnTo>
                    <a:cubicBezTo>
                      <a:pt x="39338" y="851"/>
                      <a:pt x="38561" y="0"/>
                      <a:pt x="37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3"/>
              <p:cNvSpPr/>
              <p:nvPr/>
            </p:nvSpPr>
            <p:spPr>
              <a:xfrm>
                <a:off x="4198175" y="1083825"/>
                <a:ext cx="256050" cy="406700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16268" extrusionOk="0">
                    <a:moveTo>
                      <a:pt x="5103" y="0"/>
                    </a:moveTo>
                    <a:cubicBezTo>
                      <a:pt x="2293" y="0"/>
                      <a:pt x="1" y="1886"/>
                      <a:pt x="1" y="7025"/>
                    </a:cubicBezTo>
                    <a:cubicBezTo>
                      <a:pt x="1" y="12127"/>
                      <a:pt x="2256" y="16267"/>
                      <a:pt x="5103" y="16267"/>
                    </a:cubicBezTo>
                    <a:cubicBezTo>
                      <a:pt x="7949" y="16267"/>
                      <a:pt x="10242" y="12164"/>
                      <a:pt x="10242" y="7025"/>
                    </a:cubicBezTo>
                    <a:cubicBezTo>
                      <a:pt x="10242" y="1886"/>
                      <a:pt x="7949" y="0"/>
                      <a:pt x="5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3"/>
              <p:cNvSpPr/>
              <p:nvPr/>
            </p:nvSpPr>
            <p:spPr>
              <a:xfrm>
                <a:off x="4330350" y="1083825"/>
                <a:ext cx="122950" cy="227375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9095" extrusionOk="0">
                    <a:moveTo>
                      <a:pt x="1" y="0"/>
                    </a:moveTo>
                    <a:lnTo>
                      <a:pt x="1" y="9095"/>
                    </a:lnTo>
                    <a:cubicBezTo>
                      <a:pt x="1997" y="9021"/>
                      <a:pt x="3772" y="7986"/>
                      <a:pt x="4918" y="6470"/>
                    </a:cubicBezTo>
                    <a:cubicBezTo>
                      <a:pt x="4770" y="1886"/>
                      <a:pt x="2662" y="148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3"/>
              <p:cNvSpPr/>
              <p:nvPr/>
            </p:nvSpPr>
            <p:spPr>
              <a:xfrm>
                <a:off x="4197250" y="1083825"/>
                <a:ext cx="122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4881" h="9169" extrusionOk="0">
                    <a:moveTo>
                      <a:pt x="4881" y="0"/>
                    </a:moveTo>
                    <a:cubicBezTo>
                      <a:pt x="2256" y="111"/>
                      <a:pt x="186" y="1886"/>
                      <a:pt x="1" y="6470"/>
                    </a:cubicBezTo>
                    <a:cubicBezTo>
                      <a:pt x="1147" y="8060"/>
                      <a:pt x="2884" y="9058"/>
                      <a:pt x="4881" y="9169"/>
                    </a:cubicBezTo>
                    <a:lnTo>
                      <a:pt x="48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3"/>
              <p:cNvSpPr/>
              <p:nvPr/>
            </p:nvSpPr>
            <p:spPr>
              <a:xfrm>
                <a:off x="4319250" y="1083825"/>
                <a:ext cx="12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" extrusionOk="0">
                    <a:moveTo>
                      <a:pt x="1" y="0"/>
                    </a:moveTo>
                    <a:lnTo>
                      <a:pt x="223" y="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3"/>
              <p:cNvSpPr/>
              <p:nvPr/>
            </p:nvSpPr>
            <p:spPr>
              <a:xfrm>
                <a:off x="4172300" y="1304825"/>
                <a:ext cx="97075" cy="2281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9124" extrusionOk="0">
                    <a:moveTo>
                      <a:pt x="1258" y="1"/>
                    </a:moveTo>
                    <a:cubicBezTo>
                      <a:pt x="1173" y="1"/>
                      <a:pt x="1086" y="11"/>
                      <a:pt x="999" y="33"/>
                    </a:cubicBezTo>
                    <a:cubicBezTo>
                      <a:pt x="370" y="181"/>
                      <a:pt x="1" y="736"/>
                      <a:pt x="148" y="1327"/>
                    </a:cubicBezTo>
                    <a:lnTo>
                      <a:pt x="1627" y="8278"/>
                    </a:lnTo>
                    <a:cubicBezTo>
                      <a:pt x="1753" y="8781"/>
                      <a:pt x="2173" y="9124"/>
                      <a:pt x="2660" y="9124"/>
                    </a:cubicBezTo>
                    <a:cubicBezTo>
                      <a:pt x="2746" y="9124"/>
                      <a:pt x="2833" y="9113"/>
                      <a:pt x="2921" y="9091"/>
                    </a:cubicBezTo>
                    <a:cubicBezTo>
                      <a:pt x="3513" y="8943"/>
                      <a:pt x="3882" y="8389"/>
                      <a:pt x="3772" y="7797"/>
                    </a:cubicBezTo>
                    <a:lnTo>
                      <a:pt x="2293" y="884"/>
                    </a:lnTo>
                    <a:cubicBezTo>
                      <a:pt x="2167" y="348"/>
                      <a:pt x="1746" y="1"/>
                      <a:pt x="1258" y="1"/>
                    </a:cubicBezTo>
                    <a:close/>
                  </a:path>
                </a:pathLst>
              </a:custGeom>
              <a:solidFill>
                <a:srgbClr val="D3A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3"/>
              <p:cNvSpPr/>
              <p:nvPr/>
            </p:nvSpPr>
            <p:spPr>
              <a:xfrm>
                <a:off x="4209275" y="1447975"/>
                <a:ext cx="83200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661" extrusionOk="0">
                    <a:moveTo>
                      <a:pt x="0" y="1"/>
                    </a:moveTo>
                    <a:lnTo>
                      <a:pt x="0" y="1997"/>
                    </a:lnTo>
                    <a:cubicBezTo>
                      <a:pt x="0" y="2921"/>
                      <a:pt x="740" y="3661"/>
                      <a:pt x="1664" y="3661"/>
                    </a:cubicBezTo>
                    <a:cubicBezTo>
                      <a:pt x="2588" y="3661"/>
                      <a:pt x="3328" y="2921"/>
                      <a:pt x="3328" y="1997"/>
                    </a:cubicBezTo>
                    <a:lnTo>
                      <a:pt x="3328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3"/>
              <p:cNvSpPr/>
              <p:nvPr/>
            </p:nvSpPr>
            <p:spPr>
              <a:xfrm>
                <a:off x="4243488" y="1514524"/>
                <a:ext cx="210708" cy="615266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26361" extrusionOk="0">
                    <a:moveTo>
                      <a:pt x="370" y="1"/>
                    </a:moveTo>
                    <a:lnTo>
                      <a:pt x="0" y="26361"/>
                    </a:lnTo>
                    <a:lnTo>
                      <a:pt x="8430" y="26361"/>
                    </a:lnTo>
                    <a:lnTo>
                      <a:pt x="8134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3"/>
              <p:cNvSpPr/>
              <p:nvPr/>
            </p:nvSpPr>
            <p:spPr>
              <a:xfrm>
                <a:off x="4239777" y="1576462"/>
                <a:ext cx="218150" cy="55039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33201" extrusionOk="0">
                    <a:moveTo>
                      <a:pt x="0" y="1"/>
                    </a:moveTo>
                    <a:lnTo>
                      <a:pt x="0" y="33200"/>
                    </a:lnTo>
                    <a:lnTo>
                      <a:pt x="8725" y="33200"/>
                    </a:lnTo>
                    <a:lnTo>
                      <a:pt x="8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3"/>
              <p:cNvSpPr/>
              <p:nvPr/>
            </p:nvSpPr>
            <p:spPr>
              <a:xfrm>
                <a:off x="4241625" y="1337075"/>
                <a:ext cx="2264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8097" extrusionOk="0">
                    <a:moveTo>
                      <a:pt x="0" y="0"/>
                    </a:moveTo>
                    <a:lnTo>
                      <a:pt x="0" y="6803"/>
                    </a:lnTo>
                    <a:cubicBezTo>
                      <a:pt x="0" y="7542"/>
                      <a:pt x="629" y="8097"/>
                      <a:pt x="1294" y="8097"/>
                    </a:cubicBezTo>
                    <a:lnTo>
                      <a:pt x="7764" y="8097"/>
                    </a:lnTo>
                    <a:cubicBezTo>
                      <a:pt x="8504" y="8097"/>
                      <a:pt x="9058" y="7468"/>
                      <a:pt x="9058" y="6803"/>
                    </a:cubicBez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3"/>
              <p:cNvSpPr/>
              <p:nvPr/>
            </p:nvSpPr>
            <p:spPr>
              <a:xfrm>
                <a:off x="4239775" y="1155900"/>
                <a:ext cx="52700" cy="3882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5529" extrusionOk="0">
                    <a:moveTo>
                      <a:pt x="1073" y="1"/>
                    </a:moveTo>
                    <a:cubicBezTo>
                      <a:pt x="444" y="1"/>
                      <a:pt x="0" y="445"/>
                      <a:pt x="0" y="1036"/>
                    </a:cubicBezTo>
                    <a:lnTo>
                      <a:pt x="0" y="14456"/>
                    </a:lnTo>
                    <a:cubicBezTo>
                      <a:pt x="0" y="15048"/>
                      <a:pt x="444" y="15529"/>
                      <a:pt x="1073" y="15529"/>
                    </a:cubicBezTo>
                    <a:cubicBezTo>
                      <a:pt x="1664" y="15529"/>
                      <a:pt x="2108" y="15048"/>
                      <a:pt x="2108" y="14456"/>
                    </a:cubicBezTo>
                    <a:lnTo>
                      <a:pt x="2108" y="1036"/>
                    </a:lnTo>
                    <a:cubicBezTo>
                      <a:pt x="2108" y="445"/>
                      <a:pt x="1664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3"/>
              <p:cNvSpPr/>
              <p:nvPr/>
            </p:nvSpPr>
            <p:spPr>
              <a:xfrm>
                <a:off x="4298925" y="1134650"/>
                <a:ext cx="52700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1137" extrusionOk="0">
                    <a:moveTo>
                      <a:pt x="1036" y="1"/>
                    </a:moveTo>
                    <a:cubicBezTo>
                      <a:pt x="444" y="1"/>
                      <a:pt x="1" y="481"/>
                      <a:pt x="1" y="1073"/>
                    </a:cubicBezTo>
                    <a:lnTo>
                      <a:pt x="1" y="10168"/>
                    </a:lnTo>
                    <a:cubicBezTo>
                      <a:pt x="1" y="10722"/>
                      <a:pt x="444" y="11129"/>
                      <a:pt x="1036" y="11129"/>
                    </a:cubicBezTo>
                    <a:cubicBezTo>
                      <a:pt x="1082" y="11134"/>
                      <a:pt x="1127" y="11137"/>
                      <a:pt x="1171" y="11137"/>
                    </a:cubicBezTo>
                    <a:cubicBezTo>
                      <a:pt x="1727" y="11137"/>
                      <a:pt x="2108" y="10716"/>
                      <a:pt x="2108" y="10168"/>
                    </a:cubicBezTo>
                    <a:lnTo>
                      <a:pt x="2108" y="1073"/>
                    </a:lnTo>
                    <a:cubicBezTo>
                      <a:pt x="2108" y="481"/>
                      <a:pt x="1664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3"/>
              <p:cNvSpPr/>
              <p:nvPr/>
            </p:nvSpPr>
            <p:spPr>
              <a:xfrm>
                <a:off x="4357150" y="1155900"/>
                <a:ext cx="53625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0464" extrusionOk="0">
                    <a:moveTo>
                      <a:pt x="1073" y="1"/>
                    </a:moveTo>
                    <a:cubicBezTo>
                      <a:pt x="481" y="1"/>
                      <a:pt x="1" y="445"/>
                      <a:pt x="1" y="1036"/>
                    </a:cubicBezTo>
                    <a:lnTo>
                      <a:pt x="1" y="9428"/>
                    </a:lnTo>
                    <a:cubicBezTo>
                      <a:pt x="1" y="10020"/>
                      <a:pt x="481" y="10464"/>
                      <a:pt x="1073" y="10464"/>
                    </a:cubicBezTo>
                    <a:cubicBezTo>
                      <a:pt x="1664" y="10464"/>
                      <a:pt x="2145" y="10020"/>
                      <a:pt x="2145" y="9428"/>
                    </a:cubicBezTo>
                    <a:lnTo>
                      <a:pt x="2145" y="1036"/>
                    </a:lnTo>
                    <a:cubicBezTo>
                      <a:pt x="2145" y="445"/>
                      <a:pt x="1664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3"/>
              <p:cNvSpPr/>
              <p:nvPr/>
            </p:nvSpPr>
            <p:spPr>
              <a:xfrm>
                <a:off x="4417225" y="1200275"/>
                <a:ext cx="50875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0833" extrusionOk="0">
                    <a:moveTo>
                      <a:pt x="1036" y="1"/>
                    </a:moveTo>
                    <a:cubicBezTo>
                      <a:pt x="481" y="1"/>
                      <a:pt x="1" y="481"/>
                      <a:pt x="1" y="1036"/>
                    </a:cubicBezTo>
                    <a:lnTo>
                      <a:pt x="1" y="9798"/>
                    </a:lnTo>
                    <a:cubicBezTo>
                      <a:pt x="1" y="10352"/>
                      <a:pt x="481" y="10833"/>
                      <a:pt x="1036" y="10833"/>
                    </a:cubicBezTo>
                    <a:cubicBezTo>
                      <a:pt x="1591" y="10833"/>
                      <a:pt x="2034" y="10352"/>
                      <a:pt x="2034" y="9798"/>
                    </a:cubicBezTo>
                    <a:lnTo>
                      <a:pt x="2034" y="1036"/>
                    </a:lnTo>
                    <a:cubicBezTo>
                      <a:pt x="2034" y="481"/>
                      <a:pt x="1591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3"/>
              <p:cNvSpPr/>
              <p:nvPr/>
            </p:nvSpPr>
            <p:spPr>
              <a:xfrm>
                <a:off x="3116775" y="945175"/>
                <a:ext cx="1017650" cy="439975"/>
              </a:xfrm>
              <a:custGeom>
                <a:avLst/>
                <a:gdLst/>
                <a:ahLst/>
                <a:cxnLst/>
                <a:rect l="l" t="t" r="r" b="b"/>
                <a:pathLst>
                  <a:path w="40706" h="17599" extrusionOk="0">
                    <a:moveTo>
                      <a:pt x="999" y="1"/>
                    </a:moveTo>
                    <a:cubicBezTo>
                      <a:pt x="445" y="1"/>
                      <a:pt x="1" y="481"/>
                      <a:pt x="1" y="1036"/>
                    </a:cubicBezTo>
                    <a:lnTo>
                      <a:pt x="1" y="16600"/>
                    </a:lnTo>
                    <a:cubicBezTo>
                      <a:pt x="1" y="17155"/>
                      <a:pt x="445" y="17599"/>
                      <a:pt x="999" y="17599"/>
                    </a:cubicBezTo>
                    <a:lnTo>
                      <a:pt x="39708" y="17599"/>
                    </a:lnTo>
                    <a:cubicBezTo>
                      <a:pt x="40262" y="17599"/>
                      <a:pt x="40706" y="17155"/>
                      <a:pt x="40706" y="16600"/>
                    </a:cubicBezTo>
                    <a:lnTo>
                      <a:pt x="40706" y="1036"/>
                    </a:lnTo>
                    <a:cubicBezTo>
                      <a:pt x="40706" y="481"/>
                      <a:pt x="40225" y="1"/>
                      <a:pt x="39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3"/>
              <p:cNvSpPr/>
              <p:nvPr/>
            </p:nvSpPr>
            <p:spPr>
              <a:xfrm>
                <a:off x="321105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3"/>
              <p:cNvSpPr/>
              <p:nvPr/>
            </p:nvSpPr>
            <p:spPr>
              <a:xfrm>
                <a:off x="330717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3"/>
              <p:cNvSpPr/>
              <p:nvPr/>
            </p:nvSpPr>
            <p:spPr>
              <a:xfrm>
                <a:off x="3403300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3"/>
              <p:cNvSpPr/>
              <p:nvPr/>
            </p:nvSpPr>
            <p:spPr>
              <a:xfrm>
                <a:off x="349942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3"/>
              <p:cNvSpPr/>
              <p:nvPr/>
            </p:nvSpPr>
            <p:spPr>
              <a:xfrm>
                <a:off x="359370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3"/>
              <p:cNvSpPr/>
              <p:nvPr/>
            </p:nvSpPr>
            <p:spPr>
              <a:xfrm>
                <a:off x="368982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3"/>
              <p:cNvSpPr/>
              <p:nvPr/>
            </p:nvSpPr>
            <p:spPr>
              <a:xfrm>
                <a:off x="3785950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3"/>
              <p:cNvSpPr/>
              <p:nvPr/>
            </p:nvSpPr>
            <p:spPr>
              <a:xfrm>
                <a:off x="388115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3"/>
              <p:cNvSpPr/>
              <p:nvPr/>
            </p:nvSpPr>
            <p:spPr>
              <a:xfrm>
                <a:off x="397727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3"/>
              <p:cNvSpPr/>
              <p:nvPr/>
            </p:nvSpPr>
            <p:spPr>
              <a:xfrm>
                <a:off x="3211050" y="1246500"/>
                <a:ext cx="628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515" y="2292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3"/>
              <p:cNvSpPr/>
              <p:nvPr/>
            </p:nvSpPr>
            <p:spPr>
              <a:xfrm>
                <a:off x="3785950" y="1246500"/>
                <a:ext cx="619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478" y="229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3"/>
              <p:cNvSpPr/>
              <p:nvPr/>
            </p:nvSpPr>
            <p:spPr>
              <a:xfrm>
                <a:off x="3881150" y="1246500"/>
                <a:ext cx="628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515" y="2292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3"/>
              <p:cNvSpPr/>
              <p:nvPr/>
            </p:nvSpPr>
            <p:spPr>
              <a:xfrm>
                <a:off x="3977275" y="1246500"/>
                <a:ext cx="619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478" y="229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3"/>
              <p:cNvSpPr/>
              <p:nvPr/>
            </p:nvSpPr>
            <p:spPr>
              <a:xfrm>
                <a:off x="321105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3"/>
              <p:cNvSpPr/>
              <p:nvPr/>
            </p:nvSpPr>
            <p:spPr>
              <a:xfrm>
                <a:off x="330717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3"/>
              <p:cNvSpPr/>
              <p:nvPr/>
            </p:nvSpPr>
            <p:spPr>
              <a:xfrm>
                <a:off x="3403300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3"/>
              <p:cNvSpPr/>
              <p:nvPr/>
            </p:nvSpPr>
            <p:spPr>
              <a:xfrm>
                <a:off x="349942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3"/>
              <p:cNvSpPr/>
              <p:nvPr/>
            </p:nvSpPr>
            <p:spPr>
              <a:xfrm>
                <a:off x="359370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3"/>
              <p:cNvSpPr/>
              <p:nvPr/>
            </p:nvSpPr>
            <p:spPr>
              <a:xfrm>
                <a:off x="368982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3"/>
              <p:cNvSpPr/>
              <p:nvPr/>
            </p:nvSpPr>
            <p:spPr>
              <a:xfrm>
                <a:off x="3785950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3"/>
              <p:cNvSpPr/>
              <p:nvPr/>
            </p:nvSpPr>
            <p:spPr>
              <a:xfrm>
                <a:off x="388115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3"/>
              <p:cNvSpPr/>
              <p:nvPr/>
            </p:nvSpPr>
            <p:spPr>
              <a:xfrm>
                <a:off x="397727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3307175" y="1246500"/>
                <a:ext cx="45200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18080" y="2292"/>
                    </a:lnTo>
                    <a:lnTo>
                      <a:pt x="180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3"/>
              <p:cNvSpPr/>
              <p:nvPr/>
            </p:nvSpPr>
            <p:spPr>
              <a:xfrm>
                <a:off x="3677825" y="1304825"/>
                <a:ext cx="97075" cy="2281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9124" extrusionOk="0">
                    <a:moveTo>
                      <a:pt x="2661" y="1"/>
                    </a:moveTo>
                    <a:cubicBezTo>
                      <a:pt x="2174" y="1"/>
                      <a:pt x="1753" y="348"/>
                      <a:pt x="1627" y="884"/>
                    </a:cubicBezTo>
                    <a:lnTo>
                      <a:pt x="148" y="7797"/>
                    </a:lnTo>
                    <a:cubicBezTo>
                      <a:pt x="0" y="8389"/>
                      <a:pt x="370" y="8943"/>
                      <a:pt x="998" y="9091"/>
                    </a:cubicBezTo>
                    <a:cubicBezTo>
                      <a:pt x="1087" y="9113"/>
                      <a:pt x="1174" y="9124"/>
                      <a:pt x="1260" y="9124"/>
                    </a:cubicBezTo>
                    <a:cubicBezTo>
                      <a:pt x="1746" y="9124"/>
                      <a:pt x="2167" y="8781"/>
                      <a:pt x="2292" y="8278"/>
                    </a:cubicBezTo>
                    <a:lnTo>
                      <a:pt x="3771" y="1327"/>
                    </a:lnTo>
                    <a:cubicBezTo>
                      <a:pt x="3882" y="736"/>
                      <a:pt x="3512" y="181"/>
                      <a:pt x="2921" y="33"/>
                    </a:cubicBezTo>
                    <a:cubicBezTo>
                      <a:pt x="2833" y="11"/>
                      <a:pt x="2746" y="1"/>
                      <a:pt x="2661" y="1"/>
                    </a:cubicBezTo>
                    <a:close/>
                  </a:path>
                </a:pathLst>
              </a:custGeom>
              <a:solidFill>
                <a:srgbClr val="D3A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3"/>
              <p:cNvSpPr/>
              <p:nvPr/>
            </p:nvSpPr>
            <p:spPr>
              <a:xfrm>
                <a:off x="3653775" y="1447975"/>
                <a:ext cx="83225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661" extrusionOk="0">
                    <a:moveTo>
                      <a:pt x="1" y="1"/>
                    </a:moveTo>
                    <a:lnTo>
                      <a:pt x="1" y="1997"/>
                    </a:lnTo>
                    <a:cubicBezTo>
                      <a:pt x="1" y="2921"/>
                      <a:pt x="740" y="3661"/>
                      <a:pt x="1665" y="3661"/>
                    </a:cubicBezTo>
                    <a:cubicBezTo>
                      <a:pt x="2589" y="3661"/>
                      <a:pt x="3328" y="2921"/>
                      <a:pt x="3328" y="1997"/>
                    </a:cubicBezTo>
                    <a:lnTo>
                      <a:pt x="3328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3"/>
              <p:cNvSpPr/>
              <p:nvPr/>
            </p:nvSpPr>
            <p:spPr>
              <a:xfrm>
                <a:off x="3492984" y="1514522"/>
                <a:ext cx="210750" cy="202452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26361" extrusionOk="0">
                    <a:moveTo>
                      <a:pt x="333" y="1"/>
                    </a:moveTo>
                    <a:lnTo>
                      <a:pt x="0" y="26361"/>
                    </a:lnTo>
                    <a:lnTo>
                      <a:pt x="8429" y="26361"/>
                    </a:ln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3488378" y="1576462"/>
                <a:ext cx="218150" cy="55039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33201" extrusionOk="0">
                    <a:moveTo>
                      <a:pt x="0" y="1"/>
                    </a:moveTo>
                    <a:lnTo>
                      <a:pt x="0" y="33200"/>
                    </a:lnTo>
                    <a:lnTo>
                      <a:pt x="8725" y="33200"/>
                    </a:lnTo>
                    <a:lnTo>
                      <a:pt x="8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3"/>
              <p:cNvSpPr/>
              <p:nvPr/>
            </p:nvSpPr>
            <p:spPr>
              <a:xfrm>
                <a:off x="3479100" y="1337075"/>
                <a:ext cx="2264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8097" extrusionOk="0">
                    <a:moveTo>
                      <a:pt x="0" y="0"/>
                    </a:moveTo>
                    <a:lnTo>
                      <a:pt x="0" y="6803"/>
                    </a:lnTo>
                    <a:cubicBezTo>
                      <a:pt x="0" y="7468"/>
                      <a:pt x="555" y="8097"/>
                      <a:pt x="1294" y="8097"/>
                    </a:cubicBezTo>
                    <a:lnTo>
                      <a:pt x="7764" y="8097"/>
                    </a:lnTo>
                    <a:cubicBezTo>
                      <a:pt x="8467" y="8097"/>
                      <a:pt x="9058" y="7542"/>
                      <a:pt x="9058" y="6803"/>
                    </a:cubicBez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3"/>
              <p:cNvSpPr/>
              <p:nvPr/>
            </p:nvSpPr>
            <p:spPr>
              <a:xfrm>
                <a:off x="3654700" y="1155900"/>
                <a:ext cx="53650" cy="38822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5529" extrusionOk="0">
                    <a:moveTo>
                      <a:pt x="1073" y="1"/>
                    </a:moveTo>
                    <a:cubicBezTo>
                      <a:pt x="482" y="1"/>
                      <a:pt x="1" y="445"/>
                      <a:pt x="1" y="1036"/>
                    </a:cubicBezTo>
                    <a:lnTo>
                      <a:pt x="1" y="14456"/>
                    </a:lnTo>
                    <a:cubicBezTo>
                      <a:pt x="1" y="15048"/>
                      <a:pt x="482" y="15529"/>
                      <a:pt x="1073" y="15529"/>
                    </a:cubicBezTo>
                    <a:cubicBezTo>
                      <a:pt x="1665" y="15529"/>
                      <a:pt x="2145" y="15048"/>
                      <a:pt x="2145" y="14456"/>
                    </a:cubicBezTo>
                    <a:lnTo>
                      <a:pt x="2145" y="1036"/>
                    </a:lnTo>
                    <a:cubicBezTo>
                      <a:pt x="2145" y="445"/>
                      <a:pt x="1665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3596475" y="1134650"/>
                <a:ext cx="52725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137" extrusionOk="0">
                    <a:moveTo>
                      <a:pt x="1036" y="1"/>
                    </a:moveTo>
                    <a:cubicBezTo>
                      <a:pt x="444" y="1"/>
                      <a:pt x="1" y="481"/>
                      <a:pt x="1" y="1073"/>
                    </a:cubicBezTo>
                    <a:lnTo>
                      <a:pt x="1" y="10168"/>
                    </a:lnTo>
                    <a:cubicBezTo>
                      <a:pt x="1" y="10716"/>
                      <a:pt x="382" y="11137"/>
                      <a:pt x="908" y="11137"/>
                    </a:cubicBezTo>
                    <a:cubicBezTo>
                      <a:pt x="950" y="11137"/>
                      <a:pt x="993" y="11134"/>
                      <a:pt x="1036" y="11129"/>
                    </a:cubicBezTo>
                    <a:cubicBezTo>
                      <a:pt x="1664" y="11129"/>
                      <a:pt x="2108" y="10722"/>
                      <a:pt x="2108" y="10168"/>
                    </a:cubicBezTo>
                    <a:lnTo>
                      <a:pt x="2108" y="1073"/>
                    </a:lnTo>
                    <a:cubicBezTo>
                      <a:pt x="2108" y="481"/>
                      <a:pt x="1664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3"/>
              <p:cNvSpPr/>
              <p:nvPr/>
            </p:nvSpPr>
            <p:spPr>
              <a:xfrm>
                <a:off x="3535475" y="1155900"/>
                <a:ext cx="53625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0464" extrusionOk="0">
                    <a:moveTo>
                      <a:pt x="1073" y="1"/>
                    </a:moveTo>
                    <a:cubicBezTo>
                      <a:pt x="481" y="1"/>
                      <a:pt x="1" y="445"/>
                      <a:pt x="1" y="1036"/>
                    </a:cubicBezTo>
                    <a:lnTo>
                      <a:pt x="1" y="9428"/>
                    </a:lnTo>
                    <a:cubicBezTo>
                      <a:pt x="1" y="10020"/>
                      <a:pt x="481" y="10464"/>
                      <a:pt x="1073" y="10464"/>
                    </a:cubicBezTo>
                    <a:cubicBezTo>
                      <a:pt x="1701" y="10464"/>
                      <a:pt x="2145" y="10020"/>
                      <a:pt x="2145" y="9428"/>
                    </a:cubicBezTo>
                    <a:lnTo>
                      <a:pt x="2145" y="1036"/>
                    </a:lnTo>
                    <a:cubicBezTo>
                      <a:pt x="2145" y="445"/>
                      <a:pt x="1701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3"/>
              <p:cNvSpPr/>
              <p:nvPr/>
            </p:nvSpPr>
            <p:spPr>
              <a:xfrm>
                <a:off x="3478175" y="1200275"/>
                <a:ext cx="50850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10833" extrusionOk="0">
                    <a:moveTo>
                      <a:pt x="1036" y="1"/>
                    </a:moveTo>
                    <a:cubicBezTo>
                      <a:pt x="481" y="1"/>
                      <a:pt x="1" y="481"/>
                      <a:pt x="1" y="1036"/>
                    </a:cubicBezTo>
                    <a:lnTo>
                      <a:pt x="1" y="9798"/>
                    </a:lnTo>
                    <a:cubicBezTo>
                      <a:pt x="1" y="10352"/>
                      <a:pt x="481" y="10833"/>
                      <a:pt x="1036" y="10833"/>
                    </a:cubicBezTo>
                    <a:cubicBezTo>
                      <a:pt x="1590" y="10833"/>
                      <a:pt x="2034" y="10352"/>
                      <a:pt x="2034" y="9798"/>
                    </a:cubicBezTo>
                    <a:lnTo>
                      <a:pt x="2034" y="1036"/>
                    </a:lnTo>
                    <a:cubicBezTo>
                      <a:pt x="2034" y="481"/>
                      <a:pt x="1590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152" y="1495713"/>
            <a:ext cx="2259940" cy="22599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50057" y="1388433"/>
            <a:ext cx="4572000" cy="3231654"/>
            <a:chOff x="428497" y="1367574"/>
            <a:chExt cx="4572000" cy="3231654"/>
          </a:xfrm>
        </p:grpSpPr>
        <p:sp>
          <p:nvSpPr>
            <p:cNvPr id="8" name="Rectangle 7"/>
            <p:cNvSpPr/>
            <p:nvPr/>
          </p:nvSpPr>
          <p:spPr>
            <a:xfrm>
              <a:off x="428497" y="1367574"/>
              <a:ext cx="4572000" cy="32316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70000"/>
                </a:lnSpc>
              </a:pPr>
              <a:r>
                <a:rPr lang="vi-VN" sz="2400">
                  <a:solidFill>
                    <a:srgbClr val="0070C0"/>
                  </a:solidFill>
                </a:rPr>
                <a:t>Lưu văn bản (lần đầu): </a:t>
              </a:r>
              <a:r>
                <a:rPr lang="vi-VN" sz="2400"/>
                <a:t>Nháy chuột vào nút lệnh </a:t>
              </a:r>
              <a:r>
                <a:rPr lang="vi-VN" sz="2400" b="1" smtClean="0"/>
                <a:t>Save</a:t>
              </a:r>
              <a:r>
                <a:rPr lang="vi-VN" sz="2400" smtClean="0"/>
                <a:t>, </a:t>
              </a:r>
              <a:r>
                <a:rPr lang="vi-VN" sz="2400"/>
                <a:t>chọn nút lệnh </a:t>
              </a:r>
              <a:r>
                <a:rPr lang="vi-VN" sz="2400" b="1" smtClean="0"/>
                <a:t>Browse</a:t>
              </a:r>
              <a:r>
                <a:rPr lang="vi-VN" sz="2400"/>
                <a:t>, chọn thư mục lưu văn bản, gõ tên tệp, nháy chuột vào nút lệnh  </a:t>
              </a:r>
              <a:r>
                <a:rPr lang="vi-VN" sz="2400" smtClean="0"/>
                <a:t>            .</a:t>
              </a:r>
              <a:endParaRPr 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20013" y="4066189"/>
              <a:ext cx="1015151" cy="3758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smtClean="0">
                  <a:solidFill>
                    <a:srgbClr val="002060"/>
                  </a:solidFill>
                </a:rPr>
                <a:t>Save</a:t>
              </a:r>
              <a:endParaRPr lang="en-US" sz="200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496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6220"/>
          <a:stretch/>
        </p:blipFill>
        <p:spPr>
          <a:xfrm>
            <a:off x="-191730" y="3023874"/>
            <a:ext cx="9527462" cy="211962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F7B84D5-D82D-3448-D9E0-7A8E1AA000DF}"/>
              </a:ext>
            </a:extLst>
          </p:cNvPr>
          <p:cNvGrpSpPr/>
          <p:nvPr/>
        </p:nvGrpSpPr>
        <p:grpSpPr>
          <a:xfrm>
            <a:off x="1239793" y="370519"/>
            <a:ext cx="6899213" cy="3918250"/>
            <a:chOff x="1653057" y="494024"/>
            <a:chExt cx="9198950" cy="5224333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6AAD3FF8-0A95-4253-16DA-C6A110DE7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53057" y="494024"/>
              <a:ext cx="4845654" cy="4731119"/>
            </a:xfrm>
            <a:prstGeom prst="rect">
              <a:avLst/>
            </a:prstGeom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AD3C93F0-C046-4D86-D20C-0BFACCCA4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006353" y="987238"/>
              <a:ext cx="4845654" cy="4731119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9A18839-D799-FE47-8F7C-324684EB0894}"/>
              </a:ext>
            </a:extLst>
          </p:cNvPr>
          <p:cNvSpPr txBox="1"/>
          <p:nvPr/>
        </p:nvSpPr>
        <p:spPr>
          <a:xfrm>
            <a:off x="1466668" y="1722447"/>
            <a:ext cx="64375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7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 TÌM CHỮ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517262" y="182348"/>
            <a:ext cx="1243487" cy="1116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835" y="2608667"/>
            <a:ext cx="2047660" cy="23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901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46220"/>
          <a:stretch/>
        </p:blipFill>
        <p:spPr>
          <a:xfrm>
            <a:off x="0" y="3023874"/>
            <a:ext cx="9144000" cy="211962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A9C0A663-C785-59DF-11A9-C34CFD7BA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676" y="286989"/>
            <a:ext cx="1829101" cy="20380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EF610039-0404-4B98-ADEE-C12315C56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0700" y="1830180"/>
            <a:ext cx="1829101" cy="199656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3209599F-9511-33DA-CC9C-A1E929B212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190" y="278963"/>
            <a:ext cx="1927173" cy="205413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F19CAA17-DCB0-F706-C7FD-80E497704C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5469" y="1799352"/>
            <a:ext cx="1829101" cy="199656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E40FE0D9-77A0-22F4-5E64-35CC10E6E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9237" y="1804580"/>
            <a:ext cx="1823684" cy="1965446"/>
          </a:xfrm>
          <a:prstGeom prst="rect">
            <a:avLst/>
          </a:prstGeom>
        </p:spPr>
      </p:pic>
      <p:pic>
        <p:nvPicPr>
          <p:cNvPr id="39" name="Picture 38">
            <a:hlinkClick r:id="rId9" action="ppaction://hlinksldjump"/>
            <a:extLst>
              <a:ext uri="{FF2B5EF4-FFF2-40B4-BE49-F238E27FC236}">
                <a16:creationId xmlns:a16="http://schemas.microsoft.com/office/drawing/2014/main" xmlns="" id="{54038B36-7B32-1923-F2D1-49DF837DD9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7118" y="1804580"/>
            <a:ext cx="1753988" cy="2030932"/>
          </a:xfrm>
          <a:prstGeom prst="rect">
            <a:avLst/>
          </a:prstGeom>
        </p:spPr>
      </p:pic>
      <p:pic>
        <p:nvPicPr>
          <p:cNvPr id="40" name="Picture 3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0DF68C1E-2179-B34A-BCEB-70C476CED7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7084" y="280758"/>
            <a:ext cx="1753988" cy="2038084"/>
          </a:xfrm>
          <a:prstGeom prst="rect">
            <a:avLst/>
          </a:prstGeom>
        </p:spPr>
      </p:pic>
      <p:pic>
        <p:nvPicPr>
          <p:cNvPr id="41" name="Picture 4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A846E30-F607-6821-3333-3FA45B4467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0127" y="1798539"/>
            <a:ext cx="1753988" cy="2038084"/>
          </a:xfrm>
          <a:prstGeom prst="rect">
            <a:avLst/>
          </a:prstGeom>
        </p:spPr>
      </p:pic>
      <p:pic>
        <p:nvPicPr>
          <p:cNvPr id="42" name="Picture 4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97F94B7-8D57-78D5-30C3-BD3FC95FE1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67986" y="235890"/>
            <a:ext cx="1775580" cy="2063173"/>
          </a:xfrm>
          <a:prstGeom prst="rect">
            <a:avLst/>
          </a:prstGeom>
        </p:spPr>
      </p:pic>
      <p:pic>
        <p:nvPicPr>
          <p:cNvPr id="43" name="Picture 4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81F2874D-0A02-694D-D5EE-6801F0E9C9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50829" y="1782167"/>
            <a:ext cx="1753988" cy="2030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793241" y="522310"/>
            <a:ext cx="1362881" cy="1502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77691" y="2152650"/>
            <a:ext cx="1894488" cy="2075346"/>
          </a:xfrm>
          <a:prstGeom prst="rect">
            <a:avLst/>
          </a:prstGeom>
        </p:spPr>
      </p:pic>
      <p:pic>
        <p:nvPicPr>
          <p:cNvPr id="7" name="Picture 6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05616" y="4110140"/>
            <a:ext cx="932769" cy="10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47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Đáp án đúng">
            <a:extLst>
              <a:ext uri="{FF2B5EF4-FFF2-40B4-BE49-F238E27FC236}">
                <a16:creationId xmlns:a16="http://schemas.microsoft.com/office/drawing/2014/main" xmlns="" id="{F6AC022D-301F-3E5E-DAE9-88787A2AC7A6}"/>
              </a:ext>
            </a:extLst>
          </p:cNvPr>
          <p:cNvSpPr/>
          <p:nvPr/>
        </p:nvSpPr>
        <p:spPr>
          <a:xfrm>
            <a:off x="4764809" y="1980930"/>
            <a:ext cx="3674919" cy="1280857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23"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1">
            <a:extLst>
              <a:ext uri="{FF2B5EF4-FFF2-40B4-BE49-F238E27FC236}">
                <a16:creationId xmlns:a16="http://schemas.microsoft.com/office/drawing/2014/main" xmlns="" id="{35292073-982F-0904-4D1A-D4A558FDAB2D}"/>
              </a:ext>
            </a:extLst>
          </p:cNvPr>
          <p:cNvSpPr/>
          <p:nvPr/>
        </p:nvSpPr>
        <p:spPr>
          <a:xfrm>
            <a:off x="609600" y="1972830"/>
            <a:ext cx="3674919" cy="1280857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23"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A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Đáp án sai 2">
            <a:extLst>
              <a:ext uri="{FF2B5EF4-FFF2-40B4-BE49-F238E27FC236}">
                <a16:creationId xmlns:a16="http://schemas.microsoft.com/office/drawing/2014/main" xmlns="" id="{3B2D6257-7E60-FBB0-9428-EEEE77A86B6D}"/>
              </a:ext>
            </a:extLst>
          </p:cNvPr>
          <p:cNvSpPr/>
          <p:nvPr/>
        </p:nvSpPr>
        <p:spPr>
          <a:xfrm>
            <a:off x="609600" y="3399265"/>
            <a:ext cx="3674919" cy="1280857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23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Đáp án sai 3">
            <a:extLst>
              <a:ext uri="{FF2B5EF4-FFF2-40B4-BE49-F238E27FC236}">
                <a16:creationId xmlns:a16="http://schemas.microsoft.com/office/drawing/2014/main" xmlns="" id="{2EF83A7A-F150-3A56-37D4-B55E1DB69C90}"/>
              </a:ext>
            </a:extLst>
          </p:cNvPr>
          <p:cNvSpPr/>
          <p:nvPr/>
        </p:nvSpPr>
        <p:spPr>
          <a:xfrm>
            <a:off x="4764810" y="3399265"/>
            <a:ext cx="3674919" cy="1280857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23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1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79F9561C-B9DA-3A80-E31C-A2E0F0CC7B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21182" y="-318634"/>
            <a:ext cx="243682" cy="243682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BB191DC1-57AD-E37E-1E0A-2A905B3CEB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622381" y="2274300"/>
            <a:ext cx="768286" cy="668718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AD643B4B-171F-BF5B-A8D2-09FBABF4AE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468781" y="3710651"/>
            <a:ext cx="765652" cy="682126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4E791A3C-BFE3-4809-1817-E621C06024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587206" y="3674220"/>
            <a:ext cx="765652" cy="682126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70A92255-17C3-3610-E79F-86ABB8D93A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465867" y="2247786"/>
            <a:ext cx="765652" cy="682126"/>
          </a:xfrm>
          <a:prstGeom prst="rect">
            <a:avLst/>
          </a:prstGeom>
        </p:spPr>
      </p:pic>
      <p:pic>
        <p:nvPicPr>
          <p:cNvPr id="16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DD1618B7-9D13-676A-45B3-77F312E89A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4613" y="-318634"/>
            <a:ext cx="243682" cy="243682"/>
          </a:xfrm>
          <a:prstGeom prst="rect">
            <a:avLst/>
          </a:prstGeom>
        </p:spPr>
      </p:pic>
      <p:sp>
        <p:nvSpPr>
          <p:cNvPr id="17" name="Câu hỏi">
            <a:extLst>
              <a:ext uri="{FF2B5EF4-FFF2-40B4-BE49-F238E27FC236}">
                <a16:creationId xmlns:a16="http://schemas.microsoft.com/office/drawing/2014/main" xmlns="" id="{41047306-9EA8-A5F9-1942-A33351130BD7}"/>
              </a:ext>
            </a:extLst>
          </p:cNvPr>
          <p:cNvSpPr/>
          <p:nvPr/>
        </p:nvSpPr>
        <p:spPr>
          <a:xfrm>
            <a:off x="609600" y="361950"/>
            <a:ext cx="7830128" cy="1465303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kern="1200" noProof="1">
                <a:solidFill>
                  <a:prstClr val="black"/>
                </a:solidFill>
                <a:cs typeface="Arial" panose="020B0604020202020204" pitchFamily="34" charset="0"/>
              </a:rPr>
              <a:t>Câu </a:t>
            </a:r>
            <a:r>
              <a:rPr lang="vi-VN" sz="2000" b="1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1. </a:t>
            </a:r>
            <a:r>
              <a:rPr lang="fr-FR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kích hoạt phần mềm Word, em nháy đúp chuột vào biểu tượng nào trong các biểu tượng dưới đây?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3">
            <a:hlinkClick r:id="rId12" action="ppaction://hlinksldjump"/>
          </p:cNvPr>
          <p:cNvSpPr/>
          <p:nvPr/>
        </p:nvSpPr>
        <p:spPr>
          <a:xfrm flipH="1">
            <a:off x="7810535" y="109834"/>
            <a:ext cx="1336006" cy="1413763"/>
          </a:xfrm>
          <a:custGeom>
            <a:avLst/>
            <a:gdLst/>
            <a:ahLst/>
            <a:cxnLst/>
            <a:rect l="l" t="t" r="r" b="b"/>
            <a:pathLst>
              <a:path w="2672011" h="2827525">
                <a:moveTo>
                  <a:pt x="0" y="0"/>
                </a:moveTo>
                <a:lnTo>
                  <a:pt x="2672011" y="0"/>
                </a:lnTo>
                <a:lnTo>
                  <a:pt x="2672011" y="2827525"/>
                </a:lnTo>
                <a:lnTo>
                  <a:pt x="0" y="28275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88" y="2079369"/>
            <a:ext cx="992604" cy="992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08" y="2079370"/>
            <a:ext cx="1112450" cy="10499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89" y="3451383"/>
            <a:ext cx="1121284" cy="1121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04" y="3547622"/>
            <a:ext cx="1025045" cy="102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1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Đáp án đúng">
            <a:extLst>
              <a:ext uri="{FF2B5EF4-FFF2-40B4-BE49-F238E27FC236}">
                <a16:creationId xmlns:a16="http://schemas.microsoft.com/office/drawing/2014/main" xmlns="" id="{F6AC022D-301F-3E5E-DAE9-88787A2AC7A6}"/>
              </a:ext>
            </a:extLst>
          </p:cNvPr>
          <p:cNvSpPr/>
          <p:nvPr/>
        </p:nvSpPr>
        <p:spPr>
          <a:xfrm>
            <a:off x="609600" y="3408155"/>
            <a:ext cx="3859658" cy="1280857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kern="12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kern="12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Unikey không phải là phần mềm hỗ trợ gõ tiếng Việt</a:t>
            </a:r>
          </a:p>
        </p:txBody>
      </p:sp>
      <p:sp>
        <p:nvSpPr>
          <p:cNvPr id="8" name="Đáp án sai 1">
            <a:extLst>
              <a:ext uri="{FF2B5EF4-FFF2-40B4-BE49-F238E27FC236}">
                <a16:creationId xmlns:a16="http://schemas.microsoft.com/office/drawing/2014/main" xmlns="" id="{35292073-982F-0904-4D1A-D4A558FDAB2D}"/>
              </a:ext>
            </a:extLst>
          </p:cNvPr>
          <p:cNvSpPr/>
          <p:nvPr/>
        </p:nvSpPr>
        <p:spPr>
          <a:xfrm>
            <a:off x="609600" y="1972830"/>
            <a:ext cx="3859658" cy="1280857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vi-VN" sz="2000" kern="12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kern="12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gõ được văn bản tiếng Việt, cần có phần mềm gõ tiếng Việt</a:t>
            </a:r>
          </a:p>
        </p:txBody>
      </p:sp>
      <p:sp>
        <p:nvSpPr>
          <p:cNvPr id="9" name="Đáp án sai 2">
            <a:extLst>
              <a:ext uri="{FF2B5EF4-FFF2-40B4-BE49-F238E27FC236}">
                <a16:creationId xmlns:a16="http://schemas.microsoft.com/office/drawing/2014/main" xmlns="" id="{3B2D6257-7E60-FBB0-9428-EEEE77A86B6D}"/>
              </a:ext>
            </a:extLst>
          </p:cNvPr>
          <p:cNvSpPr/>
          <p:nvPr/>
        </p:nvSpPr>
        <p:spPr>
          <a:xfrm>
            <a:off x="4580069" y="1981720"/>
            <a:ext cx="3859658" cy="1280857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23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hai kiểu gõ tiếng Việt là Telex và VNI</a:t>
            </a:r>
            <a:endParaRPr lang="vi-VN" sz="2000" kern="12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3">
            <a:extLst>
              <a:ext uri="{FF2B5EF4-FFF2-40B4-BE49-F238E27FC236}">
                <a16:creationId xmlns:a16="http://schemas.microsoft.com/office/drawing/2014/main" xmlns="" id="{2EF83A7A-F150-3A56-37D4-B55E1DB69C90}"/>
              </a:ext>
            </a:extLst>
          </p:cNvPr>
          <p:cNvSpPr/>
          <p:nvPr/>
        </p:nvSpPr>
        <p:spPr>
          <a:xfrm>
            <a:off x="4580070" y="3408155"/>
            <a:ext cx="3859658" cy="1280857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23">
              <a:lnSpc>
                <a:spcPct val="13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20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gõ phím, kí tự sẽ xuất hiện tại vị trí con trỏ soạn thảo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79F9561C-B9DA-3A80-E31C-A2E0F0CC7B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21182" y="-318634"/>
            <a:ext cx="243682" cy="243682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BB191DC1-57AD-E37E-1E0A-2A905B3CEB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467172" y="3701524"/>
            <a:ext cx="768286" cy="668718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AD643B4B-171F-BF5B-A8D2-09FBABF4AE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623990" y="2284216"/>
            <a:ext cx="765652" cy="682126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4E791A3C-BFE3-4809-1817-E621C06024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587206" y="3674220"/>
            <a:ext cx="765652" cy="682126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70A92255-17C3-3610-E79F-86ABB8D93A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465867" y="2247786"/>
            <a:ext cx="765652" cy="682126"/>
          </a:xfrm>
          <a:prstGeom prst="rect">
            <a:avLst/>
          </a:prstGeom>
        </p:spPr>
      </p:pic>
      <p:pic>
        <p:nvPicPr>
          <p:cNvPr id="16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DD1618B7-9D13-676A-45B3-77F312E89A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4613" y="-318634"/>
            <a:ext cx="243682" cy="243682"/>
          </a:xfrm>
          <a:prstGeom prst="rect">
            <a:avLst/>
          </a:prstGeom>
        </p:spPr>
      </p:pic>
      <p:sp>
        <p:nvSpPr>
          <p:cNvPr id="17" name="Câu hỏi">
            <a:extLst>
              <a:ext uri="{FF2B5EF4-FFF2-40B4-BE49-F238E27FC236}">
                <a16:creationId xmlns:a16="http://schemas.microsoft.com/office/drawing/2014/main" xmlns="" id="{41047306-9EA8-A5F9-1942-A33351130BD7}"/>
              </a:ext>
            </a:extLst>
          </p:cNvPr>
          <p:cNvSpPr/>
          <p:nvPr/>
        </p:nvSpPr>
        <p:spPr>
          <a:xfrm>
            <a:off x="609600" y="361950"/>
            <a:ext cx="7830128" cy="1465303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kern="12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2000" b="1" kern="12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đáp án </a:t>
            </a:r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sai?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3">
            <a:hlinkClick r:id="rId12" action="ppaction://hlinksldjump"/>
          </p:cNvPr>
          <p:cNvSpPr/>
          <p:nvPr/>
        </p:nvSpPr>
        <p:spPr>
          <a:xfrm flipH="1">
            <a:off x="7810535" y="109834"/>
            <a:ext cx="1336006" cy="1413763"/>
          </a:xfrm>
          <a:custGeom>
            <a:avLst/>
            <a:gdLst/>
            <a:ahLst/>
            <a:cxnLst/>
            <a:rect l="l" t="t" r="r" b="b"/>
            <a:pathLst>
              <a:path w="2672011" h="2827525">
                <a:moveTo>
                  <a:pt x="0" y="0"/>
                </a:moveTo>
                <a:lnTo>
                  <a:pt x="2672011" y="0"/>
                </a:lnTo>
                <a:lnTo>
                  <a:pt x="2672011" y="2827525"/>
                </a:lnTo>
                <a:lnTo>
                  <a:pt x="0" y="28275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26238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45"/>
          <p:cNvSpPr txBox="1">
            <a:spLocks noGrp="1"/>
          </p:cNvSpPr>
          <p:nvPr>
            <p:ph type="title"/>
          </p:nvPr>
        </p:nvSpPr>
        <p:spPr>
          <a:xfrm>
            <a:off x="610484" y="354000"/>
            <a:ext cx="3155100" cy="6939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smtClean="0">
                <a:latin typeface="+mn-lt"/>
              </a:rPr>
              <a:t>KHỞI ĐỘNG</a:t>
            </a:r>
            <a:endParaRPr sz="3200">
              <a:latin typeface="+mn-lt"/>
            </a:endParaRPr>
          </a:p>
        </p:txBody>
      </p:sp>
      <p:pic>
        <p:nvPicPr>
          <p:cNvPr id="1487" name="Google Shape;1487;p45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00" y="354000"/>
            <a:ext cx="3813456" cy="3978304"/>
          </a:xfrm>
          <a:prstGeom prst="rect">
            <a:avLst/>
          </a:prstGeom>
        </p:spPr>
      </p:pic>
      <p:grpSp>
        <p:nvGrpSpPr>
          <p:cNvPr id="1488" name="Google Shape;1488;p45"/>
          <p:cNvGrpSpPr/>
          <p:nvPr/>
        </p:nvGrpSpPr>
        <p:grpSpPr>
          <a:xfrm>
            <a:off x="7676028" y="3820911"/>
            <a:ext cx="1021864" cy="1022785"/>
            <a:chOff x="5039050" y="3226265"/>
            <a:chExt cx="1021864" cy="1022785"/>
          </a:xfrm>
        </p:grpSpPr>
        <p:sp>
          <p:nvSpPr>
            <p:cNvPr id="1489" name="Google Shape;1489;p45"/>
            <p:cNvSpPr/>
            <p:nvPr/>
          </p:nvSpPr>
          <p:spPr>
            <a:xfrm>
              <a:off x="5039050" y="3226265"/>
              <a:ext cx="1021864" cy="1022785"/>
            </a:xfrm>
            <a:custGeom>
              <a:avLst/>
              <a:gdLst/>
              <a:ahLst/>
              <a:cxnLst/>
              <a:rect l="l" t="t" r="r" b="b"/>
              <a:pathLst>
                <a:path w="58526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0" name="Google Shape;1490;p45"/>
            <p:cNvGrpSpPr/>
            <p:nvPr/>
          </p:nvGrpSpPr>
          <p:grpSpPr>
            <a:xfrm>
              <a:off x="5108440" y="3413361"/>
              <a:ext cx="826335" cy="818180"/>
              <a:chOff x="3116775" y="792675"/>
              <a:chExt cx="1351325" cy="1337114"/>
            </a:xfrm>
          </p:grpSpPr>
          <p:sp>
            <p:nvSpPr>
              <p:cNvPr id="1491" name="Google Shape;1491;p45"/>
              <p:cNvSpPr/>
              <p:nvPr/>
            </p:nvSpPr>
            <p:spPr>
              <a:xfrm>
                <a:off x="3345075" y="792675"/>
                <a:ext cx="983450" cy="335525"/>
              </a:xfrm>
              <a:custGeom>
                <a:avLst/>
                <a:gdLst/>
                <a:ahLst/>
                <a:cxnLst/>
                <a:rect l="l" t="t" r="r" b="b"/>
                <a:pathLst>
                  <a:path w="39338" h="13421" extrusionOk="0">
                    <a:moveTo>
                      <a:pt x="1812" y="0"/>
                    </a:moveTo>
                    <a:cubicBezTo>
                      <a:pt x="851" y="0"/>
                      <a:pt x="1" y="777"/>
                      <a:pt x="1" y="1812"/>
                    </a:cubicBezTo>
                    <a:lnTo>
                      <a:pt x="1" y="1849"/>
                    </a:lnTo>
                    <a:cubicBezTo>
                      <a:pt x="1" y="2810"/>
                      <a:pt x="814" y="3661"/>
                      <a:pt x="1812" y="3661"/>
                    </a:cubicBezTo>
                    <a:lnTo>
                      <a:pt x="8467" y="3661"/>
                    </a:lnTo>
                    <a:cubicBezTo>
                      <a:pt x="9317" y="3661"/>
                      <a:pt x="9946" y="4289"/>
                      <a:pt x="9946" y="5102"/>
                    </a:cubicBezTo>
                    <a:lnTo>
                      <a:pt x="9946" y="6692"/>
                    </a:lnTo>
                    <a:lnTo>
                      <a:pt x="10316" y="6692"/>
                    </a:lnTo>
                    <a:lnTo>
                      <a:pt x="10316" y="5102"/>
                    </a:lnTo>
                    <a:cubicBezTo>
                      <a:pt x="10316" y="4067"/>
                      <a:pt x="9539" y="3291"/>
                      <a:pt x="8504" y="3291"/>
                    </a:cubicBezTo>
                    <a:lnTo>
                      <a:pt x="1849" y="3291"/>
                    </a:lnTo>
                    <a:cubicBezTo>
                      <a:pt x="1036" y="3291"/>
                      <a:pt x="370" y="2625"/>
                      <a:pt x="370" y="1812"/>
                    </a:cubicBezTo>
                    <a:lnTo>
                      <a:pt x="370" y="1775"/>
                    </a:lnTo>
                    <a:cubicBezTo>
                      <a:pt x="370" y="925"/>
                      <a:pt x="1036" y="259"/>
                      <a:pt x="1849" y="259"/>
                    </a:cubicBezTo>
                    <a:lnTo>
                      <a:pt x="37600" y="259"/>
                    </a:lnTo>
                    <a:cubicBezTo>
                      <a:pt x="38376" y="259"/>
                      <a:pt x="39079" y="925"/>
                      <a:pt x="39079" y="1775"/>
                    </a:cubicBezTo>
                    <a:lnTo>
                      <a:pt x="39079" y="13421"/>
                    </a:lnTo>
                    <a:lnTo>
                      <a:pt x="39338" y="13421"/>
                    </a:lnTo>
                    <a:lnTo>
                      <a:pt x="39338" y="1812"/>
                    </a:lnTo>
                    <a:cubicBezTo>
                      <a:pt x="39338" y="851"/>
                      <a:pt x="38561" y="0"/>
                      <a:pt x="37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5"/>
              <p:cNvSpPr/>
              <p:nvPr/>
            </p:nvSpPr>
            <p:spPr>
              <a:xfrm>
                <a:off x="4198175" y="1083825"/>
                <a:ext cx="256050" cy="406700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16268" extrusionOk="0">
                    <a:moveTo>
                      <a:pt x="5103" y="0"/>
                    </a:moveTo>
                    <a:cubicBezTo>
                      <a:pt x="2293" y="0"/>
                      <a:pt x="1" y="1886"/>
                      <a:pt x="1" y="7025"/>
                    </a:cubicBezTo>
                    <a:cubicBezTo>
                      <a:pt x="1" y="12127"/>
                      <a:pt x="2256" y="16267"/>
                      <a:pt x="5103" y="16267"/>
                    </a:cubicBezTo>
                    <a:cubicBezTo>
                      <a:pt x="7949" y="16267"/>
                      <a:pt x="10242" y="12164"/>
                      <a:pt x="10242" y="7025"/>
                    </a:cubicBezTo>
                    <a:cubicBezTo>
                      <a:pt x="10242" y="1886"/>
                      <a:pt x="7949" y="0"/>
                      <a:pt x="5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5"/>
              <p:cNvSpPr/>
              <p:nvPr/>
            </p:nvSpPr>
            <p:spPr>
              <a:xfrm>
                <a:off x="4330350" y="1083825"/>
                <a:ext cx="122950" cy="227375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9095" extrusionOk="0">
                    <a:moveTo>
                      <a:pt x="1" y="0"/>
                    </a:moveTo>
                    <a:lnTo>
                      <a:pt x="1" y="9095"/>
                    </a:lnTo>
                    <a:cubicBezTo>
                      <a:pt x="1997" y="9021"/>
                      <a:pt x="3772" y="7986"/>
                      <a:pt x="4918" y="6470"/>
                    </a:cubicBezTo>
                    <a:cubicBezTo>
                      <a:pt x="4770" y="1886"/>
                      <a:pt x="2662" y="148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5"/>
              <p:cNvSpPr/>
              <p:nvPr/>
            </p:nvSpPr>
            <p:spPr>
              <a:xfrm>
                <a:off x="4197250" y="1083825"/>
                <a:ext cx="122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4881" h="9169" extrusionOk="0">
                    <a:moveTo>
                      <a:pt x="4881" y="0"/>
                    </a:moveTo>
                    <a:cubicBezTo>
                      <a:pt x="2256" y="111"/>
                      <a:pt x="186" y="1886"/>
                      <a:pt x="1" y="6470"/>
                    </a:cubicBezTo>
                    <a:cubicBezTo>
                      <a:pt x="1147" y="8060"/>
                      <a:pt x="2884" y="9058"/>
                      <a:pt x="4881" y="9169"/>
                    </a:cubicBezTo>
                    <a:lnTo>
                      <a:pt x="48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5"/>
              <p:cNvSpPr/>
              <p:nvPr/>
            </p:nvSpPr>
            <p:spPr>
              <a:xfrm>
                <a:off x="4319250" y="1083825"/>
                <a:ext cx="12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" extrusionOk="0">
                    <a:moveTo>
                      <a:pt x="1" y="0"/>
                    </a:moveTo>
                    <a:lnTo>
                      <a:pt x="223" y="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5"/>
              <p:cNvSpPr/>
              <p:nvPr/>
            </p:nvSpPr>
            <p:spPr>
              <a:xfrm>
                <a:off x="4172300" y="1304825"/>
                <a:ext cx="97075" cy="2281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9124" extrusionOk="0">
                    <a:moveTo>
                      <a:pt x="1258" y="1"/>
                    </a:moveTo>
                    <a:cubicBezTo>
                      <a:pt x="1173" y="1"/>
                      <a:pt x="1086" y="11"/>
                      <a:pt x="999" y="33"/>
                    </a:cubicBezTo>
                    <a:cubicBezTo>
                      <a:pt x="370" y="181"/>
                      <a:pt x="1" y="736"/>
                      <a:pt x="148" y="1327"/>
                    </a:cubicBezTo>
                    <a:lnTo>
                      <a:pt x="1627" y="8278"/>
                    </a:lnTo>
                    <a:cubicBezTo>
                      <a:pt x="1753" y="8781"/>
                      <a:pt x="2173" y="9124"/>
                      <a:pt x="2660" y="9124"/>
                    </a:cubicBezTo>
                    <a:cubicBezTo>
                      <a:pt x="2746" y="9124"/>
                      <a:pt x="2833" y="9113"/>
                      <a:pt x="2921" y="9091"/>
                    </a:cubicBezTo>
                    <a:cubicBezTo>
                      <a:pt x="3513" y="8943"/>
                      <a:pt x="3882" y="8389"/>
                      <a:pt x="3772" y="7797"/>
                    </a:cubicBezTo>
                    <a:lnTo>
                      <a:pt x="2293" y="884"/>
                    </a:lnTo>
                    <a:cubicBezTo>
                      <a:pt x="2167" y="348"/>
                      <a:pt x="1746" y="1"/>
                      <a:pt x="1258" y="1"/>
                    </a:cubicBezTo>
                    <a:close/>
                  </a:path>
                </a:pathLst>
              </a:custGeom>
              <a:solidFill>
                <a:srgbClr val="D3A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5"/>
              <p:cNvSpPr/>
              <p:nvPr/>
            </p:nvSpPr>
            <p:spPr>
              <a:xfrm>
                <a:off x="4209275" y="1447975"/>
                <a:ext cx="83200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661" extrusionOk="0">
                    <a:moveTo>
                      <a:pt x="0" y="1"/>
                    </a:moveTo>
                    <a:lnTo>
                      <a:pt x="0" y="1997"/>
                    </a:lnTo>
                    <a:cubicBezTo>
                      <a:pt x="0" y="2921"/>
                      <a:pt x="740" y="3661"/>
                      <a:pt x="1664" y="3661"/>
                    </a:cubicBezTo>
                    <a:cubicBezTo>
                      <a:pt x="2588" y="3661"/>
                      <a:pt x="3328" y="2921"/>
                      <a:pt x="3328" y="1997"/>
                    </a:cubicBezTo>
                    <a:lnTo>
                      <a:pt x="3328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45"/>
              <p:cNvSpPr/>
              <p:nvPr/>
            </p:nvSpPr>
            <p:spPr>
              <a:xfrm>
                <a:off x="4243488" y="1514524"/>
                <a:ext cx="210708" cy="615266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26361" extrusionOk="0">
                    <a:moveTo>
                      <a:pt x="370" y="1"/>
                    </a:moveTo>
                    <a:lnTo>
                      <a:pt x="0" y="26361"/>
                    </a:lnTo>
                    <a:lnTo>
                      <a:pt x="8430" y="26361"/>
                    </a:lnTo>
                    <a:lnTo>
                      <a:pt x="8134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5"/>
              <p:cNvSpPr/>
              <p:nvPr/>
            </p:nvSpPr>
            <p:spPr>
              <a:xfrm>
                <a:off x="4239777" y="1576462"/>
                <a:ext cx="218150" cy="55039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33201" extrusionOk="0">
                    <a:moveTo>
                      <a:pt x="0" y="1"/>
                    </a:moveTo>
                    <a:lnTo>
                      <a:pt x="0" y="33200"/>
                    </a:lnTo>
                    <a:lnTo>
                      <a:pt x="8725" y="33200"/>
                    </a:lnTo>
                    <a:lnTo>
                      <a:pt x="8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5"/>
              <p:cNvSpPr/>
              <p:nvPr/>
            </p:nvSpPr>
            <p:spPr>
              <a:xfrm>
                <a:off x="4241625" y="1337075"/>
                <a:ext cx="2264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8097" extrusionOk="0">
                    <a:moveTo>
                      <a:pt x="0" y="0"/>
                    </a:moveTo>
                    <a:lnTo>
                      <a:pt x="0" y="6803"/>
                    </a:lnTo>
                    <a:cubicBezTo>
                      <a:pt x="0" y="7542"/>
                      <a:pt x="629" y="8097"/>
                      <a:pt x="1294" y="8097"/>
                    </a:cubicBezTo>
                    <a:lnTo>
                      <a:pt x="7764" y="8097"/>
                    </a:lnTo>
                    <a:cubicBezTo>
                      <a:pt x="8504" y="8097"/>
                      <a:pt x="9058" y="7468"/>
                      <a:pt x="9058" y="6803"/>
                    </a:cubicBez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45"/>
              <p:cNvSpPr/>
              <p:nvPr/>
            </p:nvSpPr>
            <p:spPr>
              <a:xfrm>
                <a:off x="4239775" y="1155900"/>
                <a:ext cx="52700" cy="3882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5529" extrusionOk="0">
                    <a:moveTo>
                      <a:pt x="1073" y="1"/>
                    </a:moveTo>
                    <a:cubicBezTo>
                      <a:pt x="444" y="1"/>
                      <a:pt x="0" y="445"/>
                      <a:pt x="0" y="1036"/>
                    </a:cubicBezTo>
                    <a:lnTo>
                      <a:pt x="0" y="14456"/>
                    </a:lnTo>
                    <a:cubicBezTo>
                      <a:pt x="0" y="15048"/>
                      <a:pt x="444" y="15529"/>
                      <a:pt x="1073" y="15529"/>
                    </a:cubicBezTo>
                    <a:cubicBezTo>
                      <a:pt x="1664" y="15529"/>
                      <a:pt x="2108" y="15048"/>
                      <a:pt x="2108" y="14456"/>
                    </a:cubicBezTo>
                    <a:lnTo>
                      <a:pt x="2108" y="1036"/>
                    </a:lnTo>
                    <a:cubicBezTo>
                      <a:pt x="2108" y="445"/>
                      <a:pt x="1664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45"/>
              <p:cNvSpPr/>
              <p:nvPr/>
            </p:nvSpPr>
            <p:spPr>
              <a:xfrm>
                <a:off x="4298925" y="1134650"/>
                <a:ext cx="52700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1137" extrusionOk="0">
                    <a:moveTo>
                      <a:pt x="1036" y="1"/>
                    </a:moveTo>
                    <a:cubicBezTo>
                      <a:pt x="444" y="1"/>
                      <a:pt x="1" y="481"/>
                      <a:pt x="1" y="1073"/>
                    </a:cubicBezTo>
                    <a:lnTo>
                      <a:pt x="1" y="10168"/>
                    </a:lnTo>
                    <a:cubicBezTo>
                      <a:pt x="1" y="10722"/>
                      <a:pt x="444" y="11129"/>
                      <a:pt x="1036" y="11129"/>
                    </a:cubicBezTo>
                    <a:cubicBezTo>
                      <a:pt x="1082" y="11134"/>
                      <a:pt x="1127" y="11137"/>
                      <a:pt x="1171" y="11137"/>
                    </a:cubicBezTo>
                    <a:cubicBezTo>
                      <a:pt x="1727" y="11137"/>
                      <a:pt x="2108" y="10716"/>
                      <a:pt x="2108" y="10168"/>
                    </a:cubicBezTo>
                    <a:lnTo>
                      <a:pt x="2108" y="1073"/>
                    </a:lnTo>
                    <a:cubicBezTo>
                      <a:pt x="2108" y="481"/>
                      <a:pt x="1664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45"/>
              <p:cNvSpPr/>
              <p:nvPr/>
            </p:nvSpPr>
            <p:spPr>
              <a:xfrm>
                <a:off x="4357150" y="1155900"/>
                <a:ext cx="53625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0464" extrusionOk="0">
                    <a:moveTo>
                      <a:pt x="1073" y="1"/>
                    </a:moveTo>
                    <a:cubicBezTo>
                      <a:pt x="481" y="1"/>
                      <a:pt x="1" y="445"/>
                      <a:pt x="1" y="1036"/>
                    </a:cubicBezTo>
                    <a:lnTo>
                      <a:pt x="1" y="9428"/>
                    </a:lnTo>
                    <a:cubicBezTo>
                      <a:pt x="1" y="10020"/>
                      <a:pt x="481" y="10464"/>
                      <a:pt x="1073" y="10464"/>
                    </a:cubicBezTo>
                    <a:cubicBezTo>
                      <a:pt x="1664" y="10464"/>
                      <a:pt x="2145" y="10020"/>
                      <a:pt x="2145" y="9428"/>
                    </a:cubicBezTo>
                    <a:lnTo>
                      <a:pt x="2145" y="1036"/>
                    </a:lnTo>
                    <a:cubicBezTo>
                      <a:pt x="2145" y="445"/>
                      <a:pt x="1664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45"/>
              <p:cNvSpPr/>
              <p:nvPr/>
            </p:nvSpPr>
            <p:spPr>
              <a:xfrm>
                <a:off x="4417225" y="1200275"/>
                <a:ext cx="50875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0833" extrusionOk="0">
                    <a:moveTo>
                      <a:pt x="1036" y="1"/>
                    </a:moveTo>
                    <a:cubicBezTo>
                      <a:pt x="481" y="1"/>
                      <a:pt x="1" y="481"/>
                      <a:pt x="1" y="1036"/>
                    </a:cubicBezTo>
                    <a:lnTo>
                      <a:pt x="1" y="9798"/>
                    </a:lnTo>
                    <a:cubicBezTo>
                      <a:pt x="1" y="10352"/>
                      <a:pt x="481" y="10833"/>
                      <a:pt x="1036" y="10833"/>
                    </a:cubicBezTo>
                    <a:cubicBezTo>
                      <a:pt x="1591" y="10833"/>
                      <a:pt x="2034" y="10352"/>
                      <a:pt x="2034" y="9798"/>
                    </a:cubicBezTo>
                    <a:lnTo>
                      <a:pt x="2034" y="1036"/>
                    </a:lnTo>
                    <a:cubicBezTo>
                      <a:pt x="2034" y="481"/>
                      <a:pt x="1591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45"/>
              <p:cNvSpPr/>
              <p:nvPr/>
            </p:nvSpPr>
            <p:spPr>
              <a:xfrm>
                <a:off x="3116775" y="945175"/>
                <a:ext cx="1017650" cy="439975"/>
              </a:xfrm>
              <a:custGeom>
                <a:avLst/>
                <a:gdLst/>
                <a:ahLst/>
                <a:cxnLst/>
                <a:rect l="l" t="t" r="r" b="b"/>
                <a:pathLst>
                  <a:path w="40706" h="17599" extrusionOk="0">
                    <a:moveTo>
                      <a:pt x="999" y="1"/>
                    </a:moveTo>
                    <a:cubicBezTo>
                      <a:pt x="445" y="1"/>
                      <a:pt x="1" y="481"/>
                      <a:pt x="1" y="1036"/>
                    </a:cubicBezTo>
                    <a:lnTo>
                      <a:pt x="1" y="16600"/>
                    </a:lnTo>
                    <a:cubicBezTo>
                      <a:pt x="1" y="17155"/>
                      <a:pt x="445" y="17599"/>
                      <a:pt x="999" y="17599"/>
                    </a:cubicBezTo>
                    <a:lnTo>
                      <a:pt x="39708" y="17599"/>
                    </a:lnTo>
                    <a:cubicBezTo>
                      <a:pt x="40262" y="17599"/>
                      <a:pt x="40706" y="17155"/>
                      <a:pt x="40706" y="16600"/>
                    </a:cubicBezTo>
                    <a:lnTo>
                      <a:pt x="40706" y="1036"/>
                    </a:lnTo>
                    <a:cubicBezTo>
                      <a:pt x="40706" y="481"/>
                      <a:pt x="40225" y="1"/>
                      <a:pt x="39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45"/>
              <p:cNvSpPr/>
              <p:nvPr/>
            </p:nvSpPr>
            <p:spPr>
              <a:xfrm>
                <a:off x="321105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45"/>
              <p:cNvSpPr/>
              <p:nvPr/>
            </p:nvSpPr>
            <p:spPr>
              <a:xfrm>
                <a:off x="330717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45"/>
              <p:cNvSpPr/>
              <p:nvPr/>
            </p:nvSpPr>
            <p:spPr>
              <a:xfrm>
                <a:off x="3403300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45"/>
              <p:cNvSpPr/>
              <p:nvPr/>
            </p:nvSpPr>
            <p:spPr>
              <a:xfrm>
                <a:off x="349942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45"/>
              <p:cNvSpPr/>
              <p:nvPr/>
            </p:nvSpPr>
            <p:spPr>
              <a:xfrm>
                <a:off x="359370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45"/>
              <p:cNvSpPr/>
              <p:nvPr/>
            </p:nvSpPr>
            <p:spPr>
              <a:xfrm>
                <a:off x="368982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45"/>
              <p:cNvSpPr/>
              <p:nvPr/>
            </p:nvSpPr>
            <p:spPr>
              <a:xfrm>
                <a:off x="3785950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45"/>
              <p:cNvSpPr/>
              <p:nvPr/>
            </p:nvSpPr>
            <p:spPr>
              <a:xfrm>
                <a:off x="388115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45"/>
              <p:cNvSpPr/>
              <p:nvPr/>
            </p:nvSpPr>
            <p:spPr>
              <a:xfrm>
                <a:off x="397727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45"/>
              <p:cNvSpPr/>
              <p:nvPr/>
            </p:nvSpPr>
            <p:spPr>
              <a:xfrm>
                <a:off x="3211050" y="1246500"/>
                <a:ext cx="628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515" y="2292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45"/>
              <p:cNvSpPr/>
              <p:nvPr/>
            </p:nvSpPr>
            <p:spPr>
              <a:xfrm>
                <a:off x="3785950" y="1246500"/>
                <a:ext cx="619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478" y="229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45"/>
              <p:cNvSpPr/>
              <p:nvPr/>
            </p:nvSpPr>
            <p:spPr>
              <a:xfrm>
                <a:off x="3881150" y="1246500"/>
                <a:ext cx="628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515" y="2292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45"/>
              <p:cNvSpPr/>
              <p:nvPr/>
            </p:nvSpPr>
            <p:spPr>
              <a:xfrm>
                <a:off x="3977275" y="1246500"/>
                <a:ext cx="619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478" y="229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45"/>
              <p:cNvSpPr/>
              <p:nvPr/>
            </p:nvSpPr>
            <p:spPr>
              <a:xfrm>
                <a:off x="321105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45"/>
              <p:cNvSpPr/>
              <p:nvPr/>
            </p:nvSpPr>
            <p:spPr>
              <a:xfrm>
                <a:off x="330717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5"/>
              <p:cNvSpPr/>
              <p:nvPr/>
            </p:nvSpPr>
            <p:spPr>
              <a:xfrm>
                <a:off x="3403300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45"/>
              <p:cNvSpPr/>
              <p:nvPr/>
            </p:nvSpPr>
            <p:spPr>
              <a:xfrm>
                <a:off x="349942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45"/>
              <p:cNvSpPr/>
              <p:nvPr/>
            </p:nvSpPr>
            <p:spPr>
              <a:xfrm>
                <a:off x="359370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5"/>
              <p:cNvSpPr/>
              <p:nvPr/>
            </p:nvSpPr>
            <p:spPr>
              <a:xfrm>
                <a:off x="368982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45"/>
              <p:cNvSpPr/>
              <p:nvPr/>
            </p:nvSpPr>
            <p:spPr>
              <a:xfrm>
                <a:off x="3785950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45"/>
              <p:cNvSpPr/>
              <p:nvPr/>
            </p:nvSpPr>
            <p:spPr>
              <a:xfrm>
                <a:off x="388115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45"/>
              <p:cNvSpPr/>
              <p:nvPr/>
            </p:nvSpPr>
            <p:spPr>
              <a:xfrm>
                <a:off x="397727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45"/>
              <p:cNvSpPr/>
              <p:nvPr/>
            </p:nvSpPr>
            <p:spPr>
              <a:xfrm>
                <a:off x="3307175" y="1246500"/>
                <a:ext cx="45200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18080" y="2292"/>
                    </a:lnTo>
                    <a:lnTo>
                      <a:pt x="180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45"/>
              <p:cNvSpPr/>
              <p:nvPr/>
            </p:nvSpPr>
            <p:spPr>
              <a:xfrm>
                <a:off x="3677825" y="1304825"/>
                <a:ext cx="97075" cy="2281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9124" extrusionOk="0">
                    <a:moveTo>
                      <a:pt x="2661" y="1"/>
                    </a:moveTo>
                    <a:cubicBezTo>
                      <a:pt x="2174" y="1"/>
                      <a:pt x="1753" y="348"/>
                      <a:pt x="1627" y="884"/>
                    </a:cubicBezTo>
                    <a:lnTo>
                      <a:pt x="148" y="7797"/>
                    </a:lnTo>
                    <a:cubicBezTo>
                      <a:pt x="0" y="8389"/>
                      <a:pt x="370" y="8943"/>
                      <a:pt x="998" y="9091"/>
                    </a:cubicBezTo>
                    <a:cubicBezTo>
                      <a:pt x="1087" y="9113"/>
                      <a:pt x="1174" y="9124"/>
                      <a:pt x="1260" y="9124"/>
                    </a:cubicBezTo>
                    <a:cubicBezTo>
                      <a:pt x="1746" y="9124"/>
                      <a:pt x="2167" y="8781"/>
                      <a:pt x="2292" y="8278"/>
                    </a:cubicBezTo>
                    <a:lnTo>
                      <a:pt x="3771" y="1327"/>
                    </a:lnTo>
                    <a:cubicBezTo>
                      <a:pt x="3882" y="736"/>
                      <a:pt x="3512" y="181"/>
                      <a:pt x="2921" y="33"/>
                    </a:cubicBezTo>
                    <a:cubicBezTo>
                      <a:pt x="2833" y="11"/>
                      <a:pt x="2746" y="1"/>
                      <a:pt x="2661" y="1"/>
                    </a:cubicBezTo>
                    <a:close/>
                  </a:path>
                </a:pathLst>
              </a:custGeom>
              <a:solidFill>
                <a:srgbClr val="D3A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45"/>
              <p:cNvSpPr/>
              <p:nvPr/>
            </p:nvSpPr>
            <p:spPr>
              <a:xfrm>
                <a:off x="3653775" y="1447975"/>
                <a:ext cx="83225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661" extrusionOk="0">
                    <a:moveTo>
                      <a:pt x="1" y="1"/>
                    </a:moveTo>
                    <a:lnTo>
                      <a:pt x="1" y="1997"/>
                    </a:lnTo>
                    <a:cubicBezTo>
                      <a:pt x="1" y="2921"/>
                      <a:pt x="740" y="3661"/>
                      <a:pt x="1665" y="3661"/>
                    </a:cubicBezTo>
                    <a:cubicBezTo>
                      <a:pt x="2589" y="3661"/>
                      <a:pt x="3328" y="2921"/>
                      <a:pt x="3328" y="1997"/>
                    </a:cubicBezTo>
                    <a:lnTo>
                      <a:pt x="3328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45"/>
              <p:cNvSpPr/>
              <p:nvPr/>
            </p:nvSpPr>
            <p:spPr>
              <a:xfrm>
                <a:off x="3492984" y="1514522"/>
                <a:ext cx="210750" cy="202452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26361" extrusionOk="0">
                    <a:moveTo>
                      <a:pt x="333" y="1"/>
                    </a:moveTo>
                    <a:lnTo>
                      <a:pt x="0" y="26361"/>
                    </a:lnTo>
                    <a:lnTo>
                      <a:pt x="8429" y="26361"/>
                    </a:ln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45"/>
              <p:cNvSpPr/>
              <p:nvPr/>
            </p:nvSpPr>
            <p:spPr>
              <a:xfrm>
                <a:off x="3488378" y="1576462"/>
                <a:ext cx="218150" cy="55039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33201" extrusionOk="0">
                    <a:moveTo>
                      <a:pt x="0" y="1"/>
                    </a:moveTo>
                    <a:lnTo>
                      <a:pt x="0" y="33200"/>
                    </a:lnTo>
                    <a:lnTo>
                      <a:pt x="8725" y="33200"/>
                    </a:lnTo>
                    <a:lnTo>
                      <a:pt x="8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45"/>
              <p:cNvSpPr/>
              <p:nvPr/>
            </p:nvSpPr>
            <p:spPr>
              <a:xfrm>
                <a:off x="3479100" y="1337075"/>
                <a:ext cx="2264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8097" extrusionOk="0">
                    <a:moveTo>
                      <a:pt x="0" y="0"/>
                    </a:moveTo>
                    <a:lnTo>
                      <a:pt x="0" y="6803"/>
                    </a:lnTo>
                    <a:cubicBezTo>
                      <a:pt x="0" y="7468"/>
                      <a:pt x="555" y="8097"/>
                      <a:pt x="1294" y="8097"/>
                    </a:cubicBezTo>
                    <a:lnTo>
                      <a:pt x="7764" y="8097"/>
                    </a:lnTo>
                    <a:cubicBezTo>
                      <a:pt x="8467" y="8097"/>
                      <a:pt x="9058" y="7542"/>
                      <a:pt x="9058" y="6803"/>
                    </a:cubicBez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45"/>
              <p:cNvSpPr/>
              <p:nvPr/>
            </p:nvSpPr>
            <p:spPr>
              <a:xfrm>
                <a:off x="3654700" y="1155900"/>
                <a:ext cx="53650" cy="38822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5529" extrusionOk="0">
                    <a:moveTo>
                      <a:pt x="1073" y="1"/>
                    </a:moveTo>
                    <a:cubicBezTo>
                      <a:pt x="482" y="1"/>
                      <a:pt x="1" y="445"/>
                      <a:pt x="1" y="1036"/>
                    </a:cubicBezTo>
                    <a:lnTo>
                      <a:pt x="1" y="14456"/>
                    </a:lnTo>
                    <a:cubicBezTo>
                      <a:pt x="1" y="15048"/>
                      <a:pt x="482" y="15529"/>
                      <a:pt x="1073" y="15529"/>
                    </a:cubicBezTo>
                    <a:cubicBezTo>
                      <a:pt x="1665" y="15529"/>
                      <a:pt x="2145" y="15048"/>
                      <a:pt x="2145" y="14456"/>
                    </a:cubicBezTo>
                    <a:lnTo>
                      <a:pt x="2145" y="1036"/>
                    </a:lnTo>
                    <a:cubicBezTo>
                      <a:pt x="2145" y="445"/>
                      <a:pt x="1665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45"/>
              <p:cNvSpPr/>
              <p:nvPr/>
            </p:nvSpPr>
            <p:spPr>
              <a:xfrm>
                <a:off x="3596475" y="1134650"/>
                <a:ext cx="52725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137" extrusionOk="0">
                    <a:moveTo>
                      <a:pt x="1036" y="1"/>
                    </a:moveTo>
                    <a:cubicBezTo>
                      <a:pt x="444" y="1"/>
                      <a:pt x="1" y="481"/>
                      <a:pt x="1" y="1073"/>
                    </a:cubicBezTo>
                    <a:lnTo>
                      <a:pt x="1" y="10168"/>
                    </a:lnTo>
                    <a:cubicBezTo>
                      <a:pt x="1" y="10716"/>
                      <a:pt x="382" y="11137"/>
                      <a:pt x="908" y="11137"/>
                    </a:cubicBezTo>
                    <a:cubicBezTo>
                      <a:pt x="950" y="11137"/>
                      <a:pt x="993" y="11134"/>
                      <a:pt x="1036" y="11129"/>
                    </a:cubicBezTo>
                    <a:cubicBezTo>
                      <a:pt x="1664" y="11129"/>
                      <a:pt x="2108" y="10722"/>
                      <a:pt x="2108" y="10168"/>
                    </a:cubicBezTo>
                    <a:lnTo>
                      <a:pt x="2108" y="1073"/>
                    </a:lnTo>
                    <a:cubicBezTo>
                      <a:pt x="2108" y="481"/>
                      <a:pt x="1664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45"/>
              <p:cNvSpPr/>
              <p:nvPr/>
            </p:nvSpPr>
            <p:spPr>
              <a:xfrm>
                <a:off x="3535475" y="1155900"/>
                <a:ext cx="53625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0464" extrusionOk="0">
                    <a:moveTo>
                      <a:pt x="1073" y="1"/>
                    </a:moveTo>
                    <a:cubicBezTo>
                      <a:pt x="481" y="1"/>
                      <a:pt x="1" y="445"/>
                      <a:pt x="1" y="1036"/>
                    </a:cubicBezTo>
                    <a:lnTo>
                      <a:pt x="1" y="9428"/>
                    </a:lnTo>
                    <a:cubicBezTo>
                      <a:pt x="1" y="10020"/>
                      <a:pt x="481" y="10464"/>
                      <a:pt x="1073" y="10464"/>
                    </a:cubicBezTo>
                    <a:cubicBezTo>
                      <a:pt x="1701" y="10464"/>
                      <a:pt x="2145" y="10020"/>
                      <a:pt x="2145" y="9428"/>
                    </a:cubicBezTo>
                    <a:lnTo>
                      <a:pt x="2145" y="1036"/>
                    </a:lnTo>
                    <a:cubicBezTo>
                      <a:pt x="2145" y="445"/>
                      <a:pt x="1701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45"/>
              <p:cNvSpPr/>
              <p:nvPr/>
            </p:nvSpPr>
            <p:spPr>
              <a:xfrm>
                <a:off x="3478175" y="1200275"/>
                <a:ext cx="50850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10833" extrusionOk="0">
                    <a:moveTo>
                      <a:pt x="1036" y="1"/>
                    </a:moveTo>
                    <a:cubicBezTo>
                      <a:pt x="481" y="1"/>
                      <a:pt x="1" y="481"/>
                      <a:pt x="1" y="1036"/>
                    </a:cubicBezTo>
                    <a:lnTo>
                      <a:pt x="1" y="9798"/>
                    </a:lnTo>
                    <a:cubicBezTo>
                      <a:pt x="1" y="10352"/>
                      <a:pt x="481" y="10833"/>
                      <a:pt x="1036" y="10833"/>
                    </a:cubicBezTo>
                    <a:cubicBezTo>
                      <a:pt x="1590" y="10833"/>
                      <a:pt x="2034" y="10352"/>
                      <a:pt x="2034" y="9798"/>
                    </a:cubicBezTo>
                    <a:lnTo>
                      <a:pt x="2034" y="1036"/>
                    </a:lnTo>
                    <a:cubicBezTo>
                      <a:pt x="2034" y="481"/>
                      <a:pt x="1590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233887" y="4443586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>
                <a:solidFill>
                  <a:srgbClr val="0070C0"/>
                </a:solidFill>
              </a:rPr>
              <a:t>Hình 1</a:t>
            </a:r>
          </a:p>
        </p:txBody>
      </p:sp>
      <p:sp>
        <p:nvSpPr>
          <p:cNvPr id="2" name="Rectangle 1"/>
          <p:cNvSpPr/>
          <p:nvPr/>
        </p:nvSpPr>
        <p:spPr>
          <a:xfrm>
            <a:off x="1510301" y="1359624"/>
            <a:ext cx="2552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2000" smtClean="0"/>
              <a:t>C</a:t>
            </a:r>
            <a:r>
              <a:rPr lang="en-US" sz="2000" smtClean="0"/>
              <a:t>ửa </a:t>
            </a:r>
            <a:r>
              <a:rPr lang="en-US" sz="2000"/>
              <a:t>sổ làm việc của phần mềm Word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078840" y="1838954"/>
            <a:ext cx="718161" cy="1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3" y="1469778"/>
            <a:ext cx="899052" cy="8485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3020" y="2528935"/>
            <a:ext cx="3808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Gõ tiếng Việt cần sử dụng phần mềm hỗ trợ gõ tiếng </a:t>
            </a:r>
            <a:r>
              <a:rPr lang="en-US" sz="2000" smtClean="0"/>
              <a:t>Việt</a:t>
            </a:r>
            <a:r>
              <a:rPr lang="vi-VN" sz="2000" smtClean="0"/>
              <a:t>:</a:t>
            </a:r>
            <a:r>
              <a:rPr lang="en-US" sz="2000" smtClean="0"/>
              <a:t> </a:t>
            </a:r>
            <a:endParaRPr lang="en-US" sz="20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5" y="3566631"/>
            <a:ext cx="1234564" cy="12345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720" y="3661120"/>
            <a:ext cx="1043078" cy="104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Đáp án đúng">
            <a:extLst>
              <a:ext uri="{FF2B5EF4-FFF2-40B4-BE49-F238E27FC236}">
                <a16:creationId xmlns:a16="http://schemas.microsoft.com/office/drawing/2014/main" xmlns="" id="{F6AC022D-301F-3E5E-DAE9-88787A2AC7A6}"/>
              </a:ext>
            </a:extLst>
          </p:cNvPr>
          <p:cNvSpPr/>
          <p:nvPr/>
        </p:nvSpPr>
        <p:spPr>
          <a:xfrm>
            <a:off x="609600" y="1972830"/>
            <a:ext cx="3674919" cy="1280857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23">
              <a:buClrTx/>
              <a:defRPr/>
            </a:pPr>
            <a:r>
              <a:rPr lang="en-US" sz="2000" kern="12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nl-NL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khieem toons</a:t>
            </a:r>
            <a:endParaRPr lang="vi-VN" sz="2000" kern="12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1">
            <a:extLst>
              <a:ext uri="{FF2B5EF4-FFF2-40B4-BE49-F238E27FC236}">
                <a16:creationId xmlns:a16="http://schemas.microsoft.com/office/drawing/2014/main" xmlns="" id="{35292073-982F-0904-4D1A-D4A558FDAB2D}"/>
              </a:ext>
            </a:extLst>
          </p:cNvPr>
          <p:cNvSpPr/>
          <p:nvPr/>
        </p:nvSpPr>
        <p:spPr>
          <a:xfrm>
            <a:off x="609600" y="3399265"/>
            <a:ext cx="3674919" cy="1280857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23">
              <a:buClrTx/>
              <a:defRPr/>
            </a:pPr>
            <a:r>
              <a:rPr lang="en-US" sz="2000" kern="12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khiem toonr</a:t>
            </a:r>
            <a:endParaRPr lang="vi-VN" sz="2000" kern="12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sai 2">
            <a:extLst>
              <a:ext uri="{FF2B5EF4-FFF2-40B4-BE49-F238E27FC236}">
                <a16:creationId xmlns:a16="http://schemas.microsoft.com/office/drawing/2014/main" xmlns="" id="{3B2D6257-7E60-FBB0-9428-EEEE77A86B6D}"/>
              </a:ext>
            </a:extLst>
          </p:cNvPr>
          <p:cNvSpPr/>
          <p:nvPr/>
        </p:nvSpPr>
        <p:spPr>
          <a:xfrm>
            <a:off x="4764809" y="1972830"/>
            <a:ext cx="3674919" cy="1280857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23">
              <a:buClrTx/>
              <a:defRPr/>
            </a:pPr>
            <a:r>
              <a:rPr lang="en-US" sz="2000" kern="12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khieem toonr</a:t>
            </a:r>
            <a:endParaRPr lang="vi-VN" sz="2000" kern="12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3">
            <a:extLst>
              <a:ext uri="{FF2B5EF4-FFF2-40B4-BE49-F238E27FC236}">
                <a16:creationId xmlns:a16="http://schemas.microsoft.com/office/drawing/2014/main" xmlns="" id="{2EF83A7A-F150-3A56-37D4-B55E1DB69C90}"/>
              </a:ext>
            </a:extLst>
          </p:cNvPr>
          <p:cNvSpPr/>
          <p:nvPr/>
        </p:nvSpPr>
        <p:spPr>
          <a:xfrm>
            <a:off x="4764810" y="3399265"/>
            <a:ext cx="3674919" cy="1280857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23">
              <a:buClrTx/>
              <a:defRPr/>
            </a:pPr>
            <a:r>
              <a:rPr lang="en-US" sz="2000" kern="12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nl-NL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khieem toonf</a:t>
            </a:r>
            <a:r>
              <a:rPr lang="nl-NL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000" kern="12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79F9561C-B9DA-3A80-E31C-A2E0F0CC7B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21182" y="-318634"/>
            <a:ext cx="243682" cy="243682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BB191DC1-57AD-E37E-1E0A-2A905B3CEB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467172" y="2266200"/>
            <a:ext cx="768286" cy="668718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AD643B4B-171F-BF5B-A8D2-09FBABF4AE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623990" y="2284216"/>
            <a:ext cx="765652" cy="682126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4E791A3C-BFE3-4809-1817-E621C06024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587206" y="3674220"/>
            <a:ext cx="765652" cy="682126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70A92255-17C3-3610-E79F-86ABB8D93A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465867" y="3674220"/>
            <a:ext cx="765652" cy="682126"/>
          </a:xfrm>
          <a:prstGeom prst="rect">
            <a:avLst/>
          </a:prstGeom>
        </p:spPr>
      </p:pic>
      <p:pic>
        <p:nvPicPr>
          <p:cNvPr id="16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DD1618B7-9D13-676A-45B3-77F312E89A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4613" y="-318634"/>
            <a:ext cx="243682" cy="243682"/>
          </a:xfrm>
          <a:prstGeom prst="rect">
            <a:avLst/>
          </a:prstGeom>
        </p:spPr>
      </p:pic>
      <p:sp>
        <p:nvSpPr>
          <p:cNvPr id="17" name="Câu hỏi">
            <a:extLst>
              <a:ext uri="{FF2B5EF4-FFF2-40B4-BE49-F238E27FC236}">
                <a16:creationId xmlns:a16="http://schemas.microsoft.com/office/drawing/2014/main" xmlns="" id="{41047306-9EA8-A5F9-1942-A33351130BD7}"/>
              </a:ext>
            </a:extLst>
          </p:cNvPr>
          <p:cNvSpPr/>
          <p:nvPr/>
        </p:nvSpPr>
        <p:spPr>
          <a:xfrm>
            <a:off x="609600" y="361950"/>
            <a:ext cx="7830128" cy="1465303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kern="12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</a:t>
            </a:r>
            <a:r>
              <a:rPr lang="vi-VN" sz="2000" b="1" kern="12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có từ </a:t>
            </a:r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khiêm tốn,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sẽ gõ như thế nào?</a:t>
            </a:r>
          </a:p>
        </p:txBody>
      </p:sp>
      <p:sp>
        <p:nvSpPr>
          <p:cNvPr id="18" name="Freeform 13">
            <a:hlinkClick r:id="rId12" action="ppaction://hlinksldjump"/>
          </p:cNvPr>
          <p:cNvSpPr/>
          <p:nvPr/>
        </p:nvSpPr>
        <p:spPr>
          <a:xfrm flipH="1">
            <a:off x="7810535" y="109834"/>
            <a:ext cx="1336006" cy="1413763"/>
          </a:xfrm>
          <a:custGeom>
            <a:avLst/>
            <a:gdLst/>
            <a:ahLst/>
            <a:cxnLst/>
            <a:rect l="l" t="t" r="r" b="b"/>
            <a:pathLst>
              <a:path w="2672011" h="2827525">
                <a:moveTo>
                  <a:pt x="0" y="0"/>
                </a:moveTo>
                <a:lnTo>
                  <a:pt x="2672011" y="0"/>
                </a:lnTo>
                <a:lnTo>
                  <a:pt x="2672011" y="2827525"/>
                </a:lnTo>
                <a:lnTo>
                  <a:pt x="0" y="28275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23645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Đáp án đúng">
            <a:extLst>
              <a:ext uri="{FF2B5EF4-FFF2-40B4-BE49-F238E27FC236}">
                <a16:creationId xmlns:a16="http://schemas.microsoft.com/office/drawing/2014/main" xmlns="" id="{F6AC022D-301F-3E5E-DAE9-88787A2AC7A6}"/>
              </a:ext>
            </a:extLst>
          </p:cNvPr>
          <p:cNvSpPr/>
          <p:nvPr/>
        </p:nvSpPr>
        <p:spPr>
          <a:xfrm>
            <a:off x="4610100" y="1978123"/>
            <a:ext cx="3943928" cy="1280857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23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kern="12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mays tinhs</a:t>
            </a:r>
            <a:endParaRPr lang="vi-VN" sz="2000" kern="12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1">
            <a:extLst>
              <a:ext uri="{FF2B5EF4-FFF2-40B4-BE49-F238E27FC236}">
                <a16:creationId xmlns:a16="http://schemas.microsoft.com/office/drawing/2014/main" xmlns="" id="{35292073-982F-0904-4D1A-D4A558FDAB2D}"/>
              </a:ext>
            </a:extLst>
          </p:cNvPr>
          <p:cNvSpPr/>
          <p:nvPr/>
        </p:nvSpPr>
        <p:spPr>
          <a:xfrm>
            <a:off x="531090" y="1970023"/>
            <a:ext cx="3867728" cy="1280857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23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kern="12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mays tinhf</a:t>
            </a:r>
            <a:endParaRPr lang="vi-VN" sz="2000" kern="12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sai 2">
            <a:extLst>
              <a:ext uri="{FF2B5EF4-FFF2-40B4-BE49-F238E27FC236}">
                <a16:creationId xmlns:a16="http://schemas.microsoft.com/office/drawing/2014/main" xmlns="" id="{3B2D6257-7E60-FBB0-9428-EEEE77A86B6D}"/>
              </a:ext>
            </a:extLst>
          </p:cNvPr>
          <p:cNvSpPr/>
          <p:nvPr/>
        </p:nvSpPr>
        <p:spPr>
          <a:xfrm>
            <a:off x="531090" y="3396457"/>
            <a:ext cx="3867728" cy="1280857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23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kern="12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tinhr</a:t>
            </a:r>
            <a:endParaRPr lang="vi-VN" sz="2000" kern="12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3">
            <a:extLst>
              <a:ext uri="{FF2B5EF4-FFF2-40B4-BE49-F238E27FC236}">
                <a16:creationId xmlns:a16="http://schemas.microsoft.com/office/drawing/2014/main" xmlns="" id="{2EF83A7A-F150-3A56-37D4-B55E1DB69C90}"/>
              </a:ext>
            </a:extLst>
          </p:cNvPr>
          <p:cNvSpPr/>
          <p:nvPr/>
        </p:nvSpPr>
        <p:spPr>
          <a:xfrm>
            <a:off x="4610100" y="3396457"/>
            <a:ext cx="3943928" cy="1280857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mayf tinhs</a:t>
            </a:r>
            <a:endPara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79F9561C-B9DA-3A80-E31C-A2E0F0CC7B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21182" y="-318634"/>
            <a:ext cx="243682" cy="243682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BB191DC1-57AD-E37E-1E0A-2A905B3CEB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736681" y="2271492"/>
            <a:ext cx="768286" cy="668718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AD643B4B-171F-BF5B-A8D2-09FBABF4AE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583080" y="3707843"/>
            <a:ext cx="765652" cy="682126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4E791A3C-BFE3-4809-1817-E621C06024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701505" y="3671413"/>
            <a:ext cx="765652" cy="682126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70A92255-17C3-3610-E79F-86ABB8D93A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580167" y="2244978"/>
            <a:ext cx="765652" cy="682126"/>
          </a:xfrm>
          <a:prstGeom prst="rect">
            <a:avLst/>
          </a:prstGeom>
        </p:spPr>
      </p:pic>
      <p:pic>
        <p:nvPicPr>
          <p:cNvPr id="16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DD1618B7-9D13-676A-45B3-77F312E89A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4613" y="-318634"/>
            <a:ext cx="243682" cy="243682"/>
          </a:xfrm>
          <a:prstGeom prst="rect">
            <a:avLst/>
          </a:prstGeom>
        </p:spPr>
      </p:pic>
      <p:sp>
        <p:nvSpPr>
          <p:cNvPr id="17" name="Câu hỏi">
            <a:extLst>
              <a:ext uri="{FF2B5EF4-FFF2-40B4-BE49-F238E27FC236}">
                <a16:creationId xmlns:a16="http://schemas.microsoft.com/office/drawing/2014/main" xmlns="" id="{41047306-9EA8-A5F9-1942-A33351130BD7}"/>
              </a:ext>
            </a:extLst>
          </p:cNvPr>
          <p:cNvSpPr/>
          <p:nvPr/>
        </p:nvSpPr>
        <p:spPr>
          <a:xfrm>
            <a:off x="531090" y="361950"/>
            <a:ext cx="8022938" cy="1465303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>
              <a:lnSpc>
                <a:spcPct val="150000"/>
              </a:lnSpc>
              <a:buClrTx/>
              <a:defRPr/>
            </a:pPr>
            <a:r>
              <a:rPr lang="vi-VN" sz="2000" b="1" kern="12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4. </a:t>
            </a:r>
            <a:r>
              <a:rPr lang="nl-NL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có từ máy tính, em gõ như thế nào?</a:t>
            </a:r>
            <a:endParaRPr lang="vi-VN" sz="2000" kern="12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3">
            <a:hlinkClick r:id="rId12" action="ppaction://hlinksldjump"/>
          </p:cNvPr>
          <p:cNvSpPr/>
          <p:nvPr/>
        </p:nvSpPr>
        <p:spPr>
          <a:xfrm flipH="1">
            <a:off x="7810535" y="109834"/>
            <a:ext cx="1336006" cy="1413763"/>
          </a:xfrm>
          <a:custGeom>
            <a:avLst/>
            <a:gdLst/>
            <a:ahLst/>
            <a:cxnLst/>
            <a:rect l="l" t="t" r="r" b="b"/>
            <a:pathLst>
              <a:path w="2672011" h="2827525">
                <a:moveTo>
                  <a:pt x="0" y="0"/>
                </a:moveTo>
                <a:lnTo>
                  <a:pt x="2672011" y="0"/>
                </a:lnTo>
                <a:lnTo>
                  <a:pt x="2672011" y="2827525"/>
                </a:lnTo>
                <a:lnTo>
                  <a:pt x="0" y="28275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943630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Đáp án đúng">
            <a:extLst>
              <a:ext uri="{FF2B5EF4-FFF2-40B4-BE49-F238E27FC236}">
                <a16:creationId xmlns:a16="http://schemas.microsoft.com/office/drawing/2014/main" xmlns="" id="{F6AC022D-301F-3E5E-DAE9-88787A2AC7A6}"/>
              </a:ext>
            </a:extLst>
          </p:cNvPr>
          <p:cNvSpPr/>
          <p:nvPr/>
        </p:nvSpPr>
        <p:spPr>
          <a:xfrm>
            <a:off x="4732174" y="3422589"/>
            <a:ext cx="3674919" cy="1280857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23"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0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Font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1">
            <a:extLst>
              <a:ext uri="{FF2B5EF4-FFF2-40B4-BE49-F238E27FC236}">
                <a16:creationId xmlns:a16="http://schemas.microsoft.com/office/drawing/2014/main" xmlns="" id="{35292073-982F-0904-4D1A-D4A558FDAB2D}"/>
              </a:ext>
            </a:extLst>
          </p:cNvPr>
          <p:cNvSpPr/>
          <p:nvPr/>
        </p:nvSpPr>
        <p:spPr>
          <a:xfrm>
            <a:off x="609600" y="1972830"/>
            <a:ext cx="3674919" cy="1280857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sai 2">
            <a:extLst>
              <a:ext uri="{FF2B5EF4-FFF2-40B4-BE49-F238E27FC236}">
                <a16:creationId xmlns:a16="http://schemas.microsoft.com/office/drawing/2014/main" xmlns="" id="{3B2D6257-7E60-FBB0-9428-EEEE77A86B6D}"/>
              </a:ext>
            </a:extLst>
          </p:cNvPr>
          <p:cNvSpPr/>
          <p:nvPr/>
        </p:nvSpPr>
        <p:spPr>
          <a:xfrm>
            <a:off x="609600" y="3399265"/>
            <a:ext cx="3674919" cy="1280857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23">
              <a:buClrTx/>
              <a:defRPr/>
            </a:pPr>
            <a:r>
              <a:rPr lang="vi-VN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Clipboard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3">
            <a:extLst>
              <a:ext uri="{FF2B5EF4-FFF2-40B4-BE49-F238E27FC236}">
                <a16:creationId xmlns:a16="http://schemas.microsoft.com/office/drawing/2014/main" xmlns="" id="{2EF83A7A-F150-3A56-37D4-B55E1DB69C90}"/>
              </a:ext>
            </a:extLst>
          </p:cNvPr>
          <p:cNvSpPr/>
          <p:nvPr/>
        </p:nvSpPr>
        <p:spPr>
          <a:xfrm>
            <a:off x="4732174" y="1975081"/>
            <a:ext cx="3674919" cy="1280857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23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Styles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79F9561C-B9DA-3A80-E31C-A2E0F0CC7B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21182" y="-318634"/>
            <a:ext cx="243682" cy="243682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BB191DC1-57AD-E37E-1E0A-2A905B3CEB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587206" y="3724059"/>
            <a:ext cx="768286" cy="668718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AD643B4B-171F-BF5B-A8D2-09FBABF4AE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468781" y="3710651"/>
            <a:ext cx="765652" cy="682126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4E791A3C-BFE3-4809-1817-E621C06024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554570" y="2250036"/>
            <a:ext cx="765652" cy="682126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70A92255-17C3-3610-E79F-86ABB8D93A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465867" y="2247786"/>
            <a:ext cx="765652" cy="682126"/>
          </a:xfrm>
          <a:prstGeom prst="rect">
            <a:avLst/>
          </a:prstGeom>
        </p:spPr>
      </p:pic>
      <p:pic>
        <p:nvPicPr>
          <p:cNvPr id="16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DD1618B7-9D13-676A-45B3-77F312E89A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4613" y="-318634"/>
            <a:ext cx="243682" cy="243682"/>
          </a:xfrm>
          <a:prstGeom prst="rect">
            <a:avLst/>
          </a:prstGeom>
        </p:spPr>
      </p:pic>
      <p:sp>
        <p:nvSpPr>
          <p:cNvPr id="17" name="Câu hỏi">
            <a:extLst>
              <a:ext uri="{FF2B5EF4-FFF2-40B4-BE49-F238E27FC236}">
                <a16:creationId xmlns:a16="http://schemas.microsoft.com/office/drawing/2014/main" xmlns="" id="{41047306-9EA8-A5F9-1942-A33351130BD7}"/>
              </a:ext>
            </a:extLst>
          </p:cNvPr>
          <p:cNvSpPr/>
          <p:nvPr/>
        </p:nvSpPr>
        <p:spPr>
          <a:xfrm>
            <a:off x="609600" y="361950"/>
            <a:ext cx="7830128" cy="1465303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kern="12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5: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lệnh để định dạng kiểu chữ, phông chữ, màu </a:t>
            </a:r>
            <a:r>
              <a:rPr lang="en-US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endParaRPr lang="vi-VN" sz="2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 thước chữ trên văn bản thuộc nhóm lệnh nào trên dải lệnh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Freeform 13">
            <a:hlinkClick r:id="rId12" action="ppaction://hlinksldjump"/>
          </p:cNvPr>
          <p:cNvSpPr/>
          <p:nvPr/>
        </p:nvSpPr>
        <p:spPr>
          <a:xfrm flipH="1">
            <a:off x="7810535" y="109834"/>
            <a:ext cx="1336006" cy="1413763"/>
          </a:xfrm>
          <a:custGeom>
            <a:avLst/>
            <a:gdLst/>
            <a:ahLst/>
            <a:cxnLst/>
            <a:rect l="l" t="t" r="r" b="b"/>
            <a:pathLst>
              <a:path w="2672011" h="2827525">
                <a:moveTo>
                  <a:pt x="0" y="0"/>
                </a:moveTo>
                <a:lnTo>
                  <a:pt x="2672011" y="0"/>
                </a:lnTo>
                <a:lnTo>
                  <a:pt x="2672011" y="2827525"/>
                </a:lnTo>
                <a:lnTo>
                  <a:pt x="0" y="28275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06023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42"/>
          <p:cNvSpPr txBox="1">
            <a:spLocks noGrp="1"/>
          </p:cNvSpPr>
          <p:nvPr>
            <p:ph type="title"/>
          </p:nvPr>
        </p:nvSpPr>
        <p:spPr>
          <a:xfrm>
            <a:off x="720000" y="222647"/>
            <a:ext cx="77040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20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35662" y="957137"/>
            <a:ext cx="2600697" cy="592844"/>
          </a:xfrm>
        </p:spPr>
        <p:txBody>
          <a:bodyPr anchor="ctr"/>
          <a:lstStyle/>
          <a:p>
            <a:r>
              <a:rPr lang="vi-VN" sz="200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 (SGK - tr.32)</a:t>
            </a:r>
            <a:endParaRPr lang="en-US" sz="200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35662" y="1601224"/>
            <a:ext cx="7676131" cy="1323439"/>
            <a:chOff x="635661" y="1683417"/>
            <a:chExt cx="7676131" cy="1323439"/>
          </a:xfrm>
        </p:grpSpPr>
        <p:sp>
          <p:nvSpPr>
            <p:cNvPr id="10" name="Rectangle 9"/>
            <p:cNvSpPr/>
            <p:nvPr/>
          </p:nvSpPr>
          <p:spPr>
            <a:xfrm>
              <a:off x="635661" y="1683417"/>
              <a:ext cx="767613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vi-VN" sz="2000"/>
                <a:t>Khi thấy biểu tượng </a:t>
              </a:r>
              <a:r>
                <a:rPr lang="vi-VN" sz="2000" smtClean="0"/>
                <a:t>      </a:t>
              </a:r>
              <a:r>
                <a:rPr lang="vi-VN" sz="2000"/>
                <a:t>, em cần làm gì để chuyển sang chế độ gõ tiếng Việt </a:t>
              </a:r>
              <a:r>
                <a:rPr lang="vi-VN" sz="2000" smtClean="0"/>
                <a:t>       </a:t>
              </a:r>
              <a:r>
                <a:rPr lang="vi-VN" sz="2000"/>
                <a:t>?</a:t>
              </a:r>
              <a:endParaRPr lang="en-US" sz="200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8901" y="1850504"/>
              <a:ext cx="446506" cy="45049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3961" y="2464877"/>
              <a:ext cx="405408" cy="405408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139" y="3065096"/>
            <a:ext cx="2490999" cy="207840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73995" y="3256908"/>
            <a:ext cx="4376791" cy="1222625"/>
            <a:chOff x="1273995" y="3256908"/>
            <a:chExt cx="4376791" cy="1222625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1273995" y="3256908"/>
              <a:ext cx="4376791" cy="1222625"/>
            </a:xfrm>
            <a:prstGeom prst="wedgeRoundRectCallout">
              <a:avLst>
                <a:gd name="adj1" fmla="val 61327"/>
                <a:gd name="adj2" fmla="val 47374"/>
                <a:gd name="adj3" fmla="val 1666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chuột vào biểu tượng    v  </a:t>
              </a:r>
              <a:endPara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4618" y="3585682"/>
              <a:ext cx="533841" cy="53860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4840" y="361236"/>
            <a:ext cx="2600697" cy="592844"/>
          </a:xfrm>
        </p:spPr>
        <p:txBody>
          <a:bodyPr anchor="ctr"/>
          <a:lstStyle/>
          <a:p>
            <a:r>
              <a:rPr lang="vi-VN" sz="200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 (SGK - tr.32)</a:t>
            </a:r>
            <a:endParaRPr lang="en-US" sz="200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4840" y="1118653"/>
            <a:ext cx="8035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Em hãy ghi cách gõ phím để soạn thảo được đoạn văn bản tiếng Việt theo kiểu Telex:</a:t>
            </a:r>
          </a:p>
          <a:p>
            <a:pPr algn="ctr">
              <a:lnSpc>
                <a:spcPct val="150000"/>
              </a:lnSpc>
            </a:pPr>
            <a:r>
              <a:rPr lang="vi-VN" sz="2000"/>
              <a:t>Giữ gìn vệ sinh thật tốt</a:t>
            </a:r>
          </a:p>
          <a:p>
            <a:pPr algn="ctr">
              <a:lnSpc>
                <a:spcPct val="150000"/>
              </a:lnSpc>
            </a:pPr>
            <a:r>
              <a:rPr lang="vi-VN" sz="2000"/>
              <a:t>Khiêm tốn, thật thà, dũng cảm.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842589" y="0"/>
            <a:ext cx="1232899" cy="99167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04840" y="3375665"/>
            <a:ext cx="8159016" cy="1429335"/>
            <a:chOff x="604840" y="3375665"/>
            <a:chExt cx="8159016" cy="14293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840" y="3879097"/>
              <a:ext cx="2939744" cy="925903"/>
            </a:xfrm>
            <a:prstGeom prst="rect">
              <a:avLst/>
            </a:prstGeom>
          </p:spPr>
        </p:pic>
        <p:sp>
          <p:nvSpPr>
            <p:cNvPr id="7" name="Rounded Rectangular Callout 6"/>
            <p:cNvSpPr/>
            <p:nvPr/>
          </p:nvSpPr>
          <p:spPr>
            <a:xfrm>
              <a:off x="4048018" y="3375665"/>
              <a:ext cx="4715838" cy="1253447"/>
            </a:xfrm>
            <a:prstGeom prst="wedgeRoundRectCallout">
              <a:avLst>
                <a:gd name="adj1" fmla="val -64583"/>
                <a:gd name="adj2" fmla="val 35788"/>
                <a:gd name="adj3" fmla="val 1666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Giuwx ginf veej sinh thaatj toots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Khieem toons, thaatj thaf, dungx camr.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042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42"/>
          <p:cNvSpPr txBox="1">
            <a:spLocks noGrp="1"/>
          </p:cNvSpPr>
          <p:nvPr>
            <p:ph type="title"/>
          </p:nvPr>
        </p:nvSpPr>
        <p:spPr>
          <a:xfrm>
            <a:off x="720000" y="222647"/>
            <a:ext cx="77040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  <a:endParaRPr sz="320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35662" y="1067665"/>
            <a:ext cx="2600697" cy="592844"/>
          </a:xfrm>
        </p:spPr>
        <p:txBody>
          <a:bodyPr anchor="ctr"/>
          <a:lstStyle/>
          <a:p>
            <a:r>
              <a:rPr lang="vi-VN" sz="200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 (SGK - tr.33)</a:t>
            </a:r>
            <a:endParaRPr lang="en-US" sz="200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4511" y="909783"/>
            <a:ext cx="53682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>
                <a:latin typeface="Arial" panose="020B0604020202020204" pitchFamily="34" charset="0"/>
                <a:cs typeface="Arial" panose="020B0604020202020204" pitchFamily="34" charset="0"/>
              </a:rPr>
              <a:t>Em hãy tạo một thư mục con với tên là tên của em trong thư mục </a:t>
            </a:r>
            <a:r>
              <a:rPr lang="vi-VN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LOP 4C </a:t>
            </a:r>
            <a:r>
              <a:rPr lang="vi-VN" sz="1800">
                <a:latin typeface="Arial" panose="020B0604020202020204" pitchFamily="34" charset="0"/>
                <a:cs typeface="Arial" panose="020B0604020202020204" pitchFamily="34" charset="0"/>
              </a:rPr>
              <a:t>ở ổ </a:t>
            </a:r>
            <a:r>
              <a:rPr lang="vi-VN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</a:t>
            </a:r>
            <a:endParaRPr lang="en-US" sz="1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533202" y="0"/>
            <a:ext cx="963527" cy="775010"/>
          </a:xfrm>
          <a:prstGeom prst="rect">
            <a:avLst/>
          </a:prstGeom>
        </p:spPr>
      </p:pic>
      <p:sp>
        <p:nvSpPr>
          <p:cNvPr id="19" name="Subtitle 4"/>
          <p:cNvSpPr>
            <a:spLocks noGrp="1"/>
          </p:cNvSpPr>
          <p:nvPr>
            <p:ph type="subTitle" idx="1"/>
          </p:nvPr>
        </p:nvSpPr>
        <p:spPr>
          <a:xfrm>
            <a:off x="635662" y="2134755"/>
            <a:ext cx="2600697" cy="592844"/>
          </a:xfrm>
        </p:spPr>
        <p:txBody>
          <a:bodyPr anchor="ctr"/>
          <a:lstStyle/>
          <a:p>
            <a:r>
              <a:rPr lang="vi-VN" sz="200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 (SGK - tr.33)</a:t>
            </a:r>
            <a:endParaRPr lang="en-US" sz="200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5662" y="1996964"/>
            <a:ext cx="8358836" cy="3041859"/>
            <a:chOff x="635662" y="1996964"/>
            <a:chExt cx="8358836" cy="3041859"/>
          </a:xfrm>
        </p:grpSpPr>
        <p:sp>
          <p:nvSpPr>
            <p:cNvPr id="3" name="Rectangle 2"/>
            <p:cNvSpPr/>
            <p:nvPr/>
          </p:nvSpPr>
          <p:spPr>
            <a:xfrm>
              <a:off x="3354511" y="1996964"/>
              <a:ext cx="546071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/>
                <a:t>Thực hiện các công việc sau để soạn thảo văn bản tiếng Việt trên máy tính</a:t>
              </a:r>
              <a:r>
                <a:rPr lang="vi-VN" sz="1800" smtClean="0"/>
                <a:t>.</a:t>
              </a:r>
              <a:endParaRPr lang="vi-VN" sz="18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5662" y="2868998"/>
              <a:ext cx="8358836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1800"/>
                <a:t>a) Kích hoạt phần mềm Word.</a:t>
              </a:r>
            </a:p>
            <a:p>
              <a:pPr lvl="0" algn="just">
                <a:lnSpc>
                  <a:spcPct val="150000"/>
                </a:lnSpc>
              </a:pPr>
              <a:r>
                <a:rPr lang="vi-VN" sz="1800"/>
                <a:t>b) Chọn chế độ gõ tiếng Việt của UniKey.</a:t>
              </a:r>
            </a:p>
            <a:p>
              <a:pPr lvl="0" algn="just">
                <a:lnSpc>
                  <a:spcPct val="150000"/>
                </a:lnSpc>
              </a:pPr>
              <a:r>
                <a:rPr lang="vi-VN" sz="1800"/>
                <a:t>c) Soạn thảo văn bản 5 điều Bác Hồ </a:t>
              </a:r>
              <a:r>
                <a:rPr lang="vi-VN" sz="1800" smtClean="0"/>
                <a:t>dạy (như Hình 1).</a:t>
              </a:r>
              <a:endParaRPr lang="vi-VN" sz="1800"/>
            </a:p>
            <a:p>
              <a:pPr lvl="0" algn="just">
                <a:lnSpc>
                  <a:spcPct val="150000"/>
                </a:lnSpc>
              </a:pPr>
              <a:r>
                <a:rPr lang="vi-VN" sz="1800"/>
                <a:t>d) Lưu văn bản với tên tệp là 5 điều Bác Hồ dạy vào thư mục em vừa tạo ở trên.</a:t>
              </a:r>
            </a:p>
            <a:p>
              <a:pPr lvl="0" algn="just">
                <a:lnSpc>
                  <a:spcPct val="150000"/>
                </a:lnSpc>
              </a:pPr>
              <a:r>
                <a:rPr lang="vi-VN" sz="1800"/>
                <a:t>e) Thoát khỏi phần mềm Word.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6" y="126871"/>
            <a:ext cx="824710" cy="70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2" grpId="0"/>
      <p:bldP spid="19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40"/>
          <p:cNvSpPr txBox="1">
            <a:spLocks noGrp="1"/>
          </p:cNvSpPr>
          <p:nvPr>
            <p:ph type="subTitle" idx="1"/>
          </p:nvPr>
        </p:nvSpPr>
        <p:spPr>
          <a:xfrm>
            <a:off x="545807" y="307594"/>
            <a:ext cx="2587811" cy="5749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Bài 3 (SGK - tr33)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114" y="3669852"/>
            <a:ext cx="1042506" cy="9876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2554" y="987638"/>
            <a:ext cx="39042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Kích hoạt phần mềm Word, thực hiện </a:t>
            </a:r>
            <a:r>
              <a:rPr lang="vi-VN" sz="2000" smtClean="0"/>
              <a:t>soạn thảo </a:t>
            </a:r>
            <a:r>
              <a:rPr lang="vi-VN" sz="2000"/>
              <a:t>đoạn văn bản tiếng Việt như ở Hình </a:t>
            </a:r>
            <a:r>
              <a:rPr lang="vi-VN" sz="2000" smtClean="0"/>
              <a:t>7. Sau </a:t>
            </a:r>
            <a:r>
              <a:rPr lang="vi-VN" sz="2000"/>
              <a:t>đó lưu văn bản vào thư mục của em (</a:t>
            </a:r>
            <a:r>
              <a:rPr lang="vi-VN" sz="2000" smtClean="0"/>
              <a:t>đã tạo </a:t>
            </a:r>
            <a:r>
              <a:rPr lang="vi-VN" sz="2000"/>
              <a:t>ở câu 1) với tên tệp là Thư Trung thu</a:t>
            </a:r>
            <a:r>
              <a:rPr lang="vi-VN" sz="2000" smtClean="0"/>
              <a:t>.”</a:t>
            </a:r>
            <a:endParaRPr lang="vi-VN" sz="2000"/>
          </a:p>
        </p:txBody>
      </p:sp>
      <p:grpSp>
        <p:nvGrpSpPr>
          <p:cNvPr id="10" name="Group 9"/>
          <p:cNvGrpSpPr/>
          <p:nvPr/>
        </p:nvGrpSpPr>
        <p:grpSpPr>
          <a:xfrm>
            <a:off x="4960449" y="685520"/>
            <a:ext cx="3601093" cy="3971970"/>
            <a:chOff x="4960449" y="685520"/>
            <a:chExt cx="3601093" cy="3971970"/>
          </a:xfrm>
        </p:grpSpPr>
        <p:sp>
          <p:nvSpPr>
            <p:cNvPr id="8" name="Rounded Rectangle 7"/>
            <p:cNvSpPr/>
            <p:nvPr/>
          </p:nvSpPr>
          <p:spPr>
            <a:xfrm>
              <a:off x="4960450" y="685520"/>
              <a:ext cx="3601092" cy="3164440"/>
            </a:xfrm>
            <a:prstGeom prst="roundRect">
              <a:avLst/>
            </a:prstGeom>
            <a:solidFill>
              <a:schemeClr val="accent4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chemeClr val="tx1">
                      <a:lumMod val="50000"/>
                    </a:schemeClr>
                  </a:solidFill>
                </a:rPr>
                <a:t>Mong các cháu cố gắng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chemeClr val="tx1">
                      <a:lumMod val="50000"/>
                    </a:schemeClr>
                  </a:solidFill>
                </a:rPr>
                <a:t>Thi đua học và hành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chemeClr val="tx1">
                      <a:lumMod val="50000"/>
                    </a:schemeClr>
                  </a:solidFill>
                </a:rPr>
                <a:t>Tuổi nhỏ làm việc nhỏ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chemeClr val="tx1">
                      <a:lumMod val="50000"/>
                    </a:schemeClr>
                  </a:solidFill>
                </a:rPr>
                <a:t>Tuỳ theo sức của mình ...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chemeClr val="tx1">
                      <a:lumMod val="50000"/>
                    </a:schemeClr>
                  </a:solidFill>
                </a:rPr>
                <a:t>Các cháu hãy xứng đáng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chemeClr val="tx1">
                      <a:lumMod val="50000"/>
                    </a:schemeClr>
                  </a:solidFill>
                </a:rPr>
                <a:t>Cháu Bác Hồ Chí Minh.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60449" y="3872147"/>
              <a:ext cx="3601092" cy="785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i="1" smtClean="0">
                  <a:solidFill>
                    <a:srgbClr val="0070C0"/>
                  </a:solidFill>
                </a:rPr>
                <a:t>Hình 7. Đoạn </a:t>
              </a:r>
              <a:r>
                <a:rPr lang="vi-VN" sz="1600" i="1">
                  <a:solidFill>
                    <a:srgbClr val="0070C0"/>
                  </a:solidFill>
                </a:rPr>
                <a:t>trích Thư Trung thu của Chủ tịch Hồ Chí Minh năm 1952</a:t>
              </a:r>
              <a:endParaRPr lang="en-US" sz="1600" i="1">
                <a:solidFill>
                  <a:srgbClr val="0070C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1927" y="301825"/>
            <a:ext cx="831445" cy="543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" grpId="0" uiExpand="1" build="p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2731" y="1536138"/>
            <a:ext cx="3396900" cy="2373686"/>
            <a:chOff x="554102" y="1392300"/>
            <a:chExt cx="3396900" cy="2373686"/>
          </a:xfrm>
        </p:grpSpPr>
        <p:grpSp>
          <p:nvGrpSpPr>
            <p:cNvPr id="1864" name="Google Shape;1864;p51"/>
            <p:cNvGrpSpPr/>
            <p:nvPr/>
          </p:nvGrpSpPr>
          <p:grpSpPr>
            <a:xfrm>
              <a:off x="554102" y="1392300"/>
              <a:ext cx="3396900" cy="2373686"/>
              <a:chOff x="811675" y="1343350"/>
              <a:chExt cx="3396900" cy="2373686"/>
            </a:xfrm>
          </p:grpSpPr>
          <p:sp>
            <p:nvSpPr>
              <p:cNvPr id="1865" name="Google Shape;1865;p51"/>
              <p:cNvSpPr/>
              <p:nvPr/>
            </p:nvSpPr>
            <p:spPr>
              <a:xfrm>
                <a:off x="811675" y="1343350"/>
                <a:ext cx="3396900" cy="2038800"/>
              </a:xfrm>
              <a:prstGeom prst="roundRect">
                <a:avLst>
                  <a:gd name="adj" fmla="val 6011"/>
                </a:avLst>
              </a:prstGeom>
              <a:solidFill>
                <a:schemeClr val="dk2"/>
              </a:solidFill>
              <a:ln w="381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51"/>
              <p:cNvSpPr/>
              <p:nvPr/>
            </p:nvSpPr>
            <p:spPr>
              <a:xfrm>
                <a:off x="2012410" y="3382161"/>
                <a:ext cx="995430" cy="334875"/>
              </a:xfrm>
              <a:prstGeom prst="trapezoid">
                <a:avLst>
                  <a:gd name="adj" fmla="val 25000"/>
                </a:avLst>
              </a:prstGeom>
              <a:solidFill>
                <a:schemeClr val="dk2"/>
              </a:solidFill>
              <a:ln w="381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685743" y="1543534"/>
              <a:ext cx="3133618" cy="1736332"/>
            </a:xfrm>
            <a:prstGeom prst="roundRect">
              <a:avLst>
                <a:gd name="adj" fmla="val 3649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Google Shape;1312;p42"/>
          <p:cNvSpPr txBox="1">
            <a:spLocks noGrp="1"/>
          </p:cNvSpPr>
          <p:nvPr>
            <p:ph type="title"/>
          </p:nvPr>
        </p:nvSpPr>
        <p:spPr>
          <a:xfrm>
            <a:off x="685743" y="424345"/>
            <a:ext cx="77040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320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3" y="1665788"/>
            <a:ext cx="2220526" cy="17579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3501" y="1371751"/>
            <a:ext cx="43584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/>
              <a:t>Em hãy soạn thảo một văn bản giới thiệu về bản thân em, sau đó lưu vào trong máy </a:t>
            </a:r>
            <a:r>
              <a:rPr lang="vi-VN" sz="2400" smtClean="0"/>
              <a:t>tính.</a:t>
            </a:r>
            <a:endParaRPr lang="en-US" sz="2400"/>
          </a:p>
        </p:txBody>
      </p:sp>
      <p:pic>
        <p:nvPicPr>
          <p:cNvPr id="4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70643" y="3309306"/>
            <a:ext cx="1982912" cy="183419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013" y="2829481"/>
            <a:ext cx="762111" cy="72200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2" name="Google Shape;2632;p64"/>
          <p:cNvSpPr txBox="1"/>
          <p:nvPr/>
        </p:nvSpPr>
        <p:spPr>
          <a:xfrm flipH="1">
            <a:off x="862313" y="345729"/>
            <a:ext cx="2126751" cy="599493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smtClean="0">
                <a:solidFill>
                  <a:schemeClr val="accent3"/>
                </a:solidFill>
                <a:latin typeface="Arial" panose="020B0604020202020204" pitchFamily="34" charset="0"/>
                <a:ea typeface="Aleo"/>
                <a:cs typeface="Arial" panose="020B0604020202020204" pitchFamily="34" charset="0"/>
                <a:sym typeface="Aleo"/>
              </a:rPr>
              <a:t>Em có biết?</a:t>
            </a:r>
            <a:endParaRPr sz="2000" b="1">
              <a:solidFill>
                <a:schemeClr val="accent3"/>
              </a:solidFill>
              <a:latin typeface="Arial" panose="020B0604020202020204" pitchFamily="34" charset="0"/>
              <a:ea typeface="Aleo"/>
              <a:cs typeface="Arial" panose="020B0604020202020204" pitchFamily="34" charset="0"/>
              <a:sym typeface="Ale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4" y="215616"/>
            <a:ext cx="754147" cy="7755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9417" y="215616"/>
            <a:ext cx="54896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Với phần mềm Unikey, em có thể soạn thảo văn bản tiếng Việt theo kiểu gõ VNI như sau:</a:t>
            </a:r>
            <a:endParaRPr lang="en-US" sz="200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285147"/>
              </p:ext>
            </p:extLst>
          </p:nvPr>
        </p:nvGraphicFramePr>
        <p:xfrm>
          <a:off x="845691" y="1383814"/>
          <a:ext cx="7559855" cy="1051161"/>
        </p:xfrm>
        <a:graphic>
          <a:graphicData uri="http://schemas.openxmlformats.org/drawingml/2006/table">
            <a:tbl>
              <a:tblPr firstRow="1" firstCol="1" bandRow="1"/>
              <a:tblGrid>
                <a:gridCol w="1725163"/>
                <a:gridCol w="822194"/>
                <a:gridCol w="822194"/>
                <a:gridCol w="822194"/>
                <a:gridCol w="822194"/>
                <a:gridCol w="822194"/>
                <a:gridCol w="822194"/>
                <a:gridCol w="901528"/>
              </a:tblGrid>
              <a:tr h="5148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Kí tự cần gõ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â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63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Cách gõ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131656"/>
              </p:ext>
            </p:extLst>
          </p:nvPr>
        </p:nvGraphicFramePr>
        <p:xfrm>
          <a:off x="845691" y="2742312"/>
          <a:ext cx="7541799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2544066"/>
                <a:gridCol w="1027415"/>
                <a:gridCol w="1047964"/>
                <a:gridCol w="996594"/>
                <a:gridCol w="996593"/>
                <a:gridCol w="92916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Dấu thanh cần gõ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Dấu sắc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Dấu huyền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Dấu hỏi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Dẫu ngã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Dấu nặng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Phím cần gõ (thường gõ cuối từ)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038" y="4089115"/>
            <a:ext cx="1054385" cy="1054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heelReverse spokes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49"/>
          <p:cNvSpPr txBox="1">
            <a:spLocks noGrp="1"/>
          </p:cNvSpPr>
          <p:nvPr>
            <p:ph type="title"/>
          </p:nvPr>
        </p:nvSpPr>
        <p:spPr>
          <a:xfrm>
            <a:off x="2292814" y="1833187"/>
            <a:ext cx="4596300" cy="747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0" smtClean="0">
                <a:latin typeface="Arial" panose="020B0604020202020204" pitchFamily="34" charset="0"/>
                <a:cs typeface="Arial" panose="020B0604020202020204" pitchFamily="34" charset="0"/>
              </a:rPr>
              <a:t>Ôn tập kiến thức đã học trong bài</a:t>
            </a:r>
            <a:endParaRPr sz="2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8" name="Google Shape;1718;p49"/>
          <p:cNvSpPr txBox="1">
            <a:spLocks noGrp="1"/>
          </p:cNvSpPr>
          <p:nvPr>
            <p:ph type="title" idx="2"/>
          </p:nvPr>
        </p:nvSpPr>
        <p:spPr>
          <a:xfrm>
            <a:off x="2273205" y="3631794"/>
            <a:ext cx="4596300" cy="747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0" smtClean="0">
                <a:latin typeface="Arial" panose="020B0604020202020204" pitchFamily="34" charset="0"/>
                <a:cs typeface="Arial" panose="020B0604020202020204" pitchFamily="34" charset="0"/>
              </a:rPr>
              <a:t>Chuẩn bị bài sau - </a:t>
            </a:r>
            <a:r>
              <a:rPr lang="vi-VN" sz="2200" smtClean="0">
                <a:latin typeface="Arial" panose="020B0604020202020204" pitchFamily="34" charset="0"/>
                <a:cs typeface="Arial" panose="020B0604020202020204" pitchFamily="34" charset="0"/>
              </a:rPr>
              <a:t>Bài 8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23" name="Google Shape;1723;p49"/>
          <p:cNvGrpSpPr/>
          <p:nvPr/>
        </p:nvGrpSpPr>
        <p:grpSpPr>
          <a:xfrm>
            <a:off x="7405572" y="1685869"/>
            <a:ext cx="1021846" cy="1022785"/>
            <a:chOff x="7405572" y="870668"/>
            <a:chExt cx="1021846" cy="1022785"/>
          </a:xfrm>
        </p:grpSpPr>
        <p:sp>
          <p:nvSpPr>
            <p:cNvPr id="1724" name="Google Shape;1724;p49"/>
            <p:cNvSpPr/>
            <p:nvPr/>
          </p:nvSpPr>
          <p:spPr>
            <a:xfrm>
              <a:off x="7405572" y="870668"/>
              <a:ext cx="1021846" cy="1022785"/>
            </a:xfrm>
            <a:custGeom>
              <a:avLst/>
              <a:gdLst/>
              <a:ahLst/>
              <a:cxnLst/>
              <a:rect l="l" t="t" r="r" b="b"/>
              <a:pathLst>
                <a:path w="58525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9"/>
            <p:cNvSpPr/>
            <p:nvPr/>
          </p:nvSpPr>
          <p:spPr>
            <a:xfrm>
              <a:off x="7644375" y="1490935"/>
              <a:ext cx="146542" cy="382828"/>
            </a:xfrm>
            <a:custGeom>
              <a:avLst/>
              <a:gdLst/>
              <a:ahLst/>
              <a:cxnLst/>
              <a:rect l="l" t="t" r="r" b="b"/>
              <a:pathLst>
                <a:path w="8393" h="26361" extrusionOk="0">
                  <a:moveTo>
                    <a:pt x="333" y="0"/>
                  </a:moveTo>
                  <a:lnTo>
                    <a:pt x="0" y="26360"/>
                  </a:lnTo>
                  <a:lnTo>
                    <a:pt x="8393" y="26360"/>
                  </a:lnTo>
                  <a:lnTo>
                    <a:pt x="8097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9"/>
            <p:cNvSpPr/>
            <p:nvPr/>
          </p:nvSpPr>
          <p:spPr>
            <a:xfrm>
              <a:off x="7650842" y="1393053"/>
              <a:ext cx="205923" cy="203729"/>
            </a:xfrm>
            <a:custGeom>
              <a:avLst/>
              <a:gdLst/>
              <a:ahLst/>
              <a:cxnLst/>
              <a:rect l="l" t="t" r="r" b="b"/>
              <a:pathLst>
                <a:path w="11794" h="11665" extrusionOk="0">
                  <a:moveTo>
                    <a:pt x="5324" y="1"/>
                  </a:moveTo>
                  <a:lnTo>
                    <a:pt x="518" y="4807"/>
                  </a:lnTo>
                  <a:cubicBezTo>
                    <a:pt x="0" y="5324"/>
                    <a:pt x="0" y="6138"/>
                    <a:pt x="518" y="6655"/>
                  </a:cubicBezTo>
                  <a:lnTo>
                    <a:pt x="5139" y="11277"/>
                  </a:lnTo>
                  <a:cubicBezTo>
                    <a:pt x="5379" y="11535"/>
                    <a:pt x="5712" y="11665"/>
                    <a:pt x="6049" y="11665"/>
                  </a:cubicBezTo>
                  <a:cubicBezTo>
                    <a:pt x="6387" y="11665"/>
                    <a:pt x="6729" y="11535"/>
                    <a:pt x="6987" y="11277"/>
                  </a:cubicBezTo>
                  <a:lnTo>
                    <a:pt x="11794" y="6470"/>
                  </a:lnTo>
                  <a:lnTo>
                    <a:pt x="5324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9"/>
            <p:cNvSpPr/>
            <p:nvPr/>
          </p:nvSpPr>
          <p:spPr>
            <a:xfrm>
              <a:off x="7638569" y="1381438"/>
              <a:ext cx="104935" cy="125765"/>
            </a:xfrm>
            <a:custGeom>
              <a:avLst/>
              <a:gdLst/>
              <a:ahLst/>
              <a:cxnLst/>
              <a:rect l="l" t="t" r="r" b="b"/>
              <a:pathLst>
                <a:path w="6010" h="7201" extrusionOk="0">
                  <a:moveTo>
                    <a:pt x="1627" y="0"/>
                  </a:moveTo>
                  <a:lnTo>
                    <a:pt x="666" y="4363"/>
                  </a:lnTo>
                  <a:cubicBezTo>
                    <a:pt x="1" y="5028"/>
                    <a:pt x="1" y="6063"/>
                    <a:pt x="666" y="6729"/>
                  </a:cubicBezTo>
                  <a:cubicBezTo>
                    <a:pt x="980" y="7043"/>
                    <a:pt x="1405" y="7200"/>
                    <a:pt x="1831" y="7200"/>
                  </a:cubicBezTo>
                  <a:cubicBezTo>
                    <a:pt x="2256" y="7200"/>
                    <a:pt x="2681" y="7043"/>
                    <a:pt x="2995" y="6729"/>
                  </a:cubicBezTo>
                  <a:lnTo>
                    <a:pt x="4030" y="5694"/>
                  </a:lnTo>
                  <a:lnTo>
                    <a:pt x="5694" y="5694"/>
                  </a:lnTo>
                  <a:cubicBezTo>
                    <a:pt x="5730" y="5694"/>
                    <a:pt x="6010" y="986"/>
                    <a:pt x="5755" y="986"/>
                  </a:cubicBezTo>
                  <a:cubicBezTo>
                    <a:pt x="5748" y="986"/>
                    <a:pt x="5740" y="990"/>
                    <a:pt x="5731" y="998"/>
                  </a:cubicBezTo>
                  <a:cubicBezTo>
                    <a:pt x="4573" y="2122"/>
                    <a:pt x="3763" y="2478"/>
                    <a:pt x="3228" y="2478"/>
                  </a:cubicBezTo>
                  <a:cubicBezTo>
                    <a:pt x="2618" y="2478"/>
                    <a:pt x="2367" y="2016"/>
                    <a:pt x="2367" y="1701"/>
                  </a:cubicBezTo>
                  <a:lnTo>
                    <a:pt x="2367" y="666"/>
                  </a:lnTo>
                  <a:lnTo>
                    <a:pt x="1627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9"/>
            <p:cNvSpPr/>
            <p:nvPr/>
          </p:nvSpPr>
          <p:spPr>
            <a:xfrm>
              <a:off x="7709572" y="1311697"/>
              <a:ext cx="144604" cy="140943"/>
            </a:xfrm>
            <a:custGeom>
              <a:avLst/>
              <a:gdLst/>
              <a:ahLst/>
              <a:cxnLst/>
              <a:rect l="l" t="t" r="r" b="b"/>
              <a:pathLst>
                <a:path w="8282" h="8070" extrusionOk="0">
                  <a:moveTo>
                    <a:pt x="7099" y="0"/>
                  </a:moveTo>
                  <a:cubicBezTo>
                    <a:pt x="6821" y="0"/>
                    <a:pt x="6544" y="111"/>
                    <a:pt x="6322" y="333"/>
                  </a:cubicBezTo>
                  <a:lnTo>
                    <a:pt x="407" y="6248"/>
                  </a:lnTo>
                  <a:cubicBezTo>
                    <a:pt x="0" y="6655"/>
                    <a:pt x="0" y="7320"/>
                    <a:pt x="407" y="7764"/>
                  </a:cubicBezTo>
                  <a:cubicBezTo>
                    <a:pt x="629" y="7967"/>
                    <a:pt x="906" y="8069"/>
                    <a:pt x="1183" y="8069"/>
                  </a:cubicBezTo>
                  <a:cubicBezTo>
                    <a:pt x="1461" y="8069"/>
                    <a:pt x="1738" y="7967"/>
                    <a:pt x="1960" y="7764"/>
                  </a:cubicBezTo>
                  <a:lnTo>
                    <a:pt x="7875" y="1849"/>
                  </a:lnTo>
                  <a:cubicBezTo>
                    <a:pt x="8282" y="1442"/>
                    <a:pt x="8282" y="740"/>
                    <a:pt x="7875" y="333"/>
                  </a:cubicBezTo>
                  <a:cubicBezTo>
                    <a:pt x="7653" y="111"/>
                    <a:pt x="7376" y="0"/>
                    <a:pt x="7099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9"/>
            <p:cNvSpPr/>
            <p:nvPr/>
          </p:nvSpPr>
          <p:spPr>
            <a:xfrm>
              <a:off x="7641799" y="1337529"/>
              <a:ext cx="38744" cy="161429"/>
            </a:xfrm>
            <a:custGeom>
              <a:avLst/>
              <a:gdLst/>
              <a:ahLst/>
              <a:cxnLst/>
              <a:rect l="l" t="t" r="r" b="b"/>
              <a:pathLst>
                <a:path w="2219" h="9243" extrusionOk="0">
                  <a:moveTo>
                    <a:pt x="1147" y="0"/>
                  </a:moveTo>
                  <a:cubicBezTo>
                    <a:pt x="555" y="0"/>
                    <a:pt x="37" y="444"/>
                    <a:pt x="37" y="1072"/>
                  </a:cubicBezTo>
                  <a:lnTo>
                    <a:pt x="0" y="8134"/>
                  </a:lnTo>
                  <a:cubicBezTo>
                    <a:pt x="0" y="8725"/>
                    <a:pt x="481" y="9243"/>
                    <a:pt x="1073" y="9243"/>
                  </a:cubicBezTo>
                  <a:cubicBezTo>
                    <a:pt x="1664" y="9243"/>
                    <a:pt x="2182" y="8762"/>
                    <a:pt x="2182" y="8171"/>
                  </a:cubicBezTo>
                  <a:lnTo>
                    <a:pt x="2219" y="1109"/>
                  </a:lnTo>
                  <a:cubicBezTo>
                    <a:pt x="2219" y="481"/>
                    <a:pt x="1775" y="0"/>
                    <a:pt x="1147" y="0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9"/>
            <p:cNvSpPr/>
            <p:nvPr/>
          </p:nvSpPr>
          <p:spPr>
            <a:xfrm>
              <a:off x="7739251" y="1330263"/>
              <a:ext cx="154294" cy="150409"/>
            </a:xfrm>
            <a:custGeom>
              <a:avLst/>
              <a:gdLst/>
              <a:ahLst/>
              <a:cxnLst/>
              <a:rect l="l" t="t" r="r" b="b"/>
              <a:pathLst>
                <a:path w="8837" h="8612" extrusionOk="0">
                  <a:moveTo>
                    <a:pt x="7672" y="0"/>
                  </a:moveTo>
                  <a:cubicBezTo>
                    <a:pt x="7395" y="0"/>
                    <a:pt x="7118" y="102"/>
                    <a:pt x="6915" y="305"/>
                  </a:cubicBezTo>
                  <a:lnTo>
                    <a:pt x="445" y="6775"/>
                  </a:lnTo>
                  <a:cubicBezTo>
                    <a:pt x="1" y="7219"/>
                    <a:pt x="75" y="7847"/>
                    <a:pt x="482" y="8254"/>
                  </a:cubicBezTo>
                  <a:cubicBezTo>
                    <a:pt x="698" y="8490"/>
                    <a:pt x="988" y="8611"/>
                    <a:pt x="1273" y="8611"/>
                  </a:cubicBezTo>
                  <a:cubicBezTo>
                    <a:pt x="1524" y="8611"/>
                    <a:pt x="1770" y="8518"/>
                    <a:pt x="1960" y="8328"/>
                  </a:cubicBezTo>
                  <a:lnTo>
                    <a:pt x="8430" y="1821"/>
                  </a:lnTo>
                  <a:cubicBezTo>
                    <a:pt x="8837" y="1414"/>
                    <a:pt x="8837" y="749"/>
                    <a:pt x="8430" y="305"/>
                  </a:cubicBezTo>
                  <a:cubicBezTo>
                    <a:pt x="8227" y="102"/>
                    <a:pt x="7950" y="0"/>
                    <a:pt x="7672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9"/>
            <p:cNvSpPr/>
            <p:nvPr/>
          </p:nvSpPr>
          <p:spPr>
            <a:xfrm>
              <a:off x="7767655" y="1369806"/>
              <a:ext cx="144621" cy="140943"/>
            </a:xfrm>
            <a:custGeom>
              <a:avLst/>
              <a:gdLst/>
              <a:ahLst/>
              <a:cxnLst/>
              <a:rect l="l" t="t" r="r" b="b"/>
              <a:pathLst>
                <a:path w="8283" h="8070" extrusionOk="0">
                  <a:moveTo>
                    <a:pt x="7085" y="1"/>
                  </a:moveTo>
                  <a:cubicBezTo>
                    <a:pt x="6803" y="1"/>
                    <a:pt x="6526" y="112"/>
                    <a:pt x="6323" y="333"/>
                  </a:cubicBezTo>
                  <a:lnTo>
                    <a:pt x="407" y="6249"/>
                  </a:lnTo>
                  <a:cubicBezTo>
                    <a:pt x="1" y="6655"/>
                    <a:pt x="1" y="7358"/>
                    <a:pt x="407" y="7764"/>
                  </a:cubicBezTo>
                  <a:cubicBezTo>
                    <a:pt x="629" y="7968"/>
                    <a:pt x="906" y="8069"/>
                    <a:pt x="1184" y="8069"/>
                  </a:cubicBezTo>
                  <a:cubicBezTo>
                    <a:pt x="1461" y="8069"/>
                    <a:pt x="1738" y="7968"/>
                    <a:pt x="1960" y="7764"/>
                  </a:cubicBezTo>
                  <a:lnTo>
                    <a:pt x="7875" y="1849"/>
                  </a:lnTo>
                  <a:cubicBezTo>
                    <a:pt x="8282" y="1442"/>
                    <a:pt x="8282" y="740"/>
                    <a:pt x="7875" y="333"/>
                  </a:cubicBezTo>
                  <a:cubicBezTo>
                    <a:pt x="7654" y="112"/>
                    <a:pt x="7367" y="1"/>
                    <a:pt x="7085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9"/>
            <p:cNvSpPr/>
            <p:nvPr/>
          </p:nvSpPr>
          <p:spPr>
            <a:xfrm>
              <a:off x="7771531" y="1421470"/>
              <a:ext cx="146542" cy="143685"/>
            </a:xfrm>
            <a:custGeom>
              <a:avLst/>
              <a:gdLst/>
              <a:ahLst/>
              <a:cxnLst/>
              <a:rect l="l" t="t" r="r" b="b"/>
              <a:pathLst>
                <a:path w="8393" h="8227" extrusionOk="0">
                  <a:moveTo>
                    <a:pt x="7288" y="0"/>
                  </a:moveTo>
                  <a:cubicBezTo>
                    <a:pt x="7034" y="0"/>
                    <a:pt x="6785" y="111"/>
                    <a:pt x="6581" y="333"/>
                  </a:cubicBezTo>
                  <a:lnTo>
                    <a:pt x="370" y="6507"/>
                  </a:lnTo>
                  <a:cubicBezTo>
                    <a:pt x="1" y="6914"/>
                    <a:pt x="1" y="7579"/>
                    <a:pt x="370" y="7949"/>
                  </a:cubicBezTo>
                  <a:cubicBezTo>
                    <a:pt x="592" y="8134"/>
                    <a:pt x="860" y="8226"/>
                    <a:pt x="1119" y="8226"/>
                  </a:cubicBezTo>
                  <a:cubicBezTo>
                    <a:pt x="1378" y="8226"/>
                    <a:pt x="1627" y="8134"/>
                    <a:pt x="1812" y="7949"/>
                  </a:cubicBezTo>
                  <a:lnTo>
                    <a:pt x="8023" y="1738"/>
                  </a:lnTo>
                  <a:cubicBezTo>
                    <a:pt x="8393" y="1331"/>
                    <a:pt x="8393" y="703"/>
                    <a:pt x="8023" y="333"/>
                  </a:cubicBezTo>
                  <a:cubicBezTo>
                    <a:pt x="7801" y="111"/>
                    <a:pt x="7543" y="0"/>
                    <a:pt x="7288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9"/>
            <p:cNvSpPr/>
            <p:nvPr/>
          </p:nvSpPr>
          <p:spPr>
            <a:xfrm>
              <a:off x="7715385" y="1432770"/>
              <a:ext cx="29053" cy="89927"/>
            </a:xfrm>
            <a:custGeom>
              <a:avLst/>
              <a:gdLst/>
              <a:ahLst/>
              <a:cxnLst/>
              <a:rect l="l" t="t" r="r" b="b"/>
              <a:pathLst>
                <a:path w="1664" h="5149" extrusionOk="0">
                  <a:moveTo>
                    <a:pt x="148" y="0"/>
                  </a:moveTo>
                  <a:cubicBezTo>
                    <a:pt x="102" y="0"/>
                    <a:pt x="56" y="19"/>
                    <a:pt x="37" y="56"/>
                  </a:cubicBezTo>
                  <a:cubicBezTo>
                    <a:pt x="0" y="93"/>
                    <a:pt x="0" y="241"/>
                    <a:pt x="37" y="278"/>
                  </a:cubicBezTo>
                  <a:cubicBezTo>
                    <a:pt x="1331" y="1535"/>
                    <a:pt x="1331" y="3605"/>
                    <a:pt x="37" y="4899"/>
                  </a:cubicBezTo>
                  <a:cubicBezTo>
                    <a:pt x="0" y="4936"/>
                    <a:pt x="0" y="5084"/>
                    <a:pt x="37" y="5121"/>
                  </a:cubicBezTo>
                  <a:cubicBezTo>
                    <a:pt x="56" y="5139"/>
                    <a:pt x="93" y="5148"/>
                    <a:pt x="134" y="5148"/>
                  </a:cubicBezTo>
                  <a:cubicBezTo>
                    <a:pt x="176" y="5148"/>
                    <a:pt x="222" y="5139"/>
                    <a:pt x="259" y="5121"/>
                  </a:cubicBezTo>
                  <a:cubicBezTo>
                    <a:pt x="1664" y="3753"/>
                    <a:pt x="1664" y="1424"/>
                    <a:pt x="259" y="56"/>
                  </a:cubicBezTo>
                  <a:cubicBezTo>
                    <a:pt x="240" y="19"/>
                    <a:pt x="194" y="0"/>
                    <a:pt x="148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9"/>
            <p:cNvSpPr/>
            <p:nvPr/>
          </p:nvSpPr>
          <p:spPr>
            <a:xfrm>
              <a:off x="7754107" y="1410169"/>
              <a:ext cx="83284" cy="82819"/>
            </a:xfrm>
            <a:custGeom>
              <a:avLst/>
              <a:gdLst/>
              <a:ahLst/>
              <a:cxnLst/>
              <a:rect l="l" t="t" r="r" b="b"/>
              <a:pathLst>
                <a:path w="4770" h="4742" extrusionOk="0">
                  <a:moveTo>
                    <a:pt x="148" y="0"/>
                  </a:moveTo>
                  <a:cubicBezTo>
                    <a:pt x="102" y="0"/>
                    <a:pt x="56" y="19"/>
                    <a:pt x="37" y="56"/>
                  </a:cubicBezTo>
                  <a:cubicBezTo>
                    <a:pt x="0" y="93"/>
                    <a:pt x="0" y="241"/>
                    <a:pt x="37" y="278"/>
                  </a:cubicBezTo>
                  <a:lnTo>
                    <a:pt x="4474" y="4714"/>
                  </a:lnTo>
                  <a:cubicBezTo>
                    <a:pt x="4492" y="4733"/>
                    <a:pt x="4538" y="4742"/>
                    <a:pt x="4585" y="4742"/>
                  </a:cubicBezTo>
                  <a:cubicBezTo>
                    <a:pt x="4631" y="4742"/>
                    <a:pt x="4677" y="4733"/>
                    <a:pt x="4696" y="4714"/>
                  </a:cubicBezTo>
                  <a:cubicBezTo>
                    <a:pt x="4770" y="4677"/>
                    <a:pt x="4770" y="4529"/>
                    <a:pt x="4696" y="4492"/>
                  </a:cubicBezTo>
                  <a:lnTo>
                    <a:pt x="259" y="56"/>
                  </a:lnTo>
                  <a:cubicBezTo>
                    <a:pt x="241" y="19"/>
                    <a:pt x="194" y="0"/>
                    <a:pt x="148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9"/>
            <p:cNvSpPr/>
            <p:nvPr/>
          </p:nvSpPr>
          <p:spPr>
            <a:xfrm>
              <a:off x="7679875" y="1393053"/>
              <a:ext cx="176887" cy="184692"/>
            </a:xfrm>
            <a:custGeom>
              <a:avLst/>
              <a:gdLst/>
              <a:ahLst/>
              <a:cxnLst/>
              <a:rect l="l" t="t" r="r" b="b"/>
              <a:pathLst>
                <a:path w="10131" h="10575" extrusionOk="0">
                  <a:moveTo>
                    <a:pt x="3661" y="1"/>
                  </a:moveTo>
                  <a:lnTo>
                    <a:pt x="1" y="3661"/>
                  </a:lnTo>
                  <a:lnTo>
                    <a:pt x="1" y="10574"/>
                  </a:lnTo>
                  <a:lnTo>
                    <a:pt x="6101" y="10574"/>
                  </a:lnTo>
                  <a:lnTo>
                    <a:pt x="6101" y="10500"/>
                  </a:lnTo>
                  <a:lnTo>
                    <a:pt x="10131" y="6470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7641150" y="1569560"/>
              <a:ext cx="152356" cy="304228"/>
            </a:xfrm>
            <a:custGeom>
              <a:avLst/>
              <a:gdLst/>
              <a:ahLst/>
              <a:cxnLst/>
              <a:rect l="l" t="t" r="r" b="b"/>
              <a:pathLst>
                <a:path w="8726" h="25733" extrusionOk="0">
                  <a:moveTo>
                    <a:pt x="0" y="0"/>
                  </a:moveTo>
                  <a:lnTo>
                    <a:pt x="0" y="25732"/>
                  </a:lnTo>
                  <a:lnTo>
                    <a:pt x="8726" y="25732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9"/>
            <p:cNvSpPr/>
            <p:nvPr/>
          </p:nvSpPr>
          <p:spPr>
            <a:xfrm>
              <a:off x="7681167" y="1121844"/>
              <a:ext cx="478980" cy="361613"/>
            </a:xfrm>
            <a:custGeom>
              <a:avLst/>
              <a:gdLst/>
              <a:ahLst/>
              <a:cxnLst/>
              <a:rect l="l" t="t" r="r" b="b"/>
              <a:pathLst>
                <a:path w="27433" h="20705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9632"/>
                  </a:lnTo>
                  <a:cubicBezTo>
                    <a:pt x="1" y="20261"/>
                    <a:pt x="481" y="20704"/>
                    <a:pt x="1073" y="20704"/>
                  </a:cubicBezTo>
                  <a:lnTo>
                    <a:pt x="26361" y="20704"/>
                  </a:lnTo>
                  <a:cubicBezTo>
                    <a:pt x="26952" y="20704"/>
                    <a:pt x="27433" y="20261"/>
                    <a:pt x="27433" y="19632"/>
                  </a:cubicBezTo>
                  <a:lnTo>
                    <a:pt x="27433" y="1073"/>
                  </a:lnTo>
                  <a:cubicBezTo>
                    <a:pt x="27433" y="481"/>
                    <a:pt x="26952" y="1"/>
                    <a:pt x="26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9"/>
            <p:cNvSpPr/>
            <p:nvPr/>
          </p:nvSpPr>
          <p:spPr>
            <a:xfrm>
              <a:off x="7705696" y="1145091"/>
              <a:ext cx="427997" cy="301568"/>
            </a:xfrm>
            <a:custGeom>
              <a:avLst/>
              <a:gdLst/>
              <a:ahLst/>
              <a:cxnLst/>
              <a:rect l="l" t="t" r="r" b="b"/>
              <a:pathLst>
                <a:path w="24513" h="17267" extrusionOk="0">
                  <a:moveTo>
                    <a:pt x="1" y="1"/>
                  </a:moveTo>
                  <a:lnTo>
                    <a:pt x="1" y="17266"/>
                  </a:lnTo>
                  <a:lnTo>
                    <a:pt x="24512" y="17266"/>
                  </a:lnTo>
                  <a:lnTo>
                    <a:pt x="24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9"/>
            <p:cNvSpPr/>
            <p:nvPr/>
          </p:nvSpPr>
          <p:spPr>
            <a:xfrm>
              <a:off x="7948382" y="1327521"/>
              <a:ext cx="122010" cy="127931"/>
            </a:xfrm>
            <a:custGeom>
              <a:avLst/>
              <a:gdLst/>
              <a:ahLst/>
              <a:cxnLst/>
              <a:rect l="l" t="t" r="r" b="b"/>
              <a:pathLst>
                <a:path w="6988" h="7325" extrusionOk="0">
                  <a:moveTo>
                    <a:pt x="2404" y="2606"/>
                  </a:moveTo>
                  <a:lnTo>
                    <a:pt x="2935" y="3097"/>
                  </a:lnTo>
                  <a:lnTo>
                    <a:pt x="2404" y="2717"/>
                  </a:lnTo>
                  <a:lnTo>
                    <a:pt x="2404" y="2606"/>
                  </a:lnTo>
                  <a:close/>
                  <a:moveTo>
                    <a:pt x="1919" y="1"/>
                  </a:moveTo>
                  <a:cubicBezTo>
                    <a:pt x="1817" y="1"/>
                    <a:pt x="1717" y="17"/>
                    <a:pt x="1627" y="55"/>
                  </a:cubicBezTo>
                  <a:cubicBezTo>
                    <a:pt x="1331" y="129"/>
                    <a:pt x="1073" y="388"/>
                    <a:pt x="962" y="647"/>
                  </a:cubicBezTo>
                  <a:lnTo>
                    <a:pt x="185" y="2717"/>
                  </a:lnTo>
                  <a:cubicBezTo>
                    <a:pt x="1" y="3198"/>
                    <a:pt x="148" y="3716"/>
                    <a:pt x="555" y="3974"/>
                  </a:cubicBezTo>
                  <a:lnTo>
                    <a:pt x="1997" y="5010"/>
                  </a:lnTo>
                  <a:cubicBezTo>
                    <a:pt x="2170" y="5154"/>
                    <a:pt x="2376" y="5219"/>
                    <a:pt x="2582" y="5219"/>
                  </a:cubicBezTo>
                  <a:cubicBezTo>
                    <a:pt x="2903" y="5219"/>
                    <a:pt x="3221" y="5059"/>
                    <a:pt x="3402" y="4788"/>
                  </a:cubicBezTo>
                  <a:cubicBezTo>
                    <a:pt x="3671" y="4411"/>
                    <a:pt x="3685" y="3955"/>
                    <a:pt x="3488" y="3607"/>
                  </a:cubicBezTo>
                  <a:lnTo>
                    <a:pt x="3488" y="3607"/>
                  </a:lnTo>
                  <a:lnTo>
                    <a:pt x="3845" y="3937"/>
                  </a:lnTo>
                  <a:lnTo>
                    <a:pt x="2441" y="7302"/>
                  </a:lnTo>
                  <a:cubicBezTo>
                    <a:pt x="2464" y="7317"/>
                    <a:pt x="2494" y="7324"/>
                    <a:pt x="2528" y="7324"/>
                  </a:cubicBezTo>
                  <a:cubicBezTo>
                    <a:pt x="3258" y="7324"/>
                    <a:pt x="6338" y="4136"/>
                    <a:pt x="6655" y="3642"/>
                  </a:cubicBezTo>
                  <a:cubicBezTo>
                    <a:pt x="6988" y="3198"/>
                    <a:pt x="6840" y="2570"/>
                    <a:pt x="6322" y="2237"/>
                  </a:cubicBezTo>
                  <a:lnTo>
                    <a:pt x="2478" y="129"/>
                  </a:lnTo>
                  <a:cubicBezTo>
                    <a:pt x="2309" y="57"/>
                    <a:pt x="2109" y="1"/>
                    <a:pt x="1919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9"/>
            <p:cNvSpPr/>
            <p:nvPr/>
          </p:nvSpPr>
          <p:spPr>
            <a:xfrm>
              <a:off x="7931605" y="1315575"/>
              <a:ext cx="136223" cy="109174"/>
            </a:xfrm>
            <a:custGeom>
              <a:avLst/>
              <a:gdLst/>
              <a:ahLst/>
              <a:cxnLst/>
              <a:rect l="l" t="t" r="r" b="b"/>
              <a:pathLst>
                <a:path w="7802" h="6251" extrusionOk="0">
                  <a:moveTo>
                    <a:pt x="2401" y="0"/>
                  </a:moveTo>
                  <a:cubicBezTo>
                    <a:pt x="2292" y="0"/>
                    <a:pt x="2182" y="12"/>
                    <a:pt x="2071" y="37"/>
                  </a:cubicBezTo>
                  <a:cubicBezTo>
                    <a:pt x="1738" y="148"/>
                    <a:pt x="1516" y="370"/>
                    <a:pt x="1368" y="703"/>
                  </a:cubicBezTo>
                  <a:lnTo>
                    <a:pt x="222" y="3586"/>
                  </a:lnTo>
                  <a:cubicBezTo>
                    <a:pt x="0" y="4104"/>
                    <a:pt x="185" y="4658"/>
                    <a:pt x="592" y="4954"/>
                  </a:cubicBezTo>
                  <a:lnTo>
                    <a:pt x="2108" y="6063"/>
                  </a:lnTo>
                  <a:cubicBezTo>
                    <a:pt x="2302" y="6188"/>
                    <a:pt x="2522" y="6250"/>
                    <a:pt x="2744" y="6250"/>
                  </a:cubicBezTo>
                  <a:cubicBezTo>
                    <a:pt x="3116" y="6250"/>
                    <a:pt x="3494" y="6077"/>
                    <a:pt x="3771" y="5731"/>
                  </a:cubicBezTo>
                  <a:cubicBezTo>
                    <a:pt x="4104" y="5213"/>
                    <a:pt x="4030" y="4511"/>
                    <a:pt x="3512" y="4141"/>
                  </a:cubicBezTo>
                  <a:lnTo>
                    <a:pt x="2662" y="3549"/>
                  </a:lnTo>
                  <a:lnTo>
                    <a:pt x="2995" y="2736"/>
                  </a:lnTo>
                  <a:lnTo>
                    <a:pt x="5953" y="4215"/>
                  </a:lnTo>
                  <a:cubicBezTo>
                    <a:pt x="6123" y="4312"/>
                    <a:pt x="6312" y="4357"/>
                    <a:pt x="6501" y="4357"/>
                  </a:cubicBezTo>
                  <a:cubicBezTo>
                    <a:pt x="6888" y="4357"/>
                    <a:pt x="7270" y="4168"/>
                    <a:pt x="7468" y="3845"/>
                  </a:cubicBezTo>
                  <a:cubicBezTo>
                    <a:pt x="7801" y="3327"/>
                    <a:pt x="7616" y="2625"/>
                    <a:pt x="7099" y="2329"/>
                  </a:cubicBezTo>
                  <a:lnTo>
                    <a:pt x="2995" y="148"/>
                  </a:lnTo>
                  <a:cubicBezTo>
                    <a:pt x="2822" y="49"/>
                    <a:pt x="2617" y="0"/>
                    <a:pt x="2401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9"/>
            <p:cNvSpPr/>
            <p:nvPr/>
          </p:nvSpPr>
          <p:spPr>
            <a:xfrm>
              <a:off x="7983233" y="1395635"/>
              <a:ext cx="142037" cy="478100"/>
            </a:xfrm>
            <a:custGeom>
              <a:avLst/>
              <a:gdLst/>
              <a:ahLst/>
              <a:cxnLst/>
              <a:rect l="l" t="t" r="r" b="b"/>
              <a:pathLst>
                <a:path w="8135" h="30945" extrusionOk="0">
                  <a:moveTo>
                    <a:pt x="5140" y="0"/>
                  </a:moveTo>
                  <a:lnTo>
                    <a:pt x="1" y="4622"/>
                  </a:lnTo>
                  <a:lnTo>
                    <a:pt x="1" y="30649"/>
                  </a:lnTo>
                  <a:lnTo>
                    <a:pt x="8134" y="30945"/>
                  </a:lnTo>
                  <a:lnTo>
                    <a:pt x="5140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9"/>
            <p:cNvSpPr/>
            <p:nvPr/>
          </p:nvSpPr>
          <p:spPr>
            <a:xfrm>
              <a:off x="7921270" y="1348777"/>
              <a:ext cx="104585" cy="199992"/>
            </a:xfrm>
            <a:custGeom>
              <a:avLst/>
              <a:gdLst/>
              <a:ahLst/>
              <a:cxnLst/>
              <a:rect l="l" t="t" r="r" b="b"/>
              <a:pathLst>
                <a:path w="5990" h="11451" extrusionOk="0">
                  <a:moveTo>
                    <a:pt x="1242" y="1"/>
                  </a:moveTo>
                  <a:cubicBezTo>
                    <a:pt x="1098" y="1"/>
                    <a:pt x="953" y="31"/>
                    <a:pt x="814" y="96"/>
                  </a:cubicBezTo>
                  <a:cubicBezTo>
                    <a:pt x="260" y="280"/>
                    <a:pt x="1" y="909"/>
                    <a:pt x="223" y="1463"/>
                  </a:cubicBezTo>
                  <a:lnTo>
                    <a:pt x="3772" y="10780"/>
                  </a:lnTo>
                  <a:cubicBezTo>
                    <a:pt x="3912" y="11200"/>
                    <a:pt x="4328" y="11451"/>
                    <a:pt x="4763" y="11451"/>
                  </a:cubicBezTo>
                  <a:cubicBezTo>
                    <a:pt x="4902" y="11451"/>
                    <a:pt x="5042" y="11425"/>
                    <a:pt x="5177" y="11372"/>
                  </a:cubicBezTo>
                  <a:cubicBezTo>
                    <a:pt x="5731" y="11187"/>
                    <a:pt x="5990" y="10521"/>
                    <a:pt x="5768" y="9967"/>
                  </a:cubicBezTo>
                  <a:lnTo>
                    <a:pt x="2219" y="687"/>
                  </a:lnTo>
                  <a:cubicBezTo>
                    <a:pt x="2080" y="271"/>
                    <a:pt x="1671" y="1"/>
                    <a:pt x="1242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9"/>
            <p:cNvSpPr/>
            <p:nvPr/>
          </p:nvSpPr>
          <p:spPr>
            <a:xfrm>
              <a:off x="7969036" y="1357545"/>
              <a:ext cx="110400" cy="157569"/>
            </a:xfrm>
            <a:custGeom>
              <a:avLst/>
              <a:gdLst/>
              <a:ahLst/>
              <a:cxnLst/>
              <a:rect l="l" t="t" r="r" b="b"/>
              <a:pathLst>
                <a:path w="6323" h="9022" extrusionOk="0">
                  <a:moveTo>
                    <a:pt x="3624" y="0"/>
                  </a:moveTo>
                  <a:lnTo>
                    <a:pt x="3106" y="518"/>
                  </a:lnTo>
                  <a:lnTo>
                    <a:pt x="3439" y="1516"/>
                  </a:lnTo>
                  <a:cubicBezTo>
                    <a:pt x="3809" y="2588"/>
                    <a:pt x="3217" y="3734"/>
                    <a:pt x="2145" y="4104"/>
                  </a:cubicBezTo>
                  <a:cubicBezTo>
                    <a:pt x="1934" y="4174"/>
                    <a:pt x="1724" y="4206"/>
                    <a:pt x="1517" y="4206"/>
                  </a:cubicBezTo>
                  <a:cubicBezTo>
                    <a:pt x="961" y="4206"/>
                    <a:pt x="432" y="3974"/>
                    <a:pt x="1" y="3623"/>
                  </a:cubicBezTo>
                  <a:lnTo>
                    <a:pt x="1" y="3623"/>
                  </a:lnTo>
                  <a:lnTo>
                    <a:pt x="1295" y="7357"/>
                  </a:lnTo>
                  <a:cubicBezTo>
                    <a:pt x="1295" y="8282"/>
                    <a:pt x="2071" y="9021"/>
                    <a:pt x="2995" y="9021"/>
                  </a:cubicBezTo>
                  <a:cubicBezTo>
                    <a:pt x="3919" y="9021"/>
                    <a:pt x="4659" y="8282"/>
                    <a:pt x="4659" y="7357"/>
                  </a:cubicBezTo>
                  <a:lnTo>
                    <a:pt x="6323" y="7542"/>
                  </a:lnTo>
                  <a:lnTo>
                    <a:pt x="5953" y="2329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9"/>
            <p:cNvSpPr/>
            <p:nvPr/>
          </p:nvSpPr>
          <p:spPr>
            <a:xfrm>
              <a:off x="7935481" y="1267509"/>
              <a:ext cx="139436" cy="148295"/>
            </a:xfrm>
            <a:custGeom>
              <a:avLst/>
              <a:gdLst/>
              <a:ahLst/>
              <a:cxnLst/>
              <a:rect l="l" t="t" r="r" b="b"/>
              <a:pathLst>
                <a:path w="7986" h="8491" extrusionOk="0">
                  <a:moveTo>
                    <a:pt x="1260" y="1"/>
                  </a:moveTo>
                  <a:cubicBezTo>
                    <a:pt x="820" y="1"/>
                    <a:pt x="391" y="295"/>
                    <a:pt x="222" y="719"/>
                  </a:cubicBezTo>
                  <a:cubicBezTo>
                    <a:pt x="0" y="1273"/>
                    <a:pt x="333" y="1939"/>
                    <a:pt x="887" y="2161"/>
                  </a:cubicBezTo>
                  <a:lnTo>
                    <a:pt x="4252" y="3491"/>
                  </a:lnTo>
                  <a:lnTo>
                    <a:pt x="5694" y="7706"/>
                  </a:lnTo>
                  <a:cubicBezTo>
                    <a:pt x="5731" y="7891"/>
                    <a:pt x="5841" y="8039"/>
                    <a:pt x="5952" y="8150"/>
                  </a:cubicBezTo>
                  <a:cubicBezTo>
                    <a:pt x="6158" y="8356"/>
                    <a:pt x="6418" y="8490"/>
                    <a:pt x="6695" y="8490"/>
                  </a:cubicBezTo>
                  <a:cubicBezTo>
                    <a:pt x="6815" y="8490"/>
                    <a:pt x="6938" y="8465"/>
                    <a:pt x="7061" y="8409"/>
                  </a:cubicBezTo>
                  <a:cubicBezTo>
                    <a:pt x="7690" y="8224"/>
                    <a:pt x="7986" y="7595"/>
                    <a:pt x="7801" y="7004"/>
                  </a:cubicBezTo>
                  <a:lnTo>
                    <a:pt x="6285" y="2567"/>
                  </a:lnTo>
                  <a:cubicBezTo>
                    <a:pt x="6248" y="2382"/>
                    <a:pt x="6137" y="2234"/>
                    <a:pt x="5989" y="2124"/>
                  </a:cubicBezTo>
                  <a:lnTo>
                    <a:pt x="1664" y="90"/>
                  </a:lnTo>
                  <a:cubicBezTo>
                    <a:pt x="1533" y="29"/>
                    <a:pt x="1396" y="1"/>
                    <a:pt x="1260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9"/>
            <p:cNvSpPr/>
            <p:nvPr/>
          </p:nvSpPr>
          <p:spPr>
            <a:xfrm>
              <a:off x="7963875" y="1513575"/>
              <a:ext cx="168506" cy="361618"/>
            </a:xfrm>
            <a:custGeom>
              <a:avLst/>
              <a:gdLst/>
              <a:ahLst/>
              <a:cxnLst/>
              <a:rect l="l" t="t" r="r" b="b"/>
              <a:pathLst>
                <a:path w="9651" h="25770" extrusionOk="0">
                  <a:moveTo>
                    <a:pt x="1" y="1"/>
                  </a:moveTo>
                  <a:lnTo>
                    <a:pt x="1" y="25770"/>
                  </a:lnTo>
                  <a:lnTo>
                    <a:pt x="9650" y="25770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9"/>
            <p:cNvSpPr/>
            <p:nvPr/>
          </p:nvSpPr>
          <p:spPr>
            <a:xfrm>
              <a:off x="7911598" y="1210954"/>
              <a:ext cx="10982" cy="29079"/>
            </a:xfrm>
            <a:custGeom>
              <a:avLst/>
              <a:gdLst/>
              <a:ahLst/>
              <a:cxnLst/>
              <a:rect l="l" t="t" r="r" b="b"/>
              <a:pathLst>
                <a:path w="629" h="1665" extrusionOk="0">
                  <a:moveTo>
                    <a:pt x="0" y="1"/>
                  </a:moveTo>
                  <a:lnTo>
                    <a:pt x="111" y="814"/>
                  </a:lnTo>
                  <a:lnTo>
                    <a:pt x="629" y="1665"/>
                  </a:lnTo>
                  <a:lnTo>
                    <a:pt x="444" y="666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9"/>
            <p:cNvSpPr/>
            <p:nvPr/>
          </p:nvSpPr>
          <p:spPr>
            <a:xfrm>
              <a:off x="7908368" y="1220648"/>
              <a:ext cx="105877" cy="240214"/>
            </a:xfrm>
            <a:custGeom>
              <a:avLst/>
              <a:gdLst/>
              <a:ahLst/>
              <a:cxnLst/>
              <a:rect l="l" t="t" r="r" b="b"/>
              <a:pathLst>
                <a:path w="6064" h="13754" extrusionOk="0">
                  <a:moveTo>
                    <a:pt x="925" y="0"/>
                  </a:moveTo>
                  <a:lnTo>
                    <a:pt x="0" y="370"/>
                  </a:lnTo>
                  <a:lnTo>
                    <a:pt x="5102" y="13753"/>
                  </a:lnTo>
                  <a:lnTo>
                    <a:pt x="6064" y="13384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9"/>
            <p:cNvSpPr/>
            <p:nvPr/>
          </p:nvSpPr>
          <p:spPr>
            <a:xfrm>
              <a:off x="7909014" y="1212247"/>
              <a:ext cx="16151" cy="25202"/>
            </a:xfrm>
            <a:custGeom>
              <a:avLst/>
              <a:gdLst/>
              <a:ahLst/>
              <a:cxnLst/>
              <a:rect l="l" t="t" r="r" b="b"/>
              <a:pathLst>
                <a:path w="925" h="1443" extrusionOk="0">
                  <a:moveTo>
                    <a:pt x="259" y="1"/>
                  </a:moveTo>
                  <a:lnTo>
                    <a:pt x="148" y="112"/>
                  </a:lnTo>
                  <a:lnTo>
                    <a:pt x="0" y="888"/>
                  </a:lnTo>
                  <a:lnTo>
                    <a:pt x="740" y="1443"/>
                  </a:lnTo>
                  <a:lnTo>
                    <a:pt x="925" y="518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0" name="Google Shape;1750;p49"/>
          <p:cNvGrpSpPr/>
          <p:nvPr/>
        </p:nvGrpSpPr>
        <p:grpSpPr>
          <a:xfrm>
            <a:off x="712647" y="1685869"/>
            <a:ext cx="1021864" cy="1022785"/>
            <a:chOff x="5039373" y="870668"/>
            <a:chExt cx="1021864" cy="1022785"/>
          </a:xfrm>
        </p:grpSpPr>
        <p:sp>
          <p:nvSpPr>
            <p:cNvPr id="1751" name="Google Shape;1751;p49"/>
            <p:cNvSpPr/>
            <p:nvPr/>
          </p:nvSpPr>
          <p:spPr>
            <a:xfrm>
              <a:off x="5039373" y="870668"/>
              <a:ext cx="1021864" cy="1022785"/>
            </a:xfrm>
            <a:custGeom>
              <a:avLst/>
              <a:gdLst/>
              <a:ahLst/>
              <a:cxnLst/>
              <a:rect l="l" t="t" r="r" b="b"/>
              <a:pathLst>
                <a:path w="58526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9"/>
            <p:cNvSpPr/>
            <p:nvPr/>
          </p:nvSpPr>
          <p:spPr>
            <a:xfrm>
              <a:off x="5238816" y="1138646"/>
              <a:ext cx="608079" cy="459749"/>
            </a:xfrm>
            <a:custGeom>
              <a:avLst/>
              <a:gdLst/>
              <a:ahLst/>
              <a:cxnLst/>
              <a:rect l="l" t="t" r="r" b="b"/>
              <a:pathLst>
                <a:path w="34827" h="26324" extrusionOk="0">
                  <a:moveTo>
                    <a:pt x="1405" y="0"/>
                  </a:moveTo>
                  <a:cubicBezTo>
                    <a:pt x="629" y="0"/>
                    <a:pt x="0" y="629"/>
                    <a:pt x="0" y="1405"/>
                  </a:cubicBezTo>
                  <a:lnTo>
                    <a:pt x="0" y="24918"/>
                  </a:lnTo>
                  <a:cubicBezTo>
                    <a:pt x="0" y="25695"/>
                    <a:pt x="629" y="26323"/>
                    <a:pt x="1405" y="26323"/>
                  </a:cubicBezTo>
                  <a:lnTo>
                    <a:pt x="33422" y="26323"/>
                  </a:lnTo>
                  <a:cubicBezTo>
                    <a:pt x="34235" y="26323"/>
                    <a:pt x="34827" y="25695"/>
                    <a:pt x="34827" y="24918"/>
                  </a:cubicBezTo>
                  <a:lnTo>
                    <a:pt x="34827" y="1405"/>
                  </a:lnTo>
                  <a:cubicBezTo>
                    <a:pt x="34827" y="629"/>
                    <a:pt x="34235" y="0"/>
                    <a:pt x="33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9"/>
            <p:cNvSpPr/>
            <p:nvPr/>
          </p:nvSpPr>
          <p:spPr>
            <a:xfrm>
              <a:off x="5268512" y="1167045"/>
              <a:ext cx="549990" cy="402935"/>
            </a:xfrm>
            <a:custGeom>
              <a:avLst/>
              <a:gdLst/>
              <a:ahLst/>
              <a:cxnLst/>
              <a:rect l="l" t="t" r="r" b="b"/>
              <a:pathLst>
                <a:path w="31500" h="23071" extrusionOk="0">
                  <a:moveTo>
                    <a:pt x="0" y="1"/>
                  </a:moveTo>
                  <a:lnTo>
                    <a:pt x="0" y="23071"/>
                  </a:lnTo>
                  <a:lnTo>
                    <a:pt x="31499" y="23071"/>
                  </a:lnTo>
                  <a:lnTo>
                    <a:pt x="314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9"/>
            <p:cNvSpPr/>
            <p:nvPr/>
          </p:nvSpPr>
          <p:spPr>
            <a:xfrm>
              <a:off x="5266574" y="1590644"/>
              <a:ext cx="553866" cy="11649"/>
            </a:xfrm>
            <a:custGeom>
              <a:avLst/>
              <a:gdLst/>
              <a:ahLst/>
              <a:cxnLst/>
              <a:rect l="l" t="t" r="r" b="b"/>
              <a:pathLst>
                <a:path w="31722" h="667" extrusionOk="0">
                  <a:moveTo>
                    <a:pt x="333" y="1"/>
                  </a:moveTo>
                  <a:cubicBezTo>
                    <a:pt x="148" y="1"/>
                    <a:pt x="0" y="148"/>
                    <a:pt x="0" y="333"/>
                  </a:cubicBezTo>
                  <a:cubicBezTo>
                    <a:pt x="0" y="518"/>
                    <a:pt x="148" y="666"/>
                    <a:pt x="333" y="666"/>
                  </a:cubicBezTo>
                  <a:lnTo>
                    <a:pt x="31388" y="666"/>
                  </a:lnTo>
                  <a:cubicBezTo>
                    <a:pt x="31573" y="666"/>
                    <a:pt x="31721" y="518"/>
                    <a:pt x="31721" y="333"/>
                  </a:cubicBezTo>
                  <a:cubicBezTo>
                    <a:pt x="31721" y="148"/>
                    <a:pt x="31573" y="1"/>
                    <a:pt x="31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9"/>
            <p:cNvSpPr/>
            <p:nvPr/>
          </p:nvSpPr>
          <p:spPr>
            <a:xfrm>
              <a:off x="5302713" y="1590644"/>
              <a:ext cx="23903" cy="11649"/>
            </a:xfrm>
            <a:custGeom>
              <a:avLst/>
              <a:gdLst/>
              <a:ahLst/>
              <a:cxnLst/>
              <a:rect l="l" t="t" r="r" b="b"/>
              <a:pathLst>
                <a:path w="1369" h="667" extrusionOk="0">
                  <a:moveTo>
                    <a:pt x="333" y="1"/>
                  </a:moveTo>
                  <a:cubicBezTo>
                    <a:pt x="148" y="1"/>
                    <a:pt x="1" y="148"/>
                    <a:pt x="1" y="333"/>
                  </a:cubicBezTo>
                  <a:cubicBezTo>
                    <a:pt x="1" y="518"/>
                    <a:pt x="148" y="666"/>
                    <a:pt x="333" y="666"/>
                  </a:cubicBezTo>
                  <a:lnTo>
                    <a:pt x="1036" y="666"/>
                  </a:lnTo>
                  <a:cubicBezTo>
                    <a:pt x="1221" y="666"/>
                    <a:pt x="1368" y="518"/>
                    <a:pt x="1368" y="333"/>
                  </a:cubicBezTo>
                  <a:cubicBezTo>
                    <a:pt x="1368" y="148"/>
                    <a:pt x="1221" y="1"/>
                    <a:pt x="1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9"/>
            <p:cNvSpPr/>
            <p:nvPr/>
          </p:nvSpPr>
          <p:spPr>
            <a:xfrm>
              <a:off x="5759681" y="1590644"/>
              <a:ext cx="23257" cy="11649"/>
            </a:xfrm>
            <a:custGeom>
              <a:avLst/>
              <a:gdLst/>
              <a:ahLst/>
              <a:cxnLst/>
              <a:rect l="l" t="t" r="r" b="b"/>
              <a:pathLst>
                <a:path w="1332" h="667" extrusionOk="0">
                  <a:moveTo>
                    <a:pt x="334" y="1"/>
                  </a:moveTo>
                  <a:cubicBezTo>
                    <a:pt x="149" y="1"/>
                    <a:pt x="1" y="148"/>
                    <a:pt x="1" y="333"/>
                  </a:cubicBezTo>
                  <a:cubicBezTo>
                    <a:pt x="1" y="518"/>
                    <a:pt x="149" y="666"/>
                    <a:pt x="334" y="666"/>
                  </a:cubicBezTo>
                  <a:lnTo>
                    <a:pt x="999" y="666"/>
                  </a:lnTo>
                  <a:cubicBezTo>
                    <a:pt x="1184" y="666"/>
                    <a:pt x="1332" y="518"/>
                    <a:pt x="1332" y="333"/>
                  </a:cubicBezTo>
                  <a:cubicBezTo>
                    <a:pt x="1332" y="148"/>
                    <a:pt x="1184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5192342" y="1598399"/>
              <a:ext cx="702328" cy="35524"/>
            </a:xfrm>
            <a:custGeom>
              <a:avLst/>
              <a:gdLst/>
              <a:ahLst/>
              <a:cxnLst/>
              <a:rect l="l" t="t" r="r" b="b"/>
              <a:pathLst>
                <a:path w="40225" h="2034" extrusionOk="0">
                  <a:moveTo>
                    <a:pt x="1" y="0"/>
                  </a:moveTo>
                  <a:cubicBezTo>
                    <a:pt x="1" y="1109"/>
                    <a:pt x="888" y="2034"/>
                    <a:pt x="2034" y="2034"/>
                  </a:cubicBezTo>
                  <a:lnTo>
                    <a:pt x="38191" y="2034"/>
                  </a:lnTo>
                  <a:cubicBezTo>
                    <a:pt x="39300" y="2034"/>
                    <a:pt x="40225" y="1146"/>
                    <a:pt x="40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5197509" y="1615829"/>
              <a:ext cx="691992" cy="18094"/>
            </a:xfrm>
            <a:custGeom>
              <a:avLst/>
              <a:gdLst/>
              <a:ahLst/>
              <a:cxnLst/>
              <a:rect l="l" t="t" r="r" b="b"/>
              <a:pathLst>
                <a:path w="39633" h="1036" extrusionOk="0">
                  <a:moveTo>
                    <a:pt x="0" y="0"/>
                  </a:moveTo>
                  <a:cubicBezTo>
                    <a:pt x="296" y="592"/>
                    <a:pt x="999" y="1036"/>
                    <a:pt x="1738" y="1036"/>
                  </a:cubicBezTo>
                  <a:lnTo>
                    <a:pt x="37895" y="1036"/>
                  </a:lnTo>
                  <a:cubicBezTo>
                    <a:pt x="38635" y="1036"/>
                    <a:pt x="39263" y="592"/>
                    <a:pt x="39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5556380" y="1414938"/>
              <a:ext cx="113612" cy="111304"/>
            </a:xfrm>
            <a:custGeom>
              <a:avLst/>
              <a:gdLst/>
              <a:ahLst/>
              <a:cxnLst/>
              <a:rect l="l" t="t" r="r" b="b"/>
              <a:pathLst>
                <a:path w="6507" h="6373" extrusionOk="0">
                  <a:moveTo>
                    <a:pt x="3163" y="2987"/>
                  </a:moveTo>
                  <a:lnTo>
                    <a:pt x="3253" y="3739"/>
                  </a:lnTo>
                  <a:lnTo>
                    <a:pt x="3180" y="3850"/>
                  </a:lnTo>
                  <a:lnTo>
                    <a:pt x="3163" y="2987"/>
                  </a:lnTo>
                  <a:close/>
                  <a:moveTo>
                    <a:pt x="2895" y="1"/>
                  </a:moveTo>
                  <a:cubicBezTo>
                    <a:pt x="1949" y="1"/>
                    <a:pt x="1132" y="37"/>
                    <a:pt x="924" y="79"/>
                  </a:cubicBezTo>
                  <a:cubicBezTo>
                    <a:pt x="370" y="226"/>
                    <a:pt x="0" y="781"/>
                    <a:pt x="111" y="1336"/>
                  </a:cubicBezTo>
                  <a:lnTo>
                    <a:pt x="1368" y="5550"/>
                  </a:lnTo>
                  <a:cubicBezTo>
                    <a:pt x="1479" y="5809"/>
                    <a:pt x="1664" y="6105"/>
                    <a:pt x="1923" y="6253"/>
                  </a:cubicBezTo>
                  <a:cubicBezTo>
                    <a:pt x="2100" y="6319"/>
                    <a:pt x="2291" y="6372"/>
                    <a:pt x="2471" y="6372"/>
                  </a:cubicBezTo>
                  <a:cubicBezTo>
                    <a:pt x="2591" y="6372"/>
                    <a:pt x="2706" y="6349"/>
                    <a:pt x="2810" y="6290"/>
                  </a:cubicBezTo>
                  <a:lnTo>
                    <a:pt x="4843" y="5365"/>
                  </a:lnTo>
                  <a:cubicBezTo>
                    <a:pt x="5250" y="5180"/>
                    <a:pt x="5546" y="4663"/>
                    <a:pt x="5435" y="4219"/>
                  </a:cubicBezTo>
                  <a:lnTo>
                    <a:pt x="5176" y="2445"/>
                  </a:lnTo>
                  <a:cubicBezTo>
                    <a:pt x="5078" y="1957"/>
                    <a:pt x="4637" y="1612"/>
                    <a:pt x="4180" y="1612"/>
                  </a:cubicBezTo>
                  <a:cubicBezTo>
                    <a:pt x="4117" y="1612"/>
                    <a:pt x="4055" y="1618"/>
                    <a:pt x="3993" y="1631"/>
                  </a:cubicBezTo>
                  <a:cubicBezTo>
                    <a:pt x="3560" y="1685"/>
                    <a:pt x="3245" y="1997"/>
                    <a:pt x="3152" y="2379"/>
                  </a:cubicBezTo>
                  <a:lnTo>
                    <a:pt x="3152" y="2379"/>
                  </a:lnTo>
                  <a:lnTo>
                    <a:pt x="3143" y="1890"/>
                  </a:lnTo>
                  <a:lnTo>
                    <a:pt x="6507" y="448"/>
                  </a:lnTo>
                  <a:cubicBezTo>
                    <a:pt x="6414" y="102"/>
                    <a:pt x="4473" y="1"/>
                    <a:pt x="2895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9"/>
            <p:cNvSpPr/>
            <p:nvPr/>
          </p:nvSpPr>
          <p:spPr>
            <a:xfrm>
              <a:off x="5551859" y="1423478"/>
              <a:ext cx="115550" cy="116736"/>
            </a:xfrm>
            <a:custGeom>
              <a:avLst/>
              <a:gdLst/>
              <a:ahLst/>
              <a:cxnLst/>
              <a:rect l="l" t="t" r="r" b="b"/>
              <a:pathLst>
                <a:path w="6618" h="6684" extrusionOk="0">
                  <a:moveTo>
                    <a:pt x="1262" y="1"/>
                  </a:moveTo>
                  <a:cubicBezTo>
                    <a:pt x="1175" y="1"/>
                    <a:pt x="1087" y="11"/>
                    <a:pt x="998" y="33"/>
                  </a:cubicBezTo>
                  <a:cubicBezTo>
                    <a:pt x="370" y="144"/>
                    <a:pt x="0" y="773"/>
                    <a:pt x="148" y="1364"/>
                  </a:cubicBezTo>
                  <a:lnTo>
                    <a:pt x="1516" y="5801"/>
                  </a:lnTo>
                  <a:cubicBezTo>
                    <a:pt x="1590" y="6133"/>
                    <a:pt x="1812" y="6392"/>
                    <a:pt x="2108" y="6540"/>
                  </a:cubicBezTo>
                  <a:cubicBezTo>
                    <a:pt x="2244" y="6638"/>
                    <a:pt x="2401" y="6684"/>
                    <a:pt x="2568" y="6684"/>
                  </a:cubicBezTo>
                  <a:cubicBezTo>
                    <a:pt x="2718" y="6684"/>
                    <a:pt x="2875" y="6647"/>
                    <a:pt x="3032" y="6577"/>
                  </a:cubicBezTo>
                  <a:lnTo>
                    <a:pt x="5879" y="5320"/>
                  </a:lnTo>
                  <a:cubicBezTo>
                    <a:pt x="6359" y="5135"/>
                    <a:pt x="6618" y="4618"/>
                    <a:pt x="6544" y="4137"/>
                  </a:cubicBezTo>
                  <a:lnTo>
                    <a:pt x="6211" y="2288"/>
                  </a:lnTo>
                  <a:cubicBezTo>
                    <a:pt x="6143" y="1740"/>
                    <a:pt x="5598" y="1319"/>
                    <a:pt x="5077" y="1319"/>
                  </a:cubicBezTo>
                  <a:cubicBezTo>
                    <a:pt x="5036" y="1319"/>
                    <a:pt x="4995" y="1322"/>
                    <a:pt x="4954" y="1327"/>
                  </a:cubicBezTo>
                  <a:cubicBezTo>
                    <a:pt x="4363" y="1401"/>
                    <a:pt x="3956" y="1993"/>
                    <a:pt x="4030" y="2621"/>
                  </a:cubicBezTo>
                  <a:lnTo>
                    <a:pt x="4215" y="3619"/>
                  </a:lnTo>
                  <a:lnTo>
                    <a:pt x="3402" y="3989"/>
                  </a:lnTo>
                  <a:lnTo>
                    <a:pt x="2329" y="847"/>
                  </a:lnTo>
                  <a:cubicBezTo>
                    <a:pt x="2204" y="343"/>
                    <a:pt x="1757" y="1"/>
                    <a:pt x="1262" y="1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9"/>
            <p:cNvSpPr/>
            <p:nvPr/>
          </p:nvSpPr>
          <p:spPr>
            <a:xfrm>
              <a:off x="5659646" y="1342035"/>
              <a:ext cx="36806" cy="205353"/>
            </a:xfrm>
            <a:custGeom>
              <a:avLst/>
              <a:gdLst/>
              <a:ahLst/>
              <a:cxnLst/>
              <a:rect l="l" t="t" r="r" b="b"/>
              <a:pathLst>
                <a:path w="2108" h="11758" extrusionOk="0">
                  <a:moveTo>
                    <a:pt x="1073" y="1"/>
                  </a:moveTo>
                  <a:cubicBezTo>
                    <a:pt x="444" y="1"/>
                    <a:pt x="0" y="482"/>
                    <a:pt x="0" y="1073"/>
                  </a:cubicBezTo>
                  <a:lnTo>
                    <a:pt x="0" y="10685"/>
                  </a:lnTo>
                  <a:cubicBezTo>
                    <a:pt x="0" y="11277"/>
                    <a:pt x="444" y="11758"/>
                    <a:pt x="1073" y="11758"/>
                  </a:cubicBezTo>
                  <a:cubicBezTo>
                    <a:pt x="1664" y="11758"/>
                    <a:pt x="2108" y="11277"/>
                    <a:pt x="2108" y="10685"/>
                  </a:cubicBezTo>
                  <a:lnTo>
                    <a:pt x="2108" y="1073"/>
                  </a:lnTo>
                  <a:cubicBezTo>
                    <a:pt x="2108" y="482"/>
                    <a:pt x="1664" y="1"/>
                    <a:pt x="1073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5570575" y="1328485"/>
              <a:ext cx="463020" cy="173061"/>
            </a:xfrm>
            <a:custGeom>
              <a:avLst/>
              <a:gdLst/>
              <a:ahLst/>
              <a:cxnLst/>
              <a:rect l="l" t="t" r="r" b="b"/>
              <a:pathLst>
                <a:path w="30243" h="9909" extrusionOk="0">
                  <a:moveTo>
                    <a:pt x="24734" y="0"/>
                  </a:moveTo>
                  <a:lnTo>
                    <a:pt x="6766" y="481"/>
                  </a:lnTo>
                  <a:cubicBezTo>
                    <a:pt x="4917" y="518"/>
                    <a:pt x="2699" y="1442"/>
                    <a:pt x="1738" y="2515"/>
                  </a:cubicBezTo>
                  <a:lnTo>
                    <a:pt x="0" y="4474"/>
                  </a:lnTo>
                  <a:lnTo>
                    <a:pt x="0" y="7764"/>
                  </a:lnTo>
                  <a:lnTo>
                    <a:pt x="703" y="7764"/>
                  </a:lnTo>
                  <a:lnTo>
                    <a:pt x="1220" y="6803"/>
                  </a:lnTo>
                  <a:cubicBezTo>
                    <a:pt x="1555" y="6082"/>
                    <a:pt x="2267" y="5684"/>
                    <a:pt x="3006" y="5684"/>
                  </a:cubicBezTo>
                  <a:cubicBezTo>
                    <a:pt x="3327" y="5684"/>
                    <a:pt x="3654" y="5759"/>
                    <a:pt x="3956" y="5916"/>
                  </a:cubicBezTo>
                  <a:cubicBezTo>
                    <a:pt x="4659" y="6286"/>
                    <a:pt x="5065" y="7025"/>
                    <a:pt x="5065" y="7764"/>
                  </a:cubicBezTo>
                  <a:lnTo>
                    <a:pt x="5805" y="9909"/>
                  </a:lnTo>
                  <a:cubicBezTo>
                    <a:pt x="5805" y="9909"/>
                    <a:pt x="6766" y="8910"/>
                    <a:pt x="7173" y="7690"/>
                  </a:cubicBezTo>
                  <a:cubicBezTo>
                    <a:pt x="7536" y="6493"/>
                    <a:pt x="8646" y="5545"/>
                    <a:pt x="10434" y="5545"/>
                  </a:cubicBezTo>
                  <a:cubicBezTo>
                    <a:pt x="10468" y="5545"/>
                    <a:pt x="10503" y="5545"/>
                    <a:pt x="10537" y="5546"/>
                  </a:cubicBezTo>
                  <a:lnTo>
                    <a:pt x="30242" y="5953"/>
                  </a:lnTo>
                  <a:lnTo>
                    <a:pt x="24734" y="0"/>
                  </a:ln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5527976" y="1402886"/>
              <a:ext cx="74886" cy="181304"/>
            </a:xfrm>
            <a:custGeom>
              <a:avLst/>
              <a:gdLst/>
              <a:ahLst/>
              <a:cxnLst/>
              <a:rect l="l" t="t" r="r" b="b"/>
              <a:pathLst>
                <a:path w="4289" h="10381" extrusionOk="0">
                  <a:moveTo>
                    <a:pt x="3177" y="0"/>
                  </a:moveTo>
                  <a:cubicBezTo>
                    <a:pt x="2776" y="0"/>
                    <a:pt x="2395" y="206"/>
                    <a:pt x="2219" y="584"/>
                  </a:cubicBezTo>
                  <a:lnTo>
                    <a:pt x="148" y="4466"/>
                  </a:lnTo>
                  <a:cubicBezTo>
                    <a:pt x="37" y="4613"/>
                    <a:pt x="0" y="4798"/>
                    <a:pt x="0" y="4983"/>
                  </a:cubicBezTo>
                  <a:lnTo>
                    <a:pt x="0" y="9272"/>
                  </a:lnTo>
                  <a:cubicBezTo>
                    <a:pt x="0" y="9900"/>
                    <a:pt x="518" y="10381"/>
                    <a:pt x="1109" y="10381"/>
                  </a:cubicBezTo>
                  <a:cubicBezTo>
                    <a:pt x="1701" y="10381"/>
                    <a:pt x="2219" y="9900"/>
                    <a:pt x="2219" y="9272"/>
                  </a:cubicBezTo>
                  <a:lnTo>
                    <a:pt x="2219" y="5205"/>
                  </a:lnTo>
                  <a:lnTo>
                    <a:pt x="4178" y="1582"/>
                  </a:lnTo>
                  <a:cubicBezTo>
                    <a:pt x="4252" y="1434"/>
                    <a:pt x="4289" y="1249"/>
                    <a:pt x="4289" y="1064"/>
                  </a:cubicBezTo>
                  <a:cubicBezTo>
                    <a:pt x="4289" y="658"/>
                    <a:pt x="4067" y="288"/>
                    <a:pt x="3734" y="140"/>
                  </a:cubicBezTo>
                  <a:cubicBezTo>
                    <a:pt x="3557" y="46"/>
                    <a:pt x="3365" y="0"/>
                    <a:pt x="3177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5728075" y="1320735"/>
              <a:ext cx="315603" cy="152400"/>
            </a:xfrm>
            <a:custGeom>
              <a:avLst/>
              <a:gdLst/>
              <a:ahLst/>
              <a:cxnLst/>
              <a:rect l="l" t="t" r="r" b="b"/>
              <a:pathLst>
                <a:path w="25732" h="8726" extrusionOk="0">
                  <a:moveTo>
                    <a:pt x="25732" y="1"/>
                  </a:moveTo>
                  <a:lnTo>
                    <a:pt x="0" y="444"/>
                  </a:lnTo>
                  <a:lnTo>
                    <a:pt x="0" y="7099"/>
                  </a:lnTo>
                  <a:lnTo>
                    <a:pt x="25732" y="8726"/>
                  </a:lnTo>
                  <a:lnTo>
                    <a:pt x="257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5" name="Google Shape;1765;p49"/>
          <p:cNvGrpSpPr/>
          <p:nvPr/>
        </p:nvGrpSpPr>
        <p:grpSpPr>
          <a:xfrm>
            <a:off x="7408199" y="3501340"/>
            <a:ext cx="1021846" cy="1056811"/>
            <a:chOff x="7405249" y="3226265"/>
            <a:chExt cx="1021846" cy="1056811"/>
          </a:xfrm>
        </p:grpSpPr>
        <p:sp>
          <p:nvSpPr>
            <p:cNvPr id="1766" name="Google Shape;1766;p49"/>
            <p:cNvSpPr/>
            <p:nvPr/>
          </p:nvSpPr>
          <p:spPr>
            <a:xfrm>
              <a:off x="7405249" y="3226265"/>
              <a:ext cx="1021846" cy="1022785"/>
            </a:xfrm>
            <a:custGeom>
              <a:avLst/>
              <a:gdLst/>
              <a:ahLst/>
              <a:cxnLst/>
              <a:rect l="l" t="t" r="r" b="b"/>
              <a:pathLst>
                <a:path w="58525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9"/>
            <p:cNvSpPr/>
            <p:nvPr/>
          </p:nvSpPr>
          <p:spPr>
            <a:xfrm rot="5400000">
              <a:off x="7708692" y="3561310"/>
              <a:ext cx="59048" cy="125735"/>
            </a:xfrm>
            <a:custGeom>
              <a:avLst/>
              <a:gdLst/>
              <a:ahLst/>
              <a:cxnLst/>
              <a:rect l="l" t="t" r="r" b="b"/>
              <a:pathLst>
                <a:path w="3329" h="7247" extrusionOk="0">
                  <a:moveTo>
                    <a:pt x="1664" y="1"/>
                  </a:moveTo>
                  <a:cubicBezTo>
                    <a:pt x="740" y="1"/>
                    <a:pt x="1" y="740"/>
                    <a:pt x="1" y="1664"/>
                  </a:cubicBezTo>
                  <a:lnTo>
                    <a:pt x="1" y="5583"/>
                  </a:lnTo>
                  <a:cubicBezTo>
                    <a:pt x="1" y="6507"/>
                    <a:pt x="740" y="7247"/>
                    <a:pt x="1664" y="7247"/>
                  </a:cubicBezTo>
                  <a:cubicBezTo>
                    <a:pt x="2589" y="7247"/>
                    <a:pt x="3328" y="6507"/>
                    <a:pt x="3328" y="5583"/>
                  </a:cubicBezTo>
                  <a:lnTo>
                    <a:pt x="3328" y="1664"/>
                  </a:lnTo>
                  <a:cubicBezTo>
                    <a:pt x="3328" y="740"/>
                    <a:pt x="2589" y="1"/>
                    <a:pt x="1664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9"/>
            <p:cNvSpPr/>
            <p:nvPr/>
          </p:nvSpPr>
          <p:spPr>
            <a:xfrm rot="5400000">
              <a:off x="7485785" y="3562175"/>
              <a:ext cx="148871" cy="263659"/>
            </a:xfrm>
            <a:custGeom>
              <a:avLst/>
              <a:gdLst/>
              <a:ahLst/>
              <a:cxnLst/>
              <a:rect l="l" t="t" r="r" b="b"/>
              <a:pathLst>
                <a:path w="8393" h="26287" extrusionOk="0">
                  <a:moveTo>
                    <a:pt x="296" y="1"/>
                  </a:moveTo>
                  <a:lnTo>
                    <a:pt x="1" y="26287"/>
                  </a:lnTo>
                  <a:lnTo>
                    <a:pt x="8393" y="26287"/>
                  </a:lnTo>
                  <a:lnTo>
                    <a:pt x="8060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9"/>
            <p:cNvSpPr/>
            <p:nvPr/>
          </p:nvSpPr>
          <p:spPr>
            <a:xfrm rot="5400000">
              <a:off x="7467531" y="3574166"/>
              <a:ext cx="154799" cy="239038"/>
            </a:xfrm>
            <a:custGeom>
              <a:avLst/>
              <a:gdLst/>
              <a:ahLst/>
              <a:cxnLst/>
              <a:rect l="l" t="t" r="r" b="b"/>
              <a:pathLst>
                <a:path w="8726" h="34051" extrusionOk="0">
                  <a:moveTo>
                    <a:pt x="1" y="0"/>
                  </a:moveTo>
                  <a:lnTo>
                    <a:pt x="1" y="34050"/>
                  </a:lnTo>
                  <a:lnTo>
                    <a:pt x="8726" y="34050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9"/>
            <p:cNvSpPr/>
            <p:nvPr/>
          </p:nvSpPr>
          <p:spPr>
            <a:xfrm rot="5400000">
              <a:off x="7665889" y="3627707"/>
              <a:ext cx="160684" cy="140483"/>
            </a:xfrm>
            <a:custGeom>
              <a:avLst/>
              <a:gdLst/>
              <a:ahLst/>
              <a:cxnLst/>
              <a:rect l="l" t="t" r="r" b="b"/>
              <a:pathLst>
                <a:path w="9059" h="8097" extrusionOk="0">
                  <a:moveTo>
                    <a:pt x="1" y="0"/>
                  </a:moveTo>
                  <a:lnTo>
                    <a:pt x="1" y="6803"/>
                  </a:lnTo>
                  <a:cubicBezTo>
                    <a:pt x="1" y="7542"/>
                    <a:pt x="592" y="8097"/>
                    <a:pt x="1295" y="8097"/>
                  </a:cubicBezTo>
                  <a:lnTo>
                    <a:pt x="7764" y="8097"/>
                  </a:lnTo>
                  <a:cubicBezTo>
                    <a:pt x="8504" y="8097"/>
                    <a:pt x="9058" y="7505"/>
                    <a:pt x="9058" y="6803"/>
                  </a:cubicBezTo>
                  <a:lnTo>
                    <a:pt x="9058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9"/>
            <p:cNvSpPr/>
            <p:nvPr/>
          </p:nvSpPr>
          <p:spPr>
            <a:xfrm rot="5400000">
              <a:off x="7831437" y="3543581"/>
              <a:ext cx="37408" cy="182834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36" y="1"/>
                  </a:moveTo>
                  <a:cubicBezTo>
                    <a:pt x="444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4" y="10538"/>
                    <a:pt x="1036" y="10538"/>
                  </a:cubicBezTo>
                  <a:cubicBezTo>
                    <a:pt x="1627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27" y="1"/>
                    <a:pt x="1036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9"/>
            <p:cNvSpPr/>
            <p:nvPr/>
          </p:nvSpPr>
          <p:spPr>
            <a:xfrm rot="5400000">
              <a:off x="7841024" y="3579745"/>
              <a:ext cx="38065" cy="193782"/>
            </a:xfrm>
            <a:custGeom>
              <a:avLst/>
              <a:gdLst/>
              <a:ahLst/>
              <a:cxnLst/>
              <a:rect l="l" t="t" r="r" b="b"/>
              <a:pathLst>
                <a:path w="2146" h="11169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0168"/>
                  </a:lnTo>
                  <a:cubicBezTo>
                    <a:pt x="1" y="10722"/>
                    <a:pt x="481" y="11166"/>
                    <a:pt x="1073" y="11166"/>
                  </a:cubicBezTo>
                  <a:cubicBezTo>
                    <a:pt x="1098" y="11167"/>
                    <a:pt x="1123" y="11168"/>
                    <a:pt x="1147" y="11168"/>
                  </a:cubicBezTo>
                  <a:cubicBezTo>
                    <a:pt x="1704" y="11168"/>
                    <a:pt x="2145" y="10770"/>
                    <a:pt x="2145" y="10168"/>
                  </a:cubicBezTo>
                  <a:lnTo>
                    <a:pt x="2145" y="1073"/>
                  </a:lnTo>
                  <a:cubicBezTo>
                    <a:pt x="2145" y="481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9"/>
            <p:cNvSpPr/>
            <p:nvPr/>
          </p:nvSpPr>
          <p:spPr>
            <a:xfrm rot="5400000">
              <a:off x="7831437" y="3626858"/>
              <a:ext cx="37408" cy="182834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73" y="1"/>
                  </a:moveTo>
                  <a:cubicBezTo>
                    <a:pt x="445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5" y="10538"/>
                    <a:pt x="1073" y="10538"/>
                  </a:cubicBezTo>
                  <a:cubicBezTo>
                    <a:pt x="1665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9"/>
            <p:cNvSpPr/>
            <p:nvPr/>
          </p:nvSpPr>
          <p:spPr>
            <a:xfrm rot="5400000">
              <a:off x="7705070" y="3623930"/>
              <a:ext cx="67562" cy="66728"/>
            </a:xfrm>
            <a:custGeom>
              <a:avLst/>
              <a:gdLst/>
              <a:ahLst/>
              <a:cxnLst/>
              <a:rect l="l" t="t" r="r" b="b"/>
              <a:pathLst>
                <a:path w="3809" h="3846" extrusionOk="0">
                  <a:moveTo>
                    <a:pt x="185" y="0"/>
                  </a:moveTo>
                  <a:cubicBezTo>
                    <a:pt x="74" y="0"/>
                    <a:pt x="0" y="111"/>
                    <a:pt x="0" y="185"/>
                  </a:cubicBezTo>
                  <a:cubicBezTo>
                    <a:pt x="0" y="296"/>
                    <a:pt x="74" y="370"/>
                    <a:pt x="185" y="370"/>
                  </a:cubicBezTo>
                  <a:cubicBezTo>
                    <a:pt x="1997" y="370"/>
                    <a:pt x="3476" y="1849"/>
                    <a:pt x="3476" y="3660"/>
                  </a:cubicBezTo>
                  <a:cubicBezTo>
                    <a:pt x="3476" y="3734"/>
                    <a:pt x="3550" y="3845"/>
                    <a:pt x="3660" y="3845"/>
                  </a:cubicBezTo>
                  <a:cubicBezTo>
                    <a:pt x="3734" y="3845"/>
                    <a:pt x="3808" y="3734"/>
                    <a:pt x="3771" y="3623"/>
                  </a:cubicBezTo>
                  <a:cubicBezTo>
                    <a:pt x="3771" y="1627"/>
                    <a:pt x="2182" y="0"/>
                    <a:pt x="185" y="0"/>
                  </a:cubicBez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9"/>
            <p:cNvSpPr/>
            <p:nvPr/>
          </p:nvSpPr>
          <p:spPr>
            <a:xfrm rot="5400000">
              <a:off x="7716517" y="3678334"/>
              <a:ext cx="164622" cy="35290"/>
            </a:xfrm>
            <a:custGeom>
              <a:avLst/>
              <a:gdLst/>
              <a:ahLst/>
              <a:cxnLst/>
              <a:rect l="l" t="t" r="r" b="b"/>
              <a:pathLst>
                <a:path w="9281" h="2034" extrusionOk="0">
                  <a:moveTo>
                    <a:pt x="1" y="0"/>
                  </a:moveTo>
                  <a:lnTo>
                    <a:pt x="1" y="2034"/>
                  </a:lnTo>
                  <a:lnTo>
                    <a:pt x="9280" y="2034"/>
                  </a:lnTo>
                  <a:lnTo>
                    <a:pt x="9280" y="0"/>
                  </a:ln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9"/>
            <p:cNvSpPr/>
            <p:nvPr/>
          </p:nvSpPr>
          <p:spPr>
            <a:xfrm rot="2701044">
              <a:off x="7814181" y="3675970"/>
              <a:ext cx="231150" cy="36814"/>
            </a:xfrm>
            <a:custGeom>
              <a:avLst/>
              <a:gdLst/>
              <a:ahLst/>
              <a:cxnLst/>
              <a:rect l="l" t="t" r="r" b="b"/>
              <a:pathLst>
                <a:path w="13236" h="2108" extrusionOk="0">
                  <a:moveTo>
                    <a:pt x="1035" y="1"/>
                  </a:moveTo>
                  <a:cubicBezTo>
                    <a:pt x="481" y="1"/>
                    <a:pt x="74" y="444"/>
                    <a:pt x="74" y="1036"/>
                  </a:cubicBezTo>
                  <a:cubicBezTo>
                    <a:pt x="0" y="1664"/>
                    <a:pt x="444" y="2108"/>
                    <a:pt x="1035" y="2108"/>
                  </a:cubicBezTo>
                  <a:lnTo>
                    <a:pt x="12164" y="2108"/>
                  </a:lnTo>
                  <a:cubicBezTo>
                    <a:pt x="12755" y="2108"/>
                    <a:pt x="13236" y="1664"/>
                    <a:pt x="13236" y="1036"/>
                  </a:cubicBezTo>
                  <a:cubicBezTo>
                    <a:pt x="13236" y="444"/>
                    <a:pt x="12755" y="1"/>
                    <a:pt x="12164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9"/>
            <p:cNvSpPr/>
            <p:nvPr/>
          </p:nvSpPr>
          <p:spPr>
            <a:xfrm rot="2701044">
              <a:off x="7954086" y="3695571"/>
              <a:ext cx="113654" cy="112292"/>
            </a:xfrm>
            <a:custGeom>
              <a:avLst/>
              <a:gdLst/>
              <a:ahLst/>
              <a:cxnLst/>
              <a:rect l="l" t="t" r="r" b="b"/>
              <a:pathLst>
                <a:path w="6508" h="6430" extrusionOk="0">
                  <a:moveTo>
                    <a:pt x="3461" y="3048"/>
                  </a:moveTo>
                  <a:lnTo>
                    <a:pt x="2663" y="3176"/>
                  </a:lnTo>
                  <a:lnTo>
                    <a:pt x="2589" y="3065"/>
                  </a:lnTo>
                  <a:lnTo>
                    <a:pt x="3461" y="3048"/>
                  </a:lnTo>
                  <a:close/>
                  <a:moveTo>
                    <a:pt x="5314" y="0"/>
                  </a:moveTo>
                  <a:cubicBezTo>
                    <a:pt x="5232" y="0"/>
                    <a:pt x="5149" y="11"/>
                    <a:pt x="5066" y="33"/>
                  </a:cubicBezTo>
                  <a:lnTo>
                    <a:pt x="851" y="1290"/>
                  </a:lnTo>
                  <a:cubicBezTo>
                    <a:pt x="593" y="1364"/>
                    <a:pt x="297" y="1549"/>
                    <a:pt x="186" y="1845"/>
                  </a:cubicBezTo>
                  <a:cubicBezTo>
                    <a:pt x="38" y="2104"/>
                    <a:pt x="1" y="2436"/>
                    <a:pt x="112" y="2732"/>
                  </a:cubicBezTo>
                  <a:lnTo>
                    <a:pt x="1036" y="4765"/>
                  </a:lnTo>
                  <a:cubicBezTo>
                    <a:pt x="1200" y="5125"/>
                    <a:pt x="1624" y="5370"/>
                    <a:pt x="2053" y="5370"/>
                  </a:cubicBezTo>
                  <a:cubicBezTo>
                    <a:pt x="2108" y="5370"/>
                    <a:pt x="2164" y="5365"/>
                    <a:pt x="2219" y="5357"/>
                  </a:cubicBezTo>
                  <a:lnTo>
                    <a:pt x="3957" y="5061"/>
                  </a:lnTo>
                  <a:cubicBezTo>
                    <a:pt x="4511" y="4987"/>
                    <a:pt x="4918" y="4470"/>
                    <a:pt x="4807" y="3915"/>
                  </a:cubicBezTo>
                  <a:cubicBezTo>
                    <a:pt x="4720" y="3450"/>
                    <a:pt x="4358" y="3122"/>
                    <a:pt x="3937" y="3039"/>
                  </a:cubicBezTo>
                  <a:lnTo>
                    <a:pt x="3937" y="3039"/>
                  </a:lnTo>
                  <a:lnTo>
                    <a:pt x="4511" y="3028"/>
                  </a:lnTo>
                  <a:lnTo>
                    <a:pt x="5953" y="6429"/>
                  </a:lnTo>
                  <a:cubicBezTo>
                    <a:pt x="6508" y="6281"/>
                    <a:pt x="6471" y="1364"/>
                    <a:pt x="6323" y="810"/>
                  </a:cubicBezTo>
                  <a:cubicBezTo>
                    <a:pt x="6197" y="338"/>
                    <a:pt x="5778" y="0"/>
                    <a:pt x="5314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9"/>
            <p:cNvSpPr/>
            <p:nvPr/>
          </p:nvSpPr>
          <p:spPr>
            <a:xfrm rot="2701044">
              <a:off x="7949493" y="3685336"/>
              <a:ext cx="119470" cy="112048"/>
            </a:xfrm>
            <a:custGeom>
              <a:avLst/>
              <a:gdLst/>
              <a:ahLst/>
              <a:cxnLst/>
              <a:rect l="l" t="t" r="r" b="b"/>
              <a:pathLst>
                <a:path w="6841" h="6416" extrusionOk="0">
                  <a:moveTo>
                    <a:pt x="5639" y="1"/>
                  </a:moveTo>
                  <a:cubicBezTo>
                    <a:pt x="5548" y="1"/>
                    <a:pt x="5455" y="11"/>
                    <a:pt x="5361" y="33"/>
                  </a:cubicBezTo>
                  <a:lnTo>
                    <a:pt x="925" y="1364"/>
                  </a:lnTo>
                  <a:cubicBezTo>
                    <a:pt x="629" y="1475"/>
                    <a:pt x="333" y="1697"/>
                    <a:pt x="185" y="1993"/>
                  </a:cubicBezTo>
                  <a:cubicBezTo>
                    <a:pt x="1" y="2252"/>
                    <a:pt x="1" y="2584"/>
                    <a:pt x="149" y="2917"/>
                  </a:cubicBezTo>
                  <a:lnTo>
                    <a:pt x="1406" y="5764"/>
                  </a:lnTo>
                  <a:cubicBezTo>
                    <a:pt x="1564" y="6144"/>
                    <a:pt x="1940" y="6416"/>
                    <a:pt x="2370" y="6416"/>
                  </a:cubicBezTo>
                  <a:cubicBezTo>
                    <a:pt x="2441" y="6416"/>
                    <a:pt x="2515" y="6408"/>
                    <a:pt x="2589" y="6392"/>
                  </a:cubicBezTo>
                  <a:lnTo>
                    <a:pt x="4437" y="6097"/>
                  </a:lnTo>
                  <a:cubicBezTo>
                    <a:pt x="5066" y="5949"/>
                    <a:pt x="5472" y="5394"/>
                    <a:pt x="5435" y="4840"/>
                  </a:cubicBezTo>
                  <a:cubicBezTo>
                    <a:pt x="5333" y="4295"/>
                    <a:pt x="4823" y="3907"/>
                    <a:pt x="4281" y="3907"/>
                  </a:cubicBezTo>
                  <a:cubicBezTo>
                    <a:pt x="4235" y="3907"/>
                    <a:pt x="4188" y="3909"/>
                    <a:pt x="4141" y="3915"/>
                  </a:cubicBezTo>
                  <a:lnTo>
                    <a:pt x="3106" y="4100"/>
                  </a:lnTo>
                  <a:lnTo>
                    <a:pt x="2736" y="3287"/>
                  </a:lnTo>
                  <a:lnTo>
                    <a:pt x="5879" y="2215"/>
                  </a:lnTo>
                  <a:cubicBezTo>
                    <a:pt x="6470" y="2067"/>
                    <a:pt x="6840" y="1475"/>
                    <a:pt x="6729" y="847"/>
                  </a:cubicBezTo>
                  <a:cubicBezTo>
                    <a:pt x="6603" y="343"/>
                    <a:pt x="6157" y="1"/>
                    <a:pt x="5639" y="1"/>
                  </a:cubicBez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9"/>
            <p:cNvSpPr/>
            <p:nvPr/>
          </p:nvSpPr>
          <p:spPr>
            <a:xfrm rot="2700862">
              <a:off x="7913586" y="3857895"/>
              <a:ext cx="342846" cy="356046"/>
            </a:xfrm>
            <a:custGeom>
              <a:avLst/>
              <a:gdLst/>
              <a:ahLst/>
              <a:cxnLst/>
              <a:rect l="l" t="t" r="r" b="b"/>
              <a:pathLst>
                <a:path w="24328" h="25252" extrusionOk="0">
                  <a:moveTo>
                    <a:pt x="371" y="1"/>
                  </a:moveTo>
                  <a:lnTo>
                    <a:pt x="1" y="6840"/>
                  </a:lnTo>
                  <a:lnTo>
                    <a:pt x="18375" y="25252"/>
                  </a:lnTo>
                  <a:lnTo>
                    <a:pt x="24328" y="19706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9"/>
            <p:cNvSpPr/>
            <p:nvPr/>
          </p:nvSpPr>
          <p:spPr>
            <a:xfrm rot="2701044">
              <a:off x="7884518" y="3799178"/>
              <a:ext cx="210508" cy="37460"/>
            </a:xfrm>
            <a:custGeom>
              <a:avLst/>
              <a:gdLst/>
              <a:ahLst/>
              <a:cxnLst/>
              <a:rect l="l" t="t" r="r" b="b"/>
              <a:pathLst>
                <a:path w="12054" h="2145" extrusionOk="0">
                  <a:moveTo>
                    <a:pt x="1036" y="1"/>
                  </a:moveTo>
                  <a:cubicBezTo>
                    <a:pt x="445" y="1"/>
                    <a:pt x="1" y="481"/>
                    <a:pt x="1" y="1073"/>
                  </a:cubicBezTo>
                  <a:cubicBezTo>
                    <a:pt x="1" y="1701"/>
                    <a:pt x="445" y="2145"/>
                    <a:pt x="1036" y="2145"/>
                  </a:cubicBezTo>
                  <a:lnTo>
                    <a:pt x="10981" y="2145"/>
                  </a:lnTo>
                  <a:cubicBezTo>
                    <a:pt x="11573" y="2145"/>
                    <a:pt x="12053" y="1701"/>
                    <a:pt x="12053" y="1073"/>
                  </a:cubicBezTo>
                  <a:cubicBezTo>
                    <a:pt x="12053" y="481"/>
                    <a:pt x="11573" y="1"/>
                    <a:pt x="10981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9"/>
            <p:cNvSpPr/>
            <p:nvPr/>
          </p:nvSpPr>
          <p:spPr>
            <a:xfrm rot="2701030">
              <a:off x="7953798" y="3738941"/>
              <a:ext cx="166278" cy="127017"/>
            </a:xfrm>
            <a:custGeom>
              <a:avLst/>
              <a:gdLst/>
              <a:ahLst/>
              <a:cxnLst/>
              <a:rect l="l" t="t" r="r" b="b"/>
              <a:pathLst>
                <a:path w="9392" h="7238" extrusionOk="0">
                  <a:moveTo>
                    <a:pt x="2145" y="1"/>
                  </a:moveTo>
                  <a:lnTo>
                    <a:pt x="2145" y="703"/>
                  </a:lnTo>
                  <a:lnTo>
                    <a:pt x="3106" y="1221"/>
                  </a:lnTo>
                  <a:cubicBezTo>
                    <a:pt x="4142" y="1701"/>
                    <a:pt x="4511" y="2958"/>
                    <a:pt x="3994" y="3920"/>
                  </a:cubicBezTo>
                  <a:cubicBezTo>
                    <a:pt x="3624" y="4659"/>
                    <a:pt x="2885" y="5029"/>
                    <a:pt x="2145" y="5029"/>
                  </a:cubicBezTo>
                  <a:lnTo>
                    <a:pt x="1" y="5768"/>
                  </a:lnTo>
                  <a:lnTo>
                    <a:pt x="5694" y="6766"/>
                  </a:lnTo>
                  <a:cubicBezTo>
                    <a:pt x="6027" y="7081"/>
                    <a:pt x="6452" y="7238"/>
                    <a:pt x="6877" y="7238"/>
                  </a:cubicBezTo>
                  <a:cubicBezTo>
                    <a:pt x="7303" y="7238"/>
                    <a:pt x="7728" y="7081"/>
                    <a:pt x="8060" y="6766"/>
                  </a:cubicBezTo>
                  <a:cubicBezTo>
                    <a:pt x="8689" y="6101"/>
                    <a:pt x="8689" y="5029"/>
                    <a:pt x="8060" y="4400"/>
                  </a:cubicBezTo>
                  <a:lnTo>
                    <a:pt x="9391" y="3439"/>
                  </a:lnTo>
                  <a:lnTo>
                    <a:pt x="5436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9"/>
            <p:cNvSpPr/>
            <p:nvPr/>
          </p:nvSpPr>
          <p:spPr>
            <a:xfrm rot="2701044">
              <a:off x="7916995" y="3654409"/>
              <a:ext cx="213093" cy="74920"/>
            </a:xfrm>
            <a:custGeom>
              <a:avLst/>
              <a:gdLst/>
              <a:ahLst/>
              <a:cxnLst/>
              <a:rect l="l" t="t" r="r" b="b"/>
              <a:pathLst>
                <a:path w="12202" h="4290" extrusionOk="0">
                  <a:moveTo>
                    <a:pt x="1110" y="1"/>
                  </a:moveTo>
                  <a:cubicBezTo>
                    <a:pt x="518" y="1"/>
                    <a:pt x="1" y="481"/>
                    <a:pt x="1" y="1110"/>
                  </a:cubicBezTo>
                  <a:cubicBezTo>
                    <a:pt x="1" y="1701"/>
                    <a:pt x="518" y="2219"/>
                    <a:pt x="1110" y="2219"/>
                  </a:cubicBezTo>
                  <a:lnTo>
                    <a:pt x="6471" y="2219"/>
                  </a:lnTo>
                  <a:lnTo>
                    <a:pt x="10464" y="4141"/>
                  </a:lnTo>
                  <a:cubicBezTo>
                    <a:pt x="10574" y="4252"/>
                    <a:pt x="10759" y="4289"/>
                    <a:pt x="10944" y="4289"/>
                  </a:cubicBezTo>
                  <a:cubicBezTo>
                    <a:pt x="11388" y="4289"/>
                    <a:pt x="11758" y="4067"/>
                    <a:pt x="11942" y="3735"/>
                  </a:cubicBezTo>
                  <a:cubicBezTo>
                    <a:pt x="12201" y="3180"/>
                    <a:pt x="12016" y="2478"/>
                    <a:pt x="11462" y="2219"/>
                  </a:cubicBezTo>
                  <a:lnTo>
                    <a:pt x="7247" y="111"/>
                  </a:lnTo>
                  <a:cubicBezTo>
                    <a:pt x="7136" y="38"/>
                    <a:pt x="6951" y="1"/>
                    <a:pt x="6767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9"/>
            <p:cNvSpPr/>
            <p:nvPr/>
          </p:nvSpPr>
          <p:spPr>
            <a:xfrm>
              <a:off x="7806884" y="3537114"/>
              <a:ext cx="167860" cy="280261"/>
            </a:xfrm>
            <a:custGeom>
              <a:avLst/>
              <a:gdLst/>
              <a:ahLst/>
              <a:cxnLst/>
              <a:rect l="l" t="t" r="r" b="b"/>
              <a:pathLst>
                <a:path w="9614" h="16047" extrusionOk="0">
                  <a:moveTo>
                    <a:pt x="1036" y="1"/>
                  </a:moveTo>
                  <a:cubicBezTo>
                    <a:pt x="445" y="1"/>
                    <a:pt x="1" y="481"/>
                    <a:pt x="1" y="1073"/>
                  </a:cubicBezTo>
                  <a:lnTo>
                    <a:pt x="1" y="14974"/>
                  </a:lnTo>
                  <a:cubicBezTo>
                    <a:pt x="1" y="15602"/>
                    <a:pt x="445" y="16046"/>
                    <a:pt x="1036" y="16046"/>
                  </a:cubicBezTo>
                  <a:lnTo>
                    <a:pt x="8541" y="16046"/>
                  </a:lnTo>
                  <a:cubicBezTo>
                    <a:pt x="9133" y="16046"/>
                    <a:pt x="9613" y="15602"/>
                    <a:pt x="9613" y="14974"/>
                  </a:cubicBezTo>
                  <a:lnTo>
                    <a:pt x="9613" y="1073"/>
                  </a:lnTo>
                  <a:cubicBezTo>
                    <a:pt x="9613" y="481"/>
                    <a:pt x="9133" y="1"/>
                    <a:pt x="8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9"/>
            <p:cNvSpPr/>
            <p:nvPr/>
          </p:nvSpPr>
          <p:spPr>
            <a:xfrm>
              <a:off x="7818511" y="3550038"/>
              <a:ext cx="144604" cy="239567"/>
            </a:xfrm>
            <a:custGeom>
              <a:avLst/>
              <a:gdLst/>
              <a:ahLst/>
              <a:cxnLst/>
              <a:rect l="l" t="t" r="r" b="b"/>
              <a:pathLst>
                <a:path w="8282" h="13717" extrusionOk="0">
                  <a:moveTo>
                    <a:pt x="0" y="0"/>
                  </a:moveTo>
                  <a:lnTo>
                    <a:pt x="0" y="13716"/>
                  </a:lnTo>
                  <a:lnTo>
                    <a:pt x="8282" y="13716"/>
                  </a:lnTo>
                  <a:lnTo>
                    <a:pt x="8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9"/>
            <p:cNvSpPr/>
            <p:nvPr/>
          </p:nvSpPr>
          <p:spPr>
            <a:xfrm rot="2701044">
              <a:off x="7916252" y="3650346"/>
              <a:ext cx="213093" cy="74920"/>
            </a:xfrm>
            <a:custGeom>
              <a:avLst/>
              <a:gdLst/>
              <a:ahLst/>
              <a:cxnLst/>
              <a:rect l="l" t="t" r="r" b="b"/>
              <a:pathLst>
                <a:path w="12202" h="4290" extrusionOk="0">
                  <a:moveTo>
                    <a:pt x="1110" y="1"/>
                  </a:moveTo>
                  <a:cubicBezTo>
                    <a:pt x="518" y="1"/>
                    <a:pt x="1" y="481"/>
                    <a:pt x="1" y="1110"/>
                  </a:cubicBezTo>
                  <a:cubicBezTo>
                    <a:pt x="1" y="1701"/>
                    <a:pt x="518" y="2219"/>
                    <a:pt x="1110" y="2219"/>
                  </a:cubicBezTo>
                  <a:lnTo>
                    <a:pt x="6471" y="2219"/>
                  </a:lnTo>
                  <a:lnTo>
                    <a:pt x="10464" y="4141"/>
                  </a:lnTo>
                  <a:cubicBezTo>
                    <a:pt x="10574" y="4252"/>
                    <a:pt x="10759" y="4289"/>
                    <a:pt x="10944" y="4289"/>
                  </a:cubicBezTo>
                  <a:cubicBezTo>
                    <a:pt x="11388" y="4289"/>
                    <a:pt x="11758" y="4067"/>
                    <a:pt x="11942" y="3735"/>
                  </a:cubicBezTo>
                  <a:cubicBezTo>
                    <a:pt x="12201" y="3180"/>
                    <a:pt x="12016" y="2478"/>
                    <a:pt x="11462" y="2219"/>
                  </a:cubicBezTo>
                  <a:lnTo>
                    <a:pt x="7247" y="111"/>
                  </a:lnTo>
                  <a:cubicBezTo>
                    <a:pt x="7136" y="38"/>
                    <a:pt x="6951" y="1"/>
                    <a:pt x="6767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9"/>
            <p:cNvSpPr/>
            <p:nvPr/>
          </p:nvSpPr>
          <p:spPr>
            <a:xfrm rot="5400000">
              <a:off x="7719960" y="3521944"/>
              <a:ext cx="68884" cy="161769"/>
            </a:xfrm>
            <a:custGeom>
              <a:avLst/>
              <a:gdLst/>
              <a:ahLst/>
              <a:cxnLst/>
              <a:rect l="l" t="t" r="r" b="b"/>
              <a:pathLst>
                <a:path w="3883" h="9124" extrusionOk="0">
                  <a:moveTo>
                    <a:pt x="1225" y="1"/>
                  </a:moveTo>
                  <a:cubicBezTo>
                    <a:pt x="1139" y="1"/>
                    <a:pt x="1050" y="11"/>
                    <a:pt x="962" y="33"/>
                  </a:cubicBezTo>
                  <a:cubicBezTo>
                    <a:pt x="371" y="181"/>
                    <a:pt x="1" y="736"/>
                    <a:pt x="149" y="1327"/>
                  </a:cubicBezTo>
                  <a:lnTo>
                    <a:pt x="1628" y="8241"/>
                  </a:lnTo>
                  <a:cubicBezTo>
                    <a:pt x="1754" y="8776"/>
                    <a:pt x="2174" y="9124"/>
                    <a:pt x="2662" y="9124"/>
                  </a:cubicBezTo>
                  <a:cubicBezTo>
                    <a:pt x="2747" y="9124"/>
                    <a:pt x="2834" y="9113"/>
                    <a:pt x="2922" y="9091"/>
                  </a:cubicBezTo>
                  <a:cubicBezTo>
                    <a:pt x="3513" y="8943"/>
                    <a:pt x="3883" y="8389"/>
                    <a:pt x="3735" y="7797"/>
                  </a:cubicBezTo>
                  <a:lnTo>
                    <a:pt x="2256" y="847"/>
                  </a:lnTo>
                  <a:cubicBezTo>
                    <a:pt x="2162" y="343"/>
                    <a:pt x="1719" y="1"/>
                    <a:pt x="1225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9"/>
            <p:cNvSpPr/>
            <p:nvPr/>
          </p:nvSpPr>
          <p:spPr>
            <a:xfrm>
              <a:off x="7980600" y="3869060"/>
              <a:ext cx="168506" cy="361618"/>
            </a:xfrm>
            <a:custGeom>
              <a:avLst/>
              <a:gdLst/>
              <a:ahLst/>
              <a:cxnLst/>
              <a:rect l="l" t="t" r="r" b="b"/>
              <a:pathLst>
                <a:path w="9651" h="25770" extrusionOk="0">
                  <a:moveTo>
                    <a:pt x="1" y="1"/>
                  </a:moveTo>
                  <a:lnTo>
                    <a:pt x="1" y="25770"/>
                  </a:lnTo>
                  <a:lnTo>
                    <a:pt x="9650" y="25770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49"/>
          <p:cNvGrpSpPr/>
          <p:nvPr/>
        </p:nvGrpSpPr>
        <p:grpSpPr>
          <a:xfrm>
            <a:off x="712647" y="3541270"/>
            <a:ext cx="1021864" cy="1022785"/>
            <a:chOff x="5039050" y="3226265"/>
            <a:chExt cx="1021864" cy="1022785"/>
          </a:xfrm>
        </p:grpSpPr>
        <p:sp>
          <p:nvSpPr>
            <p:cNvPr id="1789" name="Google Shape;1789;p49"/>
            <p:cNvSpPr/>
            <p:nvPr/>
          </p:nvSpPr>
          <p:spPr>
            <a:xfrm>
              <a:off x="5039050" y="3226265"/>
              <a:ext cx="1021864" cy="1022785"/>
            </a:xfrm>
            <a:custGeom>
              <a:avLst/>
              <a:gdLst/>
              <a:ahLst/>
              <a:cxnLst/>
              <a:rect l="l" t="t" r="r" b="b"/>
              <a:pathLst>
                <a:path w="58526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0" name="Google Shape;1790;p49"/>
            <p:cNvGrpSpPr/>
            <p:nvPr/>
          </p:nvGrpSpPr>
          <p:grpSpPr>
            <a:xfrm>
              <a:off x="5108440" y="3413361"/>
              <a:ext cx="826335" cy="818180"/>
              <a:chOff x="3116775" y="792675"/>
              <a:chExt cx="1351325" cy="1337114"/>
            </a:xfrm>
          </p:grpSpPr>
          <p:sp>
            <p:nvSpPr>
              <p:cNvPr id="1791" name="Google Shape;1791;p49"/>
              <p:cNvSpPr/>
              <p:nvPr/>
            </p:nvSpPr>
            <p:spPr>
              <a:xfrm>
                <a:off x="3345075" y="792675"/>
                <a:ext cx="983450" cy="335525"/>
              </a:xfrm>
              <a:custGeom>
                <a:avLst/>
                <a:gdLst/>
                <a:ahLst/>
                <a:cxnLst/>
                <a:rect l="l" t="t" r="r" b="b"/>
                <a:pathLst>
                  <a:path w="39338" h="13421" extrusionOk="0">
                    <a:moveTo>
                      <a:pt x="1812" y="0"/>
                    </a:moveTo>
                    <a:cubicBezTo>
                      <a:pt x="851" y="0"/>
                      <a:pt x="1" y="777"/>
                      <a:pt x="1" y="1812"/>
                    </a:cubicBezTo>
                    <a:lnTo>
                      <a:pt x="1" y="1849"/>
                    </a:lnTo>
                    <a:cubicBezTo>
                      <a:pt x="1" y="2810"/>
                      <a:pt x="814" y="3661"/>
                      <a:pt x="1812" y="3661"/>
                    </a:cubicBezTo>
                    <a:lnTo>
                      <a:pt x="8467" y="3661"/>
                    </a:lnTo>
                    <a:cubicBezTo>
                      <a:pt x="9317" y="3661"/>
                      <a:pt x="9946" y="4289"/>
                      <a:pt x="9946" y="5102"/>
                    </a:cubicBezTo>
                    <a:lnTo>
                      <a:pt x="9946" y="6692"/>
                    </a:lnTo>
                    <a:lnTo>
                      <a:pt x="10316" y="6692"/>
                    </a:lnTo>
                    <a:lnTo>
                      <a:pt x="10316" y="5102"/>
                    </a:lnTo>
                    <a:cubicBezTo>
                      <a:pt x="10316" y="4067"/>
                      <a:pt x="9539" y="3291"/>
                      <a:pt x="8504" y="3291"/>
                    </a:cubicBezTo>
                    <a:lnTo>
                      <a:pt x="1849" y="3291"/>
                    </a:lnTo>
                    <a:cubicBezTo>
                      <a:pt x="1036" y="3291"/>
                      <a:pt x="370" y="2625"/>
                      <a:pt x="370" y="1812"/>
                    </a:cubicBezTo>
                    <a:lnTo>
                      <a:pt x="370" y="1775"/>
                    </a:lnTo>
                    <a:cubicBezTo>
                      <a:pt x="370" y="925"/>
                      <a:pt x="1036" y="259"/>
                      <a:pt x="1849" y="259"/>
                    </a:cubicBezTo>
                    <a:lnTo>
                      <a:pt x="37600" y="259"/>
                    </a:lnTo>
                    <a:cubicBezTo>
                      <a:pt x="38376" y="259"/>
                      <a:pt x="39079" y="925"/>
                      <a:pt x="39079" y="1775"/>
                    </a:cubicBezTo>
                    <a:lnTo>
                      <a:pt x="39079" y="13421"/>
                    </a:lnTo>
                    <a:lnTo>
                      <a:pt x="39338" y="13421"/>
                    </a:lnTo>
                    <a:lnTo>
                      <a:pt x="39338" y="1812"/>
                    </a:lnTo>
                    <a:cubicBezTo>
                      <a:pt x="39338" y="851"/>
                      <a:pt x="38561" y="0"/>
                      <a:pt x="37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49"/>
              <p:cNvSpPr/>
              <p:nvPr/>
            </p:nvSpPr>
            <p:spPr>
              <a:xfrm>
                <a:off x="4198175" y="1083825"/>
                <a:ext cx="256050" cy="406700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16268" extrusionOk="0">
                    <a:moveTo>
                      <a:pt x="5103" y="0"/>
                    </a:moveTo>
                    <a:cubicBezTo>
                      <a:pt x="2293" y="0"/>
                      <a:pt x="1" y="1886"/>
                      <a:pt x="1" y="7025"/>
                    </a:cubicBezTo>
                    <a:cubicBezTo>
                      <a:pt x="1" y="12127"/>
                      <a:pt x="2256" y="16267"/>
                      <a:pt x="5103" y="16267"/>
                    </a:cubicBezTo>
                    <a:cubicBezTo>
                      <a:pt x="7949" y="16267"/>
                      <a:pt x="10242" y="12164"/>
                      <a:pt x="10242" y="7025"/>
                    </a:cubicBezTo>
                    <a:cubicBezTo>
                      <a:pt x="10242" y="1886"/>
                      <a:pt x="7949" y="0"/>
                      <a:pt x="5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49"/>
              <p:cNvSpPr/>
              <p:nvPr/>
            </p:nvSpPr>
            <p:spPr>
              <a:xfrm>
                <a:off x="4330350" y="1083825"/>
                <a:ext cx="122950" cy="227375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9095" extrusionOk="0">
                    <a:moveTo>
                      <a:pt x="1" y="0"/>
                    </a:moveTo>
                    <a:lnTo>
                      <a:pt x="1" y="9095"/>
                    </a:lnTo>
                    <a:cubicBezTo>
                      <a:pt x="1997" y="9021"/>
                      <a:pt x="3772" y="7986"/>
                      <a:pt x="4918" y="6470"/>
                    </a:cubicBezTo>
                    <a:cubicBezTo>
                      <a:pt x="4770" y="1886"/>
                      <a:pt x="2662" y="148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49"/>
              <p:cNvSpPr/>
              <p:nvPr/>
            </p:nvSpPr>
            <p:spPr>
              <a:xfrm>
                <a:off x="4197250" y="1083825"/>
                <a:ext cx="122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4881" h="9169" extrusionOk="0">
                    <a:moveTo>
                      <a:pt x="4881" y="0"/>
                    </a:moveTo>
                    <a:cubicBezTo>
                      <a:pt x="2256" y="111"/>
                      <a:pt x="186" y="1886"/>
                      <a:pt x="1" y="6470"/>
                    </a:cubicBezTo>
                    <a:cubicBezTo>
                      <a:pt x="1147" y="8060"/>
                      <a:pt x="2884" y="9058"/>
                      <a:pt x="4881" y="9169"/>
                    </a:cubicBezTo>
                    <a:lnTo>
                      <a:pt x="48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49"/>
              <p:cNvSpPr/>
              <p:nvPr/>
            </p:nvSpPr>
            <p:spPr>
              <a:xfrm>
                <a:off x="4319250" y="1083825"/>
                <a:ext cx="12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" extrusionOk="0">
                    <a:moveTo>
                      <a:pt x="1" y="0"/>
                    </a:moveTo>
                    <a:lnTo>
                      <a:pt x="223" y="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49"/>
              <p:cNvSpPr/>
              <p:nvPr/>
            </p:nvSpPr>
            <p:spPr>
              <a:xfrm>
                <a:off x="4172300" y="1304825"/>
                <a:ext cx="97075" cy="2281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9124" extrusionOk="0">
                    <a:moveTo>
                      <a:pt x="1258" y="1"/>
                    </a:moveTo>
                    <a:cubicBezTo>
                      <a:pt x="1173" y="1"/>
                      <a:pt x="1086" y="11"/>
                      <a:pt x="999" y="33"/>
                    </a:cubicBezTo>
                    <a:cubicBezTo>
                      <a:pt x="370" y="181"/>
                      <a:pt x="1" y="736"/>
                      <a:pt x="148" y="1327"/>
                    </a:cubicBezTo>
                    <a:lnTo>
                      <a:pt x="1627" y="8278"/>
                    </a:lnTo>
                    <a:cubicBezTo>
                      <a:pt x="1753" y="8781"/>
                      <a:pt x="2173" y="9124"/>
                      <a:pt x="2660" y="9124"/>
                    </a:cubicBezTo>
                    <a:cubicBezTo>
                      <a:pt x="2746" y="9124"/>
                      <a:pt x="2833" y="9113"/>
                      <a:pt x="2921" y="9091"/>
                    </a:cubicBezTo>
                    <a:cubicBezTo>
                      <a:pt x="3513" y="8943"/>
                      <a:pt x="3882" y="8389"/>
                      <a:pt x="3772" y="7797"/>
                    </a:cubicBezTo>
                    <a:lnTo>
                      <a:pt x="2293" y="884"/>
                    </a:lnTo>
                    <a:cubicBezTo>
                      <a:pt x="2167" y="348"/>
                      <a:pt x="1746" y="1"/>
                      <a:pt x="1258" y="1"/>
                    </a:cubicBezTo>
                    <a:close/>
                  </a:path>
                </a:pathLst>
              </a:custGeom>
              <a:solidFill>
                <a:srgbClr val="D3A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49"/>
              <p:cNvSpPr/>
              <p:nvPr/>
            </p:nvSpPr>
            <p:spPr>
              <a:xfrm>
                <a:off x="4209275" y="1447975"/>
                <a:ext cx="83200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661" extrusionOk="0">
                    <a:moveTo>
                      <a:pt x="0" y="1"/>
                    </a:moveTo>
                    <a:lnTo>
                      <a:pt x="0" y="1997"/>
                    </a:lnTo>
                    <a:cubicBezTo>
                      <a:pt x="0" y="2921"/>
                      <a:pt x="740" y="3661"/>
                      <a:pt x="1664" y="3661"/>
                    </a:cubicBezTo>
                    <a:cubicBezTo>
                      <a:pt x="2588" y="3661"/>
                      <a:pt x="3328" y="2921"/>
                      <a:pt x="3328" y="1997"/>
                    </a:cubicBezTo>
                    <a:lnTo>
                      <a:pt x="3328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49"/>
              <p:cNvSpPr/>
              <p:nvPr/>
            </p:nvSpPr>
            <p:spPr>
              <a:xfrm>
                <a:off x="4243488" y="1514524"/>
                <a:ext cx="210708" cy="615266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26361" extrusionOk="0">
                    <a:moveTo>
                      <a:pt x="370" y="1"/>
                    </a:moveTo>
                    <a:lnTo>
                      <a:pt x="0" y="26361"/>
                    </a:lnTo>
                    <a:lnTo>
                      <a:pt x="8430" y="26361"/>
                    </a:lnTo>
                    <a:lnTo>
                      <a:pt x="8134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49"/>
              <p:cNvSpPr/>
              <p:nvPr/>
            </p:nvSpPr>
            <p:spPr>
              <a:xfrm>
                <a:off x="4239777" y="1576462"/>
                <a:ext cx="218150" cy="55039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33201" extrusionOk="0">
                    <a:moveTo>
                      <a:pt x="0" y="1"/>
                    </a:moveTo>
                    <a:lnTo>
                      <a:pt x="0" y="33200"/>
                    </a:lnTo>
                    <a:lnTo>
                      <a:pt x="8725" y="33200"/>
                    </a:lnTo>
                    <a:lnTo>
                      <a:pt x="8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49"/>
              <p:cNvSpPr/>
              <p:nvPr/>
            </p:nvSpPr>
            <p:spPr>
              <a:xfrm>
                <a:off x="4241625" y="1337075"/>
                <a:ext cx="2264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8097" extrusionOk="0">
                    <a:moveTo>
                      <a:pt x="0" y="0"/>
                    </a:moveTo>
                    <a:lnTo>
                      <a:pt x="0" y="6803"/>
                    </a:lnTo>
                    <a:cubicBezTo>
                      <a:pt x="0" y="7542"/>
                      <a:pt x="629" y="8097"/>
                      <a:pt x="1294" y="8097"/>
                    </a:cubicBezTo>
                    <a:lnTo>
                      <a:pt x="7764" y="8097"/>
                    </a:lnTo>
                    <a:cubicBezTo>
                      <a:pt x="8504" y="8097"/>
                      <a:pt x="9058" y="7468"/>
                      <a:pt x="9058" y="6803"/>
                    </a:cubicBez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49"/>
              <p:cNvSpPr/>
              <p:nvPr/>
            </p:nvSpPr>
            <p:spPr>
              <a:xfrm>
                <a:off x="4239775" y="1155900"/>
                <a:ext cx="52700" cy="3882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5529" extrusionOk="0">
                    <a:moveTo>
                      <a:pt x="1073" y="1"/>
                    </a:moveTo>
                    <a:cubicBezTo>
                      <a:pt x="444" y="1"/>
                      <a:pt x="0" y="445"/>
                      <a:pt x="0" y="1036"/>
                    </a:cubicBezTo>
                    <a:lnTo>
                      <a:pt x="0" y="14456"/>
                    </a:lnTo>
                    <a:cubicBezTo>
                      <a:pt x="0" y="15048"/>
                      <a:pt x="444" y="15529"/>
                      <a:pt x="1073" y="15529"/>
                    </a:cubicBezTo>
                    <a:cubicBezTo>
                      <a:pt x="1664" y="15529"/>
                      <a:pt x="2108" y="15048"/>
                      <a:pt x="2108" y="14456"/>
                    </a:cubicBezTo>
                    <a:lnTo>
                      <a:pt x="2108" y="1036"/>
                    </a:lnTo>
                    <a:cubicBezTo>
                      <a:pt x="2108" y="445"/>
                      <a:pt x="1664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49"/>
              <p:cNvSpPr/>
              <p:nvPr/>
            </p:nvSpPr>
            <p:spPr>
              <a:xfrm>
                <a:off x="4298925" y="1134650"/>
                <a:ext cx="52700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1137" extrusionOk="0">
                    <a:moveTo>
                      <a:pt x="1036" y="1"/>
                    </a:moveTo>
                    <a:cubicBezTo>
                      <a:pt x="444" y="1"/>
                      <a:pt x="1" y="481"/>
                      <a:pt x="1" y="1073"/>
                    </a:cubicBezTo>
                    <a:lnTo>
                      <a:pt x="1" y="10168"/>
                    </a:lnTo>
                    <a:cubicBezTo>
                      <a:pt x="1" y="10722"/>
                      <a:pt x="444" y="11129"/>
                      <a:pt x="1036" y="11129"/>
                    </a:cubicBezTo>
                    <a:cubicBezTo>
                      <a:pt x="1082" y="11134"/>
                      <a:pt x="1127" y="11137"/>
                      <a:pt x="1171" y="11137"/>
                    </a:cubicBezTo>
                    <a:cubicBezTo>
                      <a:pt x="1727" y="11137"/>
                      <a:pt x="2108" y="10716"/>
                      <a:pt x="2108" y="10168"/>
                    </a:cubicBezTo>
                    <a:lnTo>
                      <a:pt x="2108" y="1073"/>
                    </a:lnTo>
                    <a:cubicBezTo>
                      <a:pt x="2108" y="481"/>
                      <a:pt x="1664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49"/>
              <p:cNvSpPr/>
              <p:nvPr/>
            </p:nvSpPr>
            <p:spPr>
              <a:xfrm>
                <a:off x="4357150" y="1155900"/>
                <a:ext cx="53625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0464" extrusionOk="0">
                    <a:moveTo>
                      <a:pt x="1073" y="1"/>
                    </a:moveTo>
                    <a:cubicBezTo>
                      <a:pt x="481" y="1"/>
                      <a:pt x="1" y="445"/>
                      <a:pt x="1" y="1036"/>
                    </a:cubicBezTo>
                    <a:lnTo>
                      <a:pt x="1" y="9428"/>
                    </a:lnTo>
                    <a:cubicBezTo>
                      <a:pt x="1" y="10020"/>
                      <a:pt x="481" y="10464"/>
                      <a:pt x="1073" y="10464"/>
                    </a:cubicBezTo>
                    <a:cubicBezTo>
                      <a:pt x="1664" y="10464"/>
                      <a:pt x="2145" y="10020"/>
                      <a:pt x="2145" y="9428"/>
                    </a:cubicBezTo>
                    <a:lnTo>
                      <a:pt x="2145" y="1036"/>
                    </a:lnTo>
                    <a:cubicBezTo>
                      <a:pt x="2145" y="445"/>
                      <a:pt x="1664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49"/>
              <p:cNvSpPr/>
              <p:nvPr/>
            </p:nvSpPr>
            <p:spPr>
              <a:xfrm>
                <a:off x="4417225" y="1200275"/>
                <a:ext cx="50875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0833" extrusionOk="0">
                    <a:moveTo>
                      <a:pt x="1036" y="1"/>
                    </a:moveTo>
                    <a:cubicBezTo>
                      <a:pt x="481" y="1"/>
                      <a:pt x="1" y="481"/>
                      <a:pt x="1" y="1036"/>
                    </a:cubicBezTo>
                    <a:lnTo>
                      <a:pt x="1" y="9798"/>
                    </a:lnTo>
                    <a:cubicBezTo>
                      <a:pt x="1" y="10352"/>
                      <a:pt x="481" y="10833"/>
                      <a:pt x="1036" y="10833"/>
                    </a:cubicBezTo>
                    <a:cubicBezTo>
                      <a:pt x="1591" y="10833"/>
                      <a:pt x="2034" y="10352"/>
                      <a:pt x="2034" y="9798"/>
                    </a:cubicBezTo>
                    <a:lnTo>
                      <a:pt x="2034" y="1036"/>
                    </a:lnTo>
                    <a:cubicBezTo>
                      <a:pt x="2034" y="481"/>
                      <a:pt x="1591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49"/>
              <p:cNvSpPr/>
              <p:nvPr/>
            </p:nvSpPr>
            <p:spPr>
              <a:xfrm>
                <a:off x="3116775" y="945175"/>
                <a:ext cx="1017650" cy="439975"/>
              </a:xfrm>
              <a:custGeom>
                <a:avLst/>
                <a:gdLst/>
                <a:ahLst/>
                <a:cxnLst/>
                <a:rect l="l" t="t" r="r" b="b"/>
                <a:pathLst>
                  <a:path w="40706" h="17599" extrusionOk="0">
                    <a:moveTo>
                      <a:pt x="999" y="1"/>
                    </a:moveTo>
                    <a:cubicBezTo>
                      <a:pt x="445" y="1"/>
                      <a:pt x="1" y="481"/>
                      <a:pt x="1" y="1036"/>
                    </a:cubicBezTo>
                    <a:lnTo>
                      <a:pt x="1" y="16600"/>
                    </a:lnTo>
                    <a:cubicBezTo>
                      <a:pt x="1" y="17155"/>
                      <a:pt x="445" y="17599"/>
                      <a:pt x="999" y="17599"/>
                    </a:cubicBezTo>
                    <a:lnTo>
                      <a:pt x="39708" y="17599"/>
                    </a:lnTo>
                    <a:cubicBezTo>
                      <a:pt x="40262" y="17599"/>
                      <a:pt x="40706" y="17155"/>
                      <a:pt x="40706" y="16600"/>
                    </a:cubicBezTo>
                    <a:lnTo>
                      <a:pt x="40706" y="1036"/>
                    </a:lnTo>
                    <a:cubicBezTo>
                      <a:pt x="40706" y="481"/>
                      <a:pt x="40225" y="1"/>
                      <a:pt x="39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49"/>
              <p:cNvSpPr/>
              <p:nvPr/>
            </p:nvSpPr>
            <p:spPr>
              <a:xfrm>
                <a:off x="321105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49"/>
              <p:cNvSpPr/>
              <p:nvPr/>
            </p:nvSpPr>
            <p:spPr>
              <a:xfrm>
                <a:off x="330717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49"/>
              <p:cNvSpPr/>
              <p:nvPr/>
            </p:nvSpPr>
            <p:spPr>
              <a:xfrm>
                <a:off x="3403300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49"/>
              <p:cNvSpPr/>
              <p:nvPr/>
            </p:nvSpPr>
            <p:spPr>
              <a:xfrm>
                <a:off x="349942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49"/>
              <p:cNvSpPr/>
              <p:nvPr/>
            </p:nvSpPr>
            <p:spPr>
              <a:xfrm>
                <a:off x="359370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49"/>
              <p:cNvSpPr/>
              <p:nvPr/>
            </p:nvSpPr>
            <p:spPr>
              <a:xfrm>
                <a:off x="368982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49"/>
              <p:cNvSpPr/>
              <p:nvPr/>
            </p:nvSpPr>
            <p:spPr>
              <a:xfrm>
                <a:off x="3785950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49"/>
              <p:cNvSpPr/>
              <p:nvPr/>
            </p:nvSpPr>
            <p:spPr>
              <a:xfrm>
                <a:off x="388115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49"/>
              <p:cNvSpPr/>
              <p:nvPr/>
            </p:nvSpPr>
            <p:spPr>
              <a:xfrm>
                <a:off x="397727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49"/>
              <p:cNvSpPr/>
              <p:nvPr/>
            </p:nvSpPr>
            <p:spPr>
              <a:xfrm>
                <a:off x="3211050" y="1246500"/>
                <a:ext cx="628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515" y="2292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49"/>
              <p:cNvSpPr/>
              <p:nvPr/>
            </p:nvSpPr>
            <p:spPr>
              <a:xfrm>
                <a:off x="3785950" y="1246500"/>
                <a:ext cx="619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478" y="229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49"/>
              <p:cNvSpPr/>
              <p:nvPr/>
            </p:nvSpPr>
            <p:spPr>
              <a:xfrm>
                <a:off x="3881150" y="1246500"/>
                <a:ext cx="628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515" y="2292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49"/>
              <p:cNvSpPr/>
              <p:nvPr/>
            </p:nvSpPr>
            <p:spPr>
              <a:xfrm>
                <a:off x="3977275" y="1246500"/>
                <a:ext cx="619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478" y="229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49"/>
              <p:cNvSpPr/>
              <p:nvPr/>
            </p:nvSpPr>
            <p:spPr>
              <a:xfrm>
                <a:off x="321105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49"/>
              <p:cNvSpPr/>
              <p:nvPr/>
            </p:nvSpPr>
            <p:spPr>
              <a:xfrm>
                <a:off x="330717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49"/>
              <p:cNvSpPr/>
              <p:nvPr/>
            </p:nvSpPr>
            <p:spPr>
              <a:xfrm>
                <a:off x="3403300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49"/>
              <p:cNvSpPr/>
              <p:nvPr/>
            </p:nvSpPr>
            <p:spPr>
              <a:xfrm>
                <a:off x="349942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49"/>
              <p:cNvSpPr/>
              <p:nvPr/>
            </p:nvSpPr>
            <p:spPr>
              <a:xfrm>
                <a:off x="359370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49"/>
              <p:cNvSpPr/>
              <p:nvPr/>
            </p:nvSpPr>
            <p:spPr>
              <a:xfrm>
                <a:off x="368982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49"/>
              <p:cNvSpPr/>
              <p:nvPr/>
            </p:nvSpPr>
            <p:spPr>
              <a:xfrm>
                <a:off x="3785950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49"/>
              <p:cNvSpPr/>
              <p:nvPr/>
            </p:nvSpPr>
            <p:spPr>
              <a:xfrm>
                <a:off x="388115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49"/>
              <p:cNvSpPr/>
              <p:nvPr/>
            </p:nvSpPr>
            <p:spPr>
              <a:xfrm>
                <a:off x="397727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49"/>
              <p:cNvSpPr/>
              <p:nvPr/>
            </p:nvSpPr>
            <p:spPr>
              <a:xfrm>
                <a:off x="3307175" y="1246500"/>
                <a:ext cx="45200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18080" y="2292"/>
                    </a:lnTo>
                    <a:lnTo>
                      <a:pt x="180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49"/>
              <p:cNvSpPr/>
              <p:nvPr/>
            </p:nvSpPr>
            <p:spPr>
              <a:xfrm>
                <a:off x="3677825" y="1304825"/>
                <a:ext cx="97075" cy="2281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9124" extrusionOk="0">
                    <a:moveTo>
                      <a:pt x="2661" y="1"/>
                    </a:moveTo>
                    <a:cubicBezTo>
                      <a:pt x="2174" y="1"/>
                      <a:pt x="1753" y="348"/>
                      <a:pt x="1627" y="884"/>
                    </a:cubicBezTo>
                    <a:lnTo>
                      <a:pt x="148" y="7797"/>
                    </a:lnTo>
                    <a:cubicBezTo>
                      <a:pt x="0" y="8389"/>
                      <a:pt x="370" y="8943"/>
                      <a:pt x="998" y="9091"/>
                    </a:cubicBezTo>
                    <a:cubicBezTo>
                      <a:pt x="1087" y="9113"/>
                      <a:pt x="1174" y="9124"/>
                      <a:pt x="1260" y="9124"/>
                    </a:cubicBezTo>
                    <a:cubicBezTo>
                      <a:pt x="1746" y="9124"/>
                      <a:pt x="2167" y="8781"/>
                      <a:pt x="2292" y="8278"/>
                    </a:cubicBezTo>
                    <a:lnTo>
                      <a:pt x="3771" y="1327"/>
                    </a:lnTo>
                    <a:cubicBezTo>
                      <a:pt x="3882" y="736"/>
                      <a:pt x="3512" y="181"/>
                      <a:pt x="2921" y="33"/>
                    </a:cubicBezTo>
                    <a:cubicBezTo>
                      <a:pt x="2833" y="11"/>
                      <a:pt x="2746" y="1"/>
                      <a:pt x="2661" y="1"/>
                    </a:cubicBezTo>
                    <a:close/>
                  </a:path>
                </a:pathLst>
              </a:custGeom>
              <a:solidFill>
                <a:srgbClr val="D3A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49"/>
              <p:cNvSpPr/>
              <p:nvPr/>
            </p:nvSpPr>
            <p:spPr>
              <a:xfrm>
                <a:off x="3653775" y="1447975"/>
                <a:ext cx="83225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661" extrusionOk="0">
                    <a:moveTo>
                      <a:pt x="1" y="1"/>
                    </a:moveTo>
                    <a:lnTo>
                      <a:pt x="1" y="1997"/>
                    </a:lnTo>
                    <a:cubicBezTo>
                      <a:pt x="1" y="2921"/>
                      <a:pt x="740" y="3661"/>
                      <a:pt x="1665" y="3661"/>
                    </a:cubicBezTo>
                    <a:cubicBezTo>
                      <a:pt x="2589" y="3661"/>
                      <a:pt x="3328" y="2921"/>
                      <a:pt x="3328" y="1997"/>
                    </a:cubicBezTo>
                    <a:lnTo>
                      <a:pt x="3328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49"/>
              <p:cNvSpPr/>
              <p:nvPr/>
            </p:nvSpPr>
            <p:spPr>
              <a:xfrm>
                <a:off x="3492984" y="1514522"/>
                <a:ext cx="210750" cy="202452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26361" extrusionOk="0">
                    <a:moveTo>
                      <a:pt x="333" y="1"/>
                    </a:moveTo>
                    <a:lnTo>
                      <a:pt x="0" y="26361"/>
                    </a:lnTo>
                    <a:lnTo>
                      <a:pt x="8429" y="26361"/>
                    </a:ln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49"/>
              <p:cNvSpPr/>
              <p:nvPr/>
            </p:nvSpPr>
            <p:spPr>
              <a:xfrm>
                <a:off x="3488378" y="1576462"/>
                <a:ext cx="218150" cy="55039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33201" extrusionOk="0">
                    <a:moveTo>
                      <a:pt x="0" y="1"/>
                    </a:moveTo>
                    <a:lnTo>
                      <a:pt x="0" y="33200"/>
                    </a:lnTo>
                    <a:lnTo>
                      <a:pt x="8725" y="33200"/>
                    </a:lnTo>
                    <a:lnTo>
                      <a:pt x="8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49"/>
              <p:cNvSpPr/>
              <p:nvPr/>
            </p:nvSpPr>
            <p:spPr>
              <a:xfrm>
                <a:off x="3479100" y="1337075"/>
                <a:ext cx="2264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8097" extrusionOk="0">
                    <a:moveTo>
                      <a:pt x="0" y="0"/>
                    </a:moveTo>
                    <a:lnTo>
                      <a:pt x="0" y="6803"/>
                    </a:lnTo>
                    <a:cubicBezTo>
                      <a:pt x="0" y="7468"/>
                      <a:pt x="555" y="8097"/>
                      <a:pt x="1294" y="8097"/>
                    </a:cubicBezTo>
                    <a:lnTo>
                      <a:pt x="7764" y="8097"/>
                    </a:lnTo>
                    <a:cubicBezTo>
                      <a:pt x="8467" y="8097"/>
                      <a:pt x="9058" y="7542"/>
                      <a:pt x="9058" y="6803"/>
                    </a:cubicBez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49"/>
              <p:cNvSpPr/>
              <p:nvPr/>
            </p:nvSpPr>
            <p:spPr>
              <a:xfrm>
                <a:off x="3654700" y="1155900"/>
                <a:ext cx="53650" cy="38822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5529" extrusionOk="0">
                    <a:moveTo>
                      <a:pt x="1073" y="1"/>
                    </a:moveTo>
                    <a:cubicBezTo>
                      <a:pt x="482" y="1"/>
                      <a:pt x="1" y="445"/>
                      <a:pt x="1" y="1036"/>
                    </a:cubicBezTo>
                    <a:lnTo>
                      <a:pt x="1" y="14456"/>
                    </a:lnTo>
                    <a:cubicBezTo>
                      <a:pt x="1" y="15048"/>
                      <a:pt x="482" y="15529"/>
                      <a:pt x="1073" y="15529"/>
                    </a:cubicBezTo>
                    <a:cubicBezTo>
                      <a:pt x="1665" y="15529"/>
                      <a:pt x="2145" y="15048"/>
                      <a:pt x="2145" y="14456"/>
                    </a:cubicBezTo>
                    <a:lnTo>
                      <a:pt x="2145" y="1036"/>
                    </a:lnTo>
                    <a:cubicBezTo>
                      <a:pt x="2145" y="445"/>
                      <a:pt x="1665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49"/>
              <p:cNvSpPr/>
              <p:nvPr/>
            </p:nvSpPr>
            <p:spPr>
              <a:xfrm>
                <a:off x="3596475" y="1134650"/>
                <a:ext cx="52725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137" extrusionOk="0">
                    <a:moveTo>
                      <a:pt x="1036" y="1"/>
                    </a:moveTo>
                    <a:cubicBezTo>
                      <a:pt x="444" y="1"/>
                      <a:pt x="1" y="481"/>
                      <a:pt x="1" y="1073"/>
                    </a:cubicBezTo>
                    <a:lnTo>
                      <a:pt x="1" y="10168"/>
                    </a:lnTo>
                    <a:cubicBezTo>
                      <a:pt x="1" y="10716"/>
                      <a:pt x="382" y="11137"/>
                      <a:pt x="908" y="11137"/>
                    </a:cubicBezTo>
                    <a:cubicBezTo>
                      <a:pt x="950" y="11137"/>
                      <a:pt x="993" y="11134"/>
                      <a:pt x="1036" y="11129"/>
                    </a:cubicBezTo>
                    <a:cubicBezTo>
                      <a:pt x="1664" y="11129"/>
                      <a:pt x="2108" y="10722"/>
                      <a:pt x="2108" y="10168"/>
                    </a:cubicBezTo>
                    <a:lnTo>
                      <a:pt x="2108" y="1073"/>
                    </a:lnTo>
                    <a:cubicBezTo>
                      <a:pt x="2108" y="481"/>
                      <a:pt x="1664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49"/>
              <p:cNvSpPr/>
              <p:nvPr/>
            </p:nvSpPr>
            <p:spPr>
              <a:xfrm>
                <a:off x="3535475" y="1155900"/>
                <a:ext cx="53625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0464" extrusionOk="0">
                    <a:moveTo>
                      <a:pt x="1073" y="1"/>
                    </a:moveTo>
                    <a:cubicBezTo>
                      <a:pt x="481" y="1"/>
                      <a:pt x="1" y="445"/>
                      <a:pt x="1" y="1036"/>
                    </a:cubicBezTo>
                    <a:lnTo>
                      <a:pt x="1" y="9428"/>
                    </a:lnTo>
                    <a:cubicBezTo>
                      <a:pt x="1" y="10020"/>
                      <a:pt x="481" y="10464"/>
                      <a:pt x="1073" y="10464"/>
                    </a:cubicBezTo>
                    <a:cubicBezTo>
                      <a:pt x="1701" y="10464"/>
                      <a:pt x="2145" y="10020"/>
                      <a:pt x="2145" y="9428"/>
                    </a:cubicBezTo>
                    <a:lnTo>
                      <a:pt x="2145" y="1036"/>
                    </a:lnTo>
                    <a:cubicBezTo>
                      <a:pt x="2145" y="445"/>
                      <a:pt x="1701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49"/>
              <p:cNvSpPr/>
              <p:nvPr/>
            </p:nvSpPr>
            <p:spPr>
              <a:xfrm>
                <a:off x="3478175" y="1200275"/>
                <a:ext cx="50850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10833" extrusionOk="0">
                    <a:moveTo>
                      <a:pt x="1036" y="1"/>
                    </a:moveTo>
                    <a:cubicBezTo>
                      <a:pt x="481" y="1"/>
                      <a:pt x="1" y="481"/>
                      <a:pt x="1" y="1036"/>
                    </a:cubicBezTo>
                    <a:lnTo>
                      <a:pt x="1" y="9798"/>
                    </a:lnTo>
                    <a:cubicBezTo>
                      <a:pt x="1" y="10352"/>
                      <a:pt x="481" y="10833"/>
                      <a:pt x="1036" y="10833"/>
                    </a:cubicBezTo>
                    <a:cubicBezTo>
                      <a:pt x="1590" y="10833"/>
                      <a:pt x="2034" y="10352"/>
                      <a:pt x="2034" y="9798"/>
                    </a:cubicBezTo>
                    <a:lnTo>
                      <a:pt x="2034" y="1036"/>
                    </a:lnTo>
                    <a:cubicBezTo>
                      <a:pt x="2034" y="481"/>
                      <a:pt x="1590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312;p42"/>
          <p:cNvSpPr txBox="1">
            <a:spLocks noGrp="1"/>
          </p:cNvSpPr>
          <p:nvPr>
            <p:ph type="title"/>
          </p:nvPr>
        </p:nvSpPr>
        <p:spPr>
          <a:xfrm>
            <a:off x="685743" y="424345"/>
            <a:ext cx="7704000" cy="645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6" grpId="0" animBg="1"/>
      <p:bldP spid="17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36"/>
          <p:cNvSpPr txBox="1">
            <a:spLocks noGrp="1"/>
          </p:cNvSpPr>
          <p:nvPr>
            <p:ph type="title"/>
          </p:nvPr>
        </p:nvSpPr>
        <p:spPr>
          <a:xfrm>
            <a:off x="1206019" y="847494"/>
            <a:ext cx="7343725" cy="14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sz="3600">
                <a:solidFill>
                  <a:schemeClr val="tx1">
                    <a:lumMod val="50000"/>
                  </a:schemeClr>
                </a:solidFill>
                <a:latin typeface="+mn-lt"/>
              </a:rPr>
              <a:t>CHỦ ĐỀ </a:t>
            </a:r>
            <a:r>
              <a:rPr lang="en-US" sz="3600">
                <a:solidFill>
                  <a:schemeClr val="tx1">
                    <a:lumMod val="50000"/>
                  </a:schemeClr>
                </a:solidFill>
                <a:latin typeface="+mn-lt"/>
              </a:rPr>
              <a:t>E</a:t>
            </a:r>
            <a:r>
              <a:rPr lang="vi-VN" sz="3600">
                <a:solidFill>
                  <a:schemeClr val="tx1">
                    <a:lumMod val="50000"/>
                  </a:schemeClr>
                </a:solidFill>
                <a:latin typeface="+mn-lt"/>
              </a:rPr>
              <a:t>: </a:t>
            </a:r>
            <a:r>
              <a:rPr lang="en-US" sz="3600">
                <a:solidFill>
                  <a:schemeClr val="tx1">
                    <a:lumMod val="50000"/>
                  </a:schemeClr>
                </a:solidFill>
                <a:latin typeface="+mn-lt"/>
              </a:rPr>
              <a:t>ỨNG DỤNG TIN HỌC</a:t>
            </a:r>
          </a:p>
        </p:txBody>
      </p:sp>
      <p:sp>
        <p:nvSpPr>
          <p:cNvPr id="837" name="Google Shape;837;p36"/>
          <p:cNvSpPr txBox="1">
            <a:spLocks noGrp="1"/>
          </p:cNvSpPr>
          <p:nvPr>
            <p:ph type="subTitle" idx="1"/>
          </p:nvPr>
        </p:nvSpPr>
        <p:spPr>
          <a:xfrm>
            <a:off x="721389" y="2253412"/>
            <a:ext cx="7778563" cy="2111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vi-VN" sz="4000" b="1">
                <a:latin typeface="+mn-lt"/>
              </a:rPr>
              <a:t>BÀI 7. </a:t>
            </a:r>
            <a:r>
              <a:rPr lang="en-US" sz="4000" b="1">
                <a:latin typeface="+mn-lt"/>
              </a:rPr>
              <a:t>SOẠN THẢO VĂN BẢN TIẾNG VIỆT</a:t>
            </a:r>
            <a:endParaRPr sz="4000" b="1">
              <a:latin typeface="+mn-lt"/>
            </a:endParaRPr>
          </a:p>
        </p:txBody>
      </p:sp>
      <p:grpSp>
        <p:nvGrpSpPr>
          <p:cNvPr id="839" name="Google Shape;839;p36"/>
          <p:cNvGrpSpPr/>
          <p:nvPr/>
        </p:nvGrpSpPr>
        <p:grpSpPr>
          <a:xfrm>
            <a:off x="333128" y="154539"/>
            <a:ext cx="920368" cy="921198"/>
            <a:chOff x="5039373" y="870668"/>
            <a:chExt cx="1021864" cy="1022785"/>
          </a:xfrm>
        </p:grpSpPr>
        <p:sp>
          <p:nvSpPr>
            <p:cNvPr id="840" name="Google Shape;840;p36"/>
            <p:cNvSpPr/>
            <p:nvPr/>
          </p:nvSpPr>
          <p:spPr>
            <a:xfrm>
              <a:off x="5039373" y="870668"/>
              <a:ext cx="1021864" cy="1022785"/>
            </a:xfrm>
            <a:custGeom>
              <a:avLst/>
              <a:gdLst/>
              <a:ahLst/>
              <a:cxnLst/>
              <a:rect l="l" t="t" r="r" b="b"/>
              <a:pathLst>
                <a:path w="58526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5238816" y="1138646"/>
              <a:ext cx="608079" cy="459749"/>
            </a:xfrm>
            <a:custGeom>
              <a:avLst/>
              <a:gdLst/>
              <a:ahLst/>
              <a:cxnLst/>
              <a:rect l="l" t="t" r="r" b="b"/>
              <a:pathLst>
                <a:path w="34827" h="26324" extrusionOk="0">
                  <a:moveTo>
                    <a:pt x="1405" y="0"/>
                  </a:moveTo>
                  <a:cubicBezTo>
                    <a:pt x="629" y="0"/>
                    <a:pt x="0" y="629"/>
                    <a:pt x="0" y="1405"/>
                  </a:cubicBezTo>
                  <a:lnTo>
                    <a:pt x="0" y="24918"/>
                  </a:lnTo>
                  <a:cubicBezTo>
                    <a:pt x="0" y="25695"/>
                    <a:pt x="629" y="26323"/>
                    <a:pt x="1405" y="26323"/>
                  </a:cubicBezTo>
                  <a:lnTo>
                    <a:pt x="33422" y="26323"/>
                  </a:lnTo>
                  <a:cubicBezTo>
                    <a:pt x="34235" y="26323"/>
                    <a:pt x="34827" y="25695"/>
                    <a:pt x="34827" y="24918"/>
                  </a:cubicBezTo>
                  <a:lnTo>
                    <a:pt x="34827" y="1405"/>
                  </a:lnTo>
                  <a:cubicBezTo>
                    <a:pt x="34827" y="629"/>
                    <a:pt x="34235" y="0"/>
                    <a:pt x="33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5268512" y="1167045"/>
              <a:ext cx="549990" cy="402935"/>
            </a:xfrm>
            <a:custGeom>
              <a:avLst/>
              <a:gdLst/>
              <a:ahLst/>
              <a:cxnLst/>
              <a:rect l="l" t="t" r="r" b="b"/>
              <a:pathLst>
                <a:path w="31500" h="23071" extrusionOk="0">
                  <a:moveTo>
                    <a:pt x="0" y="1"/>
                  </a:moveTo>
                  <a:lnTo>
                    <a:pt x="0" y="23071"/>
                  </a:lnTo>
                  <a:lnTo>
                    <a:pt x="31499" y="23071"/>
                  </a:lnTo>
                  <a:lnTo>
                    <a:pt x="314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5266574" y="1590644"/>
              <a:ext cx="553866" cy="11649"/>
            </a:xfrm>
            <a:custGeom>
              <a:avLst/>
              <a:gdLst/>
              <a:ahLst/>
              <a:cxnLst/>
              <a:rect l="l" t="t" r="r" b="b"/>
              <a:pathLst>
                <a:path w="31722" h="667" extrusionOk="0">
                  <a:moveTo>
                    <a:pt x="333" y="1"/>
                  </a:moveTo>
                  <a:cubicBezTo>
                    <a:pt x="148" y="1"/>
                    <a:pt x="0" y="148"/>
                    <a:pt x="0" y="333"/>
                  </a:cubicBezTo>
                  <a:cubicBezTo>
                    <a:pt x="0" y="518"/>
                    <a:pt x="148" y="666"/>
                    <a:pt x="333" y="666"/>
                  </a:cubicBezTo>
                  <a:lnTo>
                    <a:pt x="31388" y="666"/>
                  </a:lnTo>
                  <a:cubicBezTo>
                    <a:pt x="31573" y="666"/>
                    <a:pt x="31721" y="518"/>
                    <a:pt x="31721" y="333"/>
                  </a:cubicBezTo>
                  <a:cubicBezTo>
                    <a:pt x="31721" y="148"/>
                    <a:pt x="31573" y="1"/>
                    <a:pt x="31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5302713" y="1590644"/>
              <a:ext cx="23903" cy="11649"/>
            </a:xfrm>
            <a:custGeom>
              <a:avLst/>
              <a:gdLst/>
              <a:ahLst/>
              <a:cxnLst/>
              <a:rect l="l" t="t" r="r" b="b"/>
              <a:pathLst>
                <a:path w="1369" h="667" extrusionOk="0">
                  <a:moveTo>
                    <a:pt x="333" y="1"/>
                  </a:moveTo>
                  <a:cubicBezTo>
                    <a:pt x="148" y="1"/>
                    <a:pt x="1" y="148"/>
                    <a:pt x="1" y="333"/>
                  </a:cubicBezTo>
                  <a:cubicBezTo>
                    <a:pt x="1" y="518"/>
                    <a:pt x="148" y="666"/>
                    <a:pt x="333" y="666"/>
                  </a:cubicBezTo>
                  <a:lnTo>
                    <a:pt x="1036" y="666"/>
                  </a:lnTo>
                  <a:cubicBezTo>
                    <a:pt x="1221" y="666"/>
                    <a:pt x="1368" y="518"/>
                    <a:pt x="1368" y="333"/>
                  </a:cubicBezTo>
                  <a:cubicBezTo>
                    <a:pt x="1368" y="148"/>
                    <a:pt x="1221" y="1"/>
                    <a:pt x="1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5759681" y="1590644"/>
              <a:ext cx="23257" cy="11649"/>
            </a:xfrm>
            <a:custGeom>
              <a:avLst/>
              <a:gdLst/>
              <a:ahLst/>
              <a:cxnLst/>
              <a:rect l="l" t="t" r="r" b="b"/>
              <a:pathLst>
                <a:path w="1332" h="667" extrusionOk="0">
                  <a:moveTo>
                    <a:pt x="334" y="1"/>
                  </a:moveTo>
                  <a:cubicBezTo>
                    <a:pt x="149" y="1"/>
                    <a:pt x="1" y="148"/>
                    <a:pt x="1" y="333"/>
                  </a:cubicBezTo>
                  <a:cubicBezTo>
                    <a:pt x="1" y="518"/>
                    <a:pt x="149" y="666"/>
                    <a:pt x="334" y="666"/>
                  </a:cubicBezTo>
                  <a:lnTo>
                    <a:pt x="999" y="666"/>
                  </a:lnTo>
                  <a:cubicBezTo>
                    <a:pt x="1184" y="666"/>
                    <a:pt x="1332" y="518"/>
                    <a:pt x="1332" y="333"/>
                  </a:cubicBezTo>
                  <a:cubicBezTo>
                    <a:pt x="1332" y="148"/>
                    <a:pt x="1184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5192342" y="1598399"/>
              <a:ext cx="702328" cy="35524"/>
            </a:xfrm>
            <a:custGeom>
              <a:avLst/>
              <a:gdLst/>
              <a:ahLst/>
              <a:cxnLst/>
              <a:rect l="l" t="t" r="r" b="b"/>
              <a:pathLst>
                <a:path w="40225" h="2034" extrusionOk="0">
                  <a:moveTo>
                    <a:pt x="1" y="0"/>
                  </a:moveTo>
                  <a:cubicBezTo>
                    <a:pt x="1" y="1109"/>
                    <a:pt x="888" y="2034"/>
                    <a:pt x="2034" y="2034"/>
                  </a:cubicBezTo>
                  <a:lnTo>
                    <a:pt x="38191" y="2034"/>
                  </a:lnTo>
                  <a:cubicBezTo>
                    <a:pt x="39300" y="2034"/>
                    <a:pt x="40225" y="1146"/>
                    <a:pt x="40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5197509" y="1615829"/>
              <a:ext cx="691992" cy="18094"/>
            </a:xfrm>
            <a:custGeom>
              <a:avLst/>
              <a:gdLst/>
              <a:ahLst/>
              <a:cxnLst/>
              <a:rect l="l" t="t" r="r" b="b"/>
              <a:pathLst>
                <a:path w="39633" h="1036" extrusionOk="0">
                  <a:moveTo>
                    <a:pt x="0" y="0"/>
                  </a:moveTo>
                  <a:cubicBezTo>
                    <a:pt x="296" y="592"/>
                    <a:pt x="999" y="1036"/>
                    <a:pt x="1738" y="1036"/>
                  </a:cubicBezTo>
                  <a:lnTo>
                    <a:pt x="37895" y="1036"/>
                  </a:lnTo>
                  <a:cubicBezTo>
                    <a:pt x="38635" y="1036"/>
                    <a:pt x="39263" y="592"/>
                    <a:pt x="39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5556380" y="1414938"/>
              <a:ext cx="113612" cy="111304"/>
            </a:xfrm>
            <a:custGeom>
              <a:avLst/>
              <a:gdLst/>
              <a:ahLst/>
              <a:cxnLst/>
              <a:rect l="l" t="t" r="r" b="b"/>
              <a:pathLst>
                <a:path w="6507" h="6373" extrusionOk="0">
                  <a:moveTo>
                    <a:pt x="3163" y="2987"/>
                  </a:moveTo>
                  <a:lnTo>
                    <a:pt x="3253" y="3739"/>
                  </a:lnTo>
                  <a:lnTo>
                    <a:pt x="3180" y="3850"/>
                  </a:lnTo>
                  <a:lnTo>
                    <a:pt x="3163" y="2987"/>
                  </a:lnTo>
                  <a:close/>
                  <a:moveTo>
                    <a:pt x="2895" y="1"/>
                  </a:moveTo>
                  <a:cubicBezTo>
                    <a:pt x="1949" y="1"/>
                    <a:pt x="1132" y="37"/>
                    <a:pt x="924" y="79"/>
                  </a:cubicBezTo>
                  <a:cubicBezTo>
                    <a:pt x="370" y="226"/>
                    <a:pt x="0" y="781"/>
                    <a:pt x="111" y="1336"/>
                  </a:cubicBezTo>
                  <a:lnTo>
                    <a:pt x="1368" y="5550"/>
                  </a:lnTo>
                  <a:cubicBezTo>
                    <a:pt x="1479" y="5809"/>
                    <a:pt x="1664" y="6105"/>
                    <a:pt x="1923" y="6253"/>
                  </a:cubicBezTo>
                  <a:cubicBezTo>
                    <a:pt x="2100" y="6319"/>
                    <a:pt x="2291" y="6372"/>
                    <a:pt x="2471" y="6372"/>
                  </a:cubicBezTo>
                  <a:cubicBezTo>
                    <a:pt x="2591" y="6372"/>
                    <a:pt x="2706" y="6349"/>
                    <a:pt x="2810" y="6290"/>
                  </a:cubicBezTo>
                  <a:lnTo>
                    <a:pt x="4843" y="5365"/>
                  </a:lnTo>
                  <a:cubicBezTo>
                    <a:pt x="5250" y="5180"/>
                    <a:pt x="5546" y="4663"/>
                    <a:pt x="5435" y="4219"/>
                  </a:cubicBezTo>
                  <a:lnTo>
                    <a:pt x="5176" y="2445"/>
                  </a:lnTo>
                  <a:cubicBezTo>
                    <a:pt x="5078" y="1957"/>
                    <a:pt x="4637" y="1612"/>
                    <a:pt x="4180" y="1612"/>
                  </a:cubicBezTo>
                  <a:cubicBezTo>
                    <a:pt x="4117" y="1612"/>
                    <a:pt x="4055" y="1618"/>
                    <a:pt x="3993" y="1631"/>
                  </a:cubicBezTo>
                  <a:cubicBezTo>
                    <a:pt x="3560" y="1685"/>
                    <a:pt x="3245" y="1997"/>
                    <a:pt x="3152" y="2379"/>
                  </a:cubicBezTo>
                  <a:lnTo>
                    <a:pt x="3152" y="2379"/>
                  </a:lnTo>
                  <a:lnTo>
                    <a:pt x="3143" y="1890"/>
                  </a:lnTo>
                  <a:lnTo>
                    <a:pt x="6507" y="448"/>
                  </a:lnTo>
                  <a:cubicBezTo>
                    <a:pt x="6414" y="102"/>
                    <a:pt x="4473" y="1"/>
                    <a:pt x="2895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5551859" y="1423478"/>
              <a:ext cx="115550" cy="116736"/>
            </a:xfrm>
            <a:custGeom>
              <a:avLst/>
              <a:gdLst/>
              <a:ahLst/>
              <a:cxnLst/>
              <a:rect l="l" t="t" r="r" b="b"/>
              <a:pathLst>
                <a:path w="6618" h="6684" extrusionOk="0">
                  <a:moveTo>
                    <a:pt x="1262" y="1"/>
                  </a:moveTo>
                  <a:cubicBezTo>
                    <a:pt x="1175" y="1"/>
                    <a:pt x="1087" y="11"/>
                    <a:pt x="998" y="33"/>
                  </a:cubicBezTo>
                  <a:cubicBezTo>
                    <a:pt x="370" y="144"/>
                    <a:pt x="0" y="773"/>
                    <a:pt x="148" y="1364"/>
                  </a:cubicBezTo>
                  <a:lnTo>
                    <a:pt x="1516" y="5801"/>
                  </a:lnTo>
                  <a:cubicBezTo>
                    <a:pt x="1590" y="6133"/>
                    <a:pt x="1812" y="6392"/>
                    <a:pt x="2108" y="6540"/>
                  </a:cubicBezTo>
                  <a:cubicBezTo>
                    <a:pt x="2244" y="6638"/>
                    <a:pt x="2401" y="6684"/>
                    <a:pt x="2568" y="6684"/>
                  </a:cubicBezTo>
                  <a:cubicBezTo>
                    <a:pt x="2718" y="6684"/>
                    <a:pt x="2875" y="6647"/>
                    <a:pt x="3032" y="6577"/>
                  </a:cubicBezTo>
                  <a:lnTo>
                    <a:pt x="5879" y="5320"/>
                  </a:lnTo>
                  <a:cubicBezTo>
                    <a:pt x="6359" y="5135"/>
                    <a:pt x="6618" y="4618"/>
                    <a:pt x="6544" y="4137"/>
                  </a:cubicBezTo>
                  <a:lnTo>
                    <a:pt x="6211" y="2288"/>
                  </a:lnTo>
                  <a:cubicBezTo>
                    <a:pt x="6143" y="1740"/>
                    <a:pt x="5598" y="1319"/>
                    <a:pt x="5077" y="1319"/>
                  </a:cubicBezTo>
                  <a:cubicBezTo>
                    <a:pt x="5036" y="1319"/>
                    <a:pt x="4995" y="1322"/>
                    <a:pt x="4954" y="1327"/>
                  </a:cubicBezTo>
                  <a:cubicBezTo>
                    <a:pt x="4363" y="1401"/>
                    <a:pt x="3956" y="1993"/>
                    <a:pt x="4030" y="2621"/>
                  </a:cubicBezTo>
                  <a:lnTo>
                    <a:pt x="4215" y="3619"/>
                  </a:lnTo>
                  <a:lnTo>
                    <a:pt x="3402" y="3989"/>
                  </a:lnTo>
                  <a:lnTo>
                    <a:pt x="2329" y="847"/>
                  </a:lnTo>
                  <a:cubicBezTo>
                    <a:pt x="2204" y="343"/>
                    <a:pt x="1757" y="1"/>
                    <a:pt x="1262" y="1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5659646" y="1342035"/>
              <a:ext cx="36806" cy="205353"/>
            </a:xfrm>
            <a:custGeom>
              <a:avLst/>
              <a:gdLst/>
              <a:ahLst/>
              <a:cxnLst/>
              <a:rect l="l" t="t" r="r" b="b"/>
              <a:pathLst>
                <a:path w="2108" h="11758" extrusionOk="0">
                  <a:moveTo>
                    <a:pt x="1073" y="1"/>
                  </a:moveTo>
                  <a:cubicBezTo>
                    <a:pt x="444" y="1"/>
                    <a:pt x="0" y="482"/>
                    <a:pt x="0" y="1073"/>
                  </a:cubicBezTo>
                  <a:lnTo>
                    <a:pt x="0" y="10685"/>
                  </a:lnTo>
                  <a:cubicBezTo>
                    <a:pt x="0" y="11277"/>
                    <a:pt x="444" y="11758"/>
                    <a:pt x="1073" y="11758"/>
                  </a:cubicBezTo>
                  <a:cubicBezTo>
                    <a:pt x="1664" y="11758"/>
                    <a:pt x="2108" y="11277"/>
                    <a:pt x="2108" y="10685"/>
                  </a:cubicBezTo>
                  <a:lnTo>
                    <a:pt x="2108" y="1073"/>
                  </a:lnTo>
                  <a:cubicBezTo>
                    <a:pt x="2108" y="482"/>
                    <a:pt x="1664" y="1"/>
                    <a:pt x="1073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5570575" y="1328485"/>
              <a:ext cx="463020" cy="173061"/>
            </a:xfrm>
            <a:custGeom>
              <a:avLst/>
              <a:gdLst/>
              <a:ahLst/>
              <a:cxnLst/>
              <a:rect l="l" t="t" r="r" b="b"/>
              <a:pathLst>
                <a:path w="30243" h="9909" extrusionOk="0">
                  <a:moveTo>
                    <a:pt x="24734" y="0"/>
                  </a:moveTo>
                  <a:lnTo>
                    <a:pt x="6766" y="481"/>
                  </a:lnTo>
                  <a:cubicBezTo>
                    <a:pt x="4917" y="518"/>
                    <a:pt x="2699" y="1442"/>
                    <a:pt x="1738" y="2515"/>
                  </a:cubicBezTo>
                  <a:lnTo>
                    <a:pt x="0" y="4474"/>
                  </a:lnTo>
                  <a:lnTo>
                    <a:pt x="0" y="7764"/>
                  </a:lnTo>
                  <a:lnTo>
                    <a:pt x="703" y="7764"/>
                  </a:lnTo>
                  <a:lnTo>
                    <a:pt x="1220" y="6803"/>
                  </a:lnTo>
                  <a:cubicBezTo>
                    <a:pt x="1555" y="6082"/>
                    <a:pt x="2267" y="5684"/>
                    <a:pt x="3006" y="5684"/>
                  </a:cubicBezTo>
                  <a:cubicBezTo>
                    <a:pt x="3327" y="5684"/>
                    <a:pt x="3654" y="5759"/>
                    <a:pt x="3956" y="5916"/>
                  </a:cubicBezTo>
                  <a:cubicBezTo>
                    <a:pt x="4659" y="6286"/>
                    <a:pt x="5065" y="7025"/>
                    <a:pt x="5065" y="7764"/>
                  </a:cubicBezTo>
                  <a:lnTo>
                    <a:pt x="5805" y="9909"/>
                  </a:lnTo>
                  <a:cubicBezTo>
                    <a:pt x="5805" y="9909"/>
                    <a:pt x="6766" y="8910"/>
                    <a:pt x="7173" y="7690"/>
                  </a:cubicBezTo>
                  <a:cubicBezTo>
                    <a:pt x="7536" y="6493"/>
                    <a:pt x="8646" y="5545"/>
                    <a:pt x="10434" y="5545"/>
                  </a:cubicBezTo>
                  <a:cubicBezTo>
                    <a:pt x="10468" y="5545"/>
                    <a:pt x="10503" y="5545"/>
                    <a:pt x="10537" y="5546"/>
                  </a:cubicBezTo>
                  <a:lnTo>
                    <a:pt x="30242" y="5953"/>
                  </a:lnTo>
                  <a:lnTo>
                    <a:pt x="24734" y="0"/>
                  </a:ln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5527976" y="1402886"/>
              <a:ext cx="74886" cy="181304"/>
            </a:xfrm>
            <a:custGeom>
              <a:avLst/>
              <a:gdLst/>
              <a:ahLst/>
              <a:cxnLst/>
              <a:rect l="l" t="t" r="r" b="b"/>
              <a:pathLst>
                <a:path w="4289" h="10381" extrusionOk="0">
                  <a:moveTo>
                    <a:pt x="3177" y="0"/>
                  </a:moveTo>
                  <a:cubicBezTo>
                    <a:pt x="2776" y="0"/>
                    <a:pt x="2395" y="206"/>
                    <a:pt x="2219" y="584"/>
                  </a:cubicBezTo>
                  <a:lnTo>
                    <a:pt x="148" y="4466"/>
                  </a:lnTo>
                  <a:cubicBezTo>
                    <a:pt x="37" y="4613"/>
                    <a:pt x="0" y="4798"/>
                    <a:pt x="0" y="4983"/>
                  </a:cubicBezTo>
                  <a:lnTo>
                    <a:pt x="0" y="9272"/>
                  </a:lnTo>
                  <a:cubicBezTo>
                    <a:pt x="0" y="9900"/>
                    <a:pt x="518" y="10381"/>
                    <a:pt x="1109" y="10381"/>
                  </a:cubicBezTo>
                  <a:cubicBezTo>
                    <a:pt x="1701" y="10381"/>
                    <a:pt x="2219" y="9900"/>
                    <a:pt x="2219" y="9272"/>
                  </a:cubicBezTo>
                  <a:lnTo>
                    <a:pt x="2219" y="5205"/>
                  </a:lnTo>
                  <a:lnTo>
                    <a:pt x="4178" y="1582"/>
                  </a:lnTo>
                  <a:cubicBezTo>
                    <a:pt x="4252" y="1434"/>
                    <a:pt x="4289" y="1249"/>
                    <a:pt x="4289" y="1064"/>
                  </a:cubicBezTo>
                  <a:cubicBezTo>
                    <a:pt x="4289" y="658"/>
                    <a:pt x="4067" y="288"/>
                    <a:pt x="3734" y="140"/>
                  </a:cubicBezTo>
                  <a:cubicBezTo>
                    <a:pt x="3557" y="46"/>
                    <a:pt x="3365" y="0"/>
                    <a:pt x="3177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5728075" y="1320735"/>
              <a:ext cx="315603" cy="152400"/>
            </a:xfrm>
            <a:custGeom>
              <a:avLst/>
              <a:gdLst/>
              <a:ahLst/>
              <a:cxnLst/>
              <a:rect l="l" t="t" r="r" b="b"/>
              <a:pathLst>
                <a:path w="25732" h="8726" extrusionOk="0">
                  <a:moveTo>
                    <a:pt x="25732" y="1"/>
                  </a:moveTo>
                  <a:lnTo>
                    <a:pt x="0" y="444"/>
                  </a:lnTo>
                  <a:lnTo>
                    <a:pt x="0" y="7099"/>
                  </a:lnTo>
                  <a:lnTo>
                    <a:pt x="25732" y="8726"/>
                  </a:lnTo>
                  <a:lnTo>
                    <a:pt x="257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" name="Google Shape;854;p36"/>
          <p:cNvSpPr/>
          <p:nvPr/>
        </p:nvSpPr>
        <p:spPr>
          <a:xfrm>
            <a:off x="1381960" y="154539"/>
            <a:ext cx="920950" cy="921198"/>
          </a:xfrm>
          <a:custGeom>
            <a:avLst/>
            <a:gdLst/>
            <a:ahLst/>
            <a:cxnLst/>
            <a:rect l="l" t="t" r="r" b="b"/>
            <a:pathLst>
              <a:path w="58563" h="58562" extrusionOk="0">
                <a:moveTo>
                  <a:pt x="1" y="0"/>
                </a:moveTo>
                <a:lnTo>
                  <a:pt x="1" y="58562"/>
                </a:lnTo>
                <a:lnTo>
                  <a:pt x="58562" y="58562"/>
                </a:lnTo>
                <a:lnTo>
                  <a:pt x="58562" y="0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smtClean="0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rPr>
              <a:t>Tin</a:t>
            </a:r>
            <a:endParaRPr sz="1200"/>
          </a:p>
        </p:txBody>
      </p:sp>
      <p:grpSp>
        <p:nvGrpSpPr>
          <p:cNvPr id="855" name="Google Shape;855;p36"/>
          <p:cNvGrpSpPr/>
          <p:nvPr/>
        </p:nvGrpSpPr>
        <p:grpSpPr>
          <a:xfrm>
            <a:off x="329717" y="1214162"/>
            <a:ext cx="953372" cy="954231"/>
            <a:chOff x="5039050" y="3226265"/>
            <a:chExt cx="1021864" cy="1022785"/>
          </a:xfrm>
        </p:grpSpPr>
        <p:sp>
          <p:nvSpPr>
            <p:cNvPr id="856" name="Google Shape;856;p36"/>
            <p:cNvSpPr/>
            <p:nvPr/>
          </p:nvSpPr>
          <p:spPr>
            <a:xfrm>
              <a:off x="5039050" y="3226265"/>
              <a:ext cx="1021864" cy="1022785"/>
            </a:xfrm>
            <a:custGeom>
              <a:avLst/>
              <a:gdLst/>
              <a:ahLst/>
              <a:cxnLst/>
              <a:rect l="l" t="t" r="r" b="b"/>
              <a:pathLst>
                <a:path w="58526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7" name="Google Shape;857;p36"/>
            <p:cNvGrpSpPr/>
            <p:nvPr/>
          </p:nvGrpSpPr>
          <p:grpSpPr>
            <a:xfrm>
              <a:off x="5108440" y="3413361"/>
              <a:ext cx="826335" cy="818180"/>
              <a:chOff x="3116775" y="792675"/>
              <a:chExt cx="1351325" cy="1337114"/>
            </a:xfrm>
          </p:grpSpPr>
          <p:sp>
            <p:nvSpPr>
              <p:cNvPr id="858" name="Google Shape;858;p36"/>
              <p:cNvSpPr/>
              <p:nvPr/>
            </p:nvSpPr>
            <p:spPr>
              <a:xfrm>
                <a:off x="3345075" y="792675"/>
                <a:ext cx="983450" cy="335525"/>
              </a:xfrm>
              <a:custGeom>
                <a:avLst/>
                <a:gdLst/>
                <a:ahLst/>
                <a:cxnLst/>
                <a:rect l="l" t="t" r="r" b="b"/>
                <a:pathLst>
                  <a:path w="39338" h="13421" extrusionOk="0">
                    <a:moveTo>
                      <a:pt x="1812" y="0"/>
                    </a:moveTo>
                    <a:cubicBezTo>
                      <a:pt x="851" y="0"/>
                      <a:pt x="1" y="777"/>
                      <a:pt x="1" y="1812"/>
                    </a:cubicBezTo>
                    <a:lnTo>
                      <a:pt x="1" y="1849"/>
                    </a:lnTo>
                    <a:cubicBezTo>
                      <a:pt x="1" y="2810"/>
                      <a:pt x="814" y="3661"/>
                      <a:pt x="1812" y="3661"/>
                    </a:cubicBezTo>
                    <a:lnTo>
                      <a:pt x="8467" y="3661"/>
                    </a:lnTo>
                    <a:cubicBezTo>
                      <a:pt x="9317" y="3661"/>
                      <a:pt x="9946" y="4289"/>
                      <a:pt x="9946" y="5102"/>
                    </a:cubicBezTo>
                    <a:lnTo>
                      <a:pt x="9946" y="6692"/>
                    </a:lnTo>
                    <a:lnTo>
                      <a:pt x="10316" y="6692"/>
                    </a:lnTo>
                    <a:lnTo>
                      <a:pt x="10316" y="5102"/>
                    </a:lnTo>
                    <a:cubicBezTo>
                      <a:pt x="10316" y="4067"/>
                      <a:pt x="9539" y="3291"/>
                      <a:pt x="8504" y="3291"/>
                    </a:cubicBezTo>
                    <a:lnTo>
                      <a:pt x="1849" y="3291"/>
                    </a:lnTo>
                    <a:cubicBezTo>
                      <a:pt x="1036" y="3291"/>
                      <a:pt x="370" y="2625"/>
                      <a:pt x="370" y="1812"/>
                    </a:cubicBezTo>
                    <a:lnTo>
                      <a:pt x="370" y="1775"/>
                    </a:lnTo>
                    <a:cubicBezTo>
                      <a:pt x="370" y="925"/>
                      <a:pt x="1036" y="259"/>
                      <a:pt x="1849" y="259"/>
                    </a:cubicBezTo>
                    <a:lnTo>
                      <a:pt x="37600" y="259"/>
                    </a:lnTo>
                    <a:cubicBezTo>
                      <a:pt x="38376" y="259"/>
                      <a:pt x="39079" y="925"/>
                      <a:pt x="39079" y="1775"/>
                    </a:cubicBezTo>
                    <a:lnTo>
                      <a:pt x="39079" y="13421"/>
                    </a:lnTo>
                    <a:lnTo>
                      <a:pt x="39338" y="13421"/>
                    </a:lnTo>
                    <a:lnTo>
                      <a:pt x="39338" y="1812"/>
                    </a:lnTo>
                    <a:cubicBezTo>
                      <a:pt x="39338" y="851"/>
                      <a:pt x="38561" y="0"/>
                      <a:pt x="37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6"/>
              <p:cNvSpPr/>
              <p:nvPr/>
            </p:nvSpPr>
            <p:spPr>
              <a:xfrm>
                <a:off x="4198175" y="1083825"/>
                <a:ext cx="256050" cy="406700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16268" extrusionOk="0">
                    <a:moveTo>
                      <a:pt x="5103" y="0"/>
                    </a:moveTo>
                    <a:cubicBezTo>
                      <a:pt x="2293" y="0"/>
                      <a:pt x="1" y="1886"/>
                      <a:pt x="1" y="7025"/>
                    </a:cubicBezTo>
                    <a:cubicBezTo>
                      <a:pt x="1" y="12127"/>
                      <a:pt x="2256" y="16267"/>
                      <a:pt x="5103" y="16267"/>
                    </a:cubicBezTo>
                    <a:cubicBezTo>
                      <a:pt x="7949" y="16267"/>
                      <a:pt x="10242" y="12164"/>
                      <a:pt x="10242" y="7025"/>
                    </a:cubicBezTo>
                    <a:cubicBezTo>
                      <a:pt x="10242" y="1886"/>
                      <a:pt x="7949" y="0"/>
                      <a:pt x="5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6"/>
              <p:cNvSpPr/>
              <p:nvPr/>
            </p:nvSpPr>
            <p:spPr>
              <a:xfrm>
                <a:off x="4330350" y="1083825"/>
                <a:ext cx="122950" cy="227375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9095" extrusionOk="0">
                    <a:moveTo>
                      <a:pt x="1" y="0"/>
                    </a:moveTo>
                    <a:lnTo>
                      <a:pt x="1" y="9095"/>
                    </a:lnTo>
                    <a:cubicBezTo>
                      <a:pt x="1997" y="9021"/>
                      <a:pt x="3772" y="7986"/>
                      <a:pt x="4918" y="6470"/>
                    </a:cubicBezTo>
                    <a:cubicBezTo>
                      <a:pt x="4770" y="1886"/>
                      <a:pt x="2662" y="148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6"/>
              <p:cNvSpPr/>
              <p:nvPr/>
            </p:nvSpPr>
            <p:spPr>
              <a:xfrm>
                <a:off x="4197250" y="1083825"/>
                <a:ext cx="122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4881" h="9169" extrusionOk="0">
                    <a:moveTo>
                      <a:pt x="4881" y="0"/>
                    </a:moveTo>
                    <a:cubicBezTo>
                      <a:pt x="2256" y="111"/>
                      <a:pt x="186" y="1886"/>
                      <a:pt x="1" y="6470"/>
                    </a:cubicBezTo>
                    <a:cubicBezTo>
                      <a:pt x="1147" y="8060"/>
                      <a:pt x="2884" y="9058"/>
                      <a:pt x="4881" y="9169"/>
                    </a:cubicBezTo>
                    <a:lnTo>
                      <a:pt x="48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6"/>
              <p:cNvSpPr/>
              <p:nvPr/>
            </p:nvSpPr>
            <p:spPr>
              <a:xfrm>
                <a:off x="4319250" y="1083825"/>
                <a:ext cx="12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" extrusionOk="0">
                    <a:moveTo>
                      <a:pt x="1" y="0"/>
                    </a:moveTo>
                    <a:lnTo>
                      <a:pt x="223" y="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6"/>
              <p:cNvSpPr/>
              <p:nvPr/>
            </p:nvSpPr>
            <p:spPr>
              <a:xfrm>
                <a:off x="4172300" y="1304825"/>
                <a:ext cx="97075" cy="2281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9124" extrusionOk="0">
                    <a:moveTo>
                      <a:pt x="1258" y="1"/>
                    </a:moveTo>
                    <a:cubicBezTo>
                      <a:pt x="1173" y="1"/>
                      <a:pt x="1086" y="11"/>
                      <a:pt x="999" y="33"/>
                    </a:cubicBezTo>
                    <a:cubicBezTo>
                      <a:pt x="370" y="181"/>
                      <a:pt x="1" y="736"/>
                      <a:pt x="148" y="1327"/>
                    </a:cubicBezTo>
                    <a:lnTo>
                      <a:pt x="1627" y="8278"/>
                    </a:lnTo>
                    <a:cubicBezTo>
                      <a:pt x="1753" y="8781"/>
                      <a:pt x="2173" y="9124"/>
                      <a:pt x="2660" y="9124"/>
                    </a:cubicBezTo>
                    <a:cubicBezTo>
                      <a:pt x="2746" y="9124"/>
                      <a:pt x="2833" y="9113"/>
                      <a:pt x="2921" y="9091"/>
                    </a:cubicBezTo>
                    <a:cubicBezTo>
                      <a:pt x="3513" y="8943"/>
                      <a:pt x="3882" y="8389"/>
                      <a:pt x="3772" y="7797"/>
                    </a:cubicBezTo>
                    <a:lnTo>
                      <a:pt x="2293" y="884"/>
                    </a:lnTo>
                    <a:cubicBezTo>
                      <a:pt x="2167" y="348"/>
                      <a:pt x="1746" y="1"/>
                      <a:pt x="1258" y="1"/>
                    </a:cubicBezTo>
                    <a:close/>
                  </a:path>
                </a:pathLst>
              </a:custGeom>
              <a:solidFill>
                <a:srgbClr val="D3A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6"/>
              <p:cNvSpPr/>
              <p:nvPr/>
            </p:nvSpPr>
            <p:spPr>
              <a:xfrm>
                <a:off x="4209275" y="1447975"/>
                <a:ext cx="83200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661" extrusionOk="0">
                    <a:moveTo>
                      <a:pt x="0" y="1"/>
                    </a:moveTo>
                    <a:lnTo>
                      <a:pt x="0" y="1997"/>
                    </a:lnTo>
                    <a:cubicBezTo>
                      <a:pt x="0" y="2921"/>
                      <a:pt x="740" y="3661"/>
                      <a:pt x="1664" y="3661"/>
                    </a:cubicBezTo>
                    <a:cubicBezTo>
                      <a:pt x="2588" y="3661"/>
                      <a:pt x="3328" y="2921"/>
                      <a:pt x="3328" y="1997"/>
                    </a:cubicBezTo>
                    <a:lnTo>
                      <a:pt x="3328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6"/>
              <p:cNvSpPr/>
              <p:nvPr/>
            </p:nvSpPr>
            <p:spPr>
              <a:xfrm>
                <a:off x="4243488" y="1514524"/>
                <a:ext cx="210708" cy="615266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26361" extrusionOk="0">
                    <a:moveTo>
                      <a:pt x="370" y="1"/>
                    </a:moveTo>
                    <a:lnTo>
                      <a:pt x="0" y="26361"/>
                    </a:lnTo>
                    <a:lnTo>
                      <a:pt x="8430" y="26361"/>
                    </a:lnTo>
                    <a:lnTo>
                      <a:pt x="8134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6"/>
              <p:cNvSpPr/>
              <p:nvPr/>
            </p:nvSpPr>
            <p:spPr>
              <a:xfrm>
                <a:off x="4239777" y="1576462"/>
                <a:ext cx="218150" cy="55039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33201" extrusionOk="0">
                    <a:moveTo>
                      <a:pt x="0" y="1"/>
                    </a:moveTo>
                    <a:lnTo>
                      <a:pt x="0" y="33200"/>
                    </a:lnTo>
                    <a:lnTo>
                      <a:pt x="8725" y="33200"/>
                    </a:lnTo>
                    <a:lnTo>
                      <a:pt x="8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6"/>
              <p:cNvSpPr/>
              <p:nvPr/>
            </p:nvSpPr>
            <p:spPr>
              <a:xfrm>
                <a:off x="4241625" y="1337075"/>
                <a:ext cx="2264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8097" extrusionOk="0">
                    <a:moveTo>
                      <a:pt x="0" y="0"/>
                    </a:moveTo>
                    <a:lnTo>
                      <a:pt x="0" y="6803"/>
                    </a:lnTo>
                    <a:cubicBezTo>
                      <a:pt x="0" y="7542"/>
                      <a:pt x="629" y="8097"/>
                      <a:pt x="1294" y="8097"/>
                    </a:cubicBezTo>
                    <a:lnTo>
                      <a:pt x="7764" y="8097"/>
                    </a:lnTo>
                    <a:cubicBezTo>
                      <a:pt x="8504" y="8097"/>
                      <a:pt x="9058" y="7468"/>
                      <a:pt x="9058" y="6803"/>
                    </a:cubicBez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6"/>
              <p:cNvSpPr/>
              <p:nvPr/>
            </p:nvSpPr>
            <p:spPr>
              <a:xfrm>
                <a:off x="4239775" y="1155900"/>
                <a:ext cx="52700" cy="3882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5529" extrusionOk="0">
                    <a:moveTo>
                      <a:pt x="1073" y="1"/>
                    </a:moveTo>
                    <a:cubicBezTo>
                      <a:pt x="444" y="1"/>
                      <a:pt x="0" y="445"/>
                      <a:pt x="0" y="1036"/>
                    </a:cubicBezTo>
                    <a:lnTo>
                      <a:pt x="0" y="14456"/>
                    </a:lnTo>
                    <a:cubicBezTo>
                      <a:pt x="0" y="15048"/>
                      <a:pt x="444" y="15529"/>
                      <a:pt x="1073" y="15529"/>
                    </a:cubicBezTo>
                    <a:cubicBezTo>
                      <a:pt x="1664" y="15529"/>
                      <a:pt x="2108" y="15048"/>
                      <a:pt x="2108" y="14456"/>
                    </a:cubicBezTo>
                    <a:lnTo>
                      <a:pt x="2108" y="1036"/>
                    </a:lnTo>
                    <a:cubicBezTo>
                      <a:pt x="2108" y="445"/>
                      <a:pt x="1664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6"/>
              <p:cNvSpPr/>
              <p:nvPr/>
            </p:nvSpPr>
            <p:spPr>
              <a:xfrm>
                <a:off x="4298925" y="1134650"/>
                <a:ext cx="52700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1137" extrusionOk="0">
                    <a:moveTo>
                      <a:pt x="1036" y="1"/>
                    </a:moveTo>
                    <a:cubicBezTo>
                      <a:pt x="444" y="1"/>
                      <a:pt x="1" y="481"/>
                      <a:pt x="1" y="1073"/>
                    </a:cubicBezTo>
                    <a:lnTo>
                      <a:pt x="1" y="10168"/>
                    </a:lnTo>
                    <a:cubicBezTo>
                      <a:pt x="1" y="10722"/>
                      <a:pt x="444" y="11129"/>
                      <a:pt x="1036" y="11129"/>
                    </a:cubicBezTo>
                    <a:cubicBezTo>
                      <a:pt x="1082" y="11134"/>
                      <a:pt x="1127" y="11137"/>
                      <a:pt x="1171" y="11137"/>
                    </a:cubicBezTo>
                    <a:cubicBezTo>
                      <a:pt x="1727" y="11137"/>
                      <a:pt x="2108" y="10716"/>
                      <a:pt x="2108" y="10168"/>
                    </a:cubicBezTo>
                    <a:lnTo>
                      <a:pt x="2108" y="1073"/>
                    </a:lnTo>
                    <a:cubicBezTo>
                      <a:pt x="2108" y="481"/>
                      <a:pt x="1664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6"/>
              <p:cNvSpPr/>
              <p:nvPr/>
            </p:nvSpPr>
            <p:spPr>
              <a:xfrm>
                <a:off x="4357150" y="1155900"/>
                <a:ext cx="53625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0464" extrusionOk="0">
                    <a:moveTo>
                      <a:pt x="1073" y="1"/>
                    </a:moveTo>
                    <a:cubicBezTo>
                      <a:pt x="481" y="1"/>
                      <a:pt x="1" y="445"/>
                      <a:pt x="1" y="1036"/>
                    </a:cubicBezTo>
                    <a:lnTo>
                      <a:pt x="1" y="9428"/>
                    </a:lnTo>
                    <a:cubicBezTo>
                      <a:pt x="1" y="10020"/>
                      <a:pt x="481" y="10464"/>
                      <a:pt x="1073" y="10464"/>
                    </a:cubicBezTo>
                    <a:cubicBezTo>
                      <a:pt x="1664" y="10464"/>
                      <a:pt x="2145" y="10020"/>
                      <a:pt x="2145" y="9428"/>
                    </a:cubicBezTo>
                    <a:lnTo>
                      <a:pt x="2145" y="1036"/>
                    </a:lnTo>
                    <a:cubicBezTo>
                      <a:pt x="2145" y="445"/>
                      <a:pt x="1664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6"/>
              <p:cNvSpPr/>
              <p:nvPr/>
            </p:nvSpPr>
            <p:spPr>
              <a:xfrm>
                <a:off x="4417225" y="1200275"/>
                <a:ext cx="50875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0833" extrusionOk="0">
                    <a:moveTo>
                      <a:pt x="1036" y="1"/>
                    </a:moveTo>
                    <a:cubicBezTo>
                      <a:pt x="481" y="1"/>
                      <a:pt x="1" y="481"/>
                      <a:pt x="1" y="1036"/>
                    </a:cubicBezTo>
                    <a:lnTo>
                      <a:pt x="1" y="9798"/>
                    </a:lnTo>
                    <a:cubicBezTo>
                      <a:pt x="1" y="10352"/>
                      <a:pt x="481" y="10833"/>
                      <a:pt x="1036" y="10833"/>
                    </a:cubicBezTo>
                    <a:cubicBezTo>
                      <a:pt x="1591" y="10833"/>
                      <a:pt x="2034" y="10352"/>
                      <a:pt x="2034" y="9798"/>
                    </a:cubicBezTo>
                    <a:lnTo>
                      <a:pt x="2034" y="1036"/>
                    </a:lnTo>
                    <a:cubicBezTo>
                      <a:pt x="2034" y="481"/>
                      <a:pt x="1591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6"/>
              <p:cNvSpPr/>
              <p:nvPr/>
            </p:nvSpPr>
            <p:spPr>
              <a:xfrm>
                <a:off x="3116775" y="945175"/>
                <a:ext cx="1017650" cy="439975"/>
              </a:xfrm>
              <a:custGeom>
                <a:avLst/>
                <a:gdLst/>
                <a:ahLst/>
                <a:cxnLst/>
                <a:rect l="l" t="t" r="r" b="b"/>
                <a:pathLst>
                  <a:path w="40706" h="17599" extrusionOk="0">
                    <a:moveTo>
                      <a:pt x="999" y="1"/>
                    </a:moveTo>
                    <a:cubicBezTo>
                      <a:pt x="445" y="1"/>
                      <a:pt x="1" y="481"/>
                      <a:pt x="1" y="1036"/>
                    </a:cubicBezTo>
                    <a:lnTo>
                      <a:pt x="1" y="16600"/>
                    </a:lnTo>
                    <a:cubicBezTo>
                      <a:pt x="1" y="17155"/>
                      <a:pt x="445" y="17599"/>
                      <a:pt x="999" y="17599"/>
                    </a:cubicBezTo>
                    <a:lnTo>
                      <a:pt x="39708" y="17599"/>
                    </a:lnTo>
                    <a:cubicBezTo>
                      <a:pt x="40262" y="17599"/>
                      <a:pt x="40706" y="17155"/>
                      <a:pt x="40706" y="16600"/>
                    </a:cubicBezTo>
                    <a:lnTo>
                      <a:pt x="40706" y="1036"/>
                    </a:lnTo>
                    <a:cubicBezTo>
                      <a:pt x="40706" y="481"/>
                      <a:pt x="40225" y="1"/>
                      <a:pt x="39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6"/>
              <p:cNvSpPr/>
              <p:nvPr/>
            </p:nvSpPr>
            <p:spPr>
              <a:xfrm>
                <a:off x="321105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6"/>
              <p:cNvSpPr/>
              <p:nvPr/>
            </p:nvSpPr>
            <p:spPr>
              <a:xfrm>
                <a:off x="330717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6"/>
              <p:cNvSpPr/>
              <p:nvPr/>
            </p:nvSpPr>
            <p:spPr>
              <a:xfrm>
                <a:off x="3403300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6"/>
              <p:cNvSpPr/>
              <p:nvPr/>
            </p:nvSpPr>
            <p:spPr>
              <a:xfrm>
                <a:off x="349942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6"/>
              <p:cNvSpPr/>
              <p:nvPr/>
            </p:nvSpPr>
            <p:spPr>
              <a:xfrm>
                <a:off x="359370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6"/>
              <p:cNvSpPr/>
              <p:nvPr/>
            </p:nvSpPr>
            <p:spPr>
              <a:xfrm>
                <a:off x="368982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6"/>
              <p:cNvSpPr/>
              <p:nvPr/>
            </p:nvSpPr>
            <p:spPr>
              <a:xfrm>
                <a:off x="3785950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6"/>
              <p:cNvSpPr/>
              <p:nvPr/>
            </p:nvSpPr>
            <p:spPr>
              <a:xfrm>
                <a:off x="388115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6"/>
              <p:cNvSpPr/>
              <p:nvPr/>
            </p:nvSpPr>
            <p:spPr>
              <a:xfrm>
                <a:off x="397727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6"/>
              <p:cNvSpPr/>
              <p:nvPr/>
            </p:nvSpPr>
            <p:spPr>
              <a:xfrm>
                <a:off x="3211050" y="1246500"/>
                <a:ext cx="628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515" y="2292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6"/>
              <p:cNvSpPr/>
              <p:nvPr/>
            </p:nvSpPr>
            <p:spPr>
              <a:xfrm>
                <a:off x="3785950" y="1246500"/>
                <a:ext cx="619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478" y="229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6"/>
              <p:cNvSpPr/>
              <p:nvPr/>
            </p:nvSpPr>
            <p:spPr>
              <a:xfrm>
                <a:off x="3881150" y="1246500"/>
                <a:ext cx="628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515" y="2292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6"/>
              <p:cNvSpPr/>
              <p:nvPr/>
            </p:nvSpPr>
            <p:spPr>
              <a:xfrm>
                <a:off x="3977275" y="1246500"/>
                <a:ext cx="619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478" y="229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6"/>
              <p:cNvSpPr/>
              <p:nvPr/>
            </p:nvSpPr>
            <p:spPr>
              <a:xfrm>
                <a:off x="321105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6"/>
              <p:cNvSpPr/>
              <p:nvPr/>
            </p:nvSpPr>
            <p:spPr>
              <a:xfrm>
                <a:off x="330717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6"/>
              <p:cNvSpPr/>
              <p:nvPr/>
            </p:nvSpPr>
            <p:spPr>
              <a:xfrm>
                <a:off x="3403300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6"/>
              <p:cNvSpPr/>
              <p:nvPr/>
            </p:nvSpPr>
            <p:spPr>
              <a:xfrm>
                <a:off x="349942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6"/>
              <p:cNvSpPr/>
              <p:nvPr/>
            </p:nvSpPr>
            <p:spPr>
              <a:xfrm>
                <a:off x="359370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6"/>
              <p:cNvSpPr/>
              <p:nvPr/>
            </p:nvSpPr>
            <p:spPr>
              <a:xfrm>
                <a:off x="368982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6"/>
              <p:cNvSpPr/>
              <p:nvPr/>
            </p:nvSpPr>
            <p:spPr>
              <a:xfrm>
                <a:off x="3785950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6"/>
              <p:cNvSpPr/>
              <p:nvPr/>
            </p:nvSpPr>
            <p:spPr>
              <a:xfrm>
                <a:off x="388115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6"/>
              <p:cNvSpPr/>
              <p:nvPr/>
            </p:nvSpPr>
            <p:spPr>
              <a:xfrm>
                <a:off x="397727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6"/>
              <p:cNvSpPr/>
              <p:nvPr/>
            </p:nvSpPr>
            <p:spPr>
              <a:xfrm>
                <a:off x="3307175" y="1246500"/>
                <a:ext cx="45200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18080" y="2292"/>
                    </a:lnTo>
                    <a:lnTo>
                      <a:pt x="180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6"/>
              <p:cNvSpPr/>
              <p:nvPr/>
            </p:nvSpPr>
            <p:spPr>
              <a:xfrm>
                <a:off x="3677825" y="1304825"/>
                <a:ext cx="97075" cy="2281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9124" extrusionOk="0">
                    <a:moveTo>
                      <a:pt x="2661" y="1"/>
                    </a:moveTo>
                    <a:cubicBezTo>
                      <a:pt x="2174" y="1"/>
                      <a:pt x="1753" y="348"/>
                      <a:pt x="1627" y="884"/>
                    </a:cubicBezTo>
                    <a:lnTo>
                      <a:pt x="148" y="7797"/>
                    </a:lnTo>
                    <a:cubicBezTo>
                      <a:pt x="0" y="8389"/>
                      <a:pt x="370" y="8943"/>
                      <a:pt x="998" y="9091"/>
                    </a:cubicBezTo>
                    <a:cubicBezTo>
                      <a:pt x="1087" y="9113"/>
                      <a:pt x="1174" y="9124"/>
                      <a:pt x="1260" y="9124"/>
                    </a:cubicBezTo>
                    <a:cubicBezTo>
                      <a:pt x="1746" y="9124"/>
                      <a:pt x="2167" y="8781"/>
                      <a:pt x="2292" y="8278"/>
                    </a:cubicBezTo>
                    <a:lnTo>
                      <a:pt x="3771" y="1327"/>
                    </a:lnTo>
                    <a:cubicBezTo>
                      <a:pt x="3882" y="736"/>
                      <a:pt x="3512" y="181"/>
                      <a:pt x="2921" y="33"/>
                    </a:cubicBezTo>
                    <a:cubicBezTo>
                      <a:pt x="2833" y="11"/>
                      <a:pt x="2746" y="1"/>
                      <a:pt x="2661" y="1"/>
                    </a:cubicBezTo>
                    <a:close/>
                  </a:path>
                </a:pathLst>
              </a:custGeom>
              <a:solidFill>
                <a:srgbClr val="D3A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6"/>
              <p:cNvSpPr/>
              <p:nvPr/>
            </p:nvSpPr>
            <p:spPr>
              <a:xfrm>
                <a:off x="3653775" y="1447975"/>
                <a:ext cx="83225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661" extrusionOk="0">
                    <a:moveTo>
                      <a:pt x="1" y="1"/>
                    </a:moveTo>
                    <a:lnTo>
                      <a:pt x="1" y="1997"/>
                    </a:lnTo>
                    <a:cubicBezTo>
                      <a:pt x="1" y="2921"/>
                      <a:pt x="740" y="3661"/>
                      <a:pt x="1665" y="3661"/>
                    </a:cubicBezTo>
                    <a:cubicBezTo>
                      <a:pt x="2589" y="3661"/>
                      <a:pt x="3328" y="2921"/>
                      <a:pt x="3328" y="1997"/>
                    </a:cubicBezTo>
                    <a:lnTo>
                      <a:pt x="3328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6"/>
              <p:cNvSpPr/>
              <p:nvPr/>
            </p:nvSpPr>
            <p:spPr>
              <a:xfrm>
                <a:off x="3492984" y="1514522"/>
                <a:ext cx="210750" cy="202452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26361" extrusionOk="0">
                    <a:moveTo>
                      <a:pt x="333" y="1"/>
                    </a:moveTo>
                    <a:lnTo>
                      <a:pt x="0" y="26361"/>
                    </a:lnTo>
                    <a:lnTo>
                      <a:pt x="8429" y="26361"/>
                    </a:ln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6"/>
              <p:cNvSpPr/>
              <p:nvPr/>
            </p:nvSpPr>
            <p:spPr>
              <a:xfrm>
                <a:off x="3488378" y="1576462"/>
                <a:ext cx="218150" cy="55039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33201" extrusionOk="0">
                    <a:moveTo>
                      <a:pt x="0" y="1"/>
                    </a:moveTo>
                    <a:lnTo>
                      <a:pt x="0" y="33200"/>
                    </a:lnTo>
                    <a:lnTo>
                      <a:pt x="8725" y="33200"/>
                    </a:lnTo>
                    <a:lnTo>
                      <a:pt x="8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6"/>
              <p:cNvSpPr/>
              <p:nvPr/>
            </p:nvSpPr>
            <p:spPr>
              <a:xfrm>
                <a:off x="3479100" y="1337075"/>
                <a:ext cx="2264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8097" extrusionOk="0">
                    <a:moveTo>
                      <a:pt x="0" y="0"/>
                    </a:moveTo>
                    <a:lnTo>
                      <a:pt x="0" y="6803"/>
                    </a:lnTo>
                    <a:cubicBezTo>
                      <a:pt x="0" y="7468"/>
                      <a:pt x="555" y="8097"/>
                      <a:pt x="1294" y="8097"/>
                    </a:cubicBezTo>
                    <a:lnTo>
                      <a:pt x="7764" y="8097"/>
                    </a:lnTo>
                    <a:cubicBezTo>
                      <a:pt x="8467" y="8097"/>
                      <a:pt x="9058" y="7542"/>
                      <a:pt x="9058" y="6803"/>
                    </a:cubicBez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6"/>
              <p:cNvSpPr/>
              <p:nvPr/>
            </p:nvSpPr>
            <p:spPr>
              <a:xfrm>
                <a:off x="3654700" y="1155900"/>
                <a:ext cx="53650" cy="38822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5529" extrusionOk="0">
                    <a:moveTo>
                      <a:pt x="1073" y="1"/>
                    </a:moveTo>
                    <a:cubicBezTo>
                      <a:pt x="482" y="1"/>
                      <a:pt x="1" y="445"/>
                      <a:pt x="1" y="1036"/>
                    </a:cubicBezTo>
                    <a:lnTo>
                      <a:pt x="1" y="14456"/>
                    </a:lnTo>
                    <a:cubicBezTo>
                      <a:pt x="1" y="15048"/>
                      <a:pt x="482" y="15529"/>
                      <a:pt x="1073" y="15529"/>
                    </a:cubicBezTo>
                    <a:cubicBezTo>
                      <a:pt x="1665" y="15529"/>
                      <a:pt x="2145" y="15048"/>
                      <a:pt x="2145" y="14456"/>
                    </a:cubicBezTo>
                    <a:lnTo>
                      <a:pt x="2145" y="1036"/>
                    </a:lnTo>
                    <a:cubicBezTo>
                      <a:pt x="2145" y="445"/>
                      <a:pt x="1665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6"/>
              <p:cNvSpPr/>
              <p:nvPr/>
            </p:nvSpPr>
            <p:spPr>
              <a:xfrm>
                <a:off x="3596475" y="1134650"/>
                <a:ext cx="52725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137" extrusionOk="0">
                    <a:moveTo>
                      <a:pt x="1036" y="1"/>
                    </a:moveTo>
                    <a:cubicBezTo>
                      <a:pt x="444" y="1"/>
                      <a:pt x="1" y="481"/>
                      <a:pt x="1" y="1073"/>
                    </a:cubicBezTo>
                    <a:lnTo>
                      <a:pt x="1" y="10168"/>
                    </a:lnTo>
                    <a:cubicBezTo>
                      <a:pt x="1" y="10716"/>
                      <a:pt x="382" y="11137"/>
                      <a:pt x="908" y="11137"/>
                    </a:cubicBezTo>
                    <a:cubicBezTo>
                      <a:pt x="950" y="11137"/>
                      <a:pt x="993" y="11134"/>
                      <a:pt x="1036" y="11129"/>
                    </a:cubicBezTo>
                    <a:cubicBezTo>
                      <a:pt x="1664" y="11129"/>
                      <a:pt x="2108" y="10722"/>
                      <a:pt x="2108" y="10168"/>
                    </a:cubicBezTo>
                    <a:lnTo>
                      <a:pt x="2108" y="1073"/>
                    </a:lnTo>
                    <a:cubicBezTo>
                      <a:pt x="2108" y="481"/>
                      <a:pt x="1664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6"/>
              <p:cNvSpPr/>
              <p:nvPr/>
            </p:nvSpPr>
            <p:spPr>
              <a:xfrm>
                <a:off x="3535475" y="1155900"/>
                <a:ext cx="53625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0464" extrusionOk="0">
                    <a:moveTo>
                      <a:pt x="1073" y="1"/>
                    </a:moveTo>
                    <a:cubicBezTo>
                      <a:pt x="481" y="1"/>
                      <a:pt x="1" y="445"/>
                      <a:pt x="1" y="1036"/>
                    </a:cubicBezTo>
                    <a:lnTo>
                      <a:pt x="1" y="9428"/>
                    </a:lnTo>
                    <a:cubicBezTo>
                      <a:pt x="1" y="10020"/>
                      <a:pt x="481" y="10464"/>
                      <a:pt x="1073" y="10464"/>
                    </a:cubicBezTo>
                    <a:cubicBezTo>
                      <a:pt x="1701" y="10464"/>
                      <a:pt x="2145" y="10020"/>
                      <a:pt x="2145" y="9428"/>
                    </a:cubicBezTo>
                    <a:lnTo>
                      <a:pt x="2145" y="1036"/>
                    </a:lnTo>
                    <a:cubicBezTo>
                      <a:pt x="2145" y="445"/>
                      <a:pt x="1701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6"/>
              <p:cNvSpPr/>
              <p:nvPr/>
            </p:nvSpPr>
            <p:spPr>
              <a:xfrm>
                <a:off x="3478175" y="1200275"/>
                <a:ext cx="50850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10833" extrusionOk="0">
                    <a:moveTo>
                      <a:pt x="1036" y="1"/>
                    </a:moveTo>
                    <a:cubicBezTo>
                      <a:pt x="481" y="1"/>
                      <a:pt x="1" y="481"/>
                      <a:pt x="1" y="1036"/>
                    </a:cubicBezTo>
                    <a:lnTo>
                      <a:pt x="1" y="9798"/>
                    </a:lnTo>
                    <a:cubicBezTo>
                      <a:pt x="1" y="10352"/>
                      <a:pt x="481" y="10833"/>
                      <a:pt x="1036" y="10833"/>
                    </a:cubicBezTo>
                    <a:cubicBezTo>
                      <a:pt x="1590" y="10833"/>
                      <a:pt x="2034" y="10352"/>
                      <a:pt x="2034" y="9798"/>
                    </a:cubicBezTo>
                    <a:lnTo>
                      <a:pt x="2034" y="1036"/>
                    </a:lnTo>
                    <a:cubicBezTo>
                      <a:pt x="2034" y="481"/>
                      <a:pt x="1590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48072" y="3514507"/>
            <a:ext cx="1839074" cy="1701143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48"/>
          <p:cNvSpPr txBox="1">
            <a:spLocks noGrp="1"/>
          </p:cNvSpPr>
          <p:nvPr>
            <p:ph type="title"/>
          </p:nvPr>
        </p:nvSpPr>
        <p:spPr>
          <a:xfrm>
            <a:off x="123291" y="1837738"/>
            <a:ext cx="8856322" cy="12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2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CẢM ƠN CÁC EM ĐÃ </a:t>
            </a:r>
            <a:br>
              <a:rPr lang="vi-VN" sz="42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vi-VN" sz="42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THAM GIA TIẾT HỌC HÔM NAY!</a:t>
            </a:r>
            <a:endParaRPr sz="42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32" name="Google Shape;1632;p48"/>
          <p:cNvSpPr/>
          <p:nvPr/>
        </p:nvSpPr>
        <p:spPr>
          <a:xfrm>
            <a:off x="7415941" y="3576613"/>
            <a:ext cx="1021846" cy="1022803"/>
          </a:xfrm>
          <a:custGeom>
            <a:avLst/>
            <a:gdLst/>
            <a:ahLst/>
            <a:cxnLst/>
            <a:rect l="l" t="t" r="r" b="b"/>
            <a:pathLst>
              <a:path w="58525" h="58563" extrusionOk="0">
                <a:moveTo>
                  <a:pt x="0" y="1"/>
                </a:moveTo>
                <a:lnTo>
                  <a:pt x="0" y="58562"/>
                </a:lnTo>
                <a:lnTo>
                  <a:pt x="58525" y="58562"/>
                </a:lnTo>
                <a:lnTo>
                  <a:pt x="58525" y="1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400" b="1" smtClean="0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rPr>
              <a:t>B</a:t>
            </a:r>
            <a:endParaRPr/>
          </a:p>
        </p:txBody>
      </p:sp>
      <p:sp>
        <p:nvSpPr>
          <p:cNvPr id="1633" name="Google Shape;1633;p48"/>
          <p:cNvSpPr/>
          <p:nvPr/>
        </p:nvSpPr>
        <p:spPr>
          <a:xfrm>
            <a:off x="713235" y="3576613"/>
            <a:ext cx="1021864" cy="1022803"/>
          </a:xfrm>
          <a:custGeom>
            <a:avLst/>
            <a:gdLst/>
            <a:ahLst/>
            <a:cxnLst/>
            <a:rect l="l" t="t" r="r" b="b"/>
            <a:pathLst>
              <a:path w="58526" h="58563" extrusionOk="0">
                <a:moveTo>
                  <a:pt x="0" y="1"/>
                </a:moveTo>
                <a:lnTo>
                  <a:pt x="0" y="58562"/>
                </a:lnTo>
                <a:lnTo>
                  <a:pt x="58525" y="58562"/>
                </a:lnTo>
                <a:lnTo>
                  <a:pt x="58525" y="1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400" b="1" smtClean="0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rPr>
              <a:t>A</a:t>
            </a:r>
            <a:endParaRPr/>
          </a:p>
        </p:txBody>
      </p:sp>
      <p:grpSp>
        <p:nvGrpSpPr>
          <p:cNvPr id="1634" name="Google Shape;1634;p48"/>
          <p:cNvGrpSpPr/>
          <p:nvPr/>
        </p:nvGrpSpPr>
        <p:grpSpPr>
          <a:xfrm>
            <a:off x="7407918" y="539475"/>
            <a:ext cx="1022510" cy="1022803"/>
            <a:chOff x="6221818" y="2048458"/>
            <a:chExt cx="1022510" cy="1022803"/>
          </a:xfrm>
        </p:grpSpPr>
        <p:sp>
          <p:nvSpPr>
            <p:cNvPr id="1635" name="Google Shape;1635;p48"/>
            <p:cNvSpPr/>
            <p:nvPr/>
          </p:nvSpPr>
          <p:spPr>
            <a:xfrm>
              <a:off x="6221818" y="2048458"/>
              <a:ext cx="1022510" cy="1022803"/>
            </a:xfrm>
            <a:custGeom>
              <a:avLst/>
              <a:gdLst/>
              <a:ahLst/>
              <a:cxnLst/>
              <a:rect l="l" t="t" r="r" b="b"/>
              <a:pathLst>
                <a:path w="58563" h="58563" extrusionOk="0">
                  <a:moveTo>
                    <a:pt x="1" y="1"/>
                  </a:moveTo>
                  <a:lnTo>
                    <a:pt x="1" y="58562"/>
                  </a:lnTo>
                  <a:lnTo>
                    <a:pt x="58562" y="58562"/>
                  </a:lnTo>
                  <a:lnTo>
                    <a:pt x="58562" y="1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8"/>
            <p:cNvSpPr/>
            <p:nvPr/>
          </p:nvSpPr>
          <p:spPr>
            <a:xfrm rot="5400000">
              <a:off x="6520394" y="2300153"/>
              <a:ext cx="59056" cy="128489"/>
            </a:xfrm>
            <a:custGeom>
              <a:avLst/>
              <a:gdLst/>
              <a:ahLst/>
              <a:cxnLst/>
              <a:rect l="l" t="t" r="r" b="b"/>
              <a:pathLst>
                <a:path w="3329" h="7247" extrusionOk="0">
                  <a:moveTo>
                    <a:pt x="1664" y="1"/>
                  </a:moveTo>
                  <a:cubicBezTo>
                    <a:pt x="740" y="1"/>
                    <a:pt x="1" y="740"/>
                    <a:pt x="1" y="1664"/>
                  </a:cubicBezTo>
                  <a:lnTo>
                    <a:pt x="1" y="5583"/>
                  </a:lnTo>
                  <a:cubicBezTo>
                    <a:pt x="1" y="6507"/>
                    <a:pt x="740" y="7247"/>
                    <a:pt x="1664" y="7247"/>
                  </a:cubicBezTo>
                  <a:cubicBezTo>
                    <a:pt x="2589" y="7247"/>
                    <a:pt x="3328" y="6507"/>
                    <a:pt x="3328" y="5583"/>
                  </a:cubicBezTo>
                  <a:lnTo>
                    <a:pt x="3328" y="1664"/>
                  </a:lnTo>
                  <a:cubicBezTo>
                    <a:pt x="3328" y="740"/>
                    <a:pt x="2589" y="1"/>
                    <a:pt x="1664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8"/>
            <p:cNvSpPr/>
            <p:nvPr/>
          </p:nvSpPr>
          <p:spPr>
            <a:xfrm rot="5400000">
              <a:off x="6299612" y="2304012"/>
              <a:ext cx="148892" cy="260438"/>
            </a:xfrm>
            <a:custGeom>
              <a:avLst/>
              <a:gdLst/>
              <a:ahLst/>
              <a:cxnLst/>
              <a:rect l="l" t="t" r="r" b="b"/>
              <a:pathLst>
                <a:path w="8393" h="26287" extrusionOk="0">
                  <a:moveTo>
                    <a:pt x="296" y="1"/>
                  </a:moveTo>
                  <a:lnTo>
                    <a:pt x="1" y="26287"/>
                  </a:lnTo>
                  <a:lnTo>
                    <a:pt x="8393" y="26287"/>
                  </a:lnTo>
                  <a:lnTo>
                    <a:pt x="8060" y="1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8"/>
            <p:cNvSpPr/>
            <p:nvPr/>
          </p:nvSpPr>
          <p:spPr>
            <a:xfrm rot="5400000">
              <a:off x="6280165" y="2317743"/>
              <a:ext cx="154799" cy="232313"/>
            </a:xfrm>
            <a:custGeom>
              <a:avLst/>
              <a:gdLst/>
              <a:ahLst/>
              <a:cxnLst/>
              <a:rect l="l" t="t" r="r" b="b"/>
              <a:pathLst>
                <a:path w="8726" h="34051" extrusionOk="0">
                  <a:moveTo>
                    <a:pt x="1" y="0"/>
                  </a:moveTo>
                  <a:lnTo>
                    <a:pt x="1" y="34050"/>
                  </a:lnTo>
                  <a:lnTo>
                    <a:pt x="8726" y="34050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8"/>
            <p:cNvSpPr/>
            <p:nvPr/>
          </p:nvSpPr>
          <p:spPr>
            <a:xfrm rot="5400000">
              <a:off x="6477760" y="2366396"/>
              <a:ext cx="160707" cy="143560"/>
            </a:xfrm>
            <a:custGeom>
              <a:avLst/>
              <a:gdLst/>
              <a:ahLst/>
              <a:cxnLst/>
              <a:rect l="l" t="t" r="r" b="b"/>
              <a:pathLst>
                <a:path w="9059" h="8097" extrusionOk="0">
                  <a:moveTo>
                    <a:pt x="1" y="0"/>
                  </a:moveTo>
                  <a:lnTo>
                    <a:pt x="1" y="6803"/>
                  </a:lnTo>
                  <a:cubicBezTo>
                    <a:pt x="1" y="7542"/>
                    <a:pt x="592" y="8097"/>
                    <a:pt x="1295" y="8097"/>
                  </a:cubicBezTo>
                  <a:lnTo>
                    <a:pt x="7764" y="8097"/>
                  </a:lnTo>
                  <a:cubicBezTo>
                    <a:pt x="8504" y="8097"/>
                    <a:pt x="9058" y="7505"/>
                    <a:pt x="9058" y="6803"/>
                  </a:cubicBezTo>
                  <a:lnTo>
                    <a:pt x="9058" y="0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8"/>
            <p:cNvSpPr/>
            <p:nvPr/>
          </p:nvSpPr>
          <p:spPr>
            <a:xfrm rot="5400000">
              <a:off x="6645605" y="2281797"/>
              <a:ext cx="37414" cy="186839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36" y="1"/>
                  </a:moveTo>
                  <a:cubicBezTo>
                    <a:pt x="444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4" y="10538"/>
                    <a:pt x="1036" y="10538"/>
                  </a:cubicBezTo>
                  <a:cubicBezTo>
                    <a:pt x="1627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27" y="1"/>
                    <a:pt x="1036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8"/>
            <p:cNvSpPr/>
            <p:nvPr/>
          </p:nvSpPr>
          <p:spPr>
            <a:xfrm rot="5400000">
              <a:off x="6655410" y="2317844"/>
              <a:ext cx="38070" cy="198026"/>
            </a:xfrm>
            <a:custGeom>
              <a:avLst/>
              <a:gdLst/>
              <a:ahLst/>
              <a:cxnLst/>
              <a:rect l="l" t="t" r="r" b="b"/>
              <a:pathLst>
                <a:path w="2146" h="11169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0168"/>
                  </a:lnTo>
                  <a:cubicBezTo>
                    <a:pt x="1" y="10722"/>
                    <a:pt x="481" y="11166"/>
                    <a:pt x="1073" y="11166"/>
                  </a:cubicBezTo>
                  <a:cubicBezTo>
                    <a:pt x="1098" y="11167"/>
                    <a:pt x="1123" y="11168"/>
                    <a:pt x="1147" y="11168"/>
                  </a:cubicBezTo>
                  <a:cubicBezTo>
                    <a:pt x="1704" y="11168"/>
                    <a:pt x="2145" y="10770"/>
                    <a:pt x="2145" y="10168"/>
                  </a:cubicBezTo>
                  <a:lnTo>
                    <a:pt x="2145" y="1073"/>
                  </a:lnTo>
                  <a:cubicBezTo>
                    <a:pt x="2145" y="481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8"/>
            <p:cNvSpPr/>
            <p:nvPr/>
          </p:nvSpPr>
          <p:spPr>
            <a:xfrm rot="5400000">
              <a:off x="6645605" y="2365078"/>
              <a:ext cx="37414" cy="186839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73" y="1"/>
                  </a:moveTo>
                  <a:cubicBezTo>
                    <a:pt x="445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5" y="10538"/>
                    <a:pt x="1073" y="10538"/>
                  </a:cubicBezTo>
                  <a:cubicBezTo>
                    <a:pt x="1665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8"/>
            <p:cNvSpPr/>
            <p:nvPr/>
          </p:nvSpPr>
          <p:spPr>
            <a:xfrm rot="5400000">
              <a:off x="6611527" y="2404441"/>
              <a:ext cx="36083" cy="192069"/>
            </a:xfrm>
            <a:custGeom>
              <a:avLst/>
              <a:gdLst/>
              <a:ahLst/>
              <a:cxnLst/>
              <a:rect l="l" t="t" r="r" b="b"/>
              <a:pathLst>
                <a:path w="2034" h="10833" extrusionOk="0">
                  <a:moveTo>
                    <a:pt x="1035" y="1"/>
                  </a:moveTo>
                  <a:cubicBezTo>
                    <a:pt x="481" y="1"/>
                    <a:pt x="0" y="481"/>
                    <a:pt x="0" y="1036"/>
                  </a:cubicBezTo>
                  <a:lnTo>
                    <a:pt x="0" y="9798"/>
                  </a:lnTo>
                  <a:cubicBezTo>
                    <a:pt x="0" y="10352"/>
                    <a:pt x="481" y="10833"/>
                    <a:pt x="1035" y="10833"/>
                  </a:cubicBezTo>
                  <a:cubicBezTo>
                    <a:pt x="1590" y="10833"/>
                    <a:pt x="2033" y="10352"/>
                    <a:pt x="2033" y="9798"/>
                  </a:cubicBezTo>
                  <a:lnTo>
                    <a:pt x="2033" y="1036"/>
                  </a:lnTo>
                  <a:cubicBezTo>
                    <a:pt x="2033" y="481"/>
                    <a:pt x="1590" y="1"/>
                    <a:pt x="1035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8"/>
            <p:cNvSpPr/>
            <p:nvPr/>
          </p:nvSpPr>
          <p:spPr>
            <a:xfrm rot="5400000">
              <a:off x="6516782" y="2363420"/>
              <a:ext cx="67572" cy="68190"/>
            </a:xfrm>
            <a:custGeom>
              <a:avLst/>
              <a:gdLst/>
              <a:ahLst/>
              <a:cxnLst/>
              <a:rect l="l" t="t" r="r" b="b"/>
              <a:pathLst>
                <a:path w="3809" h="3846" extrusionOk="0">
                  <a:moveTo>
                    <a:pt x="185" y="0"/>
                  </a:moveTo>
                  <a:cubicBezTo>
                    <a:pt x="74" y="0"/>
                    <a:pt x="0" y="111"/>
                    <a:pt x="0" y="185"/>
                  </a:cubicBezTo>
                  <a:cubicBezTo>
                    <a:pt x="0" y="296"/>
                    <a:pt x="74" y="370"/>
                    <a:pt x="185" y="370"/>
                  </a:cubicBezTo>
                  <a:cubicBezTo>
                    <a:pt x="1997" y="370"/>
                    <a:pt x="3476" y="1849"/>
                    <a:pt x="3476" y="3660"/>
                  </a:cubicBezTo>
                  <a:cubicBezTo>
                    <a:pt x="3476" y="3734"/>
                    <a:pt x="3550" y="3845"/>
                    <a:pt x="3660" y="3845"/>
                  </a:cubicBezTo>
                  <a:cubicBezTo>
                    <a:pt x="3734" y="3845"/>
                    <a:pt x="3808" y="3734"/>
                    <a:pt x="3771" y="3623"/>
                  </a:cubicBezTo>
                  <a:cubicBezTo>
                    <a:pt x="3771" y="1627"/>
                    <a:pt x="2182" y="0"/>
                    <a:pt x="185" y="0"/>
                  </a:cubicBezTo>
                  <a:close/>
                </a:path>
              </a:pathLst>
            </a:custGeom>
            <a:solidFill>
              <a:srgbClr val="352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8"/>
            <p:cNvSpPr/>
            <p:nvPr/>
          </p:nvSpPr>
          <p:spPr>
            <a:xfrm rot="5400000">
              <a:off x="6566263" y="2431940"/>
              <a:ext cx="118077" cy="6560"/>
            </a:xfrm>
            <a:custGeom>
              <a:avLst/>
              <a:gdLst/>
              <a:ahLst/>
              <a:cxnLst/>
              <a:rect l="l" t="t" r="r" b="b"/>
              <a:pathLst>
                <a:path w="6656" h="370" extrusionOk="0">
                  <a:moveTo>
                    <a:pt x="186" y="0"/>
                  </a:moveTo>
                  <a:cubicBezTo>
                    <a:pt x="75" y="0"/>
                    <a:pt x="1" y="74"/>
                    <a:pt x="1" y="185"/>
                  </a:cubicBezTo>
                  <a:cubicBezTo>
                    <a:pt x="1" y="259"/>
                    <a:pt x="75" y="370"/>
                    <a:pt x="186" y="370"/>
                  </a:cubicBezTo>
                  <a:lnTo>
                    <a:pt x="6471" y="370"/>
                  </a:lnTo>
                  <a:cubicBezTo>
                    <a:pt x="6545" y="370"/>
                    <a:pt x="6582" y="296"/>
                    <a:pt x="6656" y="185"/>
                  </a:cubicBezTo>
                  <a:cubicBezTo>
                    <a:pt x="6656" y="74"/>
                    <a:pt x="6545" y="0"/>
                    <a:pt x="6471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8"/>
            <p:cNvSpPr/>
            <p:nvPr/>
          </p:nvSpPr>
          <p:spPr>
            <a:xfrm rot="5400000">
              <a:off x="6566271" y="2669997"/>
              <a:ext cx="118060" cy="6560"/>
            </a:xfrm>
            <a:custGeom>
              <a:avLst/>
              <a:gdLst/>
              <a:ahLst/>
              <a:cxnLst/>
              <a:rect l="l" t="t" r="r" b="b"/>
              <a:pathLst>
                <a:path w="6655" h="370" extrusionOk="0">
                  <a:moveTo>
                    <a:pt x="185" y="0"/>
                  </a:moveTo>
                  <a:cubicBezTo>
                    <a:pt x="111" y="0"/>
                    <a:pt x="0" y="74"/>
                    <a:pt x="0" y="185"/>
                  </a:cubicBezTo>
                  <a:cubicBezTo>
                    <a:pt x="74" y="296"/>
                    <a:pt x="111" y="370"/>
                    <a:pt x="185" y="370"/>
                  </a:cubicBezTo>
                  <a:lnTo>
                    <a:pt x="6470" y="370"/>
                  </a:lnTo>
                  <a:cubicBezTo>
                    <a:pt x="6581" y="370"/>
                    <a:pt x="6655" y="259"/>
                    <a:pt x="6655" y="185"/>
                  </a:cubicBezTo>
                  <a:cubicBezTo>
                    <a:pt x="6655" y="74"/>
                    <a:pt x="6581" y="0"/>
                    <a:pt x="6470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8"/>
            <p:cNvSpPr/>
            <p:nvPr/>
          </p:nvSpPr>
          <p:spPr>
            <a:xfrm rot="5400000">
              <a:off x="6529540" y="2418176"/>
              <a:ext cx="164645" cy="36063"/>
            </a:xfrm>
            <a:custGeom>
              <a:avLst/>
              <a:gdLst/>
              <a:ahLst/>
              <a:cxnLst/>
              <a:rect l="l" t="t" r="r" b="b"/>
              <a:pathLst>
                <a:path w="9281" h="2034" extrusionOk="0">
                  <a:moveTo>
                    <a:pt x="1" y="0"/>
                  </a:moveTo>
                  <a:lnTo>
                    <a:pt x="1" y="2034"/>
                  </a:lnTo>
                  <a:lnTo>
                    <a:pt x="9280" y="2034"/>
                  </a:lnTo>
                  <a:lnTo>
                    <a:pt x="9280" y="0"/>
                  </a:lnTo>
                  <a:close/>
                </a:path>
              </a:pathLst>
            </a:custGeom>
            <a:solidFill>
              <a:srgbClr val="352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8"/>
            <p:cNvSpPr/>
            <p:nvPr/>
          </p:nvSpPr>
          <p:spPr>
            <a:xfrm rot="5400000">
              <a:off x="6547819" y="2371040"/>
              <a:ext cx="486005" cy="367756"/>
            </a:xfrm>
            <a:custGeom>
              <a:avLst/>
              <a:gdLst/>
              <a:ahLst/>
              <a:cxnLst/>
              <a:rect l="l" t="t" r="r" b="b"/>
              <a:pathLst>
                <a:path w="27396" h="20742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9706"/>
                  </a:lnTo>
                  <a:cubicBezTo>
                    <a:pt x="1" y="20298"/>
                    <a:pt x="481" y="20741"/>
                    <a:pt x="1073" y="20741"/>
                  </a:cubicBezTo>
                  <a:lnTo>
                    <a:pt x="26361" y="20741"/>
                  </a:lnTo>
                  <a:cubicBezTo>
                    <a:pt x="26952" y="20741"/>
                    <a:pt x="27396" y="20298"/>
                    <a:pt x="27396" y="19706"/>
                  </a:cubicBezTo>
                  <a:lnTo>
                    <a:pt x="27396" y="1073"/>
                  </a:lnTo>
                  <a:cubicBezTo>
                    <a:pt x="27396" y="481"/>
                    <a:pt x="26952" y="1"/>
                    <a:pt x="26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8"/>
            <p:cNvSpPr/>
            <p:nvPr/>
          </p:nvSpPr>
          <p:spPr>
            <a:xfrm rot="5400000">
              <a:off x="6580935" y="2402190"/>
              <a:ext cx="434861" cy="305470"/>
            </a:xfrm>
            <a:custGeom>
              <a:avLst/>
              <a:gdLst/>
              <a:ahLst/>
              <a:cxnLst/>
              <a:rect l="l" t="t" r="r" b="b"/>
              <a:pathLst>
                <a:path w="24513" h="17229" extrusionOk="0">
                  <a:moveTo>
                    <a:pt x="1" y="1"/>
                  </a:moveTo>
                  <a:lnTo>
                    <a:pt x="1" y="17229"/>
                  </a:lnTo>
                  <a:lnTo>
                    <a:pt x="24512" y="17229"/>
                  </a:lnTo>
                  <a:lnTo>
                    <a:pt x="24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8"/>
            <p:cNvSpPr/>
            <p:nvPr/>
          </p:nvSpPr>
          <p:spPr>
            <a:xfrm rot="5400000">
              <a:off x="6536127" y="2262192"/>
              <a:ext cx="68884" cy="161769"/>
            </a:xfrm>
            <a:custGeom>
              <a:avLst/>
              <a:gdLst/>
              <a:ahLst/>
              <a:cxnLst/>
              <a:rect l="l" t="t" r="r" b="b"/>
              <a:pathLst>
                <a:path w="3883" h="9124" extrusionOk="0">
                  <a:moveTo>
                    <a:pt x="1225" y="1"/>
                  </a:moveTo>
                  <a:cubicBezTo>
                    <a:pt x="1139" y="1"/>
                    <a:pt x="1050" y="11"/>
                    <a:pt x="962" y="33"/>
                  </a:cubicBezTo>
                  <a:cubicBezTo>
                    <a:pt x="371" y="181"/>
                    <a:pt x="1" y="736"/>
                    <a:pt x="149" y="1327"/>
                  </a:cubicBezTo>
                  <a:lnTo>
                    <a:pt x="1628" y="8241"/>
                  </a:lnTo>
                  <a:cubicBezTo>
                    <a:pt x="1754" y="8776"/>
                    <a:pt x="2174" y="9124"/>
                    <a:pt x="2662" y="9124"/>
                  </a:cubicBezTo>
                  <a:cubicBezTo>
                    <a:pt x="2747" y="9124"/>
                    <a:pt x="2834" y="9113"/>
                    <a:pt x="2922" y="9091"/>
                  </a:cubicBezTo>
                  <a:cubicBezTo>
                    <a:pt x="3513" y="8943"/>
                    <a:pt x="3883" y="8389"/>
                    <a:pt x="3735" y="7797"/>
                  </a:cubicBezTo>
                  <a:lnTo>
                    <a:pt x="2256" y="847"/>
                  </a:lnTo>
                  <a:cubicBezTo>
                    <a:pt x="2162" y="343"/>
                    <a:pt x="1719" y="1"/>
                    <a:pt x="1225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8"/>
            <p:cNvSpPr/>
            <p:nvPr/>
          </p:nvSpPr>
          <p:spPr>
            <a:xfrm rot="5400000">
              <a:off x="6738677" y="2478509"/>
              <a:ext cx="78712" cy="78686"/>
            </a:xfrm>
            <a:custGeom>
              <a:avLst/>
              <a:gdLst/>
              <a:ahLst/>
              <a:cxnLst/>
              <a:rect l="l" t="t" r="r" b="b"/>
              <a:pathLst>
                <a:path w="4437" h="4438" extrusionOk="0">
                  <a:moveTo>
                    <a:pt x="2219" y="666"/>
                  </a:moveTo>
                  <a:cubicBezTo>
                    <a:pt x="3106" y="666"/>
                    <a:pt x="3771" y="1406"/>
                    <a:pt x="3771" y="2219"/>
                  </a:cubicBezTo>
                  <a:cubicBezTo>
                    <a:pt x="3771" y="3106"/>
                    <a:pt x="3106" y="3809"/>
                    <a:pt x="2219" y="3809"/>
                  </a:cubicBezTo>
                  <a:cubicBezTo>
                    <a:pt x="1331" y="3809"/>
                    <a:pt x="629" y="3106"/>
                    <a:pt x="629" y="2219"/>
                  </a:cubicBezTo>
                  <a:cubicBezTo>
                    <a:pt x="629" y="1332"/>
                    <a:pt x="1331" y="666"/>
                    <a:pt x="2219" y="666"/>
                  </a:cubicBezTo>
                  <a:close/>
                  <a:moveTo>
                    <a:pt x="2219" y="1"/>
                  </a:moveTo>
                  <a:cubicBezTo>
                    <a:pt x="998" y="1"/>
                    <a:pt x="0" y="962"/>
                    <a:pt x="0" y="2219"/>
                  </a:cubicBezTo>
                  <a:cubicBezTo>
                    <a:pt x="0" y="3439"/>
                    <a:pt x="961" y="4437"/>
                    <a:pt x="2219" y="4437"/>
                  </a:cubicBezTo>
                  <a:cubicBezTo>
                    <a:pt x="3476" y="4437"/>
                    <a:pt x="4437" y="3476"/>
                    <a:pt x="4437" y="2219"/>
                  </a:cubicBezTo>
                  <a:cubicBezTo>
                    <a:pt x="4437" y="999"/>
                    <a:pt x="3476" y="1"/>
                    <a:pt x="2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8"/>
            <p:cNvSpPr/>
            <p:nvPr/>
          </p:nvSpPr>
          <p:spPr>
            <a:xfrm rot="5400000">
              <a:off x="6762268" y="2557205"/>
              <a:ext cx="78730" cy="78686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19" y="629"/>
                  </a:moveTo>
                  <a:cubicBezTo>
                    <a:pt x="3106" y="629"/>
                    <a:pt x="3772" y="1332"/>
                    <a:pt x="3772" y="2219"/>
                  </a:cubicBezTo>
                  <a:cubicBezTo>
                    <a:pt x="3772" y="3106"/>
                    <a:pt x="3106" y="3772"/>
                    <a:pt x="2219" y="3772"/>
                  </a:cubicBezTo>
                  <a:cubicBezTo>
                    <a:pt x="1332" y="3772"/>
                    <a:pt x="629" y="3106"/>
                    <a:pt x="629" y="2219"/>
                  </a:cubicBezTo>
                  <a:cubicBezTo>
                    <a:pt x="629" y="1332"/>
                    <a:pt x="1332" y="629"/>
                    <a:pt x="2219" y="629"/>
                  </a:cubicBezTo>
                  <a:close/>
                  <a:moveTo>
                    <a:pt x="2219" y="1"/>
                  </a:moveTo>
                  <a:cubicBezTo>
                    <a:pt x="999" y="1"/>
                    <a:pt x="1" y="962"/>
                    <a:pt x="1" y="2219"/>
                  </a:cubicBezTo>
                  <a:cubicBezTo>
                    <a:pt x="1" y="3402"/>
                    <a:pt x="962" y="4437"/>
                    <a:pt x="2219" y="4437"/>
                  </a:cubicBezTo>
                  <a:cubicBezTo>
                    <a:pt x="3476" y="4437"/>
                    <a:pt x="4437" y="3476"/>
                    <a:pt x="4437" y="2219"/>
                  </a:cubicBezTo>
                  <a:cubicBezTo>
                    <a:pt x="4437" y="999"/>
                    <a:pt x="3476" y="1"/>
                    <a:pt x="2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8"/>
            <p:cNvSpPr/>
            <p:nvPr/>
          </p:nvSpPr>
          <p:spPr>
            <a:xfrm rot="5400000">
              <a:off x="6582785" y="2441996"/>
              <a:ext cx="68884" cy="161538"/>
            </a:xfrm>
            <a:custGeom>
              <a:avLst/>
              <a:gdLst/>
              <a:ahLst/>
              <a:cxnLst/>
              <a:rect l="l" t="t" r="r" b="b"/>
              <a:pathLst>
                <a:path w="3883" h="9111" extrusionOk="0">
                  <a:moveTo>
                    <a:pt x="1223" y="1"/>
                  </a:moveTo>
                  <a:cubicBezTo>
                    <a:pt x="1138" y="1"/>
                    <a:pt x="1050" y="11"/>
                    <a:pt x="962" y="33"/>
                  </a:cubicBezTo>
                  <a:cubicBezTo>
                    <a:pt x="371" y="144"/>
                    <a:pt x="1" y="699"/>
                    <a:pt x="149" y="1327"/>
                  </a:cubicBezTo>
                  <a:lnTo>
                    <a:pt x="1628" y="8241"/>
                  </a:lnTo>
                  <a:cubicBezTo>
                    <a:pt x="1725" y="8762"/>
                    <a:pt x="2167" y="9111"/>
                    <a:pt x="2701" y="9111"/>
                  </a:cubicBezTo>
                  <a:cubicBezTo>
                    <a:pt x="2773" y="9111"/>
                    <a:pt x="2847" y="9104"/>
                    <a:pt x="2922" y="9091"/>
                  </a:cubicBezTo>
                  <a:cubicBezTo>
                    <a:pt x="3513" y="8943"/>
                    <a:pt x="3883" y="8389"/>
                    <a:pt x="3735" y="7797"/>
                  </a:cubicBezTo>
                  <a:lnTo>
                    <a:pt x="2256" y="847"/>
                  </a:lnTo>
                  <a:cubicBezTo>
                    <a:pt x="2130" y="343"/>
                    <a:pt x="1710" y="1"/>
                    <a:pt x="122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8"/>
            <p:cNvSpPr/>
            <p:nvPr/>
          </p:nvSpPr>
          <p:spPr>
            <a:xfrm rot="5400000">
              <a:off x="6566936" y="2479841"/>
              <a:ext cx="59056" cy="128489"/>
            </a:xfrm>
            <a:custGeom>
              <a:avLst/>
              <a:gdLst/>
              <a:ahLst/>
              <a:cxnLst/>
              <a:rect l="l" t="t" r="r" b="b"/>
              <a:pathLst>
                <a:path w="3329" h="7247" extrusionOk="0">
                  <a:moveTo>
                    <a:pt x="1664" y="1"/>
                  </a:moveTo>
                  <a:cubicBezTo>
                    <a:pt x="740" y="1"/>
                    <a:pt x="1" y="740"/>
                    <a:pt x="1" y="1664"/>
                  </a:cubicBezTo>
                  <a:lnTo>
                    <a:pt x="1" y="5583"/>
                  </a:lnTo>
                  <a:cubicBezTo>
                    <a:pt x="1" y="6508"/>
                    <a:pt x="740" y="7247"/>
                    <a:pt x="1664" y="7247"/>
                  </a:cubicBezTo>
                  <a:cubicBezTo>
                    <a:pt x="2589" y="7247"/>
                    <a:pt x="3328" y="6508"/>
                    <a:pt x="3328" y="5583"/>
                  </a:cubicBezTo>
                  <a:lnTo>
                    <a:pt x="3328" y="1664"/>
                  </a:lnTo>
                  <a:cubicBezTo>
                    <a:pt x="3328" y="740"/>
                    <a:pt x="2589" y="1"/>
                    <a:pt x="1664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8"/>
            <p:cNvSpPr/>
            <p:nvPr/>
          </p:nvSpPr>
          <p:spPr>
            <a:xfrm rot="5400000">
              <a:off x="6321421" y="2460517"/>
              <a:ext cx="150205" cy="305490"/>
            </a:xfrm>
            <a:custGeom>
              <a:avLst/>
              <a:gdLst/>
              <a:ahLst/>
              <a:cxnLst/>
              <a:rect l="l" t="t" r="r" b="b"/>
              <a:pathLst>
                <a:path w="8467" h="26324" extrusionOk="0">
                  <a:moveTo>
                    <a:pt x="370" y="1"/>
                  </a:moveTo>
                  <a:lnTo>
                    <a:pt x="1" y="26324"/>
                  </a:lnTo>
                  <a:lnTo>
                    <a:pt x="8467" y="26324"/>
                  </a:lnTo>
                  <a:lnTo>
                    <a:pt x="8134" y="1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8"/>
            <p:cNvSpPr/>
            <p:nvPr/>
          </p:nvSpPr>
          <p:spPr>
            <a:xfrm rot="5400000">
              <a:off x="6299780" y="2477310"/>
              <a:ext cx="155456" cy="271923"/>
            </a:xfrm>
            <a:custGeom>
              <a:avLst/>
              <a:gdLst/>
              <a:ahLst/>
              <a:cxnLst/>
              <a:rect l="l" t="t" r="r" b="b"/>
              <a:pathLst>
                <a:path w="8763" h="25732" extrusionOk="0">
                  <a:moveTo>
                    <a:pt x="1" y="0"/>
                  </a:moveTo>
                  <a:lnTo>
                    <a:pt x="1" y="25732"/>
                  </a:lnTo>
                  <a:lnTo>
                    <a:pt x="8763" y="25732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8"/>
            <p:cNvSpPr/>
            <p:nvPr/>
          </p:nvSpPr>
          <p:spPr>
            <a:xfrm rot="5400000">
              <a:off x="6523647" y="2546085"/>
              <a:ext cx="160707" cy="143560"/>
            </a:xfrm>
            <a:custGeom>
              <a:avLst/>
              <a:gdLst/>
              <a:ahLst/>
              <a:cxnLst/>
              <a:rect l="l" t="t" r="r" b="b"/>
              <a:pathLst>
                <a:path w="9059" h="8097" extrusionOk="0">
                  <a:moveTo>
                    <a:pt x="1" y="0"/>
                  </a:moveTo>
                  <a:lnTo>
                    <a:pt x="1" y="6803"/>
                  </a:lnTo>
                  <a:cubicBezTo>
                    <a:pt x="1" y="7542"/>
                    <a:pt x="592" y="8097"/>
                    <a:pt x="1295" y="8097"/>
                  </a:cubicBezTo>
                  <a:lnTo>
                    <a:pt x="7764" y="8097"/>
                  </a:lnTo>
                  <a:cubicBezTo>
                    <a:pt x="8504" y="8097"/>
                    <a:pt x="9058" y="7505"/>
                    <a:pt x="9058" y="6803"/>
                  </a:cubicBezTo>
                  <a:lnTo>
                    <a:pt x="9058" y="0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8"/>
            <p:cNvSpPr/>
            <p:nvPr/>
          </p:nvSpPr>
          <p:spPr>
            <a:xfrm rot="5400000">
              <a:off x="6692777" y="2489670"/>
              <a:ext cx="38070" cy="213753"/>
            </a:xfrm>
            <a:custGeom>
              <a:avLst/>
              <a:gdLst/>
              <a:ahLst/>
              <a:cxnLst/>
              <a:rect l="l" t="t" r="r" b="b"/>
              <a:pathLst>
                <a:path w="2146" h="12056" extrusionOk="0">
                  <a:moveTo>
                    <a:pt x="1073" y="1"/>
                  </a:moveTo>
                  <a:cubicBezTo>
                    <a:pt x="481" y="1"/>
                    <a:pt x="1" y="444"/>
                    <a:pt x="1" y="1036"/>
                  </a:cubicBezTo>
                  <a:lnTo>
                    <a:pt x="1" y="11092"/>
                  </a:lnTo>
                  <a:cubicBezTo>
                    <a:pt x="1" y="11610"/>
                    <a:pt x="481" y="12053"/>
                    <a:pt x="1073" y="12053"/>
                  </a:cubicBezTo>
                  <a:cubicBezTo>
                    <a:pt x="1098" y="12055"/>
                    <a:pt x="1123" y="12056"/>
                    <a:pt x="1147" y="12056"/>
                  </a:cubicBezTo>
                  <a:cubicBezTo>
                    <a:pt x="1704" y="12056"/>
                    <a:pt x="2145" y="11659"/>
                    <a:pt x="2145" y="11092"/>
                  </a:cubicBezTo>
                  <a:lnTo>
                    <a:pt x="2145" y="1036"/>
                  </a:lnTo>
                  <a:cubicBezTo>
                    <a:pt x="2145" y="444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8"/>
            <p:cNvSpPr/>
            <p:nvPr/>
          </p:nvSpPr>
          <p:spPr>
            <a:xfrm rot="5400000">
              <a:off x="6640674" y="2584429"/>
              <a:ext cx="37414" cy="107515"/>
            </a:xfrm>
            <a:custGeom>
              <a:avLst/>
              <a:gdLst/>
              <a:ahLst/>
              <a:cxnLst/>
              <a:rect l="l" t="t" r="r" b="b"/>
              <a:pathLst>
                <a:path w="2109" h="6064" extrusionOk="0">
                  <a:moveTo>
                    <a:pt x="1073" y="0"/>
                  </a:moveTo>
                  <a:cubicBezTo>
                    <a:pt x="445" y="0"/>
                    <a:pt x="1" y="444"/>
                    <a:pt x="1" y="1072"/>
                  </a:cubicBezTo>
                  <a:lnTo>
                    <a:pt x="1" y="4991"/>
                  </a:lnTo>
                  <a:cubicBezTo>
                    <a:pt x="1" y="5583"/>
                    <a:pt x="445" y="6063"/>
                    <a:pt x="1073" y="6063"/>
                  </a:cubicBezTo>
                  <a:cubicBezTo>
                    <a:pt x="1665" y="6063"/>
                    <a:pt x="2108" y="5583"/>
                    <a:pt x="2108" y="4991"/>
                  </a:cubicBezTo>
                  <a:lnTo>
                    <a:pt x="2108" y="1072"/>
                  </a:lnTo>
                  <a:cubicBezTo>
                    <a:pt x="2108" y="444"/>
                    <a:pt x="1665" y="0"/>
                    <a:pt x="1073" y="0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8"/>
            <p:cNvSpPr/>
            <p:nvPr/>
          </p:nvSpPr>
          <p:spPr>
            <a:xfrm rot="5400000">
              <a:off x="6595463" y="2600193"/>
              <a:ext cx="36083" cy="159942"/>
            </a:xfrm>
            <a:custGeom>
              <a:avLst/>
              <a:gdLst/>
              <a:ahLst/>
              <a:cxnLst/>
              <a:rect l="l" t="t" r="r" b="b"/>
              <a:pathLst>
                <a:path w="2034" h="9021" extrusionOk="0">
                  <a:moveTo>
                    <a:pt x="998" y="0"/>
                  </a:moveTo>
                  <a:cubicBezTo>
                    <a:pt x="444" y="0"/>
                    <a:pt x="0" y="444"/>
                    <a:pt x="0" y="998"/>
                  </a:cubicBezTo>
                  <a:lnTo>
                    <a:pt x="0" y="7986"/>
                  </a:lnTo>
                  <a:cubicBezTo>
                    <a:pt x="0" y="8540"/>
                    <a:pt x="444" y="9021"/>
                    <a:pt x="998" y="9021"/>
                  </a:cubicBezTo>
                  <a:cubicBezTo>
                    <a:pt x="1553" y="9021"/>
                    <a:pt x="2033" y="8540"/>
                    <a:pt x="2033" y="7986"/>
                  </a:cubicBezTo>
                  <a:lnTo>
                    <a:pt x="2033" y="998"/>
                  </a:lnTo>
                  <a:cubicBezTo>
                    <a:pt x="2033" y="444"/>
                    <a:pt x="1553" y="0"/>
                    <a:pt x="998" y="0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8"/>
            <p:cNvSpPr/>
            <p:nvPr/>
          </p:nvSpPr>
          <p:spPr>
            <a:xfrm rot="5400000">
              <a:off x="6673288" y="2454760"/>
              <a:ext cx="80025" cy="164215"/>
            </a:xfrm>
            <a:custGeom>
              <a:avLst/>
              <a:gdLst/>
              <a:ahLst/>
              <a:cxnLst/>
              <a:rect l="l" t="t" r="r" b="b"/>
              <a:pathLst>
                <a:path w="4511" h="9262" extrusionOk="0">
                  <a:moveTo>
                    <a:pt x="1258" y="1"/>
                  </a:moveTo>
                  <a:cubicBezTo>
                    <a:pt x="1138" y="1"/>
                    <a:pt x="1013" y="19"/>
                    <a:pt x="888" y="56"/>
                  </a:cubicBezTo>
                  <a:cubicBezTo>
                    <a:pt x="296" y="277"/>
                    <a:pt x="0" y="906"/>
                    <a:pt x="222" y="1497"/>
                  </a:cubicBezTo>
                  <a:lnTo>
                    <a:pt x="2293" y="7302"/>
                  </a:lnTo>
                  <a:lnTo>
                    <a:pt x="2293" y="8152"/>
                  </a:lnTo>
                  <a:cubicBezTo>
                    <a:pt x="2293" y="8744"/>
                    <a:pt x="2810" y="9261"/>
                    <a:pt x="3402" y="9261"/>
                  </a:cubicBezTo>
                  <a:cubicBezTo>
                    <a:pt x="3993" y="9261"/>
                    <a:pt x="4511" y="8744"/>
                    <a:pt x="4511" y="8152"/>
                  </a:cubicBezTo>
                  <a:lnTo>
                    <a:pt x="4511" y="7117"/>
                  </a:lnTo>
                  <a:cubicBezTo>
                    <a:pt x="4511" y="7006"/>
                    <a:pt x="4511" y="6895"/>
                    <a:pt x="4437" y="6747"/>
                  </a:cubicBezTo>
                  <a:lnTo>
                    <a:pt x="2330" y="758"/>
                  </a:lnTo>
                  <a:cubicBezTo>
                    <a:pt x="2152" y="285"/>
                    <a:pt x="1738" y="1"/>
                    <a:pt x="1258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48"/>
          <p:cNvGrpSpPr/>
          <p:nvPr/>
        </p:nvGrpSpPr>
        <p:grpSpPr>
          <a:xfrm>
            <a:off x="713235" y="534542"/>
            <a:ext cx="1021864" cy="1022785"/>
            <a:chOff x="5039050" y="3226265"/>
            <a:chExt cx="1021864" cy="1022785"/>
          </a:xfrm>
        </p:grpSpPr>
        <p:sp>
          <p:nvSpPr>
            <p:cNvPr id="1663" name="Google Shape;1663;p48"/>
            <p:cNvSpPr/>
            <p:nvPr/>
          </p:nvSpPr>
          <p:spPr>
            <a:xfrm>
              <a:off x="5039050" y="3226265"/>
              <a:ext cx="1021864" cy="1022785"/>
            </a:xfrm>
            <a:custGeom>
              <a:avLst/>
              <a:gdLst/>
              <a:ahLst/>
              <a:cxnLst/>
              <a:rect l="l" t="t" r="r" b="b"/>
              <a:pathLst>
                <a:path w="58526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48"/>
            <p:cNvGrpSpPr/>
            <p:nvPr/>
          </p:nvGrpSpPr>
          <p:grpSpPr>
            <a:xfrm>
              <a:off x="5108440" y="3413361"/>
              <a:ext cx="826335" cy="818180"/>
              <a:chOff x="3116775" y="792675"/>
              <a:chExt cx="1351325" cy="1337114"/>
            </a:xfrm>
          </p:grpSpPr>
          <p:sp>
            <p:nvSpPr>
              <p:cNvPr id="1665" name="Google Shape;1665;p48"/>
              <p:cNvSpPr/>
              <p:nvPr/>
            </p:nvSpPr>
            <p:spPr>
              <a:xfrm>
                <a:off x="3345075" y="792675"/>
                <a:ext cx="983450" cy="335525"/>
              </a:xfrm>
              <a:custGeom>
                <a:avLst/>
                <a:gdLst/>
                <a:ahLst/>
                <a:cxnLst/>
                <a:rect l="l" t="t" r="r" b="b"/>
                <a:pathLst>
                  <a:path w="39338" h="13421" extrusionOk="0">
                    <a:moveTo>
                      <a:pt x="1812" y="0"/>
                    </a:moveTo>
                    <a:cubicBezTo>
                      <a:pt x="851" y="0"/>
                      <a:pt x="1" y="777"/>
                      <a:pt x="1" y="1812"/>
                    </a:cubicBezTo>
                    <a:lnTo>
                      <a:pt x="1" y="1849"/>
                    </a:lnTo>
                    <a:cubicBezTo>
                      <a:pt x="1" y="2810"/>
                      <a:pt x="814" y="3661"/>
                      <a:pt x="1812" y="3661"/>
                    </a:cubicBezTo>
                    <a:lnTo>
                      <a:pt x="8467" y="3661"/>
                    </a:lnTo>
                    <a:cubicBezTo>
                      <a:pt x="9317" y="3661"/>
                      <a:pt x="9946" y="4289"/>
                      <a:pt x="9946" y="5102"/>
                    </a:cubicBezTo>
                    <a:lnTo>
                      <a:pt x="9946" y="6692"/>
                    </a:lnTo>
                    <a:lnTo>
                      <a:pt x="10316" y="6692"/>
                    </a:lnTo>
                    <a:lnTo>
                      <a:pt x="10316" y="5102"/>
                    </a:lnTo>
                    <a:cubicBezTo>
                      <a:pt x="10316" y="4067"/>
                      <a:pt x="9539" y="3291"/>
                      <a:pt x="8504" y="3291"/>
                    </a:cubicBezTo>
                    <a:lnTo>
                      <a:pt x="1849" y="3291"/>
                    </a:lnTo>
                    <a:cubicBezTo>
                      <a:pt x="1036" y="3291"/>
                      <a:pt x="370" y="2625"/>
                      <a:pt x="370" y="1812"/>
                    </a:cubicBezTo>
                    <a:lnTo>
                      <a:pt x="370" y="1775"/>
                    </a:lnTo>
                    <a:cubicBezTo>
                      <a:pt x="370" y="925"/>
                      <a:pt x="1036" y="259"/>
                      <a:pt x="1849" y="259"/>
                    </a:cubicBezTo>
                    <a:lnTo>
                      <a:pt x="37600" y="259"/>
                    </a:lnTo>
                    <a:cubicBezTo>
                      <a:pt x="38376" y="259"/>
                      <a:pt x="39079" y="925"/>
                      <a:pt x="39079" y="1775"/>
                    </a:cubicBezTo>
                    <a:lnTo>
                      <a:pt x="39079" y="13421"/>
                    </a:lnTo>
                    <a:lnTo>
                      <a:pt x="39338" y="13421"/>
                    </a:lnTo>
                    <a:lnTo>
                      <a:pt x="39338" y="1812"/>
                    </a:lnTo>
                    <a:cubicBezTo>
                      <a:pt x="39338" y="851"/>
                      <a:pt x="38561" y="0"/>
                      <a:pt x="37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8"/>
              <p:cNvSpPr/>
              <p:nvPr/>
            </p:nvSpPr>
            <p:spPr>
              <a:xfrm>
                <a:off x="4198175" y="1083825"/>
                <a:ext cx="256050" cy="406700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16268" extrusionOk="0">
                    <a:moveTo>
                      <a:pt x="5103" y="0"/>
                    </a:moveTo>
                    <a:cubicBezTo>
                      <a:pt x="2293" y="0"/>
                      <a:pt x="1" y="1886"/>
                      <a:pt x="1" y="7025"/>
                    </a:cubicBezTo>
                    <a:cubicBezTo>
                      <a:pt x="1" y="12127"/>
                      <a:pt x="2256" y="16267"/>
                      <a:pt x="5103" y="16267"/>
                    </a:cubicBezTo>
                    <a:cubicBezTo>
                      <a:pt x="7949" y="16267"/>
                      <a:pt x="10242" y="12164"/>
                      <a:pt x="10242" y="7025"/>
                    </a:cubicBezTo>
                    <a:cubicBezTo>
                      <a:pt x="10242" y="1886"/>
                      <a:pt x="7949" y="0"/>
                      <a:pt x="5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8"/>
              <p:cNvSpPr/>
              <p:nvPr/>
            </p:nvSpPr>
            <p:spPr>
              <a:xfrm>
                <a:off x="4330350" y="1083825"/>
                <a:ext cx="122950" cy="227375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9095" extrusionOk="0">
                    <a:moveTo>
                      <a:pt x="1" y="0"/>
                    </a:moveTo>
                    <a:lnTo>
                      <a:pt x="1" y="9095"/>
                    </a:lnTo>
                    <a:cubicBezTo>
                      <a:pt x="1997" y="9021"/>
                      <a:pt x="3772" y="7986"/>
                      <a:pt x="4918" y="6470"/>
                    </a:cubicBezTo>
                    <a:cubicBezTo>
                      <a:pt x="4770" y="1886"/>
                      <a:pt x="2662" y="148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8"/>
              <p:cNvSpPr/>
              <p:nvPr/>
            </p:nvSpPr>
            <p:spPr>
              <a:xfrm>
                <a:off x="4197250" y="1083825"/>
                <a:ext cx="122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4881" h="9169" extrusionOk="0">
                    <a:moveTo>
                      <a:pt x="4881" y="0"/>
                    </a:moveTo>
                    <a:cubicBezTo>
                      <a:pt x="2256" y="111"/>
                      <a:pt x="186" y="1886"/>
                      <a:pt x="1" y="6470"/>
                    </a:cubicBezTo>
                    <a:cubicBezTo>
                      <a:pt x="1147" y="8060"/>
                      <a:pt x="2884" y="9058"/>
                      <a:pt x="4881" y="9169"/>
                    </a:cubicBezTo>
                    <a:lnTo>
                      <a:pt x="48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8"/>
              <p:cNvSpPr/>
              <p:nvPr/>
            </p:nvSpPr>
            <p:spPr>
              <a:xfrm>
                <a:off x="4319250" y="1083825"/>
                <a:ext cx="12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" extrusionOk="0">
                    <a:moveTo>
                      <a:pt x="1" y="0"/>
                    </a:moveTo>
                    <a:lnTo>
                      <a:pt x="223" y="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8"/>
              <p:cNvSpPr/>
              <p:nvPr/>
            </p:nvSpPr>
            <p:spPr>
              <a:xfrm>
                <a:off x="4172300" y="1304825"/>
                <a:ext cx="97075" cy="2281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9124" extrusionOk="0">
                    <a:moveTo>
                      <a:pt x="1258" y="1"/>
                    </a:moveTo>
                    <a:cubicBezTo>
                      <a:pt x="1173" y="1"/>
                      <a:pt x="1086" y="11"/>
                      <a:pt x="999" y="33"/>
                    </a:cubicBezTo>
                    <a:cubicBezTo>
                      <a:pt x="370" y="181"/>
                      <a:pt x="1" y="736"/>
                      <a:pt x="148" y="1327"/>
                    </a:cubicBezTo>
                    <a:lnTo>
                      <a:pt x="1627" y="8278"/>
                    </a:lnTo>
                    <a:cubicBezTo>
                      <a:pt x="1753" y="8781"/>
                      <a:pt x="2173" y="9124"/>
                      <a:pt x="2660" y="9124"/>
                    </a:cubicBezTo>
                    <a:cubicBezTo>
                      <a:pt x="2746" y="9124"/>
                      <a:pt x="2833" y="9113"/>
                      <a:pt x="2921" y="9091"/>
                    </a:cubicBezTo>
                    <a:cubicBezTo>
                      <a:pt x="3513" y="8943"/>
                      <a:pt x="3882" y="8389"/>
                      <a:pt x="3772" y="7797"/>
                    </a:cubicBezTo>
                    <a:lnTo>
                      <a:pt x="2293" y="884"/>
                    </a:lnTo>
                    <a:cubicBezTo>
                      <a:pt x="2167" y="348"/>
                      <a:pt x="1746" y="1"/>
                      <a:pt x="1258" y="1"/>
                    </a:cubicBezTo>
                    <a:close/>
                  </a:path>
                </a:pathLst>
              </a:custGeom>
              <a:solidFill>
                <a:srgbClr val="D3A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8"/>
              <p:cNvSpPr/>
              <p:nvPr/>
            </p:nvSpPr>
            <p:spPr>
              <a:xfrm>
                <a:off x="4209275" y="1447975"/>
                <a:ext cx="83200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661" extrusionOk="0">
                    <a:moveTo>
                      <a:pt x="0" y="1"/>
                    </a:moveTo>
                    <a:lnTo>
                      <a:pt x="0" y="1997"/>
                    </a:lnTo>
                    <a:cubicBezTo>
                      <a:pt x="0" y="2921"/>
                      <a:pt x="740" y="3661"/>
                      <a:pt x="1664" y="3661"/>
                    </a:cubicBezTo>
                    <a:cubicBezTo>
                      <a:pt x="2588" y="3661"/>
                      <a:pt x="3328" y="2921"/>
                      <a:pt x="3328" y="1997"/>
                    </a:cubicBezTo>
                    <a:lnTo>
                      <a:pt x="3328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8"/>
              <p:cNvSpPr/>
              <p:nvPr/>
            </p:nvSpPr>
            <p:spPr>
              <a:xfrm>
                <a:off x="4243488" y="1514524"/>
                <a:ext cx="210708" cy="615266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26361" extrusionOk="0">
                    <a:moveTo>
                      <a:pt x="370" y="1"/>
                    </a:moveTo>
                    <a:lnTo>
                      <a:pt x="0" y="26361"/>
                    </a:lnTo>
                    <a:lnTo>
                      <a:pt x="8430" y="26361"/>
                    </a:lnTo>
                    <a:lnTo>
                      <a:pt x="8134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8"/>
              <p:cNvSpPr/>
              <p:nvPr/>
            </p:nvSpPr>
            <p:spPr>
              <a:xfrm>
                <a:off x="4239777" y="1576462"/>
                <a:ext cx="218150" cy="55039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33201" extrusionOk="0">
                    <a:moveTo>
                      <a:pt x="0" y="1"/>
                    </a:moveTo>
                    <a:lnTo>
                      <a:pt x="0" y="33200"/>
                    </a:lnTo>
                    <a:lnTo>
                      <a:pt x="8725" y="33200"/>
                    </a:lnTo>
                    <a:lnTo>
                      <a:pt x="8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8"/>
              <p:cNvSpPr/>
              <p:nvPr/>
            </p:nvSpPr>
            <p:spPr>
              <a:xfrm>
                <a:off x="4241625" y="1337075"/>
                <a:ext cx="2264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8097" extrusionOk="0">
                    <a:moveTo>
                      <a:pt x="0" y="0"/>
                    </a:moveTo>
                    <a:lnTo>
                      <a:pt x="0" y="6803"/>
                    </a:lnTo>
                    <a:cubicBezTo>
                      <a:pt x="0" y="7542"/>
                      <a:pt x="629" y="8097"/>
                      <a:pt x="1294" y="8097"/>
                    </a:cubicBezTo>
                    <a:lnTo>
                      <a:pt x="7764" y="8097"/>
                    </a:lnTo>
                    <a:cubicBezTo>
                      <a:pt x="8504" y="8097"/>
                      <a:pt x="9058" y="7468"/>
                      <a:pt x="9058" y="6803"/>
                    </a:cubicBez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8"/>
              <p:cNvSpPr/>
              <p:nvPr/>
            </p:nvSpPr>
            <p:spPr>
              <a:xfrm>
                <a:off x="4239775" y="1155900"/>
                <a:ext cx="52700" cy="3882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5529" extrusionOk="0">
                    <a:moveTo>
                      <a:pt x="1073" y="1"/>
                    </a:moveTo>
                    <a:cubicBezTo>
                      <a:pt x="444" y="1"/>
                      <a:pt x="0" y="445"/>
                      <a:pt x="0" y="1036"/>
                    </a:cubicBezTo>
                    <a:lnTo>
                      <a:pt x="0" y="14456"/>
                    </a:lnTo>
                    <a:cubicBezTo>
                      <a:pt x="0" y="15048"/>
                      <a:pt x="444" y="15529"/>
                      <a:pt x="1073" y="15529"/>
                    </a:cubicBezTo>
                    <a:cubicBezTo>
                      <a:pt x="1664" y="15529"/>
                      <a:pt x="2108" y="15048"/>
                      <a:pt x="2108" y="14456"/>
                    </a:cubicBezTo>
                    <a:lnTo>
                      <a:pt x="2108" y="1036"/>
                    </a:lnTo>
                    <a:cubicBezTo>
                      <a:pt x="2108" y="445"/>
                      <a:pt x="1664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8"/>
              <p:cNvSpPr/>
              <p:nvPr/>
            </p:nvSpPr>
            <p:spPr>
              <a:xfrm>
                <a:off x="4298925" y="1134650"/>
                <a:ext cx="52700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1137" extrusionOk="0">
                    <a:moveTo>
                      <a:pt x="1036" y="1"/>
                    </a:moveTo>
                    <a:cubicBezTo>
                      <a:pt x="444" y="1"/>
                      <a:pt x="1" y="481"/>
                      <a:pt x="1" y="1073"/>
                    </a:cubicBezTo>
                    <a:lnTo>
                      <a:pt x="1" y="10168"/>
                    </a:lnTo>
                    <a:cubicBezTo>
                      <a:pt x="1" y="10722"/>
                      <a:pt x="444" y="11129"/>
                      <a:pt x="1036" y="11129"/>
                    </a:cubicBezTo>
                    <a:cubicBezTo>
                      <a:pt x="1082" y="11134"/>
                      <a:pt x="1127" y="11137"/>
                      <a:pt x="1171" y="11137"/>
                    </a:cubicBezTo>
                    <a:cubicBezTo>
                      <a:pt x="1727" y="11137"/>
                      <a:pt x="2108" y="10716"/>
                      <a:pt x="2108" y="10168"/>
                    </a:cubicBezTo>
                    <a:lnTo>
                      <a:pt x="2108" y="1073"/>
                    </a:lnTo>
                    <a:cubicBezTo>
                      <a:pt x="2108" y="481"/>
                      <a:pt x="1664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8"/>
              <p:cNvSpPr/>
              <p:nvPr/>
            </p:nvSpPr>
            <p:spPr>
              <a:xfrm>
                <a:off x="4357150" y="1155900"/>
                <a:ext cx="53625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0464" extrusionOk="0">
                    <a:moveTo>
                      <a:pt x="1073" y="1"/>
                    </a:moveTo>
                    <a:cubicBezTo>
                      <a:pt x="481" y="1"/>
                      <a:pt x="1" y="445"/>
                      <a:pt x="1" y="1036"/>
                    </a:cubicBezTo>
                    <a:lnTo>
                      <a:pt x="1" y="9428"/>
                    </a:lnTo>
                    <a:cubicBezTo>
                      <a:pt x="1" y="10020"/>
                      <a:pt x="481" y="10464"/>
                      <a:pt x="1073" y="10464"/>
                    </a:cubicBezTo>
                    <a:cubicBezTo>
                      <a:pt x="1664" y="10464"/>
                      <a:pt x="2145" y="10020"/>
                      <a:pt x="2145" y="9428"/>
                    </a:cubicBezTo>
                    <a:lnTo>
                      <a:pt x="2145" y="1036"/>
                    </a:lnTo>
                    <a:cubicBezTo>
                      <a:pt x="2145" y="445"/>
                      <a:pt x="1664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8"/>
              <p:cNvSpPr/>
              <p:nvPr/>
            </p:nvSpPr>
            <p:spPr>
              <a:xfrm>
                <a:off x="4417225" y="1200275"/>
                <a:ext cx="50875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0833" extrusionOk="0">
                    <a:moveTo>
                      <a:pt x="1036" y="1"/>
                    </a:moveTo>
                    <a:cubicBezTo>
                      <a:pt x="481" y="1"/>
                      <a:pt x="1" y="481"/>
                      <a:pt x="1" y="1036"/>
                    </a:cubicBezTo>
                    <a:lnTo>
                      <a:pt x="1" y="9798"/>
                    </a:lnTo>
                    <a:cubicBezTo>
                      <a:pt x="1" y="10352"/>
                      <a:pt x="481" y="10833"/>
                      <a:pt x="1036" y="10833"/>
                    </a:cubicBezTo>
                    <a:cubicBezTo>
                      <a:pt x="1591" y="10833"/>
                      <a:pt x="2034" y="10352"/>
                      <a:pt x="2034" y="9798"/>
                    </a:cubicBezTo>
                    <a:lnTo>
                      <a:pt x="2034" y="1036"/>
                    </a:lnTo>
                    <a:cubicBezTo>
                      <a:pt x="2034" y="481"/>
                      <a:pt x="1591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8"/>
              <p:cNvSpPr/>
              <p:nvPr/>
            </p:nvSpPr>
            <p:spPr>
              <a:xfrm>
                <a:off x="3116775" y="945175"/>
                <a:ext cx="1017650" cy="439975"/>
              </a:xfrm>
              <a:custGeom>
                <a:avLst/>
                <a:gdLst/>
                <a:ahLst/>
                <a:cxnLst/>
                <a:rect l="l" t="t" r="r" b="b"/>
                <a:pathLst>
                  <a:path w="40706" h="17599" extrusionOk="0">
                    <a:moveTo>
                      <a:pt x="999" y="1"/>
                    </a:moveTo>
                    <a:cubicBezTo>
                      <a:pt x="445" y="1"/>
                      <a:pt x="1" y="481"/>
                      <a:pt x="1" y="1036"/>
                    </a:cubicBezTo>
                    <a:lnTo>
                      <a:pt x="1" y="16600"/>
                    </a:lnTo>
                    <a:cubicBezTo>
                      <a:pt x="1" y="17155"/>
                      <a:pt x="445" y="17599"/>
                      <a:pt x="999" y="17599"/>
                    </a:cubicBezTo>
                    <a:lnTo>
                      <a:pt x="39708" y="17599"/>
                    </a:lnTo>
                    <a:cubicBezTo>
                      <a:pt x="40262" y="17599"/>
                      <a:pt x="40706" y="17155"/>
                      <a:pt x="40706" y="16600"/>
                    </a:cubicBezTo>
                    <a:lnTo>
                      <a:pt x="40706" y="1036"/>
                    </a:lnTo>
                    <a:cubicBezTo>
                      <a:pt x="40706" y="481"/>
                      <a:pt x="40225" y="1"/>
                      <a:pt x="39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8"/>
              <p:cNvSpPr/>
              <p:nvPr/>
            </p:nvSpPr>
            <p:spPr>
              <a:xfrm>
                <a:off x="321105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8"/>
              <p:cNvSpPr/>
              <p:nvPr/>
            </p:nvSpPr>
            <p:spPr>
              <a:xfrm>
                <a:off x="330717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8"/>
              <p:cNvSpPr/>
              <p:nvPr/>
            </p:nvSpPr>
            <p:spPr>
              <a:xfrm>
                <a:off x="3403300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8"/>
              <p:cNvSpPr/>
              <p:nvPr/>
            </p:nvSpPr>
            <p:spPr>
              <a:xfrm>
                <a:off x="349942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8"/>
              <p:cNvSpPr/>
              <p:nvPr/>
            </p:nvSpPr>
            <p:spPr>
              <a:xfrm>
                <a:off x="359370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8"/>
              <p:cNvSpPr/>
              <p:nvPr/>
            </p:nvSpPr>
            <p:spPr>
              <a:xfrm>
                <a:off x="368982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8"/>
              <p:cNvSpPr/>
              <p:nvPr/>
            </p:nvSpPr>
            <p:spPr>
              <a:xfrm>
                <a:off x="3785950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8"/>
              <p:cNvSpPr/>
              <p:nvPr/>
            </p:nvSpPr>
            <p:spPr>
              <a:xfrm>
                <a:off x="3881150" y="1023750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515" y="2255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48"/>
              <p:cNvSpPr/>
              <p:nvPr/>
            </p:nvSpPr>
            <p:spPr>
              <a:xfrm>
                <a:off x="3977275" y="1023750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0"/>
                    </a:moveTo>
                    <a:lnTo>
                      <a:pt x="1" y="2255"/>
                    </a:lnTo>
                    <a:lnTo>
                      <a:pt x="2478" y="2255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48"/>
              <p:cNvSpPr/>
              <p:nvPr/>
            </p:nvSpPr>
            <p:spPr>
              <a:xfrm>
                <a:off x="3211050" y="1246500"/>
                <a:ext cx="628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515" y="2292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48"/>
              <p:cNvSpPr/>
              <p:nvPr/>
            </p:nvSpPr>
            <p:spPr>
              <a:xfrm>
                <a:off x="3785950" y="1246500"/>
                <a:ext cx="619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478" y="229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48"/>
              <p:cNvSpPr/>
              <p:nvPr/>
            </p:nvSpPr>
            <p:spPr>
              <a:xfrm>
                <a:off x="3881150" y="1246500"/>
                <a:ext cx="628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515" y="2292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8"/>
              <p:cNvSpPr/>
              <p:nvPr/>
            </p:nvSpPr>
            <p:spPr>
              <a:xfrm>
                <a:off x="3977275" y="1246500"/>
                <a:ext cx="619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2478" y="2292"/>
                    </a:lnTo>
                    <a:lnTo>
                      <a:pt x="2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8"/>
              <p:cNvSpPr/>
              <p:nvPr/>
            </p:nvSpPr>
            <p:spPr>
              <a:xfrm>
                <a:off x="321105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8"/>
              <p:cNvSpPr/>
              <p:nvPr/>
            </p:nvSpPr>
            <p:spPr>
              <a:xfrm>
                <a:off x="330717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8"/>
              <p:cNvSpPr/>
              <p:nvPr/>
            </p:nvSpPr>
            <p:spPr>
              <a:xfrm>
                <a:off x="3403300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48"/>
              <p:cNvSpPr/>
              <p:nvPr/>
            </p:nvSpPr>
            <p:spPr>
              <a:xfrm>
                <a:off x="349942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8"/>
              <p:cNvSpPr/>
              <p:nvPr/>
            </p:nvSpPr>
            <p:spPr>
              <a:xfrm>
                <a:off x="359370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8"/>
              <p:cNvSpPr/>
              <p:nvPr/>
            </p:nvSpPr>
            <p:spPr>
              <a:xfrm>
                <a:off x="368982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8"/>
              <p:cNvSpPr/>
              <p:nvPr/>
            </p:nvSpPr>
            <p:spPr>
              <a:xfrm>
                <a:off x="3785950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8"/>
              <p:cNvSpPr/>
              <p:nvPr/>
            </p:nvSpPr>
            <p:spPr>
              <a:xfrm>
                <a:off x="3881150" y="1133725"/>
                <a:ext cx="628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515" y="2256"/>
                    </a:lnTo>
                    <a:lnTo>
                      <a:pt x="2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48"/>
              <p:cNvSpPr/>
              <p:nvPr/>
            </p:nvSpPr>
            <p:spPr>
              <a:xfrm>
                <a:off x="3977275" y="1133725"/>
                <a:ext cx="619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56" extrusionOk="0">
                    <a:moveTo>
                      <a:pt x="1" y="1"/>
                    </a:moveTo>
                    <a:lnTo>
                      <a:pt x="1" y="2256"/>
                    </a:lnTo>
                    <a:lnTo>
                      <a:pt x="2478" y="2256"/>
                    </a:lnTo>
                    <a:lnTo>
                      <a:pt x="24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48"/>
              <p:cNvSpPr/>
              <p:nvPr/>
            </p:nvSpPr>
            <p:spPr>
              <a:xfrm>
                <a:off x="3307175" y="1246500"/>
                <a:ext cx="45200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2293" extrusionOk="0">
                    <a:moveTo>
                      <a:pt x="1" y="0"/>
                    </a:moveTo>
                    <a:lnTo>
                      <a:pt x="1" y="2292"/>
                    </a:lnTo>
                    <a:lnTo>
                      <a:pt x="18080" y="2292"/>
                    </a:lnTo>
                    <a:lnTo>
                      <a:pt x="180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48"/>
              <p:cNvSpPr/>
              <p:nvPr/>
            </p:nvSpPr>
            <p:spPr>
              <a:xfrm>
                <a:off x="3677825" y="1304825"/>
                <a:ext cx="97075" cy="2281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9124" extrusionOk="0">
                    <a:moveTo>
                      <a:pt x="2661" y="1"/>
                    </a:moveTo>
                    <a:cubicBezTo>
                      <a:pt x="2174" y="1"/>
                      <a:pt x="1753" y="348"/>
                      <a:pt x="1627" y="884"/>
                    </a:cubicBezTo>
                    <a:lnTo>
                      <a:pt x="148" y="7797"/>
                    </a:lnTo>
                    <a:cubicBezTo>
                      <a:pt x="0" y="8389"/>
                      <a:pt x="370" y="8943"/>
                      <a:pt x="998" y="9091"/>
                    </a:cubicBezTo>
                    <a:cubicBezTo>
                      <a:pt x="1087" y="9113"/>
                      <a:pt x="1174" y="9124"/>
                      <a:pt x="1260" y="9124"/>
                    </a:cubicBezTo>
                    <a:cubicBezTo>
                      <a:pt x="1746" y="9124"/>
                      <a:pt x="2167" y="8781"/>
                      <a:pt x="2292" y="8278"/>
                    </a:cubicBezTo>
                    <a:lnTo>
                      <a:pt x="3771" y="1327"/>
                    </a:lnTo>
                    <a:cubicBezTo>
                      <a:pt x="3882" y="736"/>
                      <a:pt x="3512" y="181"/>
                      <a:pt x="2921" y="33"/>
                    </a:cubicBezTo>
                    <a:cubicBezTo>
                      <a:pt x="2833" y="11"/>
                      <a:pt x="2746" y="1"/>
                      <a:pt x="2661" y="1"/>
                    </a:cubicBezTo>
                    <a:close/>
                  </a:path>
                </a:pathLst>
              </a:custGeom>
              <a:solidFill>
                <a:srgbClr val="D3A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48"/>
              <p:cNvSpPr/>
              <p:nvPr/>
            </p:nvSpPr>
            <p:spPr>
              <a:xfrm>
                <a:off x="3653775" y="1447975"/>
                <a:ext cx="83225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661" extrusionOk="0">
                    <a:moveTo>
                      <a:pt x="1" y="1"/>
                    </a:moveTo>
                    <a:lnTo>
                      <a:pt x="1" y="1997"/>
                    </a:lnTo>
                    <a:cubicBezTo>
                      <a:pt x="1" y="2921"/>
                      <a:pt x="740" y="3661"/>
                      <a:pt x="1665" y="3661"/>
                    </a:cubicBezTo>
                    <a:cubicBezTo>
                      <a:pt x="2589" y="3661"/>
                      <a:pt x="3328" y="2921"/>
                      <a:pt x="3328" y="1997"/>
                    </a:cubicBezTo>
                    <a:lnTo>
                      <a:pt x="3328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8"/>
              <p:cNvSpPr/>
              <p:nvPr/>
            </p:nvSpPr>
            <p:spPr>
              <a:xfrm>
                <a:off x="3492984" y="1514522"/>
                <a:ext cx="210750" cy="202452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26361" extrusionOk="0">
                    <a:moveTo>
                      <a:pt x="333" y="1"/>
                    </a:moveTo>
                    <a:lnTo>
                      <a:pt x="0" y="26361"/>
                    </a:lnTo>
                    <a:lnTo>
                      <a:pt x="8429" y="26361"/>
                    </a:ln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8"/>
              <p:cNvSpPr/>
              <p:nvPr/>
            </p:nvSpPr>
            <p:spPr>
              <a:xfrm>
                <a:off x="3488378" y="1576462"/>
                <a:ext cx="218150" cy="55039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33201" extrusionOk="0">
                    <a:moveTo>
                      <a:pt x="0" y="1"/>
                    </a:moveTo>
                    <a:lnTo>
                      <a:pt x="0" y="33200"/>
                    </a:lnTo>
                    <a:lnTo>
                      <a:pt x="8725" y="33200"/>
                    </a:lnTo>
                    <a:lnTo>
                      <a:pt x="8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8"/>
              <p:cNvSpPr/>
              <p:nvPr/>
            </p:nvSpPr>
            <p:spPr>
              <a:xfrm>
                <a:off x="3479100" y="1337075"/>
                <a:ext cx="2264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8097" extrusionOk="0">
                    <a:moveTo>
                      <a:pt x="0" y="0"/>
                    </a:moveTo>
                    <a:lnTo>
                      <a:pt x="0" y="6803"/>
                    </a:lnTo>
                    <a:cubicBezTo>
                      <a:pt x="0" y="7468"/>
                      <a:pt x="555" y="8097"/>
                      <a:pt x="1294" y="8097"/>
                    </a:cubicBezTo>
                    <a:lnTo>
                      <a:pt x="7764" y="8097"/>
                    </a:lnTo>
                    <a:cubicBezTo>
                      <a:pt x="8467" y="8097"/>
                      <a:pt x="9058" y="7542"/>
                      <a:pt x="9058" y="6803"/>
                    </a:cubicBez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8"/>
              <p:cNvSpPr/>
              <p:nvPr/>
            </p:nvSpPr>
            <p:spPr>
              <a:xfrm>
                <a:off x="3654700" y="1155900"/>
                <a:ext cx="53650" cy="38822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5529" extrusionOk="0">
                    <a:moveTo>
                      <a:pt x="1073" y="1"/>
                    </a:moveTo>
                    <a:cubicBezTo>
                      <a:pt x="482" y="1"/>
                      <a:pt x="1" y="445"/>
                      <a:pt x="1" y="1036"/>
                    </a:cubicBezTo>
                    <a:lnTo>
                      <a:pt x="1" y="14456"/>
                    </a:lnTo>
                    <a:cubicBezTo>
                      <a:pt x="1" y="15048"/>
                      <a:pt x="482" y="15529"/>
                      <a:pt x="1073" y="15529"/>
                    </a:cubicBezTo>
                    <a:cubicBezTo>
                      <a:pt x="1665" y="15529"/>
                      <a:pt x="2145" y="15048"/>
                      <a:pt x="2145" y="14456"/>
                    </a:cubicBezTo>
                    <a:lnTo>
                      <a:pt x="2145" y="1036"/>
                    </a:lnTo>
                    <a:cubicBezTo>
                      <a:pt x="2145" y="445"/>
                      <a:pt x="1665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8"/>
              <p:cNvSpPr/>
              <p:nvPr/>
            </p:nvSpPr>
            <p:spPr>
              <a:xfrm>
                <a:off x="3596475" y="1134650"/>
                <a:ext cx="52725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137" extrusionOk="0">
                    <a:moveTo>
                      <a:pt x="1036" y="1"/>
                    </a:moveTo>
                    <a:cubicBezTo>
                      <a:pt x="444" y="1"/>
                      <a:pt x="1" y="481"/>
                      <a:pt x="1" y="1073"/>
                    </a:cubicBezTo>
                    <a:lnTo>
                      <a:pt x="1" y="10168"/>
                    </a:lnTo>
                    <a:cubicBezTo>
                      <a:pt x="1" y="10716"/>
                      <a:pt x="382" y="11137"/>
                      <a:pt x="908" y="11137"/>
                    </a:cubicBezTo>
                    <a:cubicBezTo>
                      <a:pt x="950" y="11137"/>
                      <a:pt x="993" y="11134"/>
                      <a:pt x="1036" y="11129"/>
                    </a:cubicBezTo>
                    <a:cubicBezTo>
                      <a:pt x="1664" y="11129"/>
                      <a:pt x="2108" y="10722"/>
                      <a:pt x="2108" y="10168"/>
                    </a:cubicBezTo>
                    <a:lnTo>
                      <a:pt x="2108" y="1073"/>
                    </a:lnTo>
                    <a:cubicBezTo>
                      <a:pt x="2108" y="481"/>
                      <a:pt x="1664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8"/>
              <p:cNvSpPr/>
              <p:nvPr/>
            </p:nvSpPr>
            <p:spPr>
              <a:xfrm>
                <a:off x="3535475" y="1155900"/>
                <a:ext cx="53625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0464" extrusionOk="0">
                    <a:moveTo>
                      <a:pt x="1073" y="1"/>
                    </a:moveTo>
                    <a:cubicBezTo>
                      <a:pt x="481" y="1"/>
                      <a:pt x="1" y="445"/>
                      <a:pt x="1" y="1036"/>
                    </a:cubicBezTo>
                    <a:lnTo>
                      <a:pt x="1" y="9428"/>
                    </a:lnTo>
                    <a:cubicBezTo>
                      <a:pt x="1" y="10020"/>
                      <a:pt x="481" y="10464"/>
                      <a:pt x="1073" y="10464"/>
                    </a:cubicBezTo>
                    <a:cubicBezTo>
                      <a:pt x="1701" y="10464"/>
                      <a:pt x="2145" y="10020"/>
                      <a:pt x="2145" y="9428"/>
                    </a:cubicBezTo>
                    <a:lnTo>
                      <a:pt x="2145" y="1036"/>
                    </a:lnTo>
                    <a:cubicBezTo>
                      <a:pt x="2145" y="445"/>
                      <a:pt x="1701" y="1"/>
                      <a:pt x="1073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48"/>
              <p:cNvSpPr/>
              <p:nvPr/>
            </p:nvSpPr>
            <p:spPr>
              <a:xfrm>
                <a:off x="3478175" y="1200275"/>
                <a:ext cx="50850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10833" extrusionOk="0">
                    <a:moveTo>
                      <a:pt x="1036" y="1"/>
                    </a:moveTo>
                    <a:cubicBezTo>
                      <a:pt x="481" y="1"/>
                      <a:pt x="1" y="481"/>
                      <a:pt x="1" y="1036"/>
                    </a:cubicBezTo>
                    <a:lnTo>
                      <a:pt x="1" y="9798"/>
                    </a:lnTo>
                    <a:cubicBezTo>
                      <a:pt x="1" y="10352"/>
                      <a:pt x="481" y="10833"/>
                      <a:pt x="1036" y="10833"/>
                    </a:cubicBezTo>
                    <a:cubicBezTo>
                      <a:pt x="1590" y="10833"/>
                      <a:pt x="2034" y="10352"/>
                      <a:pt x="2034" y="9798"/>
                    </a:cubicBezTo>
                    <a:lnTo>
                      <a:pt x="2034" y="1036"/>
                    </a:lnTo>
                    <a:cubicBezTo>
                      <a:pt x="2034" y="481"/>
                      <a:pt x="1590" y="1"/>
                      <a:pt x="1036" y="1"/>
                    </a:cubicBezTo>
                    <a:close/>
                  </a:path>
                </a:pathLst>
              </a:custGeom>
              <a:solidFill>
                <a:srgbClr val="E3C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525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5"/>
          <p:cNvSpPr txBox="1">
            <a:spLocks noGrp="1"/>
          </p:cNvSpPr>
          <p:nvPr>
            <p:ph type="title"/>
          </p:nvPr>
        </p:nvSpPr>
        <p:spPr>
          <a:xfrm>
            <a:off x="713225" y="1521672"/>
            <a:ext cx="734100" cy="5204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+mn-lt"/>
              </a:rPr>
              <a:t>01</a:t>
            </a:r>
            <a:endParaRPr sz="2800">
              <a:latin typeface="+mn-lt"/>
            </a:endParaRPr>
          </a:p>
        </p:txBody>
      </p:sp>
      <p:sp>
        <p:nvSpPr>
          <p:cNvPr id="747" name="Google Shape;747;p35"/>
          <p:cNvSpPr txBox="1">
            <a:spLocks noGrp="1"/>
          </p:cNvSpPr>
          <p:nvPr>
            <p:ph type="title" idx="9"/>
          </p:nvPr>
        </p:nvSpPr>
        <p:spPr>
          <a:xfrm>
            <a:off x="713225" y="396602"/>
            <a:ext cx="77040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NỘI DUNG BÀI HỌC</a:t>
            </a:r>
            <a:endParaRPr sz="320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50" name="Google Shape;750;p35"/>
          <p:cNvSpPr txBox="1">
            <a:spLocks noGrp="1"/>
          </p:cNvSpPr>
          <p:nvPr>
            <p:ph type="title" idx="5"/>
          </p:nvPr>
        </p:nvSpPr>
        <p:spPr>
          <a:xfrm>
            <a:off x="716288" y="2675019"/>
            <a:ext cx="734100" cy="5230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+mn-lt"/>
              </a:rPr>
              <a:t>02</a:t>
            </a:r>
            <a:endParaRPr sz="2800">
              <a:latin typeface="+mn-lt"/>
            </a:endParaRPr>
          </a:p>
        </p:txBody>
      </p:sp>
      <p:sp>
        <p:nvSpPr>
          <p:cNvPr id="753" name="Google Shape;753;p35"/>
          <p:cNvSpPr txBox="1">
            <a:spLocks noGrp="1"/>
          </p:cNvSpPr>
          <p:nvPr>
            <p:ph type="title" idx="8"/>
          </p:nvPr>
        </p:nvSpPr>
        <p:spPr>
          <a:xfrm>
            <a:off x="713225" y="3826457"/>
            <a:ext cx="734100" cy="5230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+mn-lt"/>
              </a:rPr>
              <a:t>03</a:t>
            </a:r>
            <a:endParaRPr sz="2800">
              <a:latin typeface="+mn-lt"/>
            </a:endParaRPr>
          </a:p>
        </p:txBody>
      </p:sp>
      <p:grpSp>
        <p:nvGrpSpPr>
          <p:cNvPr id="755" name="Google Shape;755;p35"/>
          <p:cNvGrpSpPr/>
          <p:nvPr/>
        </p:nvGrpSpPr>
        <p:grpSpPr>
          <a:xfrm>
            <a:off x="7803690" y="937087"/>
            <a:ext cx="1021846" cy="1022785"/>
            <a:chOff x="7405572" y="870668"/>
            <a:chExt cx="1021846" cy="1022785"/>
          </a:xfrm>
        </p:grpSpPr>
        <p:sp>
          <p:nvSpPr>
            <p:cNvPr id="756" name="Google Shape;756;p35"/>
            <p:cNvSpPr/>
            <p:nvPr/>
          </p:nvSpPr>
          <p:spPr>
            <a:xfrm>
              <a:off x="7405572" y="870668"/>
              <a:ext cx="1021846" cy="1022785"/>
            </a:xfrm>
            <a:custGeom>
              <a:avLst/>
              <a:gdLst/>
              <a:ahLst/>
              <a:cxnLst/>
              <a:rect l="l" t="t" r="r" b="b"/>
              <a:pathLst>
                <a:path w="58525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7644375" y="1490935"/>
              <a:ext cx="146542" cy="382828"/>
            </a:xfrm>
            <a:custGeom>
              <a:avLst/>
              <a:gdLst/>
              <a:ahLst/>
              <a:cxnLst/>
              <a:rect l="l" t="t" r="r" b="b"/>
              <a:pathLst>
                <a:path w="8393" h="26361" extrusionOk="0">
                  <a:moveTo>
                    <a:pt x="333" y="0"/>
                  </a:moveTo>
                  <a:lnTo>
                    <a:pt x="0" y="26360"/>
                  </a:lnTo>
                  <a:lnTo>
                    <a:pt x="8393" y="26360"/>
                  </a:lnTo>
                  <a:lnTo>
                    <a:pt x="8097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7650842" y="1393053"/>
              <a:ext cx="205923" cy="203729"/>
            </a:xfrm>
            <a:custGeom>
              <a:avLst/>
              <a:gdLst/>
              <a:ahLst/>
              <a:cxnLst/>
              <a:rect l="l" t="t" r="r" b="b"/>
              <a:pathLst>
                <a:path w="11794" h="11665" extrusionOk="0">
                  <a:moveTo>
                    <a:pt x="5324" y="1"/>
                  </a:moveTo>
                  <a:lnTo>
                    <a:pt x="518" y="4807"/>
                  </a:lnTo>
                  <a:cubicBezTo>
                    <a:pt x="0" y="5324"/>
                    <a:pt x="0" y="6138"/>
                    <a:pt x="518" y="6655"/>
                  </a:cubicBezTo>
                  <a:lnTo>
                    <a:pt x="5139" y="11277"/>
                  </a:lnTo>
                  <a:cubicBezTo>
                    <a:pt x="5379" y="11535"/>
                    <a:pt x="5712" y="11665"/>
                    <a:pt x="6049" y="11665"/>
                  </a:cubicBezTo>
                  <a:cubicBezTo>
                    <a:pt x="6387" y="11665"/>
                    <a:pt x="6729" y="11535"/>
                    <a:pt x="6987" y="11277"/>
                  </a:cubicBezTo>
                  <a:lnTo>
                    <a:pt x="11794" y="6470"/>
                  </a:lnTo>
                  <a:lnTo>
                    <a:pt x="5324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7638569" y="1381438"/>
              <a:ext cx="104935" cy="125765"/>
            </a:xfrm>
            <a:custGeom>
              <a:avLst/>
              <a:gdLst/>
              <a:ahLst/>
              <a:cxnLst/>
              <a:rect l="l" t="t" r="r" b="b"/>
              <a:pathLst>
                <a:path w="6010" h="7201" extrusionOk="0">
                  <a:moveTo>
                    <a:pt x="1627" y="0"/>
                  </a:moveTo>
                  <a:lnTo>
                    <a:pt x="666" y="4363"/>
                  </a:lnTo>
                  <a:cubicBezTo>
                    <a:pt x="1" y="5028"/>
                    <a:pt x="1" y="6063"/>
                    <a:pt x="666" y="6729"/>
                  </a:cubicBezTo>
                  <a:cubicBezTo>
                    <a:pt x="980" y="7043"/>
                    <a:pt x="1405" y="7200"/>
                    <a:pt x="1831" y="7200"/>
                  </a:cubicBezTo>
                  <a:cubicBezTo>
                    <a:pt x="2256" y="7200"/>
                    <a:pt x="2681" y="7043"/>
                    <a:pt x="2995" y="6729"/>
                  </a:cubicBezTo>
                  <a:lnTo>
                    <a:pt x="4030" y="5694"/>
                  </a:lnTo>
                  <a:lnTo>
                    <a:pt x="5694" y="5694"/>
                  </a:lnTo>
                  <a:cubicBezTo>
                    <a:pt x="5730" y="5694"/>
                    <a:pt x="6010" y="986"/>
                    <a:pt x="5755" y="986"/>
                  </a:cubicBezTo>
                  <a:cubicBezTo>
                    <a:pt x="5748" y="986"/>
                    <a:pt x="5740" y="990"/>
                    <a:pt x="5731" y="998"/>
                  </a:cubicBezTo>
                  <a:cubicBezTo>
                    <a:pt x="4573" y="2122"/>
                    <a:pt x="3763" y="2478"/>
                    <a:pt x="3228" y="2478"/>
                  </a:cubicBezTo>
                  <a:cubicBezTo>
                    <a:pt x="2618" y="2478"/>
                    <a:pt x="2367" y="2016"/>
                    <a:pt x="2367" y="1701"/>
                  </a:cubicBezTo>
                  <a:lnTo>
                    <a:pt x="2367" y="666"/>
                  </a:lnTo>
                  <a:lnTo>
                    <a:pt x="1627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7709572" y="1311697"/>
              <a:ext cx="144604" cy="140943"/>
            </a:xfrm>
            <a:custGeom>
              <a:avLst/>
              <a:gdLst/>
              <a:ahLst/>
              <a:cxnLst/>
              <a:rect l="l" t="t" r="r" b="b"/>
              <a:pathLst>
                <a:path w="8282" h="8070" extrusionOk="0">
                  <a:moveTo>
                    <a:pt x="7099" y="0"/>
                  </a:moveTo>
                  <a:cubicBezTo>
                    <a:pt x="6821" y="0"/>
                    <a:pt x="6544" y="111"/>
                    <a:pt x="6322" y="333"/>
                  </a:cubicBezTo>
                  <a:lnTo>
                    <a:pt x="407" y="6248"/>
                  </a:lnTo>
                  <a:cubicBezTo>
                    <a:pt x="0" y="6655"/>
                    <a:pt x="0" y="7320"/>
                    <a:pt x="407" y="7764"/>
                  </a:cubicBezTo>
                  <a:cubicBezTo>
                    <a:pt x="629" y="7967"/>
                    <a:pt x="906" y="8069"/>
                    <a:pt x="1183" y="8069"/>
                  </a:cubicBezTo>
                  <a:cubicBezTo>
                    <a:pt x="1461" y="8069"/>
                    <a:pt x="1738" y="7967"/>
                    <a:pt x="1960" y="7764"/>
                  </a:cubicBezTo>
                  <a:lnTo>
                    <a:pt x="7875" y="1849"/>
                  </a:lnTo>
                  <a:cubicBezTo>
                    <a:pt x="8282" y="1442"/>
                    <a:pt x="8282" y="740"/>
                    <a:pt x="7875" y="333"/>
                  </a:cubicBezTo>
                  <a:cubicBezTo>
                    <a:pt x="7653" y="111"/>
                    <a:pt x="7376" y="0"/>
                    <a:pt x="7099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7641799" y="1337529"/>
              <a:ext cx="38744" cy="161429"/>
            </a:xfrm>
            <a:custGeom>
              <a:avLst/>
              <a:gdLst/>
              <a:ahLst/>
              <a:cxnLst/>
              <a:rect l="l" t="t" r="r" b="b"/>
              <a:pathLst>
                <a:path w="2219" h="9243" extrusionOk="0">
                  <a:moveTo>
                    <a:pt x="1147" y="0"/>
                  </a:moveTo>
                  <a:cubicBezTo>
                    <a:pt x="555" y="0"/>
                    <a:pt x="37" y="444"/>
                    <a:pt x="37" y="1072"/>
                  </a:cubicBezTo>
                  <a:lnTo>
                    <a:pt x="0" y="8134"/>
                  </a:lnTo>
                  <a:cubicBezTo>
                    <a:pt x="0" y="8725"/>
                    <a:pt x="481" y="9243"/>
                    <a:pt x="1073" y="9243"/>
                  </a:cubicBezTo>
                  <a:cubicBezTo>
                    <a:pt x="1664" y="9243"/>
                    <a:pt x="2182" y="8762"/>
                    <a:pt x="2182" y="8171"/>
                  </a:cubicBezTo>
                  <a:lnTo>
                    <a:pt x="2219" y="1109"/>
                  </a:lnTo>
                  <a:cubicBezTo>
                    <a:pt x="2219" y="481"/>
                    <a:pt x="1775" y="0"/>
                    <a:pt x="1147" y="0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7739251" y="1330263"/>
              <a:ext cx="154294" cy="150409"/>
            </a:xfrm>
            <a:custGeom>
              <a:avLst/>
              <a:gdLst/>
              <a:ahLst/>
              <a:cxnLst/>
              <a:rect l="l" t="t" r="r" b="b"/>
              <a:pathLst>
                <a:path w="8837" h="8612" extrusionOk="0">
                  <a:moveTo>
                    <a:pt x="7672" y="0"/>
                  </a:moveTo>
                  <a:cubicBezTo>
                    <a:pt x="7395" y="0"/>
                    <a:pt x="7118" y="102"/>
                    <a:pt x="6915" y="305"/>
                  </a:cubicBezTo>
                  <a:lnTo>
                    <a:pt x="445" y="6775"/>
                  </a:lnTo>
                  <a:cubicBezTo>
                    <a:pt x="1" y="7219"/>
                    <a:pt x="75" y="7847"/>
                    <a:pt x="482" y="8254"/>
                  </a:cubicBezTo>
                  <a:cubicBezTo>
                    <a:pt x="698" y="8490"/>
                    <a:pt x="988" y="8611"/>
                    <a:pt x="1273" y="8611"/>
                  </a:cubicBezTo>
                  <a:cubicBezTo>
                    <a:pt x="1524" y="8611"/>
                    <a:pt x="1770" y="8518"/>
                    <a:pt x="1960" y="8328"/>
                  </a:cubicBezTo>
                  <a:lnTo>
                    <a:pt x="8430" y="1821"/>
                  </a:lnTo>
                  <a:cubicBezTo>
                    <a:pt x="8837" y="1414"/>
                    <a:pt x="8837" y="749"/>
                    <a:pt x="8430" y="305"/>
                  </a:cubicBezTo>
                  <a:cubicBezTo>
                    <a:pt x="8227" y="102"/>
                    <a:pt x="7950" y="0"/>
                    <a:pt x="7672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7767655" y="1369806"/>
              <a:ext cx="144621" cy="140943"/>
            </a:xfrm>
            <a:custGeom>
              <a:avLst/>
              <a:gdLst/>
              <a:ahLst/>
              <a:cxnLst/>
              <a:rect l="l" t="t" r="r" b="b"/>
              <a:pathLst>
                <a:path w="8283" h="8070" extrusionOk="0">
                  <a:moveTo>
                    <a:pt x="7085" y="1"/>
                  </a:moveTo>
                  <a:cubicBezTo>
                    <a:pt x="6803" y="1"/>
                    <a:pt x="6526" y="112"/>
                    <a:pt x="6323" y="333"/>
                  </a:cubicBezTo>
                  <a:lnTo>
                    <a:pt x="407" y="6249"/>
                  </a:lnTo>
                  <a:cubicBezTo>
                    <a:pt x="1" y="6655"/>
                    <a:pt x="1" y="7358"/>
                    <a:pt x="407" y="7764"/>
                  </a:cubicBezTo>
                  <a:cubicBezTo>
                    <a:pt x="629" y="7968"/>
                    <a:pt x="906" y="8069"/>
                    <a:pt x="1184" y="8069"/>
                  </a:cubicBezTo>
                  <a:cubicBezTo>
                    <a:pt x="1461" y="8069"/>
                    <a:pt x="1738" y="7968"/>
                    <a:pt x="1960" y="7764"/>
                  </a:cubicBezTo>
                  <a:lnTo>
                    <a:pt x="7875" y="1849"/>
                  </a:lnTo>
                  <a:cubicBezTo>
                    <a:pt x="8282" y="1442"/>
                    <a:pt x="8282" y="740"/>
                    <a:pt x="7875" y="333"/>
                  </a:cubicBezTo>
                  <a:cubicBezTo>
                    <a:pt x="7654" y="112"/>
                    <a:pt x="7367" y="1"/>
                    <a:pt x="7085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7771531" y="1421470"/>
              <a:ext cx="146542" cy="143685"/>
            </a:xfrm>
            <a:custGeom>
              <a:avLst/>
              <a:gdLst/>
              <a:ahLst/>
              <a:cxnLst/>
              <a:rect l="l" t="t" r="r" b="b"/>
              <a:pathLst>
                <a:path w="8393" h="8227" extrusionOk="0">
                  <a:moveTo>
                    <a:pt x="7288" y="0"/>
                  </a:moveTo>
                  <a:cubicBezTo>
                    <a:pt x="7034" y="0"/>
                    <a:pt x="6785" y="111"/>
                    <a:pt x="6581" y="333"/>
                  </a:cubicBezTo>
                  <a:lnTo>
                    <a:pt x="370" y="6507"/>
                  </a:lnTo>
                  <a:cubicBezTo>
                    <a:pt x="1" y="6914"/>
                    <a:pt x="1" y="7579"/>
                    <a:pt x="370" y="7949"/>
                  </a:cubicBezTo>
                  <a:cubicBezTo>
                    <a:pt x="592" y="8134"/>
                    <a:pt x="860" y="8226"/>
                    <a:pt x="1119" y="8226"/>
                  </a:cubicBezTo>
                  <a:cubicBezTo>
                    <a:pt x="1378" y="8226"/>
                    <a:pt x="1627" y="8134"/>
                    <a:pt x="1812" y="7949"/>
                  </a:cubicBezTo>
                  <a:lnTo>
                    <a:pt x="8023" y="1738"/>
                  </a:lnTo>
                  <a:cubicBezTo>
                    <a:pt x="8393" y="1331"/>
                    <a:pt x="8393" y="703"/>
                    <a:pt x="8023" y="333"/>
                  </a:cubicBezTo>
                  <a:cubicBezTo>
                    <a:pt x="7801" y="111"/>
                    <a:pt x="7543" y="0"/>
                    <a:pt x="7288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7715385" y="1432770"/>
              <a:ext cx="29053" cy="89927"/>
            </a:xfrm>
            <a:custGeom>
              <a:avLst/>
              <a:gdLst/>
              <a:ahLst/>
              <a:cxnLst/>
              <a:rect l="l" t="t" r="r" b="b"/>
              <a:pathLst>
                <a:path w="1664" h="5149" extrusionOk="0">
                  <a:moveTo>
                    <a:pt x="148" y="0"/>
                  </a:moveTo>
                  <a:cubicBezTo>
                    <a:pt x="102" y="0"/>
                    <a:pt x="56" y="19"/>
                    <a:pt x="37" y="56"/>
                  </a:cubicBezTo>
                  <a:cubicBezTo>
                    <a:pt x="0" y="93"/>
                    <a:pt x="0" y="241"/>
                    <a:pt x="37" y="278"/>
                  </a:cubicBezTo>
                  <a:cubicBezTo>
                    <a:pt x="1331" y="1535"/>
                    <a:pt x="1331" y="3605"/>
                    <a:pt x="37" y="4899"/>
                  </a:cubicBezTo>
                  <a:cubicBezTo>
                    <a:pt x="0" y="4936"/>
                    <a:pt x="0" y="5084"/>
                    <a:pt x="37" y="5121"/>
                  </a:cubicBezTo>
                  <a:cubicBezTo>
                    <a:pt x="56" y="5139"/>
                    <a:pt x="93" y="5148"/>
                    <a:pt x="134" y="5148"/>
                  </a:cubicBezTo>
                  <a:cubicBezTo>
                    <a:pt x="176" y="5148"/>
                    <a:pt x="222" y="5139"/>
                    <a:pt x="259" y="5121"/>
                  </a:cubicBezTo>
                  <a:cubicBezTo>
                    <a:pt x="1664" y="3753"/>
                    <a:pt x="1664" y="1424"/>
                    <a:pt x="259" y="56"/>
                  </a:cubicBezTo>
                  <a:cubicBezTo>
                    <a:pt x="240" y="19"/>
                    <a:pt x="194" y="0"/>
                    <a:pt x="148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7754107" y="1410169"/>
              <a:ext cx="83284" cy="82819"/>
            </a:xfrm>
            <a:custGeom>
              <a:avLst/>
              <a:gdLst/>
              <a:ahLst/>
              <a:cxnLst/>
              <a:rect l="l" t="t" r="r" b="b"/>
              <a:pathLst>
                <a:path w="4770" h="4742" extrusionOk="0">
                  <a:moveTo>
                    <a:pt x="148" y="0"/>
                  </a:moveTo>
                  <a:cubicBezTo>
                    <a:pt x="102" y="0"/>
                    <a:pt x="56" y="19"/>
                    <a:pt x="37" y="56"/>
                  </a:cubicBezTo>
                  <a:cubicBezTo>
                    <a:pt x="0" y="93"/>
                    <a:pt x="0" y="241"/>
                    <a:pt x="37" y="278"/>
                  </a:cubicBezTo>
                  <a:lnTo>
                    <a:pt x="4474" y="4714"/>
                  </a:lnTo>
                  <a:cubicBezTo>
                    <a:pt x="4492" y="4733"/>
                    <a:pt x="4538" y="4742"/>
                    <a:pt x="4585" y="4742"/>
                  </a:cubicBezTo>
                  <a:cubicBezTo>
                    <a:pt x="4631" y="4742"/>
                    <a:pt x="4677" y="4733"/>
                    <a:pt x="4696" y="4714"/>
                  </a:cubicBezTo>
                  <a:cubicBezTo>
                    <a:pt x="4770" y="4677"/>
                    <a:pt x="4770" y="4529"/>
                    <a:pt x="4696" y="4492"/>
                  </a:cubicBezTo>
                  <a:lnTo>
                    <a:pt x="259" y="56"/>
                  </a:lnTo>
                  <a:cubicBezTo>
                    <a:pt x="241" y="19"/>
                    <a:pt x="194" y="0"/>
                    <a:pt x="148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7679875" y="1393053"/>
              <a:ext cx="176887" cy="184692"/>
            </a:xfrm>
            <a:custGeom>
              <a:avLst/>
              <a:gdLst/>
              <a:ahLst/>
              <a:cxnLst/>
              <a:rect l="l" t="t" r="r" b="b"/>
              <a:pathLst>
                <a:path w="10131" h="10575" extrusionOk="0">
                  <a:moveTo>
                    <a:pt x="3661" y="1"/>
                  </a:moveTo>
                  <a:lnTo>
                    <a:pt x="1" y="3661"/>
                  </a:lnTo>
                  <a:lnTo>
                    <a:pt x="1" y="10574"/>
                  </a:lnTo>
                  <a:lnTo>
                    <a:pt x="6101" y="10574"/>
                  </a:lnTo>
                  <a:lnTo>
                    <a:pt x="6101" y="10500"/>
                  </a:lnTo>
                  <a:lnTo>
                    <a:pt x="10131" y="6470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7641150" y="1569560"/>
              <a:ext cx="152356" cy="304228"/>
            </a:xfrm>
            <a:custGeom>
              <a:avLst/>
              <a:gdLst/>
              <a:ahLst/>
              <a:cxnLst/>
              <a:rect l="l" t="t" r="r" b="b"/>
              <a:pathLst>
                <a:path w="8726" h="25733" extrusionOk="0">
                  <a:moveTo>
                    <a:pt x="0" y="0"/>
                  </a:moveTo>
                  <a:lnTo>
                    <a:pt x="0" y="25732"/>
                  </a:lnTo>
                  <a:lnTo>
                    <a:pt x="8726" y="25732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7681167" y="1121844"/>
              <a:ext cx="478980" cy="361613"/>
            </a:xfrm>
            <a:custGeom>
              <a:avLst/>
              <a:gdLst/>
              <a:ahLst/>
              <a:cxnLst/>
              <a:rect l="l" t="t" r="r" b="b"/>
              <a:pathLst>
                <a:path w="27433" h="20705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9632"/>
                  </a:lnTo>
                  <a:cubicBezTo>
                    <a:pt x="1" y="20261"/>
                    <a:pt x="481" y="20704"/>
                    <a:pt x="1073" y="20704"/>
                  </a:cubicBezTo>
                  <a:lnTo>
                    <a:pt x="26361" y="20704"/>
                  </a:lnTo>
                  <a:cubicBezTo>
                    <a:pt x="26952" y="20704"/>
                    <a:pt x="27433" y="20261"/>
                    <a:pt x="27433" y="19632"/>
                  </a:cubicBezTo>
                  <a:lnTo>
                    <a:pt x="27433" y="1073"/>
                  </a:lnTo>
                  <a:cubicBezTo>
                    <a:pt x="27433" y="481"/>
                    <a:pt x="26952" y="1"/>
                    <a:pt x="26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7705696" y="1145091"/>
              <a:ext cx="427997" cy="301568"/>
            </a:xfrm>
            <a:custGeom>
              <a:avLst/>
              <a:gdLst/>
              <a:ahLst/>
              <a:cxnLst/>
              <a:rect l="l" t="t" r="r" b="b"/>
              <a:pathLst>
                <a:path w="24513" h="17267" extrusionOk="0">
                  <a:moveTo>
                    <a:pt x="1" y="1"/>
                  </a:moveTo>
                  <a:lnTo>
                    <a:pt x="1" y="17266"/>
                  </a:lnTo>
                  <a:lnTo>
                    <a:pt x="24512" y="17266"/>
                  </a:lnTo>
                  <a:lnTo>
                    <a:pt x="24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7948382" y="1327521"/>
              <a:ext cx="122010" cy="127931"/>
            </a:xfrm>
            <a:custGeom>
              <a:avLst/>
              <a:gdLst/>
              <a:ahLst/>
              <a:cxnLst/>
              <a:rect l="l" t="t" r="r" b="b"/>
              <a:pathLst>
                <a:path w="6988" h="7325" extrusionOk="0">
                  <a:moveTo>
                    <a:pt x="2404" y="2606"/>
                  </a:moveTo>
                  <a:lnTo>
                    <a:pt x="2935" y="3097"/>
                  </a:lnTo>
                  <a:lnTo>
                    <a:pt x="2404" y="2717"/>
                  </a:lnTo>
                  <a:lnTo>
                    <a:pt x="2404" y="2606"/>
                  </a:lnTo>
                  <a:close/>
                  <a:moveTo>
                    <a:pt x="1919" y="1"/>
                  </a:moveTo>
                  <a:cubicBezTo>
                    <a:pt x="1817" y="1"/>
                    <a:pt x="1717" y="17"/>
                    <a:pt x="1627" y="55"/>
                  </a:cubicBezTo>
                  <a:cubicBezTo>
                    <a:pt x="1331" y="129"/>
                    <a:pt x="1073" y="388"/>
                    <a:pt x="962" y="647"/>
                  </a:cubicBezTo>
                  <a:lnTo>
                    <a:pt x="185" y="2717"/>
                  </a:lnTo>
                  <a:cubicBezTo>
                    <a:pt x="1" y="3198"/>
                    <a:pt x="148" y="3716"/>
                    <a:pt x="555" y="3974"/>
                  </a:cubicBezTo>
                  <a:lnTo>
                    <a:pt x="1997" y="5010"/>
                  </a:lnTo>
                  <a:cubicBezTo>
                    <a:pt x="2170" y="5154"/>
                    <a:pt x="2376" y="5219"/>
                    <a:pt x="2582" y="5219"/>
                  </a:cubicBezTo>
                  <a:cubicBezTo>
                    <a:pt x="2903" y="5219"/>
                    <a:pt x="3221" y="5059"/>
                    <a:pt x="3402" y="4788"/>
                  </a:cubicBezTo>
                  <a:cubicBezTo>
                    <a:pt x="3671" y="4411"/>
                    <a:pt x="3685" y="3955"/>
                    <a:pt x="3488" y="3607"/>
                  </a:cubicBezTo>
                  <a:lnTo>
                    <a:pt x="3488" y="3607"/>
                  </a:lnTo>
                  <a:lnTo>
                    <a:pt x="3845" y="3937"/>
                  </a:lnTo>
                  <a:lnTo>
                    <a:pt x="2441" y="7302"/>
                  </a:lnTo>
                  <a:cubicBezTo>
                    <a:pt x="2464" y="7317"/>
                    <a:pt x="2494" y="7324"/>
                    <a:pt x="2528" y="7324"/>
                  </a:cubicBezTo>
                  <a:cubicBezTo>
                    <a:pt x="3258" y="7324"/>
                    <a:pt x="6338" y="4136"/>
                    <a:pt x="6655" y="3642"/>
                  </a:cubicBezTo>
                  <a:cubicBezTo>
                    <a:pt x="6988" y="3198"/>
                    <a:pt x="6840" y="2570"/>
                    <a:pt x="6322" y="2237"/>
                  </a:cubicBezTo>
                  <a:lnTo>
                    <a:pt x="2478" y="129"/>
                  </a:lnTo>
                  <a:cubicBezTo>
                    <a:pt x="2309" y="57"/>
                    <a:pt x="2109" y="1"/>
                    <a:pt x="1919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7931605" y="1315575"/>
              <a:ext cx="136223" cy="109174"/>
            </a:xfrm>
            <a:custGeom>
              <a:avLst/>
              <a:gdLst/>
              <a:ahLst/>
              <a:cxnLst/>
              <a:rect l="l" t="t" r="r" b="b"/>
              <a:pathLst>
                <a:path w="7802" h="6251" extrusionOk="0">
                  <a:moveTo>
                    <a:pt x="2401" y="0"/>
                  </a:moveTo>
                  <a:cubicBezTo>
                    <a:pt x="2292" y="0"/>
                    <a:pt x="2182" y="12"/>
                    <a:pt x="2071" y="37"/>
                  </a:cubicBezTo>
                  <a:cubicBezTo>
                    <a:pt x="1738" y="148"/>
                    <a:pt x="1516" y="370"/>
                    <a:pt x="1368" y="703"/>
                  </a:cubicBezTo>
                  <a:lnTo>
                    <a:pt x="222" y="3586"/>
                  </a:lnTo>
                  <a:cubicBezTo>
                    <a:pt x="0" y="4104"/>
                    <a:pt x="185" y="4658"/>
                    <a:pt x="592" y="4954"/>
                  </a:cubicBezTo>
                  <a:lnTo>
                    <a:pt x="2108" y="6063"/>
                  </a:lnTo>
                  <a:cubicBezTo>
                    <a:pt x="2302" y="6188"/>
                    <a:pt x="2522" y="6250"/>
                    <a:pt x="2744" y="6250"/>
                  </a:cubicBezTo>
                  <a:cubicBezTo>
                    <a:pt x="3116" y="6250"/>
                    <a:pt x="3494" y="6077"/>
                    <a:pt x="3771" y="5731"/>
                  </a:cubicBezTo>
                  <a:cubicBezTo>
                    <a:pt x="4104" y="5213"/>
                    <a:pt x="4030" y="4511"/>
                    <a:pt x="3512" y="4141"/>
                  </a:cubicBezTo>
                  <a:lnTo>
                    <a:pt x="2662" y="3549"/>
                  </a:lnTo>
                  <a:lnTo>
                    <a:pt x="2995" y="2736"/>
                  </a:lnTo>
                  <a:lnTo>
                    <a:pt x="5953" y="4215"/>
                  </a:lnTo>
                  <a:cubicBezTo>
                    <a:pt x="6123" y="4312"/>
                    <a:pt x="6312" y="4357"/>
                    <a:pt x="6501" y="4357"/>
                  </a:cubicBezTo>
                  <a:cubicBezTo>
                    <a:pt x="6888" y="4357"/>
                    <a:pt x="7270" y="4168"/>
                    <a:pt x="7468" y="3845"/>
                  </a:cubicBezTo>
                  <a:cubicBezTo>
                    <a:pt x="7801" y="3327"/>
                    <a:pt x="7616" y="2625"/>
                    <a:pt x="7099" y="2329"/>
                  </a:cubicBezTo>
                  <a:lnTo>
                    <a:pt x="2995" y="148"/>
                  </a:lnTo>
                  <a:cubicBezTo>
                    <a:pt x="2822" y="49"/>
                    <a:pt x="2617" y="0"/>
                    <a:pt x="2401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7983233" y="1395635"/>
              <a:ext cx="142037" cy="478100"/>
            </a:xfrm>
            <a:custGeom>
              <a:avLst/>
              <a:gdLst/>
              <a:ahLst/>
              <a:cxnLst/>
              <a:rect l="l" t="t" r="r" b="b"/>
              <a:pathLst>
                <a:path w="8135" h="30945" extrusionOk="0">
                  <a:moveTo>
                    <a:pt x="5140" y="0"/>
                  </a:moveTo>
                  <a:lnTo>
                    <a:pt x="1" y="4622"/>
                  </a:lnTo>
                  <a:lnTo>
                    <a:pt x="1" y="30649"/>
                  </a:lnTo>
                  <a:lnTo>
                    <a:pt x="8134" y="30945"/>
                  </a:lnTo>
                  <a:lnTo>
                    <a:pt x="5140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7921270" y="1348777"/>
              <a:ext cx="104585" cy="199992"/>
            </a:xfrm>
            <a:custGeom>
              <a:avLst/>
              <a:gdLst/>
              <a:ahLst/>
              <a:cxnLst/>
              <a:rect l="l" t="t" r="r" b="b"/>
              <a:pathLst>
                <a:path w="5990" h="11451" extrusionOk="0">
                  <a:moveTo>
                    <a:pt x="1242" y="1"/>
                  </a:moveTo>
                  <a:cubicBezTo>
                    <a:pt x="1098" y="1"/>
                    <a:pt x="953" y="31"/>
                    <a:pt x="814" y="96"/>
                  </a:cubicBezTo>
                  <a:cubicBezTo>
                    <a:pt x="260" y="280"/>
                    <a:pt x="1" y="909"/>
                    <a:pt x="223" y="1463"/>
                  </a:cubicBezTo>
                  <a:lnTo>
                    <a:pt x="3772" y="10780"/>
                  </a:lnTo>
                  <a:cubicBezTo>
                    <a:pt x="3912" y="11200"/>
                    <a:pt x="4328" y="11451"/>
                    <a:pt x="4763" y="11451"/>
                  </a:cubicBezTo>
                  <a:cubicBezTo>
                    <a:pt x="4902" y="11451"/>
                    <a:pt x="5042" y="11425"/>
                    <a:pt x="5177" y="11372"/>
                  </a:cubicBezTo>
                  <a:cubicBezTo>
                    <a:pt x="5731" y="11187"/>
                    <a:pt x="5990" y="10521"/>
                    <a:pt x="5768" y="9967"/>
                  </a:cubicBezTo>
                  <a:lnTo>
                    <a:pt x="2219" y="687"/>
                  </a:lnTo>
                  <a:cubicBezTo>
                    <a:pt x="2080" y="271"/>
                    <a:pt x="1671" y="1"/>
                    <a:pt x="1242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7969036" y="1357545"/>
              <a:ext cx="110400" cy="157569"/>
            </a:xfrm>
            <a:custGeom>
              <a:avLst/>
              <a:gdLst/>
              <a:ahLst/>
              <a:cxnLst/>
              <a:rect l="l" t="t" r="r" b="b"/>
              <a:pathLst>
                <a:path w="6323" h="9022" extrusionOk="0">
                  <a:moveTo>
                    <a:pt x="3624" y="0"/>
                  </a:moveTo>
                  <a:lnTo>
                    <a:pt x="3106" y="518"/>
                  </a:lnTo>
                  <a:lnTo>
                    <a:pt x="3439" y="1516"/>
                  </a:lnTo>
                  <a:cubicBezTo>
                    <a:pt x="3809" y="2588"/>
                    <a:pt x="3217" y="3734"/>
                    <a:pt x="2145" y="4104"/>
                  </a:cubicBezTo>
                  <a:cubicBezTo>
                    <a:pt x="1934" y="4174"/>
                    <a:pt x="1724" y="4206"/>
                    <a:pt x="1517" y="4206"/>
                  </a:cubicBezTo>
                  <a:cubicBezTo>
                    <a:pt x="961" y="4206"/>
                    <a:pt x="432" y="3974"/>
                    <a:pt x="1" y="3623"/>
                  </a:cubicBezTo>
                  <a:lnTo>
                    <a:pt x="1" y="3623"/>
                  </a:lnTo>
                  <a:lnTo>
                    <a:pt x="1295" y="7357"/>
                  </a:lnTo>
                  <a:cubicBezTo>
                    <a:pt x="1295" y="8282"/>
                    <a:pt x="2071" y="9021"/>
                    <a:pt x="2995" y="9021"/>
                  </a:cubicBezTo>
                  <a:cubicBezTo>
                    <a:pt x="3919" y="9021"/>
                    <a:pt x="4659" y="8282"/>
                    <a:pt x="4659" y="7357"/>
                  </a:cubicBezTo>
                  <a:lnTo>
                    <a:pt x="6323" y="7542"/>
                  </a:lnTo>
                  <a:lnTo>
                    <a:pt x="5953" y="2329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7935481" y="1267509"/>
              <a:ext cx="139436" cy="148295"/>
            </a:xfrm>
            <a:custGeom>
              <a:avLst/>
              <a:gdLst/>
              <a:ahLst/>
              <a:cxnLst/>
              <a:rect l="l" t="t" r="r" b="b"/>
              <a:pathLst>
                <a:path w="7986" h="8491" extrusionOk="0">
                  <a:moveTo>
                    <a:pt x="1260" y="1"/>
                  </a:moveTo>
                  <a:cubicBezTo>
                    <a:pt x="820" y="1"/>
                    <a:pt x="391" y="295"/>
                    <a:pt x="222" y="719"/>
                  </a:cubicBezTo>
                  <a:cubicBezTo>
                    <a:pt x="0" y="1273"/>
                    <a:pt x="333" y="1939"/>
                    <a:pt x="887" y="2161"/>
                  </a:cubicBezTo>
                  <a:lnTo>
                    <a:pt x="4252" y="3491"/>
                  </a:lnTo>
                  <a:lnTo>
                    <a:pt x="5694" y="7706"/>
                  </a:lnTo>
                  <a:cubicBezTo>
                    <a:pt x="5731" y="7891"/>
                    <a:pt x="5841" y="8039"/>
                    <a:pt x="5952" y="8150"/>
                  </a:cubicBezTo>
                  <a:cubicBezTo>
                    <a:pt x="6158" y="8356"/>
                    <a:pt x="6418" y="8490"/>
                    <a:pt x="6695" y="8490"/>
                  </a:cubicBezTo>
                  <a:cubicBezTo>
                    <a:pt x="6815" y="8490"/>
                    <a:pt x="6938" y="8465"/>
                    <a:pt x="7061" y="8409"/>
                  </a:cubicBezTo>
                  <a:cubicBezTo>
                    <a:pt x="7690" y="8224"/>
                    <a:pt x="7986" y="7595"/>
                    <a:pt x="7801" y="7004"/>
                  </a:cubicBezTo>
                  <a:lnTo>
                    <a:pt x="6285" y="2567"/>
                  </a:lnTo>
                  <a:cubicBezTo>
                    <a:pt x="6248" y="2382"/>
                    <a:pt x="6137" y="2234"/>
                    <a:pt x="5989" y="2124"/>
                  </a:cubicBezTo>
                  <a:lnTo>
                    <a:pt x="1664" y="90"/>
                  </a:lnTo>
                  <a:cubicBezTo>
                    <a:pt x="1533" y="29"/>
                    <a:pt x="1396" y="1"/>
                    <a:pt x="1260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7963875" y="1513575"/>
              <a:ext cx="168506" cy="361618"/>
            </a:xfrm>
            <a:custGeom>
              <a:avLst/>
              <a:gdLst/>
              <a:ahLst/>
              <a:cxnLst/>
              <a:rect l="l" t="t" r="r" b="b"/>
              <a:pathLst>
                <a:path w="9651" h="25770" extrusionOk="0">
                  <a:moveTo>
                    <a:pt x="1" y="1"/>
                  </a:moveTo>
                  <a:lnTo>
                    <a:pt x="1" y="25770"/>
                  </a:lnTo>
                  <a:lnTo>
                    <a:pt x="9650" y="25770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7911598" y="1210954"/>
              <a:ext cx="10982" cy="29079"/>
            </a:xfrm>
            <a:custGeom>
              <a:avLst/>
              <a:gdLst/>
              <a:ahLst/>
              <a:cxnLst/>
              <a:rect l="l" t="t" r="r" b="b"/>
              <a:pathLst>
                <a:path w="629" h="1665" extrusionOk="0">
                  <a:moveTo>
                    <a:pt x="0" y="1"/>
                  </a:moveTo>
                  <a:lnTo>
                    <a:pt x="111" y="814"/>
                  </a:lnTo>
                  <a:lnTo>
                    <a:pt x="629" y="1665"/>
                  </a:lnTo>
                  <a:lnTo>
                    <a:pt x="444" y="666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7908368" y="1220648"/>
              <a:ext cx="105877" cy="240214"/>
            </a:xfrm>
            <a:custGeom>
              <a:avLst/>
              <a:gdLst/>
              <a:ahLst/>
              <a:cxnLst/>
              <a:rect l="l" t="t" r="r" b="b"/>
              <a:pathLst>
                <a:path w="6064" h="13754" extrusionOk="0">
                  <a:moveTo>
                    <a:pt x="925" y="0"/>
                  </a:moveTo>
                  <a:lnTo>
                    <a:pt x="0" y="370"/>
                  </a:lnTo>
                  <a:lnTo>
                    <a:pt x="5102" y="13753"/>
                  </a:lnTo>
                  <a:lnTo>
                    <a:pt x="6064" y="13384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7909014" y="1212247"/>
              <a:ext cx="16151" cy="25202"/>
            </a:xfrm>
            <a:custGeom>
              <a:avLst/>
              <a:gdLst/>
              <a:ahLst/>
              <a:cxnLst/>
              <a:rect l="l" t="t" r="r" b="b"/>
              <a:pathLst>
                <a:path w="925" h="1443" extrusionOk="0">
                  <a:moveTo>
                    <a:pt x="259" y="1"/>
                  </a:moveTo>
                  <a:lnTo>
                    <a:pt x="148" y="112"/>
                  </a:lnTo>
                  <a:lnTo>
                    <a:pt x="0" y="888"/>
                  </a:lnTo>
                  <a:lnTo>
                    <a:pt x="740" y="1443"/>
                  </a:lnTo>
                  <a:lnTo>
                    <a:pt x="925" y="518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35"/>
          <p:cNvGrpSpPr/>
          <p:nvPr/>
        </p:nvGrpSpPr>
        <p:grpSpPr>
          <a:xfrm>
            <a:off x="6619936" y="2114877"/>
            <a:ext cx="1022510" cy="1022803"/>
            <a:chOff x="6221818" y="2048458"/>
            <a:chExt cx="1022510" cy="1022803"/>
          </a:xfrm>
        </p:grpSpPr>
        <p:sp>
          <p:nvSpPr>
            <p:cNvPr id="782" name="Google Shape;782;p35"/>
            <p:cNvSpPr/>
            <p:nvPr/>
          </p:nvSpPr>
          <p:spPr>
            <a:xfrm>
              <a:off x="6221818" y="2048458"/>
              <a:ext cx="1022510" cy="1022803"/>
            </a:xfrm>
            <a:custGeom>
              <a:avLst/>
              <a:gdLst/>
              <a:ahLst/>
              <a:cxnLst/>
              <a:rect l="l" t="t" r="r" b="b"/>
              <a:pathLst>
                <a:path w="58563" h="58563" extrusionOk="0">
                  <a:moveTo>
                    <a:pt x="1" y="1"/>
                  </a:moveTo>
                  <a:lnTo>
                    <a:pt x="1" y="58562"/>
                  </a:lnTo>
                  <a:lnTo>
                    <a:pt x="58562" y="58562"/>
                  </a:lnTo>
                  <a:lnTo>
                    <a:pt x="58562" y="1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 rot="5400000">
              <a:off x="6520394" y="2300153"/>
              <a:ext cx="59056" cy="128489"/>
            </a:xfrm>
            <a:custGeom>
              <a:avLst/>
              <a:gdLst/>
              <a:ahLst/>
              <a:cxnLst/>
              <a:rect l="l" t="t" r="r" b="b"/>
              <a:pathLst>
                <a:path w="3329" h="7247" extrusionOk="0">
                  <a:moveTo>
                    <a:pt x="1664" y="1"/>
                  </a:moveTo>
                  <a:cubicBezTo>
                    <a:pt x="740" y="1"/>
                    <a:pt x="1" y="740"/>
                    <a:pt x="1" y="1664"/>
                  </a:cubicBezTo>
                  <a:lnTo>
                    <a:pt x="1" y="5583"/>
                  </a:lnTo>
                  <a:cubicBezTo>
                    <a:pt x="1" y="6507"/>
                    <a:pt x="740" y="7247"/>
                    <a:pt x="1664" y="7247"/>
                  </a:cubicBezTo>
                  <a:cubicBezTo>
                    <a:pt x="2589" y="7247"/>
                    <a:pt x="3328" y="6507"/>
                    <a:pt x="3328" y="5583"/>
                  </a:cubicBezTo>
                  <a:lnTo>
                    <a:pt x="3328" y="1664"/>
                  </a:lnTo>
                  <a:cubicBezTo>
                    <a:pt x="3328" y="740"/>
                    <a:pt x="2589" y="1"/>
                    <a:pt x="1664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 rot="5400000">
              <a:off x="6299612" y="2304012"/>
              <a:ext cx="148892" cy="260438"/>
            </a:xfrm>
            <a:custGeom>
              <a:avLst/>
              <a:gdLst/>
              <a:ahLst/>
              <a:cxnLst/>
              <a:rect l="l" t="t" r="r" b="b"/>
              <a:pathLst>
                <a:path w="8393" h="26287" extrusionOk="0">
                  <a:moveTo>
                    <a:pt x="296" y="1"/>
                  </a:moveTo>
                  <a:lnTo>
                    <a:pt x="1" y="26287"/>
                  </a:lnTo>
                  <a:lnTo>
                    <a:pt x="8393" y="26287"/>
                  </a:lnTo>
                  <a:lnTo>
                    <a:pt x="8060" y="1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 rot="5400000">
              <a:off x="6280165" y="2317743"/>
              <a:ext cx="154799" cy="232313"/>
            </a:xfrm>
            <a:custGeom>
              <a:avLst/>
              <a:gdLst/>
              <a:ahLst/>
              <a:cxnLst/>
              <a:rect l="l" t="t" r="r" b="b"/>
              <a:pathLst>
                <a:path w="8726" h="34051" extrusionOk="0">
                  <a:moveTo>
                    <a:pt x="1" y="0"/>
                  </a:moveTo>
                  <a:lnTo>
                    <a:pt x="1" y="34050"/>
                  </a:lnTo>
                  <a:lnTo>
                    <a:pt x="8726" y="34050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 rot="5400000">
              <a:off x="6477760" y="2366396"/>
              <a:ext cx="160707" cy="143560"/>
            </a:xfrm>
            <a:custGeom>
              <a:avLst/>
              <a:gdLst/>
              <a:ahLst/>
              <a:cxnLst/>
              <a:rect l="l" t="t" r="r" b="b"/>
              <a:pathLst>
                <a:path w="9059" h="8097" extrusionOk="0">
                  <a:moveTo>
                    <a:pt x="1" y="0"/>
                  </a:moveTo>
                  <a:lnTo>
                    <a:pt x="1" y="6803"/>
                  </a:lnTo>
                  <a:cubicBezTo>
                    <a:pt x="1" y="7542"/>
                    <a:pt x="592" y="8097"/>
                    <a:pt x="1295" y="8097"/>
                  </a:cubicBezTo>
                  <a:lnTo>
                    <a:pt x="7764" y="8097"/>
                  </a:lnTo>
                  <a:cubicBezTo>
                    <a:pt x="8504" y="8097"/>
                    <a:pt x="9058" y="7505"/>
                    <a:pt x="9058" y="6803"/>
                  </a:cubicBezTo>
                  <a:lnTo>
                    <a:pt x="9058" y="0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 rot="5400000">
              <a:off x="6645605" y="2281797"/>
              <a:ext cx="37414" cy="186839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36" y="1"/>
                  </a:moveTo>
                  <a:cubicBezTo>
                    <a:pt x="444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4" y="10538"/>
                    <a:pt x="1036" y="10538"/>
                  </a:cubicBezTo>
                  <a:cubicBezTo>
                    <a:pt x="1627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27" y="1"/>
                    <a:pt x="1036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 rot="5400000">
              <a:off x="6655410" y="2317844"/>
              <a:ext cx="38070" cy="198026"/>
            </a:xfrm>
            <a:custGeom>
              <a:avLst/>
              <a:gdLst/>
              <a:ahLst/>
              <a:cxnLst/>
              <a:rect l="l" t="t" r="r" b="b"/>
              <a:pathLst>
                <a:path w="2146" h="11169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0168"/>
                  </a:lnTo>
                  <a:cubicBezTo>
                    <a:pt x="1" y="10722"/>
                    <a:pt x="481" y="11166"/>
                    <a:pt x="1073" y="11166"/>
                  </a:cubicBezTo>
                  <a:cubicBezTo>
                    <a:pt x="1098" y="11167"/>
                    <a:pt x="1123" y="11168"/>
                    <a:pt x="1147" y="11168"/>
                  </a:cubicBezTo>
                  <a:cubicBezTo>
                    <a:pt x="1704" y="11168"/>
                    <a:pt x="2145" y="10770"/>
                    <a:pt x="2145" y="10168"/>
                  </a:cubicBezTo>
                  <a:lnTo>
                    <a:pt x="2145" y="1073"/>
                  </a:lnTo>
                  <a:cubicBezTo>
                    <a:pt x="2145" y="481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 rot="5400000">
              <a:off x="6645605" y="2365078"/>
              <a:ext cx="37414" cy="186839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73" y="1"/>
                  </a:moveTo>
                  <a:cubicBezTo>
                    <a:pt x="445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5" y="10538"/>
                    <a:pt x="1073" y="10538"/>
                  </a:cubicBezTo>
                  <a:cubicBezTo>
                    <a:pt x="1665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 rot="5400000">
              <a:off x="6611527" y="2404441"/>
              <a:ext cx="36083" cy="192069"/>
            </a:xfrm>
            <a:custGeom>
              <a:avLst/>
              <a:gdLst/>
              <a:ahLst/>
              <a:cxnLst/>
              <a:rect l="l" t="t" r="r" b="b"/>
              <a:pathLst>
                <a:path w="2034" h="10833" extrusionOk="0">
                  <a:moveTo>
                    <a:pt x="1035" y="1"/>
                  </a:moveTo>
                  <a:cubicBezTo>
                    <a:pt x="481" y="1"/>
                    <a:pt x="0" y="481"/>
                    <a:pt x="0" y="1036"/>
                  </a:cubicBezTo>
                  <a:lnTo>
                    <a:pt x="0" y="9798"/>
                  </a:lnTo>
                  <a:cubicBezTo>
                    <a:pt x="0" y="10352"/>
                    <a:pt x="481" y="10833"/>
                    <a:pt x="1035" y="10833"/>
                  </a:cubicBezTo>
                  <a:cubicBezTo>
                    <a:pt x="1590" y="10833"/>
                    <a:pt x="2033" y="10352"/>
                    <a:pt x="2033" y="9798"/>
                  </a:cubicBezTo>
                  <a:lnTo>
                    <a:pt x="2033" y="1036"/>
                  </a:lnTo>
                  <a:cubicBezTo>
                    <a:pt x="2033" y="481"/>
                    <a:pt x="1590" y="1"/>
                    <a:pt x="1035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 rot="5400000">
              <a:off x="6516782" y="2363420"/>
              <a:ext cx="67572" cy="68190"/>
            </a:xfrm>
            <a:custGeom>
              <a:avLst/>
              <a:gdLst/>
              <a:ahLst/>
              <a:cxnLst/>
              <a:rect l="l" t="t" r="r" b="b"/>
              <a:pathLst>
                <a:path w="3809" h="3846" extrusionOk="0">
                  <a:moveTo>
                    <a:pt x="185" y="0"/>
                  </a:moveTo>
                  <a:cubicBezTo>
                    <a:pt x="74" y="0"/>
                    <a:pt x="0" y="111"/>
                    <a:pt x="0" y="185"/>
                  </a:cubicBezTo>
                  <a:cubicBezTo>
                    <a:pt x="0" y="296"/>
                    <a:pt x="74" y="370"/>
                    <a:pt x="185" y="370"/>
                  </a:cubicBezTo>
                  <a:cubicBezTo>
                    <a:pt x="1997" y="370"/>
                    <a:pt x="3476" y="1849"/>
                    <a:pt x="3476" y="3660"/>
                  </a:cubicBezTo>
                  <a:cubicBezTo>
                    <a:pt x="3476" y="3734"/>
                    <a:pt x="3550" y="3845"/>
                    <a:pt x="3660" y="3845"/>
                  </a:cubicBezTo>
                  <a:cubicBezTo>
                    <a:pt x="3734" y="3845"/>
                    <a:pt x="3808" y="3734"/>
                    <a:pt x="3771" y="3623"/>
                  </a:cubicBezTo>
                  <a:cubicBezTo>
                    <a:pt x="3771" y="1627"/>
                    <a:pt x="2182" y="0"/>
                    <a:pt x="185" y="0"/>
                  </a:cubicBezTo>
                  <a:close/>
                </a:path>
              </a:pathLst>
            </a:custGeom>
            <a:solidFill>
              <a:srgbClr val="352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 rot="5400000">
              <a:off x="6566263" y="2431940"/>
              <a:ext cx="118077" cy="6560"/>
            </a:xfrm>
            <a:custGeom>
              <a:avLst/>
              <a:gdLst/>
              <a:ahLst/>
              <a:cxnLst/>
              <a:rect l="l" t="t" r="r" b="b"/>
              <a:pathLst>
                <a:path w="6656" h="370" extrusionOk="0">
                  <a:moveTo>
                    <a:pt x="186" y="0"/>
                  </a:moveTo>
                  <a:cubicBezTo>
                    <a:pt x="75" y="0"/>
                    <a:pt x="1" y="74"/>
                    <a:pt x="1" y="185"/>
                  </a:cubicBezTo>
                  <a:cubicBezTo>
                    <a:pt x="1" y="259"/>
                    <a:pt x="75" y="370"/>
                    <a:pt x="186" y="370"/>
                  </a:cubicBezTo>
                  <a:lnTo>
                    <a:pt x="6471" y="370"/>
                  </a:lnTo>
                  <a:cubicBezTo>
                    <a:pt x="6545" y="370"/>
                    <a:pt x="6582" y="296"/>
                    <a:pt x="6656" y="185"/>
                  </a:cubicBezTo>
                  <a:cubicBezTo>
                    <a:pt x="6656" y="74"/>
                    <a:pt x="6545" y="0"/>
                    <a:pt x="6471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 rot="5400000">
              <a:off x="6566271" y="2669997"/>
              <a:ext cx="118060" cy="6560"/>
            </a:xfrm>
            <a:custGeom>
              <a:avLst/>
              <a:gdLst/>
              <a:ahLst/>
              <a:cxnLst/>
              <a:rect l="l" t="t" r="r" b="b"/>
              <a:pathLst>
                <a:path w="6655" h="370" extrusionOk="0">
                  <a:moveTo>
                    <a:pt x="185" y="0"/>
                  </a:moveTo>
                  <a:cubicBezTo>
                    <a:pt x="111" y="0"/>
                    <a:pt x="0" y="74"/>
                    <a:pt x="0" y="185"/>
                  </a:cubicBezTo>
                  <a:cubicBezTo>
                    <a:pt x="74" y="296"/>
                    <a:pt x="111" y="370"/>
                    <a:pt x="185" y="370"/>
                  </a:cubicBezTo>
                  <a:lnTo>
                    <a:pt x="6470" y="370"/>
                  </a:lnTo>
                  <a:cubicBezTo>
                    <a:pt x="6581" y="370"/>
                    <a:pt x="6655" y="259"/>
                    <a:pt x="6655" y="185"/>
                  </a:cubicBezTo>
                  <a:cubicBezTo>
                    <a:pt x="6655" y="74"/>
                    <a:pt x="6581" y="0"/>
                    <a:pt x="6470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 rot="5400000">
              <a:off x="6529540" y="2418176"/>
              <a:ext cx="164645" cy="36063"/>
            </a:xfrm>
            <a:custGeom>
              <a:avLst/>
              <a:gdLst/>
              <a:ahLst/>
              <a:cxnLst/>
              <a:rect l="l" t="t" r="r" b="b"/>
              <a:pathLst>
                <a:path w="9281" h="2034" extrusionOk="0">
                  <a:moveTo>
                    <a:pt x="1" y="0"/>
                  </a:moveTo>
                  <a:lnTo>
                    <a:pt x="1" y="2034"/>
                  </a:lnTo>
                  <a:lnTo>
                    <a:pt x="9280" y="2034"/>
                  </a:lnTo>
                  <a:lnTo>
                    <a:pt x="9280" y="0"/>
                  </a:lnTo>
                  <a:close/>
                </a:path>
              </a:pathLst>
            </a:custGeom>
            <a:solidFill>
              <a:srgbClr val="352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 rot="5400000">
              <a:off x="6547819" y="2371040"/>
              <a:ext cx="486005" cy="367756"/>
            </a:xfrm>
            <a:custGeom>
              <a:avLst/>
              <a:gdLst/>
              <a:ahLst/>
              <a:cxnLst/>
              <a:rect l="l" t="t" r="r" b="b"/>
              <a:pathLst>
                <a:path w="27396" h="20742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9706"/>
                  </a:lnTo>
                  <a:cubicBezTo>
                    <a:pt x="1" y="20298"/>
                    <a:pt x="481" y="20741"/>
                    <a:pt x="1073" y="20741"/>
                  </a:cubicBezTo>
                  <a:lnTo>
                    <a:pt x="26361" y="20741"/>
                  </a:lnTo>
                  <a:cubicBezTo>
                    <a:pt x="26952" y="20741"/>
                    <a:pt x="27396" y="20298"/>
                    <a:pt x="27396" y="19706"/>
                  </a:cubicBezTo>
                  <a:lnTo>
                    <a:pt x="27396" y="1073"/>
                  </a:lnTo>
                  <a:cubicBezTo>
                    <a:pt x="27396" y="481"/>
                    <a:pt x="26952" y="1"/>
                    <a:pt x="26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 rot="5400000">
              <a:off x="6580935" y="2402190"/>
              <a:ext cx="434861" cy="305470"/>
            </a:xfrm>
            <a:custGeom>
              <a:avLst/>
              <a:gdLst/>
              <a:ahLst/>
              <a:cxnLst/>
              <a:rect l="l" t="t" r="r" b="b"/>
              <a:pathLst>
                <a:path w="24513" h="17229" extrusionOk="0">
                  <a:moveTo>
                    <a:pt x="1" y="1"/>
                  </a:moveTo>
                  <a:lnTo>
                    <a:pt x="1" y="17229"/>
                  </a:lnTo>
                  <a:lnTo>
                    <a:pt x="24512" y="17229"/>
                  </a:lnTo>
                  <a:lnTo>
                    <a:pt x="24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 rot="5400000">
              <a:off x="6536127" y="2262192"/>
              <a:ext cx="68884" cy="161769"/>
            </a:xfrm>
            <a:custGeom>
              <a:avLst/>
              <a:gdLst/>
              <a:ahLst/>
              <a:cxnLst/>
              <a:rect l="l" t="t" r="r" b="b"/>
              <a:pathLst>
                <a:path w="3883" h="9124" extrusionOk="0">
                  <a:moveTo>
                    <a:pt x="1225" y="1"/>
                  </a:moveTo>
                  <a:cubicBezTo>
                    <a:pt x="1139" y="1"/>
                    <a:pt x="1050" y="11"/>
                    <a:pt x="962" y="33"/>
                  </a:cubicBezTo>
                  <a:cubicBezTo>
                    <a:pt x="371" y="181"/>
                    <a:pt x="1" y="736"/>
                    <a:pt x="149" y="1327"/>
                  </a:cubicBezTo>
                  <a:lnTo>
                    <a:pt x="1628" y="8241"/>
                  </a:lnTo>
                  <a:cubicBezTo>
                    <a:pt x="1754" y="8776"/>
                    <a:pt x="2174" y="9124"/>
                    <a:pt x="2662" y="9124"/>
                  </a:cubicBezTo>
                  <a:cubicBezTo>
                    <a:pt x="2747" y="9124"/>
                    <a:pt x="2834" y="9113"/>
                    <a:pt x="2922" y="9091"/>
                  </a:cubicBezTo>
                  <a:cubicBezTo>
                    <a:pt x="3513" y="8943"/>
                    <a:pt x="3883" y="8389"/>
                    <a:pt x="3735" y="7797"/>
                  </a:cubicBezTo>
                  <a:lnTo>
                    <a:pt x="2256" y="847"/>
                  </a:lnTo>
                  <a:cubicBezTo>
                    <a:pt x="2162" y="343"/>
                    <a:pt x="1719" y="1"/>
                    <a:pt x="1225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 rot="5400000">
              <a:off x="6738677" y="2478509"/>
              <a:ext cx="78712" cy="78686"/>
            </a:xfrm>
            <a:custGeom>
              <a:avLst/>
              <a:gdLst/>
              <a:ahLst/>
              <a:cxnLst/>
              <a:rect l="l" t="t" r="r" b="b"/>
              <a:pathLst>
                <a:path w="4437" h="4438" extrusionOk="0">
                  <a:moveTo>
                    <a:pt x="2219" y="666"/>
                  </a:moveTo>
                  <a:cubicBezTo>
                    <a:pt x="3106" y="666"/>
                    <a:pt x="3771" y="1406"/>
                    <a:pt x="3771" y="2219"/>
                  </a:cubicBezTo>
                  <a:cubicBezTo>
                    <a:pt x="3771" y="3106"/>
                    <a:pt x="3106" y="3809"/>
                    <a:pt x="2219" y="3809"/>
                  </a:cubicBezTo>
                  <a:cubicBezTo>
                    <a:pt x="1331" y="3809"/>
                    <a:pt x="629" y="3106"/>
                    <a:pt x="629" y="2219"/>
                  </a:cubicBezTo>
                  <a:cubicBezTo>
                    <a:pt x="629" y="1332"/>
                    <a:pt x="1331" y="666"/>
                    <a:pt x="2219" y="666"/>
                  </a:cubicBezTo>
                  <a:close/>
                  <a:moveTo>
                    <a:pt x="2219" y="1"/>
                  </a:moveTo>
                  <a:cubicBezTo>
                    <a:pt x="998" y="1"/>
                    <a:pt x="0" y="962"/>
                    <a:pt x="0" y="2219"/>
                  </a:cubicBezTo>
                  <a:cubicBezTo>
                    <a:pt x="0" y="3439"/>
                    <a:pt x="961" y="4437"/>
                    <a:pt x="2219" y="4437"/>
                  </a:cubicBezTo>
                  <a:cubicBezTo>
                    <a:pt x="3476" y="4437"/>
                    <a:pt x="4437" y="3476"/>
                    <a:pt x="4437" y="2219"/>
                  </a:cubicBezTo>
                  <a:cubicBezTo>
                    <a:pt x="4437" y="999"/>
                    <a:pt x="3476" y="1"/>
                    <a:pt x="2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 rot="5400000">
              <a:off x="6762268" y="2557205"/>
              <a:ext cx="78730" cy="78686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19" y="629"/>
                  </a:moveTo>
                  <a:cubicBezTo>
                    <a:pt x="3106" y="629"/>
                    <a:pt x="3772" y="1332"/>
                    <a:pt x="3772" y="2219"/>
                  </a:cubicBezTo>
                  <a:cubicBezTo>
                    <a:pt x="3772" y="3106"/>
                    <a:pt x="3106" y="3772"/>
                    <a:pt x="2219" y="3772"/>
                  </a:cubicBezTo>
                  <a:cubicBezTo>
                    <a:pt x="1332" y="3772"/>
                    <a:pt x="629" y="3106"/>
                    <a:pt x="629" y="2219"/>
                  </a:cubicBezTo>
                  <a:cubicBezTo>
                    <a:pt x="629" y="1332"/>
                    <a:pt x="1332" y="629"/>
                    <a:pt x="2219" y="629"/>
                  </a:cubicBezTo>
                  <a:close/>
                  <a:moveTo>
                    <a:pt x="2219" y="1"/>
                  </a:moveTo>
                  <a:cubicBezTo>
                    <a:pt x="999" y="1"/>
                    <a:pt x="1" y="962"/>
                    <a:pt x="1" y="2219"/>
                  </a:cubicBezTo>
                  <a:cubicBezTo>
                    <a:pt x="1" y="3402"/>
                    <a:pt x="962" y="4437"/>
                    <a:pt x="2219" y="4437"/>
                  </a:cubicBezTo>
                  <a:cubicBezTo>
                    <a:pt x="3476" y="4437"/>
                    <a:pt x="4437" y="3476"/>
                    <a:pt x="4437" y="2219"/>
                  </a:cubicBezTo>
                  <a:cubicBezTo>
                    <a:pt x="4437" y="999"/>
                    <a:pt x="3476" y="1"/>
                    <a:pt x="2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 rot="5400000">
              <a:off x="6582785" y="2441996"/>
              <a:ext cx="68884" cy="161538"/>
            </a:xfrm>
            <a:custGeom>
              <a:avLst/>
              <a:gdLst/>
              <a:ahLst/>
              <a:cxnLst/>
              <a:rect l="l" t="t" r="r" b="b"/>
              <a:pathLst>
                <a:path w="3883" h="9111" extrusionOk="0">
                  <a:moveTo>
                    <a:pt x="1223" y="1"/>
                  </a:moveTo>
                  <a:cubicBezTo>
                    <a:pt x="1138" y="1"/>
                    <a:pt x="1050" y="11"/>
                    <a:pt x="962" y="33"/>
                  </a:cubicBezTo>
                  <a:cubicBezTo>
                    <a:pt x="371" y="144"/>
                    <a:pt x="1" y="699"/>
                    <a:pt x="149" y="1327"/>
                  </a:cubicBezTo>
                  <a:lnTo>
                    <a:pt x="1628" y="8241"/>
                  </a:lnTo>
                  <a:cubicBezTo>
                    <a:pt x="1725" y="8762"/>
                    <a:pt x="2167" y="9111"/>
                    <a:pt x="2701" y="9111"/>
                  </a:cubicBezTo>
                  <a:cubicBezTo>
                    <a:pt x="2773" y="9111"/>
                    <a:pt x="2847" y="9104"/>
                    <a:pt x="2922" y="9091"/>
                  </a:cubicBezTo>
                  <a:cubicBezTo>
                    <a:pt x="3513" y="8943"/>
                    <a:pt x="3883" y="8389"/>
                    <a:pt x="3735" y="7797"/>
                  </a:cubicBezTo>
                  <a:lnTo>
                    <a:pt x="2256" y="847"/>
                  </a:lnTo>
                  <a:cubicBezTo>
                    <a:pt x="2130" y="343"/>
                    <a:pt x="1710" y="1"/>
                    <a:pt x="122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 rot="5400000">
              <a:off x="6566936" y="2479841"/>
              <a:ext cx="59056" cy="128489"/>
            </a:xfrm>
            <a:custGeom>
              <a:avLst/>
              <a:gdLst/>
              <a:ahLst/>
              <a:cxnLst/>
              <a:rect l="l" t="t" r="r" b="b"/>
              <a:pathLst>
                <a:path w="3329" h="7247" extrusionOk="0">
                  <a:moveTo>
                    <a:pt x="1664" y="1"/>
                  </a:moveTo>
                  <a:cubicBezTo>
                    <a:pt x="740" y="1"/>
                    <a:pt x="1" y="740"/>
                    <a:pt x="1" y="1664"/>
                  </a:cubicBezTo>
                  <a:lnTo>
                    <a:pt x="1" y="5583"/>
                  </a:lnTo>
                  <a:cubicBezTo>
                    <a:pt x="1" y="6508"/>
                    <a:pt x="740" y="7247"/>
                    <a:pt x="1664" y="7247"/>
                  </a:cubicBezTo>
                  <a:cubicBezTo>
                    <a:pt x="2589" y="7247"/>
                    <a:pt x="3328" y="6508"/>
                    <a:pt x="3328" y="5583"/>
                  </a:cubicBezTo>
                  <a:lnTo>
                    <a:pt x="3328" y="1664"/>
                  </a:lnTo>
                  <a:cubicBezTo>
                    <a:pt x="3328" y="740"/>
                    <a:pt x="2589" y="1"/>
                    <a:pt x="1664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 rot="5400000">
              <a:off x="6321421" y="2460517"/>
              <a:ext cx="150205" cy="305490"/>
            </a:xfrm>
            <a:custGeom>
              <a:avLst/>
              <a:gdLst/>
              <a:ahLst/>
              <a:cxnLst/>
              <a:rect l="l" t="t" r="r" b="b"/>
              <a:pathLst>
                <a:path w="8467" h="26324" extrusionOk="0">
                  <a:moveTo>
                    <a:pt x="370" y="1"/>
                  </a:moveTo>
                  <a:lnTo>
                    <a:pt x="1" y="26324"/>
                  </a:lnTo>
                  <a:lnTo>
                    <a:pt x="8467" y="26324"/>
                  </a:lnTo>
                  <a:lnTo>
                    <a:pt x="8134" y="1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 rot="5400000">
              <a:off x="6299780" y="2477310"/>
              <a:ext cx="155456" cy="271923"/>
            </a:xfrm>
            <a:custGeom>
              <a:avLst/>
              <a:gdLst/>
              <a:ahLst/>
              <a:cxnLst/>
              <a:rect l="l" t="t" r="r" b="b"/>
              <a:pathLst>
                <a:path w="8763" h="25732" extrusionOk="0">
                  <a:moveTo>
                    <a:pt x="1" y="0"/>
                  </a:moveTo>
                  <a:lnTo>
                    <a:pt x="1" y="25732"/>
                  </a:lnTo>
                  <a:lnTo>
                    <a:pt x="8763" y="25732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 rot="5400000">
              <a:off x="6523647" y="2546085"/>
              <a:ext cx="160707" cy="143560"/>
            </a:xfrm>
            <a:custGeom>
              <a:avLst/>
              <a:gdLst/>
              <a:ahLst/>
              <a:cxnLst/>
              <a:rect l="l" t="t" r="r" b="b"/>
              <a:pathLst>
                <a:path w="9059" h="8097" extrusionOk="0">
                  <a:moveTo>
                    <a:pt x="1" y="0"/>
                  </a:moveTo>
                  <a:lnTo>
                    <a:pt x="1" y="6803"/>
                  </a:lnTo>
                  <a:cubicBezTo>
                    <a:pt x="1" y="7542"/>
                    <a:pt x="592" y="8097"/>
                    <a:pt x="1295" y="8097"/>
                  </a:cubicBezTo>
                  <a:lnTo>
                    <a:pt x="7764" y="8097"/>
                  </a:lnTo>
                  <a:cubicBezTo>
                    <a:pt x="8504" y="8097"/>
                    <a:pt x="9058" y="7505"/>
                    <a:pt x="9058" y="6803"/>
                  </a:cubicBezTo>
                  <a:lnTo>
                    <a:pt x="9058" y="0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 rot="5400000">
              <a:off x="6692777" y="2489670"/>
              <a:ext cx="38070" cy="213753"/>
            </a:xfrm>
            <a:custGeom>
              <a:avLst/>
              <a:gdLst/>
              <a:ahLst/>
              <a:cxnLst/>
              <a:rect l="l" t="t" r="r" b="b"/>
              <a:pathLst>
                <a:path w="2146" h="12056" extrusionOk="0">
                  <a:moveTo>
                    <a:pt x="1073" y="1"/>
                  </a:moveTo>
                  <a:cubicBezTo>
                    <a:pt x="481" y="1"/>
                    <a:pt x="1" y="444"/>
                    <a:pt x="1" y="1036"/>
                  </a:cubicBezTo>
                  <a:lnTo>
                    <a:pt x="1" y="11092"/>
                  </a:lnTo>
                  <a:cubicBezTo>
                    <a:pt x="1" y="11610"/>
                    <a:pt x="481" y="12053"/>
                    <a:pt x="1073" y="12053"/>
                  </a:cubicBezTo>
                  <a:cubicBezTo>
                    <a:pt x="1098" y="12055"/>
                    <a:pt x="1123" y="12056"/>
                    <a:pt x="1147" y="12056"/>
                  </a:cubicBezTo>
                  <a:cubicBezTo>
                    <a:pt x="1704" y="12056"/>
                    <a:pt x="2145" y="11659"/>
                    <a:pt x="2145" y="11092"/>
                  </a:cubicBezTo>
                  <a:lnTo>
                    <a:pt x="2145" y="1036"/>
                  </a:lnTo>
                  <a:cubicBezTo>
                    <a:pt x="2145" y="444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 rot="5400000">
              <a:off x="6640674" y="2584429"/>
              <a:ext cx="37414" cy="107515"/>
            </a:xfrm>
            <a:custGeom>
              <a:avLst/>
              <a:gdLst/>
              <a:ahLst/>
              <a:cxnLst/>
              <a:rect l="l" t="t" r="r" b="b"/>
              <a:pathLst>
                <a:path w="2109" h="6064" extrusionOk="0">
                  <a:moveTo>
                    <a:pt x="1073" y="0"/>
                  </a:moveTo>
                  <a:cubicBezTo>
                    <a:pt x="445" y="0"/>
                    <a:pt x="1" y="444"/>
                    <a:pt x="1" y="1072"/>
                  </a:cubicBezTo>
                  <a:lnTo>
                    <a:pt x="1" y="4991"/>
                  </a:lnTo>
                  <a:cubicBezTo>
                    <a:pt x="1" y="5583"/>
                    <a:pt x="445" y="6063"/>
                    <a:pt x="1073" y="6063"/>
                  </a:cubicBezTo>
                  <a:cubicBezTo>
                    <a:pt x="1665" y="6063"/>
                    <a:pt x="2108" y="5583"/>
                    <a:pt x="2108" y="4991"/>
                  </a:cubicBezTo>
                  <a:lnTo>
                    <a:pt x="2108" y="1072"/>
                  </a:lnTo>
                  <a:cubicBezTo>
                    <a:pt x="2108" y="444"/>
                    <a:pt x="1665" y="0"/>
                    <a:pt x="1073" y="0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 rot="5400000">
              <a:off x="6595463" y="2600193"/>
              <a:ext cx="36083" cy="159942"/>
            </a:xfrm>
            <a:custGeom>
              <a:avLst/>
              <a:gdLst/>
              <a:ahLst/>
              <a:cxnLst/>
              <a:rect l="l" t="t" r="r" b="b"/>
              <a:pathLst>
                <a:path w="2034" h="9021" extrusionOk="0">
                  <a:moveTo>
                    <a:pt x="998" y="0"/>
                  </a:moveTo>
                  <a:cubicBezTo>
                    <a:pt x="444" y="0"/>
                    <a:pt x="0" y="444"/>
                    <a:pt x="0" y="998"/>
                  </a:cubicBezTo>
                  <a:lnTo>
                    <a:pt x="0" y="7986"/>
                  </a:lnTo>
                  <a:cubicBezTo>
                    <a:pt x="0" y="8540"/>
                    <a:pt x="444" y="9021"/>
                    <a:pt x="998" y="9021"/>
                  </a:cubicBezTo>
                  <a:cubicBezTo>
                    <a:pt x="1553" y="9021"/>
                    <a:pt x="2033" y="8540"/>
                    <a:pt x="2033" y="7986"/>
                  </a:cubicBezTo>
                  <a:lnTo>
                    <a:pt x="2033" y="998"/>
                  </a:lnTo>
                  <a:cubicBezTo>
                    <a:pt x="2033" y="444"/>
                    <a:pt x="1553" y="0"/>
                    <a:pt x="998" y="0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 rot="5400000">
              <a:off x="6673288" y="2454760"/>
              <a:ext cx="80025" cy="164215"/>
            </a:xfrm>
            <a:custGeom>
              <a:avLst/>
              <a:gdLst/>
              <a:ahLst/>
              <a:cxnLst/>
              <a:rect l="l" t="t" r="r" b="b"/>
              <a:pathLst>
                <a:path w="4511" h="9262" extrusionOk="0">
                  <a:moveTo>
                    <a:pt x="1258" y="1"/>
                  </a:moveTo>
                  <a:cubicBezTo>
                    <a:pt x="1138" y="1"/>
                    <a:pt x="1013" y="19"/>
                    <a:pt x="888" y="56"/>
                  </a:cubicBezTo>
                  <a:cubicBezTo>
                    <a:pt x="296" y="277"/>
                    <a:pt x="0" y="906"/>
                    <a:pt x="222" y="1497"/>
                  </a:cubicBezTo>
                  <a:lnTo>
                    <a:pt x="2293" y="7302"/>
                  </a:lnTo>
                  <a:lnTo>
                    <a:pt x="2293" y="8152"/>
                  </a:lnTo>
                  <a:cubicBezTo>
                    <a:pt x="2293" y="8744"/>
                    <a:pt x="2810" y="9261"/>
                    <a:pt x="3402" y="9261"/>
                  </a:cubicBezTo>
                  <a:cubicBezTo>
                    <a:pt x="3993" y="9261"/>
                    <a:pt x="4511" y="8744"/>
                    <a:pt x="4511" y="8152"/>
                  </a:cubicBezTo>
                  <a:lnTo>
                    <a:pt x="4511" y="7117"/>
                  </a:lnTo>
                  <a:cubicBezTo>
                    <a:pt x="4511" y="7006"/>
                    <a:pt x="4511" y="6895"/>
                    <a:pt x="4437" y="6747"/>
                  </a:cubicBezTo>
                  <a:lnTo>
                    <a:pt x="2330" y="758"/>
                  </a:lnTo>
                  <a:cubicBezTo>
                    <a:pt x="2152" y="285"/>
                    <a:pt x="1738" y="1"/>
                    <a:pt x="1258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809;p35"/>
          <p:cNvGrpSpPr/>
          <p:nvPr/>
        </p:nvGrpSpPr>
        <p:grpSpPr>
          <a:xfrm>
            <a:off x="7803367" y="3292684"/>
            <a:ext cx="1021846" cy="1056811"/>
            <a:chOff x="7405249" y="3226265"/>
            <a:chExt cx="1021846" cy="1056811"/>
          </a:xfrm>
        </p:grpSpPr>
        <p:sp>
          <p:nvSpPr>
            <p:cNvPr id="810" name="Google Shape;810;p35"/>
            <p:cNvSpPr/>
            <p:nvPr/>
          </p:nvSpPr>
          <p:spPr>
            <a:xfrm>
              <a:off x="7405249" y="3226265"/>
              <a:ext cx="1021846" cy="1022785"/>
            </a:xfrm>
            <a:custGeom>
              <a:avLst/>
              <a:gdLst/>
              <a:ahLst/>
              <a:cxnLst/>
              <a:rect l="l" t="t" r="r" b="b"/>
              <a:pathLst>
                <a:path w="58525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 rot="5400000">
              <a:off x="7708692" y="3561310"/>
              <a:ext cx="59048" cy="125735"/>
            </a:xfrm>
            <a:custGeom>
              <a:avLst/>
              <a:gdLst/>
              <a:ahLst/>
              <a:cxnLst/>
              <a:rect l="l" t="t" r="r" b="b"/>
              <a:pathLst>
                <a:path w="3329" h="7247" extrusionOk="0">
                  <a:moveTo>
                    <a:pt x="1664" y="1"/>
                  </a:moveTo>
                  <a:cubicBezTo>
                    <a:pt x="740" y="1"/>
                    <a:pt x="1" y="740"/>
                    <a:pt x="1" y="1664"/>
                  </a:cubicBezTo>
                  <a:lnTo>
                    <a:pt x="1" y="5583"/>
                  </a:lnTo>
                  <a:cubicBezTo>
                    <a:pt x="1" y="6507"/>
                    <a:pt x="740" y="7247"/>
                    <a:pt x="1664" y="7247"/>
                  </a:cubicBezTo>
                  <a:cubicBezTo>
                    <a:pt x="2589" y="7247"/>
                    <a:pt x="3328" y="6507"/>
                    <a:pt x="3328" y="5583"/>
                  </a:cubicBezTo>
                  <a:lnTo>
                    <a:pt x="3328" y="1664"/>
                  </a:lnTo>
                  <a:cubicBezTo>
                    <a:pt x="3328" y="740"/>
                    <a:pt x="2589" y="1"/>
                    <a:pt x="1664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 rot="5400000">
              <a:off x="7485785" y="3562175"/>
              <a:ext cx="148871" cy="263659"/>
            </a:xfrm>
            <a:custGeom>
              <a:avLst/>
              <a:gdLst/>
              <a:ahLst/>
              <a:cxnLst/>
              <a:rect l="l" t="t" r="r" b="b"/>
              <a:pathLst>
                <a:path w="8393" h="26287" extrusionOk="0">
                  <a:moveTo>
                    <a:pt x="296" y="1"/>
                  </a:moveTo>
                  <a:lnTo>
                    <a:pt x="1" y="26287"/>
                  </a:lnTo>
                  <a:lnTo>
                    <a:pt x="8393" y="26287"/>
                  </a:lnTo>
                  <a:lnTo>
                    <a:pt x="8060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 rot="5400000">
              <a:off x="7467531" y="3574166"/>
              <a:ext cx="154799" cy="239038"/>
            </a:xfrm>
            <a:custGeom>
              <a:avLst/>
              <a:gdLst/>
              <a:ahLst/>
              <a:cxnLst/>
              <a:rect l="l" t="t" r="r" b="b"/>
              <a:pathLst>
                <a:path w="8726" h="34051" extrusionOk="0">
                  <a:moveTo>
                    <a:pt x="1" y="0"/>
                  </a:moveTo>
                  <a:lnTo>
                    <a:pt x="1" y="34050"/>
                  </a:lnTo>
                  <a:lnTo>
                    <a:pt x="8726" y="34050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 rot="5400000">
              <a:off x="7665889" y="3627707"/>
              <a:ext cx="160684" cy="140483"/>
            </a:xfrm>
            <a:custGeom>
              <a:avLst/>
              <a:gdLst/>
              <a:ahLst/>
              <a:cxnLst/>
              <a:rect l="l" t="t" r="r" b="b"/>
              <a:pathLst>
                <a:path w="9059" h="8097" extrusionOk="0">
                  <a:moveTo>
                    <a:pt x="1" y="0"/>
                  </a:moveTo>
                  <a:lnTo>
                    <a:pt x="1" y="6803"/>
                  </a:lnTo>
                  <a:cubicBezTo>
                    <a:pt x="1" y="7542"/>
                    <a:pt x="592" y="8097"/>
                    <a:pt x="1295" y="8097"/>
                  </a:cubicBezTo>
                  <a:lnTo>
                    <a:pt x="7764" y="8097"/>
                  </a:lnTo>
                  <a:cubicBezTo>
                    <a:pt x="8504" y="8097"/>
                    <a:pt x="9058" y="7505"/>
                    <a:pt x="9058" y="6803"/>
                  </a:cubicBezTo>
                  <a:lnTo>
                    <a:pt x="9058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 rot="5400000">
              <a:off x="7831437" y="3543581"/>
              <a:ext cx="37408" cy="182834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36" y="1"/>
                  </a:moveTo>
                  <a:cubicBezTo>
                    <a:pt x="444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4" y="10538"/>
                    <a:pt x="1036" y="10538"/>
                  </a:cubicBezTo>
                  <a:cubicBezTo>
                    <a:pt x="1627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27" y="1"/>
                    <a:pt x="1036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 rot="5400000">
              <a:off x="7841024" y="3579745"/>
              <a:ext cx="38065" cy="193782"/>
            </a:xfrm>
            <a:custGeom>
              <a:avLst/>
              <a:gdLst/>
              <a:ahLst/>
              <a:cxnLst/>
              <a:rect l="l" t="t" r="r" b="b"/>
              <a:pathLst>
                <a:path w="2146" h="11169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0168"/>
                  </a:lnTo>
                  <a:cubicBezTo>
                    <a:pt x="1" y="10722"/>
                    <a:pt x="481" y="11166"/>
                    <a:pt x="1073" y="11166"/>
                  </a:cubicBezTo>
                  <a:cubicBezTo>
                    <a:pt x="1098" y="11167"/>
                    <a:pt x="1123" y="11168"/>
                    <a:pt x="1147" y="11168"/>
                  </a:cubicBezTo>
                  <a:cubicBezTo>
                    <a:pt x="1704" y="11168"/>
                    <a:pt x="2145" y="10770"/>
                    <a:pt x="2145" y="10168"/>
                  </a:cubicBezTo>
                  <a:lnTo>
                    <a:pt x="2145" y="1073"/>
                  </a:lnTo>
                  <a:cubicBezTo>
                    <a:pt x="2145" y="481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 rot="5400000">
              <a:off x="7831437" y="3626858"/>
              <a:ext cx="37408" cy="182834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73" y="1"/>
                  </a:moveTo>
                  <a:cubicBezTo>
                    <a:pt x="445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5" y="10538"/>
                    <a:pt x="1073" y="10538"/>
                  </a:cubicBezTo>
                  <a:cubicBezTo>
                    <a:pt x="1665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 rot="5400000">
              <a:off x="7705070" y="3623930"/>
              <a:ext cx="67562" cy="66728"/>
            </a:xfrm>
            <a:custGeom>
              <a:avLst/>
              <a:gdLst/>
              <a:ahLst/>
              <a:cxnLst/>
              <a:rect l="l" t="t" r="r" b="b"/>
              <a:pathLst>
                <a:path w="3809" h="3846" extrusionOk="0">
                  <a:moveTo>
                    <a:pt x="185" y="0"/>
                  </a:moveTo>
                  <a:cubicBezTo>
                    <a:pt x="74" y="0"/>
                    <a:pt x="0" y="111"/>
                    <a:pt x="0" y="185"/>
                  </a:cubicBezTo>
                  <a:cubicBezTo>
                    <a:pt x="0" y="296"/>
                    <a:pt x="74" y="370"/>
                    <a:pt x="185" y="370"/>
                  </a:cubicBezTo>
                  <a:cubicBezTo>
                    <a:pt x="1997" y="370"/>
                    <a:pt x="3476" y="1849"/>
                    <a:pt x="3476" y="3660"/>
                  </a:cubicBezTo>
                  <a:cubicBezTo>
                    <a:pt x="3476" y="3734"/>
                    <a:pt x="3550" y="3845"/>
                    <a:pt x="3660" y="3845"/>
                  </a:cubicBezTo>
                  <a:cubicBezTo>
                    <a:pt x="3734" y="3845"/>
                    <a:pt x="3808" y="3734"/>
                    <a:pt x="3771" y="3623"/>
                  </a:cubicBezTo>
                  <a:cubicBezTo>
                    <a:pt x="3771" y="1627"/>
                    <a:pt x="2182" y="0"/>
                    <a:pt x="185" y="0"/>
                  </a:cubicBez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 rot="5400000">
              <a:off x="7716517" y="3678334"/>
              <a:ext cx="164622" cy="35290"/>
            </a:xfrm>
            <a:custGeom>
              <a:avLst/>
              <a:gdLst/>
              <a:ahLst/>
              <a:cxnLst/>
              <a:rect l="l" t="t" r="r" b="b"/>
              <a:pathLst>
                <a:path w="9281" h="2034" extrusionOk="0">
                  <a:moveTo>
                    <a:pt x="1" y="0"/>
                  </a:moveTo>
                  <a:lnTo>
                    <a:pt x="1" y="2034"/>
                  </a:lnTo>
                  <a:lnTo>
                    <a:pt x="9280" y="2034"/>
                  </a:lnTo>
                  <a:lnTo>
                    <a:pt x="9280" y="0"/>
                  </a:ln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 rot="2701044">
              <a:off x="7814181" y="3675970"/>
              <a:ext cx="231150" cy="36814"/>
            </a:xfrm>
            <a:custGeom>
              <a:avLst/>
              <a:gdLst/>
              <a:ahLst/>
              <a:cxnLst/>
              <a:rect l="l" t="t" r="r" b="b"/>
              <a:pathLst>
                <a:path w="13236" h="2108" extrusionOk="0">
                  <a:moveTo>
                    <a:pt x="1035" y="1"/>
                  </a:moveTo>
                  <a:cubicBezTo>
                    <a:pt x="481" y="1"/>
                    <a:pt x="74" y="444"/>
                    <a:pt x="74" y="1036"/>
                  </a:cubicBezTo>
                  <a:cubicBezTo>
                    <a:pt x="0" y="1664"/>
                    <a:pt x="444" y="2108"/>
                    <a:pt x="1035" y="2108"/>
                  </a:cubicBezTo>
                  <a:lnTo>
                    <a:pt x="12164" y="2108"/>
                  </a:lnTo>
                  <a:cubicBezTo>
                    <a:pt x="12755" y="2108"/>
                    <a:pt x="13236" y="1664"/>
                    <a:pt x="13236" y="1036"/>
                  </a:cubicBezTo>
                  <a:cubicBezTo>
                    <a:pt x="13236" y="444"/>
                    <a:pt x="12755" y="1"/>
                    <a:pt x="12164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 rot="2701044">
              <a:off x="7954086" y="3695571"/>
              <a:ext cx="113654" cy="112292"/>
            </a:xfrm>
            <a:custGeom>
              <a:avLst/>
              <a:gdLst/>
              <a:ahLst/>
              <a:cxnLst/>
              <a:rect l="l" t="t" r="r" b="b"/>
              <a:pathLst>
                <a:path w="6508" h="6430" extrusionOk="0">
                  <a:moveTo>
                    <a:pt x="3461" y="3048"/>
                  </a:moveTo>
                  <a:lnTo>
                    <a:pt x="2663" y="3176"/>
                  </a:lnTo>
                  <a:lnTo>
                    <a:pt x="2589" y="3065"/>
                  </a:lnTo>
                  <a:lnTo>
                    <a:pt x="3461" y="3048"/>
                  </a:lnTo>
                  <a:close/>
                  <a:moveTo>
                    <a:pt x="5314" y="0"/>
                  </a:moveTo>
                  <a:cubicBezTo>
                    <a:pt x="5232" y="0"/>
                    <a:pt x="5149" y="11"/>
                    <a:pt x="5066" y="33"/>
                  </a:cubicBezTo>
                  <a:lnTo>
                    <a:pt x="851" y="1290"/>
                  </a:lnTo>
                  <a:cubicBezTo>
                    <a:pt x="593" y="1364"/>
                    <a:pt x="297" y="1549"/>
                    <a:pt x="186" y="1845"/>
                  </a:cubicBezTo>
                  <a:cubicBezTo>
                    <a:pt x="38" y="2104"/>
                    <a:pt x="1" y="2436"/>
                    <a:pt x="112" y="2732"/>
                  </a:cubicBezTo>
                  <a:lnTo>
                    <a:pt x="1036" y="4765"/>
                  </a:lnTo>
                  <a:cubicBezTo>
                    <a:pt x="1200" y="5125"/>
                    <a:pt x="1624" y="5370"/>
                    <a:pt x="2053" y="5370"/>
                  </a:cubicBezTo>
                  <a:cubicBezTo>
                    <a:pt x="2108" y="5370"/>
                    <a:pt x="2164" y="5365"/>
                    <a:pt x="2219" y="5357"/>
                  </a:cubicBezTo>
                  <a:lnTo>
                    <a:pt x="3957" y="5061"/>
                  </a:lnTo>
                  <a:cubicBezTo>
                    <a:pt x="4511" y="4987"/>
                    <a:pt x="4918" y="4470"/>
                    <a:pt x="4807" y="3915"/>
                  </a:cubicBezTo>
                  <a:cubicBezTo>
                    <a:pt x="4720" y="3450"/>
                    <a:pt x="4358" y="3122"/>
                    <a:pt x="3937" y="3039"/>
                  </a:cubicBezTo>
                  <a:lnTo>
                    <a:pt x="3937" y="3039"/>
                  </a:lnTo>
                  <a:lnTo>
                    <a:pt x="4511" y="3028"/>
                  </a:lnTo>
                  <a:lnTo>
                    <a:pt x="5953" y="6429"/>
                  </a:lnTo>
                  <a:cubicBezTo>
                    <a:pt x="6508" y="6281"/>
                    <a:pt x="6471" y="1364"/>
                    <a:pt x="6323" y="810"/>
                  </a:cubicBezTo>
                  <a:cubicBezTo>
                    <a:pt x="6197" y="338"/>
                    <a:pt x="5778" y="0"/>
                    <a:pt x="5314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 rot="2701044">
              <a:off x="7949493" y="3685336"/>
              <a:ext cx="119470" cy="112048"/>
            </a:xfrm>
            <a:custGeom>
              <a:avLst/>
              <a:gdLst/>
              <a:ahLst/>
              <a:cxnLst/>
              <a:rect l="l" t="t" r="r" b="b"/>
              <a:pathLst>
                <a:path w="6841" h="6416" extrusionOk="0">
                  <a:moveTo>
                    <a:pt x="5639" y="1"/>
                  </a:moveTo>
                  <a:cubicBezTo>
                    <a:pt x="5548" y="1"/>
                    <a:pt x="5455" y="11"/>
                    <a:pt x="5361" y="33"/>
                  </a:cubicBezTo>
                  <a:lnTo>
                    <a:pt x="925" y="1364"/>
                  </a:lnTo>
                  <a:cubicBezTo>
                    <a:pt x="629" y="1475"/>
                    <a:pt x="333" y="1697"/>
                    <a:pt x="185" y="1993"/>
                  </a:cubicBezTo>
                  <a:cubicBezTo>
                    <a:pt x="1" y="2252"/>
                    <a:pt x="1" y="2584"/>
                    <a:pt x="149" y="2917"/>
                  </a:cubicBezTo>
                  <a:lnTo>
                    <a:pt x="1406" y="5764"/>
                  </a:lnTo>
                  <a:cubicBezTo>
                    <a:pt x="1564" y="6144"/>
                    <a:pt x="1940" y="6416"/>
                    <a:pt x="2370" y="6416"/>
                  </a:cubicBezTo>
                  <a:cubicBezTo>
                    <a:pt x="2441" y="6416"/>
                    <a:pt x="2515" y="6408"/>
                    <a:pt x="2589" y="6392"/>
                  </a:cubicBezTo>
                  <a:lnTo>
                    <a:pt x="4437" y="6097"/>
                  </a:lnTo>
                  <a:cubicBezTo>
                    <a:pt x="5066" y="5949"/>
                    <a:pt x="5472" y="5394"/>
                    <a:pt x="5435" y="4840"/>
                  </a:cubicBezTo>
                  <a:cubicBezTo>
                    <a:pt x="5333" y="4295"/>
                    <a:pt x="4823" y="3907"/>
                    <a:pt x="4281" y="3907"/>
                  </a:cubicBezTo>
                  <a:cubicBezTo>
                    <a:pt x="4235" y="3907"/>
                    <a:pt x="4188" y="3909"/>
                    <a:pt x="4141" y="3915"/>
                  </a:cubicBezTo>
                  <a:lnTo>
                    <a:pt x="3106" y="4100"/>
                  </a:lnTo>
                  <a:lnTo>
                    <a:pt x="2736" y="3287"/>
                  </a:lnTo>
                  <a:lnTo>
                    <a:pt x="5879" y="2215"/>
                  </a:lnTo>
                  <a:cubicBezTo>
                    <a:pt x="6470" y="2067"/>
                    <a:pt x="6840" y="1475"/>
                    <a:pt x="6729" y="847"/>
                  </a:cubicBezTo>
                  <a:cubicBezTo>
                    <a:pt x="6603" y="343"/>
                    <a:pt x="6157" y="1"/>
                    <a:pt x="5639" y="1"/>
                  </a:cubicBez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 rot="2700862">
              <a:off x="7913586" y="3857895"/>
              <a:ext cx="342846" cy="356046"/>
            </a:xfrm>
            <a:custGeom>
              <a:avLst/>
              <a:gdLst/>
              <a:ahLst/>
              <a:cxnLst/>
              <a:rect l="l" t="t" r="r" b="b"/>
              <a:pathLst>
                <a:path w="24328" h="25252" extrusionOk="0">
                  <a:moveTo>
                    <a:pt x="371" y="1"/>
                  </a:moveTo>
                  <a:lnTo>
                    <a:pt x="1" y="6840"/>
                  </a:lnTo>
                  <a:lnTo>
                    <a:pt x="18375" y="25252"/>
                  </a:lnTo>
                  <a:lnTo>
                    <a:pt x="24328" y="19706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 rot="2701044">
              <a:off x="7884518" y="3799178"/>
              <a:ext cx="210508" cy="37460"/>
            </a:xfrm>
            <a:custGeom>
              <a:avLst/>
              <a:gdLst/>
              <a:ahLst/>
              <a:cxnLst/>
              <a:rect l="l" t="t" r="r" b="b"/>
              <a:pathLst>
                <a:path w="12054" h="2145" extrusionOk="0">
                  <a:moveTo>
                    <a:pt x="1036" y="1"/>
                  </a:moveTo>
                  <a:cubicBezTo>
                    <a:pt x="445" y="1"/>
                    <a:pt x="1" y="481"/>
                    <a:pt x="1" y="1073"/>
                  </a:cubicBezTo>
                  <a:cubicBezTo>
                    <a:pt x="1" y="1701"/>
                    <a:pt x="445" y="2145"/>
                    <a:pt x="1036" y="2145"/>
                  </a:cubicBezTo>
                  <a:lnTo>
                    <a:pt x="10981" y="2145"/>
                  </a:lnTo>
                  <a:cubicBezTo>
                    <a:pt x="11573" y="2145"/>
                    <a:pt x="12053" y="1701"/>
                    <a:pt x="12053" y="1073"/>
                  </a:cubicBezTo>
                  <a:cubicBezTo>
                    <a:pt x="12053" y="481"/>
                    <a:pt x="11573" y="1"/>
                    <a:pt x="10981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 rot="2701030">
              <a:off x="7953798" y="3738941"/>
              <a:ext cx="166278" cy="127017"/>
            </a:xfrm>
            <a:custGeom>
              <a:avLst/>
              <a:gdLst/>
              <a:ahLst/>
              <a:cxnLst/>
              <a:rect l="l" t="t" r="r" b="b"/>
              <a:pathLst>
                <a:path w="9392" h="7238" extrusionOk="0">
                  <a:moveTo>
                    <a:pt x="2145" y="1"/>
                  </a:moveTo>
                  <a:lnTo>
                    <a:pt x="2145" y="703"/>
                  </a:lnTo>
                  <a:lnTo>
                    <a:pt x="3106" y="1221"/>
                  </a:lnTo>
                  <a:cubicBezTo>
                    <a:pt x="4142" y="1701"/>
                    <a:pt x="4511" y="2958"/>
                    <a:pt x="3994" y="3920"/>
                  </a:cubicBezTo>
                  <a:cubicBezTo>
                    <a:pt x="3624" y="4659"/>
                    <a:pt x="2885" y="5029"/>
                    <a:pt x="2145" y="5029"/>
                  </a:cubicBezTo>
                  <a:lnTo>
                    <a:pt x="1" y="5768"/>
                  </a:lnTo>
                  <a:lnTo>
                    <a:pt x="5694" y="6766"/>
                  </a:lnTo>
                  <a:cubicBezTo>
                    <a:pt x="6027" y="7081"/>
                    <a:pt x="6452" y="7238"/>
                    <a:pt x="6877" y="7238"/>
                  </a:cubicBezTo>
                  <a:cubicBezTo>
                    <a:pt x="7303" y="7238"/>
                    <a:pt x="7728" y="7081"/>
                    <a:pt x="8060" y="6766"/>
                  </a:cubicBezTo>
                  <a:cubicBezTo>
                    <a:pt x="8689" y="6101"/>
                    <a:pt x="8689" y="5029"/>
                    <a:pt x="8060" y="4400"/>
                  </a:cubicBezTo>
                  <a:lnTo>
                    <a:pt x="9391" y="3439"/>
                  </a:lnTo>
                  <a:lnTo>
                    <a:pt x="5436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 rot="2701044">
              <a:off x="7916995" y="3654409"/>
              <a:ext cx="213093" cy="74920"/>
            </a:xfrm>
            <a:custGeom>
              <a:avLst/>
              <a:gdLst/>
              <a:ahLst/>
              <a:cxnLst/>
              <a:rect l="l" t="t" r="r" b="b"/>
              <a:pathLst>
                <a:path w="12202" h="4290" extrusionOk="0">
                  <a:moveTo>
                    <a:pt x="1110" y="1"/>
                  </a:moveTo>
                  <a:cubicBezTo>
                    <a:pt x="518" y="1"/>
                    <a:pt x="1" y="481"/>
                    <a:pt x="1" y="1110"/>
                  </a:cubicBezTo>
                  <a:cubicBezTo>
                    <a:pt x="1" y="1701"/>
                    <a:pt x="518" y="2219"/>
                    <a:pt x="1110" y="2219"/>
                  </a:cubicBezTo>
                  <a:lnTo>
                    <a:pt x="6471" y="2219"/>
                  </a:lnTo>
                  <a:lnTo>
                    <a:pt x="10464" y="4141"/>
                  </a:lnTo>
                  <a:cubicBezTo>
                    <a:pt x="10574" y="4252"/>
                    <a:pt x="10759" y="4289"/>
                    <a:pt x="10944" y="4289"/>
                  </a:cubicBezTo>
                  <a:cubicBezTo>
                    <a:pt x="11388" y="4289"/>
                    <a:pt x="11758" y="4067"/>
                    <a:pt x="11942" y="3735"/>
                  </a:cubicBezTo>
                  <a:cubicBezTo>
                    <a:pt x="12201" y="3180"/>
                    <a:pt x="12016" y="2478"/>
                    <a:pt x="11462" y="2219"/>
                  </a:cubicBezTo>
                  <a:lnTo>
                    <a:pt x="7247" y="111"/>
                  </a:lnTo>
                  <a:cubicBezTo>
                    <a:pt x="7136" y="38"/>
                    <a:pt x="6951" y="1"/>
                    <a:pt x="6767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7806884" y="3537114"/>
              <a:ext cx="167860" cy="280261"/>
            </a:xfrm>
            <a:custGeom>
              <a:avLst/>
              <a:gdLst/>
              <a:ahLst/>
              <a:cxnLst/>
              <a:rect l="l" t="t" r="r" b="b"/>
              <a:pathLst>
                <a:path w="9614" h="16047" extrusionOk="0">
                  <a:moveTo>
                    <a:pt x="1036" y="1"/>
                  </a:moveTo>
                  <a:cubicBezTo>
                    <a:pt x="445" y="1"/>
                    <a:pt x="1" y="481"/>
                    <a:pt x="1" y="1073"/>
                  </a:cubicBezTo>
                  <a:lnTo>
                    <a:pt x="1" y="14974"/>
                  </a:lnTo>
                  <a:cubicBezTo>
                    <a:pt x="1" y="15602"/>
                    <a:pt x="445" y="16046"/>
                    <a:pt x="1036" y="16046"/>
                  </a:cubicBezTo>
                  <a:lnTo>
                    <a:pt x="8541" y="16046"/>
                  </a:lnTo>
                  <a:cubicBezTo>
                    <a:pt x="9133" y="16046"/>
                    <a:pt x="9613" y="15602"/>
                    <a:pt x="9613" y="14974"/>
                  </a:cubicBezTo>
                  <a:lnTo>
                    <a:pt x="9613" y="1073"/>
                  </a:lnTo>
                  <a:cubicBezTo>
                    <a:pt x="9613" y="481"/>
                    <a:pt x="9133" y="1"/>
                    <a:pt x="8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7818511" y="3550038"/>
              <a:ext cx="144604" cy="239567"/>
            </a:xfrm>
            <a:custGeom>
              <a:avLst/>
              <a:gdLst/>
              <a:ahLst/>
              <a:cxnLst/>
              <a:rect l="l" t="t" r="r" b="b"/>
              <a:pathLst>
                <a:path w="8282" h="13717" extrusionOk="0">
                  <a:moveTo>
                    <a:pt x="0" y="0"/>
                  </a:moveTo>
                  <a:lnTo>
                    <a:pt x="0" y="13716"/>
                  </a:lnTo>
                  <a:lnTo>
                    <a:pt x="8282" y="13716"/>
                  </a:lnTo>
                  <a:lnTo>
                    <a:pt x="8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 rot="2701044">
              <a:off x="7916252" y="3650346"/>
              <a:ext cx="213093" cy="74920"/>
            </a:xfrm>
            <a:custGeom>
              <a:avLst/>
              <a:gdLst/>
              <a:ahLst/>
              <a:cxnLst/>
              <a:rect l="l" t="t" r="r" b="b"/>
              <a:pathLst>
                <a:path w="12202" h="4290" extrusionOk="0">
                  <a:moveTo>
                    <a:pt x="1110" y="1"/>
                  </a:moveTo>
                  <a:cubicBezTo>
                    <a:pt x="518" y="1"/>
                    <a:pt x="1" y="481"/>
                    <a:pt x="1" y="1110"/>
                  </a:cubicBezTo>
                  <a:cubicBezTo>
                    <a:pt x="1" y="1701"/>
                    <a:pt x="518" y="2219"/>
                    <a:pt x="1110" y="2219"/>
                  </a:cubicBezTo>
                  <a:lnTo>
                    <a:pt x="6471" y="2219"/>
                  </a:lnTo>
                  <a:lnTo>
                    <a:pt x="10464" y="4141"/>
                  </a:lnTo>
                  <a:cubicBezTo>
                    <a:pt x="10574" y="4252"/>
                    <a:pt x="10759" y="4289"/>
                    <a:pt x="10944" y="4289"/>
                  </a:cubicBezTo>
                  <a:cubicBezTo>
                    <a:pt x="11388" y="4289"/>
                    <a:pt x="11758" y="4067"/>
                    <a:pt x="11942" y="3735"/>
                  </a:cubicBezTo>
                  <a:cubicBezTo>
                    <a:pt x="12201" y="3180"/>
                    <a:pt x="12016" y="2478"/>
                    <a:pt x="11462" y="2219"/>
                  </a:cubicBezTo>
                  <a:lnTo>
                    <a:pt x="7247" y="111"/>
                  </a:lnTo>
                  <a:cubicBezTo>
                    <a:pt x="7136" y="38"/>
                    <a:pt x="6951" y="1"/>
                    <a:pt x="6767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 rot="5400000">
              <a:off x="7719960" y="3521944"/>
              <a:ext cx="68884" cy="161769"/>
            </a:xfrm>
            <a:custGeom>
              <a:avLst/>
              <a:gdLst/>
              <a:ahLst/>
              <a:cxnLst/>
              <a:rect l="l" t="t" r="r" b="b"/>
              <a:pathLst>
                <a:path w="3883" h="9124" extrusionOk="0">
                  <a:moveTo>
                    <a:pt x="1225" y="1"/>
                  </a:moveTo>
                  <a:cubicBezTo>
                    <a:pt x="1139" y="1"/>
                    <a:pt x="1050" y="11"/>
                    <a:pt x="962" y="33"/>
                  </a:cubicBezTo>
                  <a:cubicBezTo>
                    <a:pt x="371" y="181"/>
                    <a:pt x="1" y="736"/>
                    <a:pt x="149" y="1327"/>
                  </a:cubicBezTo>
                  <a:lnTo>
                    <a:pt x="1628" y="8241"/>
                  </a:lnTo>
                  <a:cubicBezTo>
                    <a:pt x="1754" y="8776"/>
                    <a:pt x="2174" y="9124"/>
                    <a:pt x="2662" y="9124"/>
                  </a:cubicBezTo>
                  <a:cubicBezTo>
                    <a:pt x="2747" y="9124"/>
                    <a:pt x="2834" y="9113"/>
                    <a:pt x="2922" y="9091"/>
                  </a:cubicBezTo>
                  <a:cubicBezTo>
                    <a:pt x="3513" y="8943"/>
                    <a:pt x="3883" y="8389"/>
                    <a:pt x="3735" y="7797"/>
                  </a:cubicBezTo>
                  <a:lnTo>
                    <a:pt x="2256" y="847"/>
                  </a:lnTo>
                  <a:cubicBezTo>
                    <a:pt x="2162" y="343"/>
                    <a:pt x="1719" y="1"/>
                    <a:pt x="1225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7980600" y="3869060"/>
              <a:ext cx="168506" cy="361618"/>
            </a:xfrm>
            <a:custGeom>
              <a:avLst/>
              <a:gdLst/>
              <a:ahLst/>
              <a:cxnLst/>
              <a:rect l="l" t="t" r="r" b="b"/>
              <a:pathLst>
                <a:path w="9651" h="25770" extrusionOk="0">
                  <a:moveTo>
                    <a:pt x="1" y="1"/>
                  </a:moveTo>
                  <a:lnTo>
                    <a:pt x="1" y="25770"/>
                  </a:lnTo>
                  <a:lnTo>
                    <a:pt x="9650" y="25770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 7"/>
          <p:cNvSpPr/>
          <p:nvPr/>
        </p:nvSpPr>
        <p:spPr>
          <a:xfrm>
            <a:off x="1697601" y="1275778"/>
            <a:ext cx="4574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/>
              <a:t>Kích hoạt và soạn thảo văn bản với phần mềm Word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3908" y="2709983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Gõ tiếng Việt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5928" y="3814440"/>
            <a:ext cx="6107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/>
              <a:t>Lưu văn bản và thoát khỏi phần mềm Word</a:t>
            </a:r>
            <a:endParaRPr lang="en-US" sz="2400"/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29" y="2169103"/>
            <a:ext cx="1001684" cy="94536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" grpId="0" animBg="1"/>
      <p:bldP spid="750" grpId="0" animBg="1"/>
      <p:bldP spid="753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37"/>
          <p:cNvSpPr txBox="1">
            <a:spLocks noGrp="1"/>
          </p:cNvSpPr>
          <p:nvPr>
            <p:ph type="title" idx="2"/>
          </p:nvPr>
        </p:nvSpPr>
        <p:spPr>
          <a:xfrm flipH="1">
            <a:off x="3721723" y="902579"/>
            <a:ext cx="1628100" cy="10370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</a:rPr>
              <a:t>01</a:t>
            </a:r>
            <a:endParaRPr>
              <a:latin typeface="+mn-lt"/>
            </a:endParaRPr>
          </a:p>
        </p:txBody>
      </p:sp>
      <p:grpSp>
        <p:nvGrpSpPr>
          <p:cNvPr id="913" name="Google Shape;913;p37"/>
          <p:cNvGrpSpPr/>
          <p:nvPr/>
        </p:nvGrpSpPr>
        <p:grpSpPr>
          <a:xfrm>
            <a:off x="2135424" y="865548"/>
            <a:ext cx="1021846" cy="1022785"/>
            <a:chOff x="7405572" y="870668"/>
            <a:chExt cx="1021846" cy="1022785"/>
          </a:xfrm>
        </p:grpSpPr>
        <p:sp>
          <p:nvSpPr>
            <p:cNvPr id="914" name="Google Shape;914;p37"/>
            <p:cNvSpPr/>
            <p:nvPr/>
          </p:nvSpPr>
          <p:spPr>
            <a:xfrm>
              <a:off x="7405572" y="870668"/>
              <a:ext cx="1021846" cy="1022785"/>
            </a:xfrm>
            <a:custGeom>
              <a:avLst/>
              <a:gdLst/>
              <a:ahLst/>
              <a:cxnLst/>
              <a:rect l="l" t="t" r="r" b="b"/>
              <a:pathLst>
                <a:path w="58525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7"/>
            <p:cNvSpPr/>
            <p:nvPr/>
          </p:nvSpPr>
          <p:spPr>
            <a:xfrm>
              <a:off x="7644375" y="1490935"/>
              <a:ext cx="146542" cy="382828"/>
            </a:xfrm>
            <a:custGeom>
              <a:avLst/>
              <a:gdLst/>
              <a:ahLst/>
              <a:cxnLst/>
              <a:rect l="l" t="t" r="r" b="b"/>
              <a:pathLst>
                <a:path w="8393" h="26361" extrusionOk="0">
                  <a:moveTo>
                    <a:pt x="333" y="0"/>
                  </a:moveTo>
                  <a:lnTo>
                    <a:pt x="0" y="26360"/>
                  </a:lnTo>
                  <a:lnTo>
                    <a:pt x="8393" y="26360"/>
                  </a:lnTo>
                  <a:lnTo>
                    <a:pt x="8097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7650842" y="1393053"/>
              <a:ext cx="205923" cy="203729"/>
            </a:xfrm>
            <a:custGeom>
              <a:avLst/>
              <a:gdLst/>
              <a:ahLst/>
              <a:cxnLst/>
              <a:rect l="l" t="t" r="r" b="b"/>
              <a:pathLst>
                <a:path w="11794" h="11665" extrusionOk="0">
                  <a:moveTo>
                    <a:pt x="5324" y="1"/>
                  </a:moveTo>
                  <a:lnTo>
                    <a:pt x="518" y="4807"/>
                  </a:lnTo>
                  <a:cubicBezTo>
                    <a:pt x="0" y="5324"/>
                    <a:pt x="0" y="6138"/>
                    <a:pt x="518" y="6655"/>
                  </a:cubicBezTo>
                  <a:lnTo>
                    <a:pt x="5139" y="11277"/>
                  </a:lnTo>
                  <a:cubicBezTo>
                    <a:pt x="5379" y="11535"/>
                    <a:pt x="5712" y="11665"/>
                    <a:pt x="6049" y="11665"/>
                  </a:cubicBezTo>
                  <a:cubicBezTo>
                    <a:pt x="6387" y="11665"/>
                    <a:pt x="6729" y="11535"/>
                    <a:pt x="6987" y="11277"/>
                  </a:cubicBezTo>
                  <a:lnTo>
                    <a:pt x="11794" y="6470"/>
                  </a:lnTo>
                  <a:lnTo>
                    <a:pt x="5324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7638569" y="1381438"/>
              <a:ext cx="104935" cy="125765"/>
            </a:xfrm>
            <a:custGeom>
              <a:avLst/>
              <a:gdLst/>
              <a:ahLst/>
              <a:cxnLst/>
              <a:rect l="l" t="t" r="r" b="b"/>
              <a:pathLst>
                <a:path w="6010" h="7201" extrusionOk="0">
                  <a:moveTo>
                    <a:pt x="1627" y="0"/>
                  </a:moveTo>
                  <a:lnTo>
                    <a:pt x="666" y="4363"/>
                  </a:lnTo>
                  <a:cubicBezTo>
                    <a:pt x="1" y="5028"/>
                    <a:pt x="1" y="6063"/>
                    <a:pt x="666" y="6729"/>
                  </a:cubicBezTo>
                  <a:cubicBezTo>
                    <a:pt x="980" y="7043"/>
                    <a:pt x="1405" y="7200"/>
                    <a:pt x="1831" y="7200"/>
                  </a:cubicBezTo>
                  <a:cubicBezTo>
                    <a:pt x="2256" y="7200"/>
                    <a:pt x="2681" y="7043"/>
                    <a:pt x="2995" y="6729"/>
                  </a:cubicBezTo>
                  <a:lnTo>
                    <a:pt x="4030" y="5694"/>
                  </a:lnTo>
                  <a:lnTo>
                    <a:pt x="5694" y="5694"/>
                  </a:lnTo>
                  <a:cubicBezTo>
                    <a:pt x="5730" y="5694"/>
                    <a:pt x="6010" y="986"/>
                    <a:pt x="5755" y="986"/>
                  </a:cubicBezTo>
                  <a:cubicBezTo>
                    <a:pt x="5748" y="986"/>
                    <a:pt x="5740" y="990"/>
                    <a:pt x="5731" y="998"/>
                  </a:cubicBezTo>
                  <a:cubicBezTo>
                    <a:pt x="4573" y="2122"/>
                    <a:pt x="3763" y="2478"/>
                    <a:pt x="3228" y="2478"/>
                  </a:cubicBezTo>
                  <a:cubicBezTo>
                    <a:pt x="2618" y="2478"/>
                    <a:pt x="2367" y="2016"/>
                    <a:pt x="2367" y="1701"/>
                  </a:cubicBezTo>
                  <a:lnTo>
                    <a:pt x="2367" y="666"/>
                  </a:lnTo>
                  <a:lnTo>
                    <a:pt x="1627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7709572" y="1311697"/>
              <a:ext cx="144604" cy="140943"/>
            </a:xfrm>
            <a:custGeom>
              <a:avLst/>
              <a:gdLst/>
              <a:ahLst/>
              <a:cxnLst/>
              <a:rect l="l" t="t" r="r" b="b"/>
              <a:pathLst>
                <a:path w="8282" h="8070" extrusionOk="0">
                  <a:moveTo>
                    <a:pt x="7099" y="0"/>
                  </a:moveTo>
                  <a:cubicBezTo>
                    <a:pt x="6821" y="0"/>
                    <a:pt x="6544" y="111"/>
                    <a:pt x="6322" y="333"/>
                  </a:cubicBezTo>
                  <a:lnTo>
                    <a:pt x="407" y="6248"/>
                  </a:lnTo>
                  <a:cubicBezTo>
                    <a:pt x="0" y="6655"/>
                    <a:pt x="0" y="7320"/>
                    <a:pt x="407" y="7764"/>
                  </a:cubicBezTo>
                  <a:cubicBezTo>
                    <a:pt x="629" y="7967"/>
                    <a:pt x="906" y="8069"/>
                    <a:pt x="1183" y="8069"/>
                  </a:cubicBezTo>
                  <a:cubicBezTo>
                    <a:pt x="1461" y="8069"/>
                    <a:pt x="1738" y="7967"/>
                    <a:pt x="1960" y="7764"/>
                  </a:cubicBezTo>
                  <a:lnTo>
                    <a:pt x="7875" y="1849"/>
                  </a:lnTo>
                  <a:cubicBezTo>
                    <a:pt x="8282" y="1442"/>
                    <a:pt x="8282" y="740"/>
                    <a:pt x="7875" y="333"/>
                  </a:cubicBezTo>
                  <a:cubicBezTo>
                    <a:pt x="7653" y="111"/>
                    <a:pt x="7376" y="0"/>
                    <a:pt x="7099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7641799" y="1337529"/>
              <a:ext cx="38744" cy="161429"/>
            </a:xfrm>
            <a:custGeom>
              <a:avLst/>
              <a:gdLst/>
              <a:ahLst/>
              <a:cxnLst/>
              <a:rect l="l" t="t" r="r" b="b"/>
              <a:pathLst>
                <a:path w="2219" h="9243" extrusionOk="0">
                  <a:moveTo>
                    <a:pt x="1147" y="0"/>
                  </a:moveTo>
                  <a:cubicBezTo>
                    <a:pt x="555" y="0"/>
                    <a:pt x="37" y="444"/>
                    <a:pt x="37" y="1072"/>
                  </a:cubicBezTo>
                  <a:lnTo>
                    <a:pt x="0" y="8134"/>
                  </a:lnTo>
                  <a:cubicBezTo>
                    <a:pt x="0" y="8725"/>
                    <a:pt x="481" y="9243"/>
                    <a:pt x="1073" y="9243"/>
                  </a:cubicBezTo>
                  <a:cubicBezTo>
                    <a:pt x="1664" y="9243"/>
                    <a:pt x="2182" y="8762"/>
                    <a:pt x="2182" y="8171"/>
                  </a:cubicBezTo>
                  <a:lnTo>
                    <a:pt x="2219" y="1109"/>
                  </a:lnTo>
                  <a:cubicBezTo>
                    <a:pt x="2219" y="481"/>
                    <a:pt x="1775" y="0"/>
                    <a:pt x="1147" y="0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7739251" y="1330263"/>
              <a:ext cx="154294" cy="150409"/>
            </a:xfrm>
            <a:custGeom>
              <a:avLst/>
              <a:gdLst/>
              <a:ahLst/>
              <a:cxnLst/>
              <a:rect l="l" t="t" r="r" b="b"/>
              <a:pathLst>
                <a:path w="8837" h="8612" extrusionOk="0">
                  <a:moveTo>
                    <a:pt x="7672" y="0"/>
                  </a:moveTo>
                  <a:cubicBezTo>
                    <a:pt x="7395" y="0"/>
                    <a:pt x="7118" y="102"/>
                    <a:pt x="6915" y="305"/>
                  </a:cubicBezTo>
                  <a:lnTo>
                    <a:pt x="445" y="6775"/>
                  </a:lnTo>
                  <a:cubicBezTo>
                    <a:pt x="1" y="7219"/>
                    <a:pt x="75" y="7847"/>
                    <a:pt x="482" y="8254"/>
                  </a:cubicBezTo>
                  <a:cubicBezTo>
                    <a:pt x="698" y="8490"/>
                    <a:pt x="988" y="8611"/>
                    <a:pt x="1273" y="8611"/>
                  </a:cubicBezTo>
                  <a:cubicBezTo>
                    <a:pt x="1524" y="8611"/>
                    <a:pt x="1770" y="8518"/>
                    <a:pt x="1960" y="8328"/>
                  </a:cubicBezTo>
                  <a:lnTo>
                    <a:pt x="8430" y="1821"/>
                  </a:lnTo>
                  <a:cubicBezTo>
                    <a:pt x="8837" y="1414"/>
                    <a:pt x="8837" y="749"/>
                    <a:pt x="8430" y="305"/>
                  </a:cubicBezTo>
                  <a:cubicBezTo>
                    <a:pt x="8227" y="102"/>
                    <a:pt x="7950" y="0"/>
                    <a:pt x="7672" y="0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7767655" y="1369806"/>
              <a:ext cx="144621" cy="140943"/>
            </a:xfrm>
            <a:custGeom>
              <a:avLst/>
              <a:gdLst/>
              <a:ahLst/>
              <a:cxnLst/>
              <a:rect l="l" t="t" r="r" b="b"/>
              <a:pathLst>
                <a:path w="8283" h="8070" extrusionOk="0">
                  <a:moveTo>
                    <a:pt x="7085" y="1"/>
                  </a:moveTo>
                  <a:cubicBezTo>
                    <a:pt x="6803" y="1"/>
                    <a:pt x="6526" y="112"/>
                    <a:pt x="6323" y="333"/>
                  </a:cubicBezTo>
                  <a:lnTo>
                    <a:pt x="407" y="6249"/>
                  </a:lnTo>
                  <a:cubicBezTo>
                    <a:pt x="1" y="6655"/>
                    <a:pt x="1" y="7358"/>
                    <a:pt x="407" y="7764"/>
                  </a:cubicBezTo>
                  <a:cubicBezTo>
                    <a:pt x="629" y="7968"/>
                    <a:pt x="906" y="8069"/>
                    <a:pt x="1184" y="8069"/>
                  </a:cubicBezTo>
                  <a:cubicBezTo>
                    <a:pt x="1461" y="8069"/>
                    <a:pt x="1738" y="7968"/>
                    <a:pt x="1960" y="7764"/>
                  </a:cubicBezTo>
                  <a:lnTo>
                    <a:pt x="7875" y="1849"/>
                  </a:lnTo>
                  <a:cubicBezTo>
                    <a:pt x="8282" y="1442"/>
                    <a:pt x="8282" y="740"/>
                    <a:pt x="7875" y="333"/>
                  </a:cubicBezTo>
                  <a:cubicBezTo>
                    <a:pt x="7654" y="112"/>
                    <a:pt x="7367" y="1"/>
                    <a:pt x="7085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7771531" y="1421470"/>
              <a:ext cx="146542" cy="143685"/>
            </a:xfrm>
            <a:custGeom>
              <a:avLst/>
              <a:gdLst/>
              <a:ahLst/>
              <a:cxnLst/>
              <a:rect l="l" t="t" r="r" b="b"/>
              <a:pathLst>
                <a:path w="8393" h="8227" extrusionOk="0">
                  <a:moveTo>
                    <a:pt x="7288" y="0"/>
                  </a:moveTo>
                  <a:cubicBezTo>
                    <a:pt x="7034" y="0"/>
                    <a:pt x="6785" y="111"/>
                    <a:pt x="6581" y="333"/>
                  </a:cubicBezTo>
                  <a:lnTo>
                    <a:pt x="370" y="6507"/>
                  </a:lnTo>
                  <a:cubicBezTo>
                    <a:pt x="1" y="6914"/>
                    <a:pt x="1" y="7579"/>
                    <a:pt x="370" y="7949"/>
                  </a:cubicBezTo>
                  <a:cubicBezTo>
                    <a:pt x="592" y="8134"/>
                    <a:pt x="860" y="8226"/>
                    <a:pt x="1119" y="8226"/>
                  </a:cubicBezTo>
                  <a:cubicBezTo>
                    <a:pt x="1378" y="8226"/>
                    <a:pt x="1627" y="8134"/>
                    <a:pt x="1812" y="7949"/>
                  </a:cubicBezTo>
                  <a:lnTo>
                    <a:pt x="8023" y="1738"/>
                  </a:lnTo>
                  <a:cubicBezTo>
                    <a:pt x="8393" y="1331"/>
                    <a:pt x="8393" y="703"/>
                    <a:pt x="8023" y="333"/>
                  </a:cubicBezTo>
                  <a:cubicBezTo>
                    <a:pt x="7801" y="111"/>
                    <a:pt x="7543" y="0"/>
                    <a:pt x="7288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7715385" y="1432770"/>
              <a:ext cx="29053" cy="89927"/>
            </a:xfrm>
            <a:custGeom>
              <a:avLst/>
              <a:gdLst/>
              <a:ahLst/>
              <a:cxnLst/>
              <a:rect l="l" t="t" r="r" b="b"/>
              <a:pathLst>
                <a:path w="1664" h="5149" extrusionOk="0">
                  <a:moveTo>
                    <a:pt x="148" y="0"/>
                  </a:moveTo>
                  <a:cubicBezTo>
                    <a:pt x="102" y="0"/>
                    <a:pt x="56" y="19"/>
                    <a:pt x="37" y="56"/>
                  </a:cubicBezTo>
                  <a:cubicBezTo>
                    <a:pt x="0" y="93"/>
                    <a:pt x="0" y="241"/>
                    <a:pt x="37" y="278"/>
                  </a:cubicBezTo>
                  <a:cubicBezTo>
                    <a:pt x="1331" y="1535"/>
                    <a:pt x="1331" y="3605"/>
                    <a:pt x="37" y="4899"/>
                  </a:cubicBezTo>
                  <a:cubicBezTo>
                    <a:pt x="0" y="4936"/>
                    <a:pt x="0" y="5084"/>
                    <a:pt x="37" y="5121"/>
                  </a:cubicBezTo>
                  <a:cubicBezTo>
                    <a:pt x="56" y="5139"/>
                    <a:pt x="93" y="5148"/>
                    <a:pt x="134" y="5148"/>
                  </a:cubicBezTo>
                  <a:cubicBezTo>
                    <a:pt x="176" y="5148"/>
                    <a:pt x="222" y="5139"/>
                    <a:pt x="259" y="5121"/>
                  </a:cubicBezTo>
                  <a:cubicBezTo>
                    <a:pt x="1664" y="3753"/>
                    <a:pt x="1664" y="1424"/>
                    <a:pt x="259" y="56"/>
                  </a:cubicBezTo>
                  <a:cubicBezTo>
                    <a:pt x="240" y="19"/>
                    <a:pt x="194" y="0"/>
                    <a:pt x="148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7754107" y="1410169"/>
              <a:ext cx="83284" cy="82819"/>
            </a:xfrm>
            <a:custGeom>
              <a:avLst/>
              <a:gdLst/>
              <a:ahLst/>
              <a:cxnLst/>
              <a:rect l="l" t="t" r="r" b="b"/>
              <a:pathLst>
                <a:path w="4770" h="4742" extrusionOk="0">
                  <a:moveTo>
                    <a:pt x="148" y="0"/>
                  </a:moveTo>
                  <a:cubicBezTo>
                    <a:pt x="102" y="0"/>
                    <a:pt x="56" y="19"/>
                    <a:pt x="37" y="56"/>
                  </a:cubicBezTo>
                  <a:cubicBezTo>
                    <a:pt x="0" y="93"/>
                    <a:pt x="0" y="241"/>
                    <a:pt x="37" y="278"/>
                  </a:cubicBezTo>
                  <a:lnTo>
                    <a:pt x="4474" y="4714"/>
                  </a:lnTo>
                  <a:cubicBezTo>
                    <a:pt x="4492" y="4733"/>
                    <a:pt x="4538" y="4742"/>
                    <a:pt x="4585" y="4742"/>
                  </a:cubicBezTo>
                  <a:cubicBezTo>
                    <a:pt x="4631" y="4742"/>
                    <a:pt x="4677" y="4733"/>
                    <a:pt x="4696" y="4714"/>
                  </a:cubicBezTo>
                  <a:cubicBezTo>
                    <a:pt x="4770" y="4677"/>
                    <a:pt x="4770" y="4529"/>
                    <a:pt x="4696" y="4492"/>
                  </a:cubicBezTo>
                  <a:lnTo>
                    <a:pt x="259" y="56"/>
                  </a:lnTo>
                  <a:cubicBezTo>
                    <a:pt x="241" y="19"/>
                    <a:pt x="194" y="0"/>
                    <a:pt x="148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7679875" y="1393053"/>
              <a:ext cx="176887" cy="184692"/>
            </a:xfrm>
            <a:custGeom>
              <a:avLst/>
              <a:gdLst/>
              <a:ahLst/>
              <a:cxnLst/>
              <a:rect l="l" t="t" r="r" b="b"/>
              <a:pathLst>
                <a:path w="10131" h="10575" extrusionOk="0">
                  <a:moveTo>
                    <a:pt x="3661" y="1"/>
                  </a:moveTo>
                  <a:lnTo>
                    <a:pt x="1" y="3661"/>
                  </a:lnTo>
                  <a:lnTo>
                    <a:pt x="1" y="10574"/>
                  </a:lnTo>
                  <a:lnTo>
                    <a:pt x="6101" y="10574"/>
                  </a:lnTo>
                  <a:lnTo>
                    <a:pt x="6101" y="10500"/>
                  </a:lnTo>
                  <a:lnTo>
                    <a:pt x="10131" y="6470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7641150" y="1569560"/>
              <a:ext cx="152356" cy="304228"/>
            </a:xfrm>
            <a:custGeom>
              <a:avLst/>
              <a:gdLst/>
              <a:ahLst/>
              <a:cxnLst/>
              <a:rect l="l" t="t" r="r" b="b"/>
              <a:pathLst>
                <a:path w="8726" h="25733" extrusionOk="0">
                  <a:moveTo>
                    <a:pt x="0" y="0"/>
                  </a:moveTo>
                  <a:lnTo>
                    <a:pt x="0" y="25732"/>
                  </a:lnTo>
                  <a:lnTo>
                    <a:pt x="8726" y="25732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7681167" y="1121844"/>
              <a:ext cx="478980" cy="361613"/>
            </a:xfrm>
            <a:custGeom>
              <a:avLst/>
              <a:gdLst/>
              <a:ahLst/>
              <a:cxnLst/>
              <a:rect l="l" t="t" r="r" b="b"/>
              <a:pathLst>
                <a:path w="27433" h="20705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9632"/>
                  </a:lnTo>
                  <a:cubicBezTo>
                    <a:pt x="1" y="20261"/>
                    <a:pt x="481" y="20704"/>
                    <a:pt x="1073" y="20704"/>
                  </a:cubicBezTo>
                  <a:lnTo>
                    <a:pt x="26361" y="20704"/>
                  </a:lnTo>
                  <a:cubicBezTo>
                    <a:pt x="26952" y="20704"/>
                    <a:pt x="27433" y="20261"/>
                    <a:pt x="27433" y="19632"/>
                  </a:cubicBezTo>
                  <a:lnTo>
                    <a:pt x="27433" y="1073"/>
                  </a:lnTo>
                  <a:cubicBezTo>
                    <a:pt x="27433" y="481"/>
                    <a:pt x="26952" y="1"/>
                    <a:pt x="26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7"/>
            <p:cNvSpPr/>
            <p:nvPr/>
          </p:nvSpPr>
          <p:spPr>
            <a:xfrm>
              <a:off x="7705696" y="1145091"/>
              <a:ext cx="427997" cy="301568"/>
            </a:xfrm>
            <a:custGeom>
              <a:avLst/>
              <a:gdLst/>
              <a:ahLst/>
              <a:cxnLst/>
              <a:rect l="l" t="t" r="r" b="b"/>
              <a:pathLst>
                <a:path w="24513" h="17267" extrusionOk="0">
                  <a:moveTo>
                    <a:pt x="1" y="1"/>
                  </a:moveTo>
                  <a:lnTo>
                    <a:pt x="1" y="17266"/>
                  </a:lnTo>
                  <a:lnTo>
                    <a:pt x="24512" y="17266"/>
                  </a:lnTo>
                  <a:lnTo>
                    <a:pt x="24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7"/>
            <p:cNvSpPr/>
            <p:nvPr/>
          </p:nvSpPr>
          <p:spPr>
            <a:xfrm>
              <a:off x="7948382" y="1327521"/>
              <a:ext cx="122010" cy="127931"/>
            </a:xfrm>
            <a:custGeom>
              <a:avLst/>
              <a:gdLst/>
              <a:ahLst/>
              <a:cxnLst/>
              <a:rect l="l" t="t" r="r" b="b"/>
              <a:pathLst>
                <a:path w="6988" h="7325" extrusionOk="0">
                  <a:moveTo>
                    <a:pt x="2404" y="2606"/>
                  </a:moveTo>
                  <a:lnTo>
                    <a:pt x="2935" y="3097"/>
                  </a:lnTo>
                  <a:lnTo>
                    <a:pt x="2404" y="2717"/>
                  </a:lnTo>
                  <a:lnTo>
                    <a:pt x="2404" y="2606"/>
                  </a:lnTo>
                  <a:close/>
                  <a:moveTo>
                    <a:pt x="1919" y="1"/>
                  </a:moveTo>
                  <a:cubicBezTo>
                    <a:pt x="1817" y="1"/>
                    <a:pt x="1717" y="17"/>
                    <a:pt x="1627" y="55"/>
                  </a:cubicBezTo>
                  <a:cubicBezTo>
                    <a:pt x="1331" y="129"/>
                    <a:pt x="1073" y="388"/>
                    <a:pt x="962" y="647"/>
                  </a:cubicBezTo>
                  <a:lnTo>
                    <a:pt x="185" y="2717"/>
                  </a:lnTo>
                  <a:cubicBezTo>
                    <a:pt x="1" y="3198"/>
                    <a:pt x="148" y="3716"/>
                    <a:pt x="555" y="3974"/>
                  </a:cubicBezTo>
                  <a:lnTo>
                    <a:pt x="1997" y="5010"/>
                  </a:lnTo>
                  <a:cubicBezTo>
                    <a:pt x="2170" y="5154"/>
                    <a:pt x="2376" y="5219"/>
                    <a:pt x="2582" y="5219"/>
                  </a:cubicBezTo>
                  <a:cubicBezTo>
                    <a:pt x="2903" y="5219"/>
                    <a:pt x="3221" y="5059"/>
                    <a:pt x="3402" y="4788"/>
                  </a:cubicBezTo>
                  <a:cubicBezTo>
                    <a:pt x="3671" y="4411"/>
                    <a:pt x="3685" y="3955"/>
                    <a:pt x="3488" y="3607"/>
                  </a:cubicBezTo>
                  <a:lnTo>
                    <a:pt x="3488" y="3607"/>
                  </a:lnTo>
                  <a:lnTo>
                    <a:pt x="3845" y="3937"/>
                  </a:lnTo>
                  <a:lnTo>
                    <a:pt x="2441" y="7302"/>
                  </a:lnTo>
                  <a:cubicBezTo>
                    <a:pt x="2464" y="7317"/>
                    <a:pt x="2494" y="7324"/>
                    <a:pt x="2528" y="7324"/>
                  </a:cubicBezTo>
                  <a:cubicBezTo>
                    <a:pt x="3258" y="7324"/>
                    <a:pt x="6338" y="4136"/>
                    <a:pt x="6655" y="3642"/>
                  </a:cubicBezTo>
                  <a:cubicBezTo>
                    <a:pt x="6988" y="3198"/>
                    <a:pt x="6840" y="2570"/>
                    <a:pt x="6322" y="2237"/>
                  </a:cubicBezTo>
                  <a:lnTo>
                    <a:pt x="2478" y="129"/>
                  </a:lnTo>
                  <a:cubicBezTo>
                    <a:pt x="2309" y="57"/>
                    <a:pt x="2109" y="1"/>
                    <a:pt x="1919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7"/>
            <p:cNvSpPr/>
            <p:nvPr/>
          </p:nvSpPr>
          <p:spPr>
            <a:xfrm>
              <a:off x="7931605" y="1315575"/>
              <a:ext cx="136223" cy="109174"/>
            </a:xfrm>
            <a:custGeom>
              <a:avLst/>
              <a:gdLst/>
              <a:ahLst/>
              <a:cxnLst/>
              <a:rect l="l" t="t" r="r" b="b"/>
              <a:pathLst>
                <a:path w="7802" h="6251" extrusionOk="0">
                  <a:moveTo>
                    <a:pt x="2401" y="0"/>
                  </a:moveTo>
                  <a:cubicBezTo>
                    <a:pt x="2292" y="0"/>
                    <a:pt x="2182" y="12"/>
                    <a:pt x="2071" y="37"/>
                  </a:cubicBezTo>
                  <a:cubicBezTo>
                    <a:pt x="1738" y="148"/>
                    <a:pt x="1516" y="370"/>
                    <a:pt x="1368" y="703"/>
                  </a:cubicBezTo>
                  <a:lnTo>
                    <a:pt x="222" y="3586"/>
                  </a:lnTo>
                  <a:cubicBezTo>
                    <a:pt x="0" y="4104"/>
                    <a:pt x="185" y="4658"/>
                    <a:pt x="592" y="4954"/>
                  </a:cubicBezTo>
                  <a:lnTo>
                    <a:pt x="2108" y="6063"/>
                  </a:lnTo>
                  <a:cubicBezTo>
                    <a:pt x="2302" y="6188"/>
                    <a:pt x="2522" y="6250"/>
                    <a:pt x="2744" y="6250"/>
                  </a:cubicBezTo>
                  <a:cubicBezTo>
                    <a:pt x="3116" y="6250"/>
                    <a:pt x="3494" y="6077"/>
                    <a:pt x="3771" y="5731"/>
                  </a:cubicBezTo>
                  <a:cubicBezTo>
                    <a:pt x="4104" y="5213"/>
                    <a:pt x="4030" y="4511"/>
                    <a:pt x="3512" y="4141"/>
                  </a:cubicBezTo>
                  <a:lnTo>
                    <a:pt x="2662" y="3549"/>
                  </a:lnTo>
                  <a:lnTo>
                    <a:pt x="2995" y="2736"/>
                  </a:lnTo>
                  <a:lnTo>
                    <a:pt x="5953" y="4215"/>
                  </a:lnTo>
                  <a:cubicBezTo>
                    <a:pt x="6123" y="4312"/>
                    <a:pt x="6312" y="4357"/>
                    <a:pt x="6501" y="4357"/>
                  </a:cubicBezTo>
                  <a:cubicBezTo>
                    <a:pt x="6888" y="4357"/>
                    <a:pt x="7270" y="4168"/>
                    <a:pt x="7468" y="3845"/>
                  </a:cubicBezTo>
                  <a:cubicBezTo>
                    <a:pt x="7801" y="3327"/>
                    <a:pt x="7616" y="2625"/>
                    <a:pt x="7099" y="2329"/>
                  </a:cubicBezTo>
                  <a:lnTo>
                    <a:pt x="2995" y="148"/>
                  </a:lnTo>
                  <a:cubicBezTo>
                    <a:pt x="2822" y="49"/>
                    <a:pt x="2617" y="0"/>
                    <a:pt x="2401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7"/>
            <p:cNvSpPr/>
            <p:nvPr/>
          </p:nvSpPr>
          <p:spPr>
            <a:xfrm>
              <a:off x="7983233" y="1395635"/>
              <a:ext cx="142037" cy="478100"/>
            </a:xfrm>
            <a:custGeom>
              <a:avLst/>
              <a:gdLst/>
              <a:ahLst/>
              <a:cxnLst/>
              <a:rect l="l" t="t" r="r" b="b"/>
              <a:pathLst>
                <a:path w="8135" h="30945" extrusionOk="0">
                  <a:moveTo>
                    <a:pt x="5140" y="0"/>
                  </a:moveTo>
                  <a:lnTo>
                    <a:pt x="1" y="4622"/>
                  </a:lnTo>
                  <a:lnTo>
                    <a:pt x="1" y="30649"/>
                  </a:lnTo>
                  <a:lnTo>
                    <a:pt x="8134" y="30945"/>
                  </a:lnTo>
                  <a:lnTo>
                    <a:pt x="5140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7"/>
            <p:cNvSpPr/>
            <p:nvPr/>
          </p:nvSpPr>
          <p:spPr>
            <a:xfrm>
              <a:off x="7921270" y="1348777"/>
              <a:ext cx="104585" cy="199992"/>
            </a:xfrm>
            <a:custGeom>
              <a:avLst/>
              <a:gdLst/>
              <a:ahLst/>
              <a:cxnLst/>
              <a:rect l="l" t="t" r="r" b="b"/>
              <a:pathLst>
                <a:path w="5990" h="11451" extrusionOk="0">
                  <a:moveTo>
                    <a:pt x="1242" y="1"/>
                  </a:moveTo>
                  <a:cubicBezTo>
                    <a:pt x="1098" y="1"/>
                    <a:pt x="953" y="31"/>
                    <a:pt x="814" y="96"/>
                  </a:cubicBezTo>
                  <a:cubicBezTo>
                    <a:pt x="260" y="280"/>
                    <a:pt x="1" y="909"/>
                    <a:pt x="223" y="1463"/>
                  </a:cubicBezTo>
                  <a:lnTo>
                    <a:pt x="3772" y="10780"/>
                  </a:lnTo>
                  <a:cubicBezTo>
                    <a:pt x="3912" y="11200"/>
                    <a:pt x="4328" y="11451"/>
                    <a:pt x="4763" y="11451"/>
                  </a:cubicBezTo>
                  <a:cubicBezTo>
                    <a:pt x="4902" y="11451"/>
                    <a:pt x="5042" y="11425"/>
                    <a:pt x="5177" y="11372"/>
                  </a:cubicBezTo>
                  <a:cubicBezTo>
                    <a:pt x="5731" y="11187"/>
                    <a:pt x="5990" y="10521"/>
                    <a:pt x="5768" y="9967"/>
                  </a:cubicBezTo>
                  <a:lnTo>
                    <a:pt x="2219" y="687"/>
                  </a:lnTo>
                  <a:cubicBezTo>
                    <a:pt x="2080" y="271"/>
                    <a:pt x="1671" y="1"/>
                    <a:pt x="1242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7969036" y="1357545"/>
              <a:ext cx="110400" cy="157569"/>
            </a:xfrm>
            <a:custGeom>
              <a:avLst/>
              <a:gdLst/>
              <a:ahLst/>
              <a:cxnLst/>
              <a:rect l="l" t="t" r="r" b="b"/>
              <a:pathLst>
                <a:path w="6323" h="9022" extrusionOk="0">
                  <a:moveTo>
                    <a:pt x="3624" y="0"/>
                  </a:moveTo>
                  <a:lnTo>
                    <a:pt x="3106" y="518"/>
                  </a:lnTo>
                  <a:lnTo>
                    <a:pt x="3439" y="1516"/>
                  </a:lnTo>
                  <a:cubicBezTo>
                    <a:pt x="3809" y="2588"/>
                    <a:pt x="3217" y="3734"/>
                    <a:pt x="2145" y="4104"/>
                  </a:cubicBezTo>
                  <a:cubicBezTo>
                    <a:pt x="1934" y="4174"/>
                    <a:pt x="1724" y="4206"/>
                    <a:pt x="1517" y="4206"/>
                  </a:cubicBezTo>
                  <a:cubicBezTo>
                    <a:pt x="961" y="4206"/>
                    <a:pt x="432" y="3974"/>
                    <a:pt x="1" y="3623"/>
                  </a:cubicBezTo>
                  <a:lnTo>
                    <a:pt x="1" y="3623"/>
                  </a:lnTo>
                  <a:lnTo>
                    <a:pt x="1295" y="7357"/>
                  </a:lnTo>
                  <a:cubicBezTo>
                    <a:pt x="1295" y="8282"/>
                    <a:pt x="2071" y="9021"/>
                    <a:pt x="2995" y="9021"/>
                  </a:cubicBezTo>
                  <a:cubicBezTo>
                    <a:pt x="3919" y="9021"/>
                    <a:pt x="4659" y="8282"/>
                    <a:pt x="4659" y="7357"/>
                  </a:cubicBezTo>
                  <a:lnTo>
                    <a:pt x="6323" y="7542"/>
                  </a:lnTo>
                  <a:lnTo>
                    <a:pt x="5953" y="2329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7"/>
            <p:cNvSpPr/>
            <p:nvPr/>
          </p:nvSpPr>
          <p:spPr>
            <a:xfrm>
              <a:off x="7935481" y="1267509"/>
              <a:ext cx="139436" cy="148295"/>
            </a:xfrm>
            <a:custGeom>
              <a:avLst/>
              <a:gdLst/>
              <a:ahLst/>
              <a:cxnLst/>
              <a:rect l="l" t="t" r="r" b="b"/>
              <a:pathLst>
                <a:path w="7986" h="8491" extrusionOk="0">
                  <a:moveTo>
                    <a:pt x="1260" y="1"/>
                  </a:moveTo>
                  <a:cubicBezTo>
                    <a:pt x="820" y="1"/>
                    <a:pt x="391" y="295"/>
                    <a:pt x="222" y="719"/>
                  </a:cubicBezTo>
                  <a:cubicBezTo>
                    <a:pt x="0" y="1273"/>
                    <a:pt x="333" y="1939"/>
                    <a:pt x="887" y="2161"/>
                  </a:cubicBezTo>
                  <a:lnTo>
                    <a:pt x="4252" y="3491"/>
                  </a:lnTo>
                  <a:lnTo>
                    <a:pt x="5694" y="7706"/>
                  </a:lnTo>
                  <a:cubicBezTo>
                    <a:pt x="5731" y="7891"/>
                    <a:pt x="5841" y="8039"/>
                    <a:pt x="5952" y="8150"/>
                  </a:cubicBezTo>
                  <a:cubicBezTo>
                    <a:pt x="6158" y="8356"/>
                    <a:pt x="6418" y="8490"/>
                    <a:pt x="6695" y="8490"/>
                  </a:cubicBezTo>
                  <a:cubicBezTo>
                    <a:pt x="6815" y="8490"/>
                    <a:pt x="6938" y="8465"/>
                    <a:pt x="7061" y="8409"/>
                  </a:cubicBezTo>
                  <a:cubicBezTo>
                    <a:pt x="7690" y="8224"/>
                    <a:pt x="7986" y="7595"/>
                    <a:pt x="7801" y="7004"/>
                  </a:cubicBezTo>
                  <a:lnTo>
                    <a:pt x="6285" y="2567"/>
                  </a:lnTo>
                  <a:cubicBezTo>
                    <a:pt x="6248" y="2382"/>
                    <a:pt x="6137" y="2234"/>
                    <a:pt x="5989" y="2124"/>
                  </a:cubicBezTo>
                  <a:lnTo>
                    <a:pt x="1664" y="90"/>
                  </a:lnTo>
                  <a:cubicBezTo>
                    <a:pt x="1533" y="29"/>
                    <a:pt x="1396" y="1"/>
                    <a:pt x="1260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7"/>
            <p:cNvSpPr/>
            <p:nvPr/>
          </p:nvSpPr>
          <p:spPr>
            <a:xfrm>
              <a:off x="7963875" y="1513575"/>
              <a:ext cx="168506" cy="361618"/>
            </a:xfrm>
            <a:custGeom>
              <a:avLst/>
              <a:gdLst/>
              <a:ahLst/>
              <a:cxnLst/>
              <a:rect l="l" t="t" r="r" b="b"/>
              <a:pathLst>
                <a:path w="9651" h="25770" extrusionOk="0">
                  <a:moveTo>
                    <a:pt x="1" y="1"/>
                  </a:moveTo>
                  <a:lnTo>
                    <a:pt x="1" y="25770"/>
                  </a:lnTo>
                  <a:lnTo>
                    <a:pt x="9650" y="25770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7"/>
            <p:cNvSpPr/>
            <p:nvPr/>
          </p:nvSpPr>
          <p:spPr>
            <a:xfrm>
              <a:off x="7911598" y="1210954"/>
              <a:ext cx="10982" cy="29079"/>
            </a:xfrm>
            <a:custGeom>
              <a:avLst/>
              <a:gdLst/>
              <a:ahLst/>
              <a:cxnLst/>
              <a:rect l="l" t="t" r="r" b="b"/>
              <a:pathLst>
                <a:path w="629" h="1665" extrusionOk="0">
                  <a:moveTo>
                    <a:pt x="0" y="1"/>
                  </a:moveTo>
                  <a:lnTo>
                    <a:pt x="111" y="814"/>
                  </a:lnTo>
                  <a:lnTo>
                    <a:pt x="629" y="1665"/>
                  </a:lnTo>
                  <a:lnTo>
                    <a:pt x="444" y="666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7"/>
            <p:cNvSpPr/>
            <p:nvPr/>
          </p:nvSpPr>
          <p:spPr>
            <a:xfrm>
              <a:off x="7908368" y="1220648"/>
              <a:ext cx="105877" cy="240214"/>
            </a:xfrm>
            <a:custGeom>
              <a:avLst/>
              <a:gdLst/>
              <a:ahLst/>
              <a:cxnLst/>
              <a:rect l="l" t="t" r="r" b="b"/>
              <a:pathLst>
                <a:path w="6064" h="13754" extrusionOk="0">
                  <a:moveTo>
                    <a:pt x="925" y="0"/>
                  </a:moveTo>
                  <a:lnTo>
                    <a:pt x="0" y="370"/>
                  </a:lnTo>
                  <a:lnTo>
                    <a:pt x="5102" y="13753"/>
                  </a:lnTo>
                  <a:lnTo>
                    <a:pt x="6064" y="13384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7"/>
            <p:cNvSpPr/>
            <p:nvPr/>
          </p:nvSpPr>
          <p:spPr>
            <a:xfrm>
              <a:off x="7909014" y="1212247"/>
              <a:ext cx="16151" cy="25202"/>
            </a:xfrm>
            <a:custGeom>
              <a:avLst/>
              <a:gdLst/>
              <a:ahLst/>
              <a:cxnLst/>
              <a:rect l="l" t="t" r="r" b="b"/>
              <a:pathLst>
                <a:path w="925" h="1443" extrusionOk="0">
                  <a:moveTo>
                    <a:pt x="259" y="1"/>
                  </a:moveTo>
                  <a:lnTo>
                    <a:pt x="148" y="112"/>
                  </a:lnTo>
                  <a:lnTo>
                    <a:pt x="0" y="888"/>
                  </a:lnTo>
                  <a:lnTo>
                    <a:pt x="740" y="1443"/>
                  </a:lnTo>
                  <a:lnTo>
                    <a:pt x="925" y="518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9" name="Google Shape;939;p37"/>
          <p:cNvSpPr/>
          <p:nvPr/>
        </p:nvSpPr>
        <p:spPr>
          <a:xfrm>
            <a:off x="951670" y="865548"/>
            <a:ext cx="1022510" cy="1022785"/>
          </a:xfrm>
          <a:custGeom>
            <a:avLst/>
            <a:gdLst/>
            <a:ahLst/>
            <a:cxnLst/>
            <a:rect l="l" t="t" r="r" b="b"/>
            <a:pathLst>
              <a:path w="58563" h="58562" extrusionOk="0">
                <a:moveTo>
                  <a:pt x="1" y="0"/>
                </a:moveTo>
                <a:lnTo>
                  <a:pt x="1" y="58562"/>
                </a:lnTo>
                <a:lnTo>
                  <a:pt x="58562" y="58562"/>
                </a:lnTo>
                <a:lnTo>
                  <a:pt x="58562" y="0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smtClean="0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rPr>
              <a:t>A</a:t>
            </a:r>
            <a:endParaRPr/>
          </a:p>
        </p:txBody>
      </p:sp>
      <p:grpSp>
        <p:nvGrpSpPr>
          <p:cNvPr id="940" name="Google Shape;940;p37"/>
          <p:cNvGrpSpPr/>
          <p:nvPr/>
        </p:nvGrpSpPr>
        <p:grpSpPr>
          <a:xfrm>
            <a:off x="951670" y="2043338"/>
            <a:ext cx="1022510" cy="1022803"/>
            <a:chOff x="6221818" y="2048458"/>
            <a:chExt cx="1022510" cy="1022803"/>
          </a:xfrm>
        </p:grpSpPr>
        <p:sp>
          <p:nvSpPr>
            <p:cNvPr id="941" name="Google Shape;941;p37"/>
            <p:cNvSpPr/>
            <p:nvPr/>
          </p:nvSpPr>
          <p:spPr>
            <a:xfrm>
              <a:off x="6221818" y="2048458"/>
              <a:ext cx="1022510" cy="1022803"/>
            </a:xfrm>
            <a:custGeom>
              <a:avLst/>
              <a:gdLst/>
              <a:ahLst/>
              <a:cxnLst/>
              <a:rect l="l" t="t" r="r" b="b"/>
              <a:pathLst>
                <a:path w="58563" h="58563" extrusionOk="0">
                  <a:moveTo>
                    <a:pt x="1" y="1"/>
                  </a:moveTo>
                  <a:lnTo>
                    <a:pt x="1" y="58562"/>
                  </a:lnTo>
                  <a:lnTo>
                    <a:pt x="58562" y="58562"/>
                  </a:lnTo>
                  <a:lnTo>
                    <a:pt x="58562" y="1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7"/>
            <p:cNvSpPr/>
            <p:nvPr/>
          </p:nvSpPr>
          <p:spPr>
            <a:xfrm rot="5400000">
              <a:off x="6520394" y="2300153"/>
              <a:ext cx="59056" cy="128489"/>
            </a:xfrm>
            <a:custGeom>
              <a:avLst/>
              <a:gdLst/>
              <a:ahLst/>
              <a:cxnLst/>
              <a:rect l="l" t="t" r="r" b="b"/>
              <a:pathLst>
                <a:path w="3329" h="7247" extrusionOk="0">
                  <a:moveTo>
                    <a:pt x="1664" y="1"/>
                  </a:moveTo>
                  <a:cubicBezTo>
                    <a:pt x="740" y="1"/>
                    <a:pt x="1" y="740"/>
                    <a:pt x="1" y="1664"/>
                  </a:cubicBezTo>
                  <a:lnTo>
                    <a:pt x="1" y="5583"/>
                  </a:lnTo>
                  <a:cubicBezTo>
                    <a:pt x="1" y="6507"/>
                    <a:pt x="740" y="7247"/>
                    <a:pt x="1664" y="7247"/>
                  </a:cubicBezTo>
                  <a:cubicBezTo>
                    <a:pt x="2589" y="7247"/>
                    <a:pt x="3328" y="6507"/>
                    <a:pt x="3328" y="5583"/>
                  </a:cubicBezTo>
                  <a:lnTo>
                    <a:pt x="3328" y="1664"/>
                  </a:lnTo>
                  <a:cubicBezTo>
                    <a:pt x="3328" y="740"/>
                    <a:pt x="2589" y="1"/>
                    <a:pt x="1664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7"/>
            <p:cNvSpPr/>
            <p:nvPr/>
          </p:nvSpPr>
          <p:spPr>
            <a:xfrm rot="5400000">
              <a:off x="6299612" y="2304012"/>
              <a:ext cx="148892" cy="260438"/>
            </a:xfrm>
            <a:custGeom>
              <a:avLst/>
              <a:gdLst/>
              <a:ahLst/>
              <a:cxnLst/>
              <a:rect l="l" t="t" r="r" b="b"/>
              <a:pathLst>
                <a:path w="8393" h="26287" extrusionOk="0">
                  <a:moveTo>
                    <a:pt x="296" y="1"/>
                  </a:moveTo>
                  <a:lnTo>
                    <a:pt x="1" y="26287"/>
                  </a:lnTo>
                  <a:lnTo>
                    <a:pt x="8393" y="26287"/>
                  </a:lnTo>
                  <a:lnTo>
                    <a:pt x="8060" y="1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7"/>
            <p:cNvSpPr/>
            <p:nvPr/>
          </p:nvSpPr>
          <p:spPr>
            <a:xfrm rot="5400000">
              <a:off x="6280165" y="2317743"/>
              <a:ext cx="154799" cy="232313"/>
            </a:xfrm>
            <a:custGeom>
              <a:avLst/>
              <a:gdLst/>
              <a:ahLst/>
              <a:cxnLst/>
              <a:rect l="l" t="t" r="r" b="b"/>
              <a:pathLst>
                <a:path w="8726" h="34051" extrusionOk="0">
                  <a:moveTo>
                    <a:pt x="1" y="0"/>
                  </a:moveTo>
                  <a:lnTo>
                    <a:pt x="1" y="34050"/>
                  </a:lnTo>
                  <a:lnTo>
                    <a:pt x="8726" y="34050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7"/>
            <p:cNvSpPr/>
            <p:nvPr/>
          </p:nvSpPr>
          <p:spPr>
            <a:xfrm rot="5400000">
              <a:off x="6477760" y="2366396"/>
              <a:ext cx="160707" cy="143560"/>
            </a:xfrm>
            <a:custGeom>
              <a:avLst/>
              <a:gdLst/>
              <a:ahLst/>
              <a:cxnLst/>
              <a:rect l="l" t="t" r="r" b="b"/>
              <a:pathLst>
                <a:path w="9059" h="8097" extrusionOk="0">
                  <a:moveTo>
                    <a:pt x="1" y="0"/>
                  </a:moveTo>
                  <a:lnTo>
                    <a:pt x="1" y="6803"/>
                  </a:lnTo>
                  <a:cubicBezTo>
                    <a:pt x="1" y="7542"/>
                    <a:pt x="592" y="8097"/>
                    <a:pt x="1295" y="8097"/>
                  </a:cubicBezTo>
                  <a:lnTo>
                    <a:pt x="7764" y="8097"/>
                  </a:lnTo>
                  <a:cubicBezTo>
                    <a:pt x="8504" y="8097"/>
                    <a:pt x="9058" y="7505"/>
                    <a:pt x="9058" y="6803"/>
                  </a:cubicBezTo>
                  <a:lnTo>
                    <a:pt x="9058" y="0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7"/>
            <p:cNvSpPr/>
            <p:nvPr/>
          </p:nvSpPr>
          <p:spPr>
            <a:xfrm rot="5400000">
              <a:off x="6645605" y="2281797"/>
              <a:ext cx="37414" cy="186839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36" y="1"/>
                  </a:moveTo>
                  <a:cubicBezTo>
                    <a:pt x="444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4" y="10538"/>
                    <a:pt x="1036" y="10538"/>
                  </a:cubicBezTo>
                  <a:cubicBezTo>
                    <a:pt x="1627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27" y="1"/>
                    <a:pt x="1036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7"/>
            <p:cNvSpPr/>
            <p:nvPr/>
          </p:nvSpPr>
          <p:spPr>
            <a:xfrm rot="5400000">
              <a:off x="6655410" y="2317844"/>
              <a:ext cx="38070" cy="198026"/>
            </a:xfrm>
            <a:custGeom>
              <a:avLst/>
              <a:gdLst/>
              <a:ahLst/>
              <a:cxnLst/>
              <a:rect l="l" t="t" r="r" b="b"/>
              <a:pathLst>
                <a:path w="2146" h="11169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0168"/>
                  </a:lnTo>
                  <a:cubicBezTo>
                    <a:pt x="1" y="10722"/>
                    <a:pt x="481" y="11166"/>
                    <a:pt x="1073" y="11166"/>
                  </a:cubicBezTo>
                  <a:cubicBezTo>
                    <a:pt x="1098" y="11167"/>
                    <a:pt x="1123" y="11168"/>
                    <a:pt x="1147" y="11168"/>
                  </a:cubicBezTo>
                  <a:cubicBezTo>
                    <a:pt x="1704" y="11168"/>
                    <a:pt x="2145" y="10770"/>
                    <a:pt x="2145" y="10168"/>
                  </a:cubicBezTo>
                  <a:lnTo>
                    <a:pt x="2145" y="1073"/>
                  </a:lnTo>
                  <a:cubicBezTo>
                    <a:pt x="2145" y="481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7"/>
            <p:cNvSpPr/>
            <p:nvPr/>
          </p:nvSpPr>
          <p:spPr>
            <a:xfrm rot="5400000">
              <a:off x="6645605" y="2365078"/>
              <a:ext cx="37414" cy="186839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73" y="1"/>
                  </a:moveTo>
                  <a:cubicBezTo>
                    <a:pt x="445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5" y="10538"/>
                    <a:pt x="1073" y="10538"/>
                  </a:cubicBezTo>
                  <a:cubicBezTo>
                    <a:pt x="1665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7"/>
            <p:cNvSpPr/>
            <p:nvPr/>
          </p:nvSpPr>
          <p:spPr>
            <a:xfrm rot="5400000">
              <a:off x="6611527" y="2404441"/>
              <a:ext cx="36083" cy="192069"/>
            </a:xfrm>
            <a:custGeom>
              <a:avLst/>
              <a:gdLst/>
              <a:ahLst/>
              <a:cxnLst/>
              <a:rect l="l" t="t" r="r" b="b"/>
              <a:pathLst>
                <a:path w="2034" h="10833" extrusionOk="0">
                  <a:moveTo>
                    <a:pt x="1035" y="1"/>
                  </a:moveTo>
                  <a:cubicBezTo>
                    <a:pt x="481" y="1"/>
                    <a:pt x="0" y="481"/>
                    <a:pt x="0" y="1036"/>
                  </a:cubicBezTo>
                  <a:lnTo>
                    <a:pt x="0" y="9798"/>
                  </a:lnTo>
                  <a:cubicBezTo>
                    <a:pt x="0" y="10352"/>
                    <a:pt x="481" y="10833"/>
                    <a:pt x="1035" y="10833"/>
                  </a:cubicBezTo>
                  <a:cubicBezTo>
                    <a:pt x="1590" y="10833"/>
                    <a:pt x="2033" y="10352"/>
                    <a:pt x="2033" y="9798"/>
                  </a:cubicBezTo>
                  <a:lnTo>
                    <a:pt x="2033" y="1036"/>
                  </a:lnTo>
                  <a:cubicBezTo>
                    <a:pt x="2033" y="481"/>
                    <a:pt x="1590" y="1"/>
                    <a:pt x="1035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7"/>
            <p:cNvSpPr/>
            <p:nvPr/>
          </p:nvSpPr>
          <p:spPr>
            <a:xfrm rot="5400000">
              <a:off x="6516782" y="2363420"/>
              <a:ext cx="67572" cy="68190"/>
            </a:xfrm>
            <a:custGeom>
              <a:avLst/>
              <a:gdLst/>
              <a:ahLst/>
              <a:cxnLst/>
              <a:rect l="l" t="t" r="r" b="b"/>
              <a:pathLst>
                <a:path w="3809" h="3846" extrusionOk="0">
                  <a:moveTo>
                    <a:pt x="185" y="0"/>
                  </a:moveTo>
                  <a:cubicBezTo>
                    <a:pt x="74" y="0"/>
                    <a:pt x="0" y="111"/>
                    <a:pt x="0" y="185"/>
                  </a:cubicBezTo>
                  <a:cubicBezTo>
                    <a:pt x="0" y="296"/>
                    <a:pt x="74" y="370"/>
                    <a:pt x="185" y="370"/>
                  </a:cubicBezTo>
                  <a:cubicBezTo>
                    <a:pt x="1997" y="370"/>
                    <a:pt x="3476" y="1849"/>
                    <a:pt x="3476" y="3660"/>
                  </a:cubicBezTo>
                  <a:cubicBezTo>
                    <a:pt x="3476" y="3734"/>
                    <a:pt x="3550" y="3845"/>
                    <a:pt x="3660" y="3845"/>
                  </a:cubicBezTo>
                  <a:cubicBezTo>
                    <a:pt x="3734" y="3845"/>
                    <a:pt x="3808" y="3734"/>
                    <a:pt x="3771" y="3623"/>
                  </a:cubicBezTo>
                  <a:cubicBezTo>
                    <a:pt x="3771" y="1627"/>
                    <a:pt x="2182" y="0"/>
                    <a:pt x="185" y="0"/>
                  </a:cubicBezTo>
                  <a:close/>
                </a:path>
              </a:pathLst>
            </a:custGeom>
            <a:solidFill>
              <a:srgbClr val="352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7"/>
            <p:cNvSpPr/>
            <p:nvPr/>
          </p:nvSpPr>
          <p:spPr>
            <a:xfrm rot="5400000">
              <a:off x="6566263" y="2431940"/>
              <a:ext cx="118077" cy="6560"/>
            </a:xfrm>
            <a:custGeom>
              <a:avLst/>
              <a:gdLst/>
              <a:ahLst/>
              <a:cxnLst/>
              <a:rect l="l" t="t" r="r" b="b"/>
              <a:pathLst>
                <a:path w="6656" h="370" extrusionOk="0">
                  <a:moveTo>
                    <a:pt x="186" y="0"/>
                  </a:moveTo>
                  <a:cubicBezTo>
                    <a:pt x="75" y="0"/>
                    <a:pt x="1" y="74"/>
                    <a:pt x="1" y="185"/>
                  </a:cubicBezTo>
                  <a:cubicBezTo>
                    <a:pt x="1" y="259"/>
                    <a:pt x="75" y="370"/>
                    <a:pt x="186" y="370"/>
                  </a:cubicBezTo>
                  <a:lnTo>
                    <a:pt x="6471" y="370"/>
                  </a:lnTo>
                  <a:cubicBezTo>
                    <a:pt x="6545" y="370"/>
                    <a:pt x="6582" y="296"/>
                    <a:pt x="6656" y="185"/>
                  </a:cubicBezTo>
                  <a:cubicBezTo>
                    <a:pt x="6656" y="74"/>
                    <a:pt x="6545" y="0"/>
                    <a:pt x="6471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7"/>
            <p:cNvSpPr/>
            <p:nvPr/>
          </p:nvSpPr>
          <p:spPr>
            <a:xfrm rot="5400000">
              <a:off x="6566271" y="2669997"/>
              <a:ext cx="118060" cy="6560"/>
            </a:xfrm>
            <a:custGeom>
              <a:avLst/>
              <a:gdLst/>
              <a:ahLst/>
              <a:cxnLst/>
              <a:rect l="l" t="t" r="r" b="b"/>
              <a:pathLst>
                <a:path w="6655" h="370" extrusionOk="0">
                  <a:moveTo>
                    <a:pt x="185" y="0"/>
                  </a:moveTo>
                  <a:cubicBezTo>
                    <a:pt x="111" y="0"/>
                    <a:pt x="0" y="74"/>
                    <a:pt x="0" y="185"/>
                  </a:cubicBezTo>
                  <a:cubicBezTo>
                    <a:pt x="74" y="296"/>
                    <a:pt x="111" y="370"/>
                    <a:pt x="185" y="370"/>
                  </a:cubicBezTo>
                  <a:lnTo>
                    <a:pt x="6470" y="370"/>
                  </a:lnTo>
                  <a:cubicBezTo>
                    <a:pt x="6581" y="370"/>
                    <a:pt x="6655" y="259"/>
                    <a:pt x="6655" y="185"/>
                  </a:cubicBezTo>
                  <a:cubicBezTo>
                    <a:pt x="6655" y="74"/>
                    <a:pt x="6581" y="0"/>
                    <a:pt x="6470" y="0"/>
                  </a:cubicBezTo>
                  <a:close/>
                </a:path>
              </a:pathLst>
            </a:custGeom>
            <a:solidFill>
              <a:srgbClr val="E3C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7"/>
            <p:cNvSpPr/>
            <p:nvPr/>
          </p:nvSpPr>
          <p:spPr>
            <a:xfrm rot="5400000">
              <a:off x="6529540" y="2418176"/>
              <a:ext cx="164645" cy="36063"/>
            </a:xfrm>
            <a:custGeom>
              <a:avLst/>
              <a:gdLst/>
              <a:ahLst/>
              <a:cxnLst/>
              <a:rect l="l" t="t" r="r" b="b"/>
              <a:pathLst>
                <a:path w="9281" h="2034" extrusionOk="0">
                  <a:moveTo>
                    <a:pt x="1" y="0"/>
                  </a:moveTo>
                  <a:lnTo>
                    <a:pt x="1" y="2034"/>
                  </a:lnTo>
                  <a:lnTo>
                    <a:pt x="9280" y="2034"/>
                  </a:lnTo>
                  <a:lnTo>
                    <a:pt x="9280" y="0"/>
                  </a:lnTo>
                  <a:close/>
                </a:path>
              </a:pathLst>
            </a:custGeom>
            <a:solidFill>
              <a:srgbClr val="352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7"/>
            <p:cNvSpPr/>
            <p:nvPr/>
          </p:nvSpPr>
          <p:spPr>
            <a:xfrm rot="5400000">
              <a:off x="6547819" y="2371040"/>
              <a:ext cx="486005" cy="367756"/>
            </a:xfrm>
            <a:custGeom>
              <a:avLst/>
              <a:gdLst/>
              <a:ahLst/>
              <a:cxnLst/>
              <a:rect l="l" t="t" r="r" b="b"/>
              <a:pathLst>
                <a:path w="27396" h="20742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9706"/>
                  </a:lnTo>
                  <a:cubicBezTo>
                    <a:pt x="1" y="20298"/>
                    <a:pt x="481" y="20741"/>
                    <a:pt x="1073" y="20741"/>
                  </a:cubicBezTo>
                  <a:lnTo>
                    <a:pt x="26361" y="20741"/>
                  </a:lnTo>
                  <a:cubicBezTo>
                    <a:pt x="26952" y="20741"/>
                    <a:pt x="27396" y="20298"/>
                    <a:pt x="27396" y="19706"/>
                  </a:cubicBezTo>
                  <a:lnTo>
                    <a:pt x="27396" y="1073"/>
                  </a:lnTo>
                  <a:cubicBezTo>
                    <a:pt x="27396" y="481"/>
                    <a:pt x="26952" y="1"/>
                    <a:pt x="26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7"/>
            <p:cNvSpPr/>
            <p:nvPr/>
          </p:nvSpPr>
          <p:spPr>
            <a:xfrm rot="5400000">
              <a:off x="6580935" y="2402190"/>
              <a:ext cx="434861" cy="305470"/>
            </a:xfrm>
            <a:custGeom>
              <a:avLst/>
              <a:gdLst/>
              <a:ahLst/>
              <a:cxnLst/>
              <a:rect l="l" t="t" r="r" b="b"/>
              <a:pathLst>
                <a:path w="24513" h="17229" extrusionOk="0">
                  <a:moveTo>
                    <a:pt x="1" y="1"/>
                  </a:moveTo>
                  <a:lnTo>
                    <a:pt x="1" y="17229"/>
                  </a:lnTo>
                  <a:lnTo>
                    <a:pt x="24512" y="17229"/>
                  </a:lnTo>
                  <a:lnTo>
                    <a:pt x="24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7"/>
            <p:cNvSpPr/>
            <p:nvPr/>
          </p:nvSpPr>
          <p:spPr>
            <a:xfrm rot="5400000">
              <a:off x="6536127" y="2262192"/>
              <a:ext cx="68884" cy="161769"/>
            </a:xfrm>
            <a:custGeom>
              <a:avLst/>
              <a:gdLst/>
              <a:ahLst/>
              <a:cxnLst/>
              <a:rect l="l" t="t" r="r" b="b"/>
              <a:pathLst>
                <a:path w="3883" h="9124" extrusionOk="0">
                  <a:moveTo>
                    <a:pt x="1225" y="1"/>
                  </a:moveTo>
                  <a:cubicBezTo>
                    <a:pt x="1139" y="1"/>
                    <a:pt x="1050" y="11"/>
                    <a:pt x="962" y="33"/>
                  </a:cubicBezTo>
                  <a:cubicBezTo>
                    <a:pt x="371" y="181"/>
                    <a:pt x="1" y="736"/>
                    <a:pt x="149" y="1327"/>
                  </a:cubicBezTo>
                  <a:lnTo>
                    <a:pt x="1628" y="8241"/>
                  </a:lnTo>
                  <a:cubicBezTo>
                    <a:pt x="1754" y="8776"/>
                    <a:pt x="2174" y="9124"/>
                    <a:pt x="2662" y="9124"/>
                  </a:cubicBezTo>
                  <a:cubicBezTo>
                    <a:pt x="2747" y="9124"/>
                    <a:pt x="2834" y="9113"/>
                    <a:pt x="2922" y="9091"/>
                  </a:cubicBezTo>
                  <a:cubicBezTo>
                    <a:pt x="3513" y="8943"/>
                    <a:pt x="3883" y="8389"/>
                    <a:pt x="3735" y="7797"/>
                  </a:cubicBezTo>
                  <a:lnTo>
                    <a:pt x="2256" y="847"/>
                  </a:lnTo>
                  <a:cubicBezTo>
                    <a:pt x="2162" y="343"/>
                    <a:pt x="1719" y="1"/>
                    <a:pt x="1225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7"/>
            <p:cNvSpPr/>
            <p:nvPr/>
          </p:nvSpPr>
          <p:spPr>
            <a:xfrm rot="5400000">
              <a:off x="6738677" y="2478509"/>
              <a:ext cx="78712" cy="78686"/>
            </a:xfrm>
            <a:custGeom>
              <a:avLst/>
              <a:gdLst/>
              <a:ahLst/>
              <a:cxnLst/>
              <a:rect l="l" t="t" r="r" b="b"/>
              <a:pathLst>
                <a:path w="4437" h="4438" extrusionOk="0">
                  <a:moveTo>
                    <a:pt x="2219" y="666"/>
                  </a:moveTo>
                  <a:cubicBezTo>
                    <a:pt x="3106" y="666"/>
                    <a:pt x="3771" y="1406"/>
                    <a:pt x="3771" y="2219"/>
                  </a:cubicBezTo>
                  <a:cubicBezTo>
                    <a:pt x="3771" y="3106"/>
                    <a:pt x="3106" y="3809"/>
                    <a:pt x="2219" y="3809"/>
                  </a:cubicBezTo>
                  <a:cubicBezTo>
                    <a:pt x="1331" y="3809"/>
                    <a:pt x="629" y="3106"/>
                    <a:pt x="629" y="2219"/>
                  </a:cubicBezTo>
                  <a:cubicBezTo>
                    <a:pt x="629" y="1332"/>
                    <a:pt x="1331" y="666"/>
                    <a:pt x="2219" y="666"/>
                  </a:cubicBezTo>
                  <a:close/>
                  <a:moveTo>
                    <a:pt x="2219" y="1"/>
                  </a:moveTo>
                  <a:cubicBezTo>
                    <a:pt x="998" y="1"/>
                    <a:pt x="0" y="962"/>
                    <a:pt x="0" y="2219"/>
                  </a:cubicBezTo>
                  <a:cubicBezTo>
                    <a:pt x="0" y="3439"/>
                    <a:pt x="961" y="4437"/>
                    <a:pt x="2219" y="4437"/>
                  </a:cubicBezTo>
                  <a:cubicBezTo>
                    <a:pt x="3476" y="4437"/>
                    <a:pt x="4437" y="3476"/>
                    <a:pt x="4437" y="2219"/>
                  </a:cubicBezTo>
                  <a:cubicBezTo>
                    <a:pt x="4437" y="999"/>
                    <a:pt x="3476" y="1"/>
                    <a:pt x="2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7"/>
            <p:cNvSpPr/>
            <p:nvPr/>
          </p:nvSpPr>
          <p:spPr>
            <a:xfrm rot="5400000">
              <a:off x="6762268" y="2557205"/>
              <a:ext cx="78730" cy="78686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19" y="629"/>
                  </a:moveTo>
                  <a:cubicBezTo>
                    <a:pt x="3106" y="629"/>
                    <a:pt x="3772" y="1332"/>
                    <a:pt x="3772" y="2219"/>
                  </a:cubicBezTo>
                  <a:cubicBezTo>
                    <a:pt x="3772" y="3106"/>
                    <a:pt x="3106" y="3772"/>
                    <a:pt x="2219" y="3772"/>
                  </a:cubicBezTo>
                  <a:cubicBezTo>
                    <a:pt x="1332" y="3772"/>
                    <a:pt x="629" y="3106"/>
                    <a:pt x="629" y="2219"/>
                  </a:cubicBezTo>
                  <a:cubicBezTo>
                    <a:pt x="629" y="1332"/>
                    <a:pt x="1332" y="629"/>
                    <a:pt x="2219" y="629"/>
                  </a:cubicBezTo>
                  <a:close/>
                  <a:moveTo>
                    <a:pt x="2219" y="1"/>
                  </a:moveTo>
                  <a:cubicBezTo>
                    <a:pt x="999" y="1"/>
                    <a:pt x="1" y="962"/>
                    <a:pt x="1" y="2219"/>
                  </a:cubicBezTo>
                  <a:cubicBezTo>
                    <a:pt x="1" y="3402"/>
                    <a:pt x="962" y="4437"/>
                    <a:pt x="2219" y="4437"/>
                  </a:cubicBezTo>
                  <a:cubicBezTo>
                    <a:pt x="3476" y="4437"/>
                    <a:pt x="4437" y="3476"/>
                    <a:pt x="4437" y="2219"/>
                  </a:cubicBezTo>
                  <a:cubicBezTo>
                    <a:pt x="4437" y="999"/>
                    <a:pt x="3476" y="1"/>
                    <a:pt x="2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7"/>
            <p:cNvSpPr/>
            <p:nvPr/>
          </p:nvSpPr>
          <p:spPr>
            <a:xfrm rot="5400000">
              <a:off x="6582785" y="2441996"/>
              <a:ext cx="68884" cy="161538"/>
            </a:xfrm>
            <a:custGeom>
              <a:avLst/>
              <a:gdLst/>
              <a:ahLst/>
              <a:cxnLst/>
              <a:rect l="l" t="t" r="r" b="b"/>
              <a:pathLst>
                <a:path w="3883" h="9111" extrusionOk="0">
                  <a:moveTo>
                    <a:pt x="1223" y="1"/>
                  </a:moveTo>
                  <a:cubicBezTo>
                    <a:pt x="1138" y="1"/>
                    <a:pt x="1050" y="11"/>
                    <a:pt x="962" y="33"/>
                  </a:cubicBezTo>
                  <a:cubicBezTo>
                    <a:pt x="371" y="144"/>
                    <a:pt x="1" y="699"/>
                    <a:pt x="149" y="1327"/>
                  </a:cubicBezTo>
                  <a:lnTo>
                    <a:pt x="1628" y="8241"/>
                  </a:lnTo>
                  <a:cubicBezTo>
                    <a:pt x="1725" y="8762"/>
                    <a:pt x="2167" y="9111"/>
                    <a:pt x="2701" y="9111"/>
                  </a:cubicBezTo>
                  <a:cubicBezTo>
                    <a:pt x="2773" y="9111"/>
                    <a:pt x="2847" y="9104"/>
                    <a:pt x="2922" y="9091"/>
                  </a:cubicBezTo>
                  <a:cubicBezTo>
                    <a:pt x="3513" y="8943"/>
                    <a:pt x="3883" y="8389"/>
                    <a:pt x="3735" y="7797"/>
                  </a:cubicBezTo>
                  <a:lnTo>
                    <a:pt x="2256" y="847"/>
                  </a:lnTo>
                  <a:cubicBezTo>
                    <a:pt x="2130" y="343"/>
                    <a:pt x="1710" y="1"/>
                    <a:pt x="122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7"/>
            <p:cNvSpPr/>
            <p:nvPr/>
          </p:nvSpPr>
          <p:spPr>
            <a:xfrm rot="5400000">
              <a:off x="6566936" y="2479841"/>
              <a:ext cx="59056" cy="128489"/>
            </a:xfrm>
            <a:custGeom>
              <a:avLst/>
              <a:gdLst/>
              <a:ahLst/>
              <a:cxnLst/>
              <a:rect l="l" t="t" r="r" b="b"/>
              <a:pathLst>
                <a:path w="3329" h="7247" extrusionOk="0">
                  <a:moveTo>
                    <a:pt x="1664" y="1"/>
                  </a:moveTo>
                  <a:cubicBezTo>
                    <a:pt x="740" y="1"/>
                    <a:pt x="1" y="740"/>
                    <a:pt x="1" y="1664"/>
                  </a:cubicBezTo>
                  <a:lnTo>
                    <a:pt x="1" y="5583"/>
                  </a:lnTo>
                  <a:cubicBezTo>
                    <a:pt x="1" y="6508"/>
                    <a:pt x="740" y="7247"/>
                    <a:pt x="1664" y="7247"/>
                  </a:cubicBezTo>
                  <a:cubicBezTo>
                    <a:pt x="2589" y="7247"/>
                    <a:pt x="3328" y="6508"/>
                    <a:pt x="3328" y="5583"/>
                  </a:cubicBezTo>
                  <a:lnTo>
                    <a:pt x="3328" y="1664"/>
                  </a:lnTo>
                  <a:cubicBezTo>
                    <a:pt x="3328" y="740"/>
                    <a:pt x="2589" y="1"/>
                    <a:pt x="1664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7"/>
            <p:cNvSpPr/>
            <p:nvPr/>
          </p:nvSpPr>
          <p:spPr>
            <a:xfrm rot="5400000">
              <a:off x="6321421" y="2460517"/>
              <a:ext cx="150205" cy="305490"/>
            </a:xfrm>
            <a:custGeom>
              <a:avLst/>
              <a:gdLst/>
              <a:ahLst/>
              <a:cxnLst/>
              <a:rect l="l" t="t" r="r" b="b"/>
              <a:pathLst>
                <a:path w="8467" h="26324" extrusionOk="0">
                  <a:moveTo>
                    <a:pt x="370" y="1"/>
                  </a:moveTo>
                  <a:lnTo>
                    <a:pt x="1" y="26324"/>
                  </a:lnTo>
                  <a:lnTo>
                    <a:pt x="8467" y="26324"/>
                  </a:lnTo>
                  <a:lnTo>
                    <a:pt x="8134" y="1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7"/>
            <p:cNvSpPr/>
            <p:nvPr/>
          </p:nvSpPr>
          <p:spPr>
            <a:xfrm rot="5400000">
              <a:off x="6299780" y="2477310"/>
              <a:ext cx="155456" cy="271923"/>
            </a:xfrm>
            <a:custGeom>
              <a:avLst/>
              <a:gdLst/>
              <a:ahLst/>
              <a:cxnLst/>
              <a:rect l="l" t="t" r="r" b="b"/>
              <a:pathLst>
                <a:path w="8763" h="25732" extrusionOk="0">
                  <a:moveTo>
                    <a:pt x="1" y="0"/>
                  </a:moveTo>
                  <a:lnTo>
                    <a:pt x="1" y="25732"/>
                  </a:lnTo>
                  <a:lnTo>
                    <a:pt x="8763" y="25732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7"/>
            <p:cNvSpPr/>
            <p:nvPr/>
          </p:nvSpPr>
          <p:spPr>
            <a:xfrm rot="5400000">
              <a:off x="6523647" y="2546085"/>
              <a:ext cx="160707" cy="143560"/>
            </a:xfrm>
            <a:custGeom>
              <a:avLst/>
              <a:gdLst/>
              <a:ahLst/>
              <a:cxnLst/>
              <a:rect l="l" t="t" r="r" b="b"/>
              <a:pathLst>
                <a:path w="9059" h="8097" extrusionOk="0">
                  <a:moveTo>
                    <a:pt x="1" y="0"/>
                  </a:moveTo>
                  <a:lnTo>
                    <a:pt x="1" y="6803"/>
                  </a:lnTo>
                  <a:cubicBezTo>
                    <a:pt x="1" y="7542"/>
                    <a:pt x="592" y="8097"/>
                    <a:pt x="1295" y="8097"/>
                  </a:cubicBezTo>
                  <a:lnTo>
                    <a:pt x="7764" y="8097"/>
                  </a:lnTo>
                  <a:cubicBezTo>
                    <a:pt x="8504" y="8097"/>
                    <a:pt x="9058" y="7505"/>
                    <a:pt x="9058" y="6803"/>
                  </a:cubicBezTo>
                  <a:lnTo>
                    <a:pt x="9058" y="0"/>
                  </a:ln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7"/>
            <p:cNvSpPr/>
            <p:nvPr/>
          </p:nvSpPr>
          <p:spPr>
            <a:xfrm rot="5400000">
              <a:off x="6692777" y="2489670"/>
              <a:ext cx="38070" cy="213753"/>
            </a:xfrm>
            <a:custGeom>
              <a:avLst/>
              <a:gdLst/>
              <a:ahLst/>
              <a:cxnLst/>
              <a:rect l="l" t="t" r="r" b="b"/>
              <a:pathLst>
                <a:path w="2146" h="12056" extrusionOk="0">
                  <a:moveTo>
                    <a:pt x="1073" y="1"/>
                  </a:moveTo>
                  <a:cubicBezTo>
                    <a:pt x="481" y="1"/>
                    <a:pt x="1" y="444"/>
                    <a:pt x="1" y="1036"/>
                  </a:cubicBezTo>
                  <a:lnTo>
                    <a:pt x="1" y="11092"/>
                  </a:lnTo>
                  <a:cubicBezTo>
                    <a:pt x="1" y="11610"/>
                    <a:pt x="481" y="12053"/>
                    <a:pt x="1073" y="12053"/>
                  </a:cubicBezTo>
                  <a:cubicBezTo>
                    <a:pt x="1098" y="12055"/>
                    <a:pt x="1123" y="12056"/>
                    <a:pt x="1147" y="12056"/>
                  </a:cubicBezTo>
                  <a:cubicBezTo>
                    <a:pt x="1704" y="12056"/>
                    <a:pt x="2145" y="11659"/>
                    <a:pt x="2145" y="11092"/>
                  </a:cubicBezTo>
                  <a:lnTo>
                    <a:pt x="2145" y="1036"/>
                  </a:lnTo>
                  <a:cubicBezTo>
                    <a:pt x="2145" y="444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 rot="5400000">
              <a:off x="6640674" y="2584429"/>
              <a:ext cx="37414" cy="107515"/>
            </a:xfrm>
            <a:custGeom>
              <a:avLst/>
              <a:gdLst/>
              <a:ahLst/>
              <a:cxnLst/>
              <a:rect l="l" t="t" r="r" b="b"/>
              <a:pathLst>
                <a:path w="2109" h="6064" extrusionOk="0">
                  <a:moveTo>
                    <a:pt x="1073" y="0"/>
                  </a:moveTo>
                  <a:cubicBezTo>
                    <a:pt x="445" y="0"/>
                    <a:pt x="1" y="444"/>
                    <a:pt x="1" y="1072"/>
                  </a:cubicBezTo>
                  <a:lnTo>
                    <a:pt x="1" y="4991"/>
                  </a:lnTo>
                  <a:cubicBezTo>
                    <a:pt x="1" y="5583"/>
                    <a:pt x="445" y="6063"/>
                    <a:pt x="1073" y="6063"/>
                  </a:cubicBezTo>
                  <a:cubicBezTo>
                    <a:pt x="1665" y="6063"/>
                    <a:pt x="2108" y="5583"/>
                    <a:pt x="2108" y="4991"/>
                  </a:cubicBezTo>
                  <a:lnTo>
                    <a:pt x="2108" y="1072"/>
                  </a:lnTo>
                  <a:cubicBezTo>
                    <a:pt x="2108" y="444"/>
                    <a:pt x="1665" y="0"/>
                    <a:pt x="1073" y="0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 rot="5400000">
              <a:off x="6595463" y="2600193"/>
              <a:ext cx="36083" cy="159942"/>
            </a:xfrm>
            <a:custGeom>
              <a:avLst/>
              <a:gdLst/>
              <a:ahLst/>
              <a:cxnLst/>
              <a:rect l="l" t="t" r="r" b="b"/>
              <a:pathLst>
                <a:path w="2034" h="9021" extrusionOk="0">
                  <a:moveTo>
                    <a:pt x="998" y="0"/>
                  </a:moveTo>
                  <a:cubicBezTo>
                    <a:pt x="444" y="0"/>
                    <a:pt x="0" y="444"/>
                    <a:pt x="0" y="998"/>
                  </a:cubicBezTo>
                  <a:lnTo>
                    <a:pt x="0" y="7986"/>
                  </a:lnTo>
                  <a:cubicBezTo>
                    <a:pt x="0" y="8540"/>
                    <a:pt x="444" y="9021"/>
                    <a:pt x="998" y="9021"/>
                  </a:cubicBezTo>
                  <a:cubicBezTo>
                    <a:pt x="1553" y="9021"/>
                    <a:pt x="2033" y="8540"/>
                    <a:pt x="2033" y="7986"/>
                  </a:cubicBezTo>
                  <a:lnTo>
                    <a:pt x="2033" y="998"/>
                  </a:lnTo>
                  <a:cubicBezTo>
                    <a:pt x="2033" y="444"/>
                    <a:pt x="1553" y="0"/>
                    <a:pt x="998" y="0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 rot="5400000">
              <a:off x="6673288" y="2454760"/>
              <a:ext cx="80025" cy="164215"/>
            </a:xfrm>
            <a:custGeom>
              <a:avLst/>
              <a:gdLst/>
              <a:ahLst/>
              <a:cxnLst/>
              <a:rect l="l" t="t" r="r" b="b"/>
              <a:pathLst>
                <a:path w="4511" h="9262" extrusionOk="0">
                  <a:moveTo>
                    <a:pt x="1258" y="1"/>
                  </a:moveTo>
                  <a:cubicBezTo>
                    <a:pt x="1138" y="1"/>
                    <a:pt x="1013" y="19"/>
                    <a:pt x="888" y="56"/>
                  </a:cubicBezTo>
                  <a:cubicBezTo>
                    <a:pt x="296" y="277"/>
                    <a:pt x="0" y="906"/>
                    <a:pt x="222" y="1497"/>
                  </a:cubicBezTo>
                  <a:lnTo>
                    <a:pt x="2293" y="7302"/>
                  </a:lnTo>
                  <a:lnTo>
                    <a:pt x="2293" y="8152"/>
                  </a:lnTo>
                  <a:cubicBezTo>
                    <a:pt x="2293" y="8744"/>
                    <a:pt x="2810" y="9261"/>
                    <a:pt x="3402" y="9261"/>
                  </a:cubicBezTo>
                  <a:cubicBezTo>
                    <a:pt x="3993" y="9261"/>
                    <a:pt x="4511" y="8744"/>
                    <a:pt x="4511" y="8152"/>
                  </a:cubicBezTo>
                  <a:lnTo>
                    <a:pt x="4511" y="7117"/>
                  </a:lnTo>
                  <a:cubicBezTo>
                    <a:pt x="4511" y="7006"/>
                    <a:pt x="4511" y="6895"/>
                    <a:pt x="4437" y="6747"/>
                  </a:cubicBezTo>
                  <a:lnTo>
                    <a:pt x="2330" y="758"/>
                  </a:lnTo>
                  <a:cubicBezTo>
                    <a:pt x="2152" y="285"/>
                    <a:pt x="1738" y="1"/>
                    <a:pt x="1258" y="1"/>
                  </a:cubicBezTo>
                  <a:close/>
                </a:path>
              </a:pathLst>
            </a:custGeom>
            <a:solidFill>
              <a:srgbClr val="684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8" name="Google Shape;968;p37"/>
          <p:cNvSpPr/>
          <p:nvPr/>
        </p:nvSpPr>
        <p:spPr>
          <a:xfrm>
            <a:off x="951347" y="3221145"/>
            <a:ext cx="1022510" cy="1022785"/>
          </a:xfrm>
          <a:custGeom>
            <a:avLst/>
            <a:gdLst/>
            <a:ahLst/>
            <a:cxnLst/>
            <a:rect l="l" t="t" r="r" b="b"/>
            <a:pathLst>
              <a:path w="58563" h="58562" extrusionOk="0">
                <a:moveTo>
                  <a:pt x="1" y="0"/>
                </a:moveTo>
                <a:lnTo>
                  <a:pt x="1" y="58562"/>
                </a:lnTo>
                <a:lnTo>
                  <a:pt x="58562" y="58562"/>
                </a:lnTo>
                <a:lnTo>
                  <a:pt x="58562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400" b="1" smtClean="0">
                <a:solidFill>
                  <a:schemeClr val="accent3"/>
                </a:solidFill>
                <a:latin typeface="Aleo"/>
                <a:ea typeface="Aleo"/>
                <a:cs typeface="Aleo"/>
                <a:sym typeface="Aleo"/>
              </a:rPr>
              <a:t>B</a:t>
            </a:r>
            <a:endParaRPr/>
          </a:p>
        </p:txBody>
      </p:sp>
      <p:grpSp>
        <p:nvGrpSpPr>
          <p:cNvPr id="969" name="Google Shape;969;p37"/>
          <p:cNvGrpSpPr/>
          <p:nvPr/>
        </p:nvGrpSpPr>
        <p:grpSpPr>
          <a:xfrm>
            <a:off x="2135101" y="3221145"/>
            <a:ext cx="1021846" cy="1056811"/>
            <a:chOff x="7405249" y="3226265"/>
            <a:chExt cx="1021846" cy="1056811"/>
          </a:xfrm>
        </p:grpSpPr>
        <p:sp>
          <p:nvSpPr>
            <p:cNvPr id="970" name="Google Shape;970;p37"/>
            <p:cNvSpPr/>
            <p:nvPr/>
          </p:nvSpPr>
          <p:spPr>
            <a:xfrm>
              <a:off x="7405249" y="3226265"/>
              <a:ext cx="1021846" cy="1022785"/>
            </a:xfrm>
            <a:custGeom>
              <a:avLst/>
              <a:gdLst/>
              <a:ahLst/>
              <a:cxnLst/>
              <a:rect l="l" t="t" r="r" b="b"/>
              <a:pathLst>
                <a:path w="58525" h="58562" extrusionOk="0">
                  <a:moveTo>
                    <a:pt x="0" y="0"/>
                  </a:moveTo>
                  <a:lnTo>
                    <a:pt x="0" y="58562"/>
                  </a:lnTo>
                  <a:lnTo>
                    <a:pt x="58525" y="58562"/>
                  </a:lnTo>
                  <a:lnTo>
                    <a:pt x="58525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 rot="5400000">
              <a:off x="7708692" y="3561310"/>
              <a:ext cx="59048" cy="125735"/>
            </a:xfrm>
            <a:custGeom>
              <a:avLst/>
              <a:gdLst/>
              <a:ahLst/>
              <a:cxnLst/>
              <a:rect l="l" t="t" r="r" b="b"/>
              <a:pathLst>
                <a:path w="3329" h="7247" extrusionOk="0">
                  <a:moveTo>
                    <a:pt x="1664" y="1"/>
                  </a:moveTo>
                  <a:cubicBezTo>
                    <a:pt x="740" y="1"/>
                    <a:pt x="1" y="740"/>
                    <a:pt x="1" y="1664"/>
                  </a:cubicBezTo>
                  <a:lnTo>
                    <a:pt x="1" y="5583"/>
                  </a:lnTo>
                  <a:cubicBezTo>
                    <a:pt x="1" y="6507"/>
                    <a:pt x="740" y="7247"/>
                    <a:pt x="1664" y="7247"/>
                  </a:cubicBezTo>
                  <a:cubicBezTo>
                    <a:pt x="2589" y="7247"/>
                    <a:pt x="3328" y="6507"/>
                    <a:pt x="3328" y="5583"/>
                  </a:cubicBezTo>
                  <a:lnTo>
                    <a:pt x="3328" y="1664"/>
                  </a:lnTo>
                  <a:cubicBezTo>
                    <a:pt x="3328" y="740"/>
                    <a:pt x="2589" y="1"/>
                    <a:pt x="1664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 rot="5400000">
              <a:off x="7485785" y="3562175"/>
              <a:ext cx="148871" cy="263659"/>
            </a:xfrm>
            <a:custGeom>
              <a:avLst/>
              <a:gdLst/>
              <a:ahLst/>
              <a:cxnLst/>
              <a:rect l="l" t="t" r="r" b="b"/>
              <a:pathLst>
                <a:path w="8393" h="26287" extrusionOk="0">
                  <a:moveTo>
                    <a:pt x="296" y="1"/>
                  </a:moveTo>
                  <a:lnTo>
                    <a:pt x="1" y="26287"/>
                  </a:lnTo>
                  <a:lnTo>
                    <a:pt x="8393" y="26287"/>
                  </a:lnTo>
                  <a:lnTo>
                    <a:pt x="8060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 rot="5400000">
              <a:off x="7467531" y="3574166"/>
              <a:ext cx="154799" cy="239038"/>
            </a:xfrm>
            <a:custGeom>
              <a:avLst/>
              <a:gdLst/>
              <a:ahLst/>
              <a:cxnLst/>
              <a:rect l="l" t="t" r="r" b="b"/>
              <a:pathLst>
                <a:path w="8726" h="34051" extrusionOk="0">
                  <a:moveTo>
                    <a:pt x="1" y="0"/>
                  </a:moveTo>
                  <a:lnTo>
                    <a:pt x="1" y="34050"/>
                  </a:lnTo>
                  <a:lnTo>
                    <a:pt x="8726" y="34050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7"/>
            <p:cNvSpPr/>
            <p:nvPr/>
          </p:nvSpPr>
          <p:spPr>
            <a:xfrm rot="5400000">
              <a:off x="7665889" y="3627707"/>
              <a:ext cx="160684" cy="140483"/>
            </a:xfrm>
            <a:custGeom>
              <a:avLst/>
              <a:gdLst/>
              <a:ahLst/>
              <a:cxnLst/>
              <a:rect l="l" t="t" r="r" b="b"/>
              <a:pathLst>
                <a:path w="9059" h="8097" extrusionOk="0">
                  <a:moveTo>
                    <a:pt x="1" y="0"/>
                  </a:moveTo>
                  <a:lnTo>
                    <a:pt x="1" y="6803"/>
                  </a:lnTo>
                  <a:cubicBezTo>
                    <a:pt x="1" y="7542"/>
                    <a:pt x="592" y="8097"/>
                    <a:pt x="1295" y="8097"/>
                  </a:cubicBezTo>
                  <a:lnTo>
                    <a:pt x="7764" y="8097"/>
                  </a:lnTo>
                  <a:cubicBezTo>
                    <a:pt x="8504" y="8097"/>
                    <a:pt x="9058" y="7505"/>
                    <a:pt x="9058" y="6803"/>
                  </a:cubicBezTo>
                  <a:lnTo>
                    <a:pt x="9058" y="0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7"/>
            <p:cNvSpPr/>
            <p:nvPr/>
          </p:nvSpPr>
          <p:spPr>
            <a:xfrm rot="5400000">
              <a:off x="7831437" y="3543581"/>
              <a:ext cx="37408" cy="182834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36" y="1"/>
                  </a:moveTo>
                  <a:cubicBezTo>
                    <a:pt x="444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4" y="10538"/>
                    <a:pt x="1036" y="10538"/>
                  </a:cubicBezTo>
                  <a:cubicBezTo>
                    <a:pt x="1627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27" y="1"/>
                    <a:pt x="1036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 rot="5400000">
              <a:off x="7841024" y="3579745"/>
              <a:ext cx="38065" cy="193782"/>
            </a:xfrm>
            <a:custGeom>
              <a:avLst/>
              <a:gdLst/>
              <a:ahLst/>
              <a:cxnLst/>
              <a:rect l="l" t="t" r="r" b="b"/>
              <a:pathLst>
                <a:path w="2146" h="11169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lnTo>
                    <a:pt x="1" y="10168"/>
                  </a:lnTo>
                  <a:cubicBezTo>
                    <a:pt x="1" y="10722"/>
                    <a:pt x="481" y="11166"/>
                    <a:pt x="1073" y="11166"/>
                  </a:cubicBezTo>
                  <a:cubicBezTo>
                    <a:pt x="1098" y="11167"/>
                    <a:pt x="1123" y="11168"/>
                    <a:pt x="1147" y="11168"/>
                  </a:cubicBezTo>
                  <a:cubicBezTo>
                    <a:pt x="1704" y="11168"/>
                    <a:pt x="2145" y="10770"/>
                    <a:pt x="2145" y="10168"/>
                  </a:cubicBezTo>
                  <a:lnTo>
                    <a:pt x="2145" y="1073"/>
                  </a:lnTo>
                  <a:cubicBezTo>
                    <a:pt x="2145" y="481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7"/>
            <p:cNvSpPr/>
            <p:nvPr/>
          </p:nvSpPr>
          <p:spPr>
            <a:xfrm rot="5400000">
              <a:off x="7831437" y="3626858"/>
              <a:ext cx="37408" cy="182834"/>
            </a:xfrm>
            <a:custGeom>
              <a:avLst/>
              <a:gdLst/>
              <a:ahLst/>
              <a:cxnLst/>
              <a:rect l="l" t="t" r="r" b="b"/>
              <a:pathLst>
                <a:path w="2109" h="10538" extrusionOk="0">
                  <a:moveTo>
                    <a:pt x="1073" y="1"/>
                  </a:moveTo>
                  <a:cubicBezTo>
                    <a:pt x="445" y="1"/>
                    <a:pt x="1" y="482"/>
                    <a:pt x="1" y="1073"/>
                  </a:cubicBezTo>
                  <a:lnTo>
                    <a:pt x="1" y="9502"/>
                  </a:lnTo>
                  <a:cubicBezTo>
                    <a:pt x="1" y="10094"/>
                    <a:pt x="445" y="10538"/>
                    <a:pt x="1073" y="10538"/>
                  </a:cubicBezTo>
                  <a:cubicBezTo>
                    <a:pt x="1665" y="10538"/>
                    <a:pt x="2108" y="10094"/>
                    <a:pt x="2108" y="9502"/>
                  </a:cubicBezTo>
                  <a:lnTo>
                    <a:pt x="2108" y="1073"/>
                  </a:lnTo>
                  <a:cubicBezTo>
                    <a:pt x="2108" y="482"/>
                    <a:pt x="1665" y="1"/>
                    <a:pt x="1073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7"/>
            <p:cNvSpPr/>
            <p:nvPr/>
          </p:nvSpPr>
          <p:spPr>
            <a:xfrm rot="5400000">
              <a:off x="7705070" y="3623930"/>
              <a:ext cx="67562" cy="66728"/>
            </a:xfrm>
            <a:custGeom>
              <a:avLst/>
              <a:gdLst/>
              <a:ahLst/>
              <a:cxnLst/>
              <a:rect l="l" t="t" r="r" b="b"/>
              <a:pathLst>
                <a:path w="3809" h="3846" extrusionOk="0">
                  <a:moveTo>
                    <a:pt x="185" y="0"/>
                  </a:moveTo>
                  <a:cubicBezTo>
                    <a:pt x="74" y="0"/>
                    <a:pt x="0" y="111"/>
                    <a:pt x="0" y="185"/>
                  </a:cubicBezTo>
                  <a:cubicBezTo>
                    <a:pt x="0" y="296"/>
                    <a:pt x="74" y="370"/>
                    <a:pt x="185" y="370"/>
                  </a:cubicBezTo>
                  <a:cubicBezTo>
                    <a:pt x="1997" y="370"/>
                    <a:pt x="3476" y="1849"/>
                    <a:pt x="3476" y="3660"/>
                  </a:cubicBezTo>
                  <a:cubicBezTo>
                    <a:pt x="3476" y="3734"/>
                    <a:pt x="3550" y="3845"/>
                    <a:pt x="3660" y="3845"/>
                  </a:cubicBezTo>
                  <a:cubicBezTo>
                    <a:pt x="3734" y="3845"/>
                    <a:pt x="3808" y="3734"/>
                    <a:pt x="3771" y="3623"/>
                  </a:cubicBezTo>
                  <a:cubicBezTo>
                    <a:pt x="3771" y="1627"/>
                    <a:pt x="2182" y="0"/>
                    <a:pt x="185" y="0"/>
                  </a:cubicBez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7"/>
            <p:cNvSpPr/>
            <p:nvPr/>
          </p:nvSpPr>
          <p:spPr>
            <a:xfrm rot="5400000">
              <a:off x="7716517" y="3678334"/>
              <a:ext cx="164622" cy="35290"/>
            </a:xfrm>
            <a:custGeom>
              <a:avLst/>
              <a:gdLst/>
              <a:ahLst/>
              <a:cxnLst/>
              <a:rect l="l" t="t" r="r" b="b"/>
              <a:pathLst>
                <a:path w="9281" h="2034" extrusionOk="0">
                  <a:moveTo>
                    <a:pt x="1" y="0"/>
                  </a:moveTo>
                  <a:lnTo>
                    <a:pt x="1" y="2034"/>
                  </a:lnTo>
                  <a:lnTo>
                    <a:pt x="9280" y="2034"/>
                  </a:lnTo>
                  <a:lnTo>
                    <a:pt x="9280" y="0"/>
                  </a:ln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7"/>
            <p:cNvSpPr/>
            <p:nvPr/>
          </p:nvSpPr>
          <p:spPr>
            <a:xfrm rot="2701044">
              <a:off x="7814181" y="3675970"/>
              <a:ext cx="231150" cy="36814"/>
            </a:xfrm>
            <a:custGeom>
              <a:avLst/>
              <a:gdLst/>
              <a:ahLst/>
              <a:cxnLst/>
              <a:rect l="l" t="t" r="r" b="b"/>
              <a:pathLst>
                <a:path w="13236" h="2108" extrusionOk="0">
                  <a:moveTo>
                    <a:pt x="1035" y="1"/>
                  </a:moveTo>
                  <a:cubicBezTo>
                    <a:pt x="481" y="1"/>
                    <a:pt x="74" y="444"/>
                    <a:pt x="74" y="1036"/>
                  </a:cubicBezTo>
                  <a:cubicBezTo>
                    <a:pt x="0" y="1664"/>
                    <a:pt x="444" y="2108"/>
                    <a:pt x="1035" y="2108"/>
                  </a:cubicBezTo>
                  <a:lnTo>
                    <a:pt x="12164" y="2108"/>
                  </a:lnTo>
                  <a:cubicBezTo>
                    <a:pt x="12755" y="2108"/>
                    <a:pt x="13236" y="1664"/>
                    <a:pt x="13236" y="1036"/>
                  </a:cubicBezTo>
                  <a:cubicBezTo>
                    <a:pt x="13236" y="444"/>
                    <a:pt x="12755" y="1"/>
                    <a:pt x="12164" y="1"/>
                  </a:cubicBezTo>
                  <a:close/>
                </a:path>
              </a:pathLst>
            </a:custGeom>
            <a:solidFill>
              <a:srgbClr val="E7D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7"/>
            <p:cNvSpPr/>
            <p:nvPr/>
          </p:nvSpPr>
          <p:spPr>
            <a:xfrm rot="2701044">
              <a:off x="7954086" y="3695571"/>
              <a:ext cx="113654" cy="112292"/>
            </a:xfrm>
            <a:custGeom>
              <a:avLst/>
              <a:gdLst/>
              <a:ahLst/>
              <a:cxnLst/>
              <a:rect l="l" t="t" r="r" b="b"/>
              <a:pathLst>
                <a:path w="6508" h="6430" extrusionOk="0">
                  <a:moveTo>
                    <a:pt x="3461" y="3048"/>
                  </a:moveTo>
                  <a:lnTo>
                    <a:pt x="2663" y="3176"/>
                  </a:lnTo>
                  <a:lnTo>
                    <a:pt x="2589" y="3065"/>
                  </a:lnTo>
                  <a:lnTo>
                    <a:pt x="3461" y="3048"/>
                  </a:lnTo>
                  <a:close/>
                  <a:moveTo>
                    <a:pt x="5314" y="0"/>
                  </a:moveTo>
                  <a:cubicBezTo>
                    <a:pt x="5232" y="0"/>
                    <a:pt x="5149" y="11"/>
                    <a:pt x="5066" y="33"/>
                  </a:cubicBezTo>
                  <a:lnTo>
                    <a:pt x="851" y="1290"/>
                  </a:lnTo>
                  <a:cubicBezTo>
                    <a:pt x="593" y="1364"/>
                    <a:pt x="297" y="1549"/>
                    <a:pt x="186" y="1845"/>
                  </a:cubicBezTo>
                  <a:cubicBezTo>
                    <a:pt x="38" y="2104"/>
                    <a:pt x="1" y="2436"/>
                    <a:pt x="112" y="2732"/>
                  </a:cubicBezTo>
                  <a:lnTo>
                    <a:pt x="1036" y="4765"/>
                  </a:lnTo>
                  <a:cubicBezTo>
                    <a:pt x="1200" y="5125"/>
                    <a:pt x="1624" y="5370"/>
                    <a:pt x="2053" y="5370"/>
                  </a:cubicBezTo>
                  <a:cubicBezTo>
                    <a:pt x="2108" y="5370"/>
                    <a:pt x="2164" y="5365"/>
                    <a:pt x="2219" y="5357"/>
                  </a:cubicBezTo>
                  <a:lnTo>
                    <a:pt x="3957" y="5061"/>
                  </a:lnTo>
                  <a:cubicBezTo>
                    <a:pt x="4511" y="4987"/>
                    <a:pt x="4918" y="4470"/>
                    <a:pt x="4807" y="3915"/>
                  </a:cubicBezTo>
                  <a:cubicBezTo>
                    <a:pt x="4720" y="3450"/>
                    <a:pt x="4358" y="3122"/>
                    <a:pt x="3937" y="3039"/>
                  </a:cubicBezTo>
                  <a:lnTo>
                    <a:pt x="3937" y="3039"/>
                  </a:lnTo>
                  <a:lnTo>
                    <a:pt x="4511" y="3028"/>
                  </a:lnTo>
                  <a:lnTo>
                    <a:pt x="5953" y="6429"/>
                  </a:lnTo>
                  <a:cubicBezTo>
                    <a:pt x="6508" y="6281"/>
                    <a:pt x="6471" y="1364"/>
                    <a:pt x="6323" y="810"/>
                  </a:cubicBezTo>
                  <a:cubicBezTo>
                    <a:pt x="6197" y="338"/>
                    <a:pt x="5778" y="0"/>
                    <a:pt x="5314" y="0"/>
                  </a:cubicBezTo>
                  <a:close/>
                </a:path>
              </a:pathLst>
            </a:custGeom>
            <a:solidFill>
              <a:srgbClr val="8F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 rot="2701044">
              <a:off x="7949493" y="3685336"/>
              <a:ext cx="119470" cy="112048"/>
            </a:xfrm>
            <a:custGeom>
              <a:avLst/>
              <a:gdLst/>
              <a:ahLst/>
              <a:cxnLst/>
              <a:rect l="l" t="t" r="r" b="b"/>
              <a:pathLst>
                <a:path w="6841" h="6416" extrusionOk="0">
                  <a:moveTo>
                    <a:pt x="5639" y="1"/>
                  </a:moveTo>
                  <a:cubicBezTo>
                    <a:pt x="5548" y="1"/>
                    <a:pt x="5455" y="11"/>
                    <a:pt x="5361" y="33"/>
                  </a:cubicBezTo>
                  <a:lnTo>
                    <a:pt x="925" y="1364"/>
                  </a:lnTo>
                  <a:cubicBezTo>
                    <a:pt x="629" y="1475"/>
                    <a:pt x="333" y="1697"/>
                    <a:pt x="185" y="1993"/>
                  </a:cubicBezTo>
                  <a:cubicBezTo>
                    <a:pt x="1" y="2252"/>
                    <a:pt x="1" y="2584"/>
                    <a:pt x="149" y="2917"/>
                  </a:cubicBezTo>
                  <a:lnTo>
                    <a:pt x="1406" y="5764"/>
                  </a:lnTo>
                  <a:cubicBezTo>
                    <a:pt x="1564" y="6144"/>
                    <a:pt x="1940" y="6416"/>
                    <a:pt x="2370" y="6416"/>
                  </a:cubicBezTo>
                  <a:cubicBezTo>
                    <a:pt x="2441" y="6416"/>
                    <a:pt x="2515" y="6408"/>
                    <a:pt x="2589" y="6392"/>
                  </a:cubicBezTo>
                  <a:lnTo>
                    <a:pt x="4437" y="6097"/>
                  </a:lnTo>
                  <a:cubicBezTo>
                    <a:pt x="5066" y="5949"/>
                    <a:pt x="5472" y="5394"/>
                    <a:pt x="5435" y="4840"/>
                  </a:cubicBezTo>
                  <a:cubicBezTo>
                    <a:pt x="5333" y="4295"/>
                    <a:pt x="4823" y="3907"/>
                    <a:pt x="4281" y="3907"/>
                  </a:cubicBezTo>
                  <a:cubicBezTo>
                    <a:pt x="4235" y="3907"/>
                    <a:pt x="4188" y="3909"/>
                    <a:pt x="4141" y="3915"/>
                  </a:cubicBezTo>
                  <a:lnTo>
                    <a:pt x="3106" y="4100"/>
                  </a:lnTo>
                  <a:lnTo>
                    <a:pt x="2736" y="3287"/>
                  </a:lnTo>
                  <a:lnTo>
                    <a:pt x="5879" y="2215"/>
                  </a:lnTo>
                  <a:cubicBezTo>
                    <a:pt x="6470" y="2067"/>
                    <a:pt x="6840" y="1475"/>
                    <a:pt x="6729" y="847"/>
                  </a:cubicBezTo>
                  <a:cubicBezTo>
                    <a:pt x="6603" y="343"/>
                    <a:pt x="6157" y="1"/>
                    <a:pt x="5639" y="1"/>
                  </a:cubicBezTo>
                  <a:close/>
                </a:path>
              </a:pathLst>
            </a:custGeom>
            <a:solidFill>
              <a:srgbClr val="B18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 rot="2700862">
              <a:off x="7913586" y="3857895"/>
              <a:ext cx="342846" cy="356046"/>
            </a:xfrm>
            <a:custGeom>
              <a:avLst/>
              <a:gdLst/>
              <a:ahLst/>
              <a:cxnLst/>
              <a:rect l="l" t="t" r="r" b="b"/>
              <a:pathLst>
                <a:path w="24328" h="25252" extrusionOk="0">
                  <a:moveTo>
                    <a:pt x="371" y="1"/>
                  </a:moveTo>
                  <a:lnTo>
                    <a:pt x="1" y="6840"/>
                  </a:lnTo>
                  <a:lnTo>
                    <a:pt x="18375" y="25252"/>
                  </a:lnTo>
                  <a:lnTo>
                    <a:pt x="24328" y="19706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 rot="2701044">
              <a:off x="7884518" y="3799178"/>
              <a:ext cx="210508" cy="37460"/>
            </a:xfrm>
            <a:custGeom>
              <a:avLst/>
              <a:gdLst/>
              <a:ahLst/>
              <a:cxnLst/>
              <a:rect l="l" t="t" r="r" b="b"/>
              <a:pathLst>
                <a:path w="12054" h="2145" extrusionOk="0">
                  <a:moveTo>
                    <a:pt x="1036" y="1"/>
                  </a:moveTo>
                  <a:cubicBezTo>
                    <a:pt x="445" y="1"/>
                    <a:pt x="1" y="481"/>
                    <a:pt x="1" y="1073"/>
                  </a:cubicBezTo>
                  <a:cubicBezTo>
                    <a:pt x="1" y="1701"/>
                    <a:pt x="445" y="2145"/>
                    <a:pt x="1036" y="2145"/>
                  </a:cubicBezTo>
                  <a:lnTo>
                    <a:pt x="10981" y="2145"/>
                  </a:lnTo>
                  <a:cubicBezTo>
                    <a:pt x="11573" y="2145"/>
                    <a:pt x="12053" y="1701"/>
                    <a:pt x="12053" y="1073"/>
                  </a:cubicBezTo>
                  <a:cubicBezTo>
                    <a:pt x="12053" y="481"/>
                    <a:pt x="11573" y="1"/>
                    <a:pt x="10981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7"/>
            <p:cNvSpPr/>
            <p:nvPr/>
          </p:nvSpPr>
          <p:spPr>
            <a:xfrm rot="2701030">
              <a:off x="7953798" y="3738941"/>
              <a:ext cx="166278" cy="127017"/>
            </a:xfrm>
            <a:custGeom>
              <a:avLst/>
              <a:gdLst/>
              <a:ahLst/>
              <a:cxnLst/>
              <a:rect l="l" t="t" r="r" b="b"/>
              <a:pathLst>
                <a:path w="9392" h="7238" extrusionOk="0">
                  <a:moveTo>
                    <a:pt x="2145" y="1"/>
                  </a:moveTo>
                  <a:lnTo>
                    <a:pt x="2145" y="703"/>
                  </a:lnTo>
                  <a:lnTo>
                    <a:pt x="3106" y="1221"/>
                  </a:lnTo>
                  <a:cubicBezTo>
                    <a:pt x="4142" y="1701"/>
                    <a:pt x="4511" y="2958"/>
                    <a:pt x="3994" y="3920"/>
                  </a:cubicBezTo>
                  <a:cubicBezTo>
                    <a:pt x="3624" y="4659"/>
                    <a:pt x="2885" y="5029"/>
                    <a:pt x="2145" y="5029"/>
                  </a:cubicBezTo>
                  <a:lnTo>
                    <a:pt x="1" y="5768"/>
                  </a:lnTo>
                  <a:lnTo>
                    <a:pt x="5694" y="6766"/>
                  </a:lnTo>
                  <a:cubicBezTo>
                    <a:pt x="6027" y="7081"/>
                    <a:pt x="6452" y="7238"/>
                    <a:pt x="6877" y="7238"/>
                  </a:cubicBezTo>
                  <a:cubicBezTo>
                    <a:pt x="7303" y="7238"/>
                    <a:pt x="7728" y="7081"/>
                    <a:pt x="8060" y="6766"/>
                  </a:cubicBezTo>
                  <a:cubicBezTo>
                    <a:pt x="8689" y="6101"/>
                    <a:pt x="8689" y="5029"/>
                    <a:pt x="8060" y="4400"/>
                  </a:cubicBezTo>
                  <a:lnTo>
                    <a:pt x="9391" y="3439"/>
                  </a:lnTo>
                  <a:lnTo>
                    <a:pt x="5436" y="1"/>
                  </a:ln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7"/>
            <p:cNvSpPr/>
            <p:nvPr/>
          </p:nvSpPr>
          <p:spPr>
            <a:xfrm rot="2701044">
              <a:off x="7916995" y="3654409"/>
              <a:ext cx="213093" cy="74920"/>
            </a:xfrm>
            <a:custGeom>
              <a:avLst/>
              <a:gdLst/>
              <a:ahLst/>
              <a:cxnLst/>
              <a:rect l="l" t="t" r="r" b="b"/>
              <a:pathLst>
                <a:path w="12202" h="4290" extrusionOk="0">
                  <a:moveTo>
                    <a:pt x="1110" y="1"/>
                  </a:moveTo>
                  <a:cubicBezTo>
                    <a:pt x="518" y="1"/>
                    <a:pt x="1" y="481"/>
                    <a:pt x="1" y="1110"/>
                  </a:cubicBezTo>
                  <a:cubicBezTo>
                    <a:pt x="1" y="1701"/>
                    <a:pt x="518" y="2219"/>
                    <a:pt x="1110" y="2219"/>
                  </a:cubicBezTo>
                  <a:lnTo>
                    <a:pt x="6471" y="2219"/>
                  </a:lnTo>
                  <a:lnTo>
                    <a:pt x="10464" y="4141"/>
                  </a:lnTo>
                  <a:cubicBezTo>
                    <a:pt x="10574" y="4252"/>
                    <a:pt x="10759" y="4289"/>
                    <a:pt x="10944" y="4289"/>
                  </a:cubicBezTo>
                  <a:cubicBezTo>
                    <a:pt x="11388" y="4289"/>
                    <a:pt x="11758" y="4067"/>
                    <a:pt x="11942" y="3735"/>
                  </a:cubicBezTo>
                  <a:cubicBezTo>
                    <a:pt x="12201" y="3180"/>
                    <a:pt x="12016" y="2478"/>
                    <a:pt x="11462" y="2219"/>
                  </a:cubicBezTo>
                  <a:lnTo>
                    <a:pt x="7247" y="111"/>
                  </a:lnTo>
                  <a:cubicBezTo>
                    <a:pt x="7136" y="38"/>
                    <a:pt x="6951" y="1"/>
                    <a:pt x="6767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7806884" y="3537114"/>
              <a:ext cx="167860" cy="280261"/>
            </a:xfrm>
            <a:custGeom>
              <a:avLst/>
              <a:gdLst/>
              <a:ahLst/>
              <a:cxnLst/>
              <a:rect l="l" t="t" r="r" b="b"/>
              <a:pathLst>
                <a:path w="9614" h="16047" extrusionOk="0">
                  <a:moveTo>
                    <a:pt x="1036" y="1"/>
                  </a:moveTo>
                  <a:cubicBezTo>
                    <a:pt x="445" y="1"/>
                    <a:pt x="1" y="481"/>
                    <a:pt x="1" y="1073"/>
                  </a:cubicBezTo>
                  <a:lnTo>
                    <a:pt x="1" y="14974"/>
                  </a:lnTo>
                  <a:cubicBezTo>
                    <a:pt x="1" y="15602"/>
                    <a:pt x="445" y="16046"/>
                    <a:pt x="1036" y="16046"/>
                  </a:cubicBezTo>
                  <a:lnTo>
                    <a:pt x="8541" y="16046"/>
                  </a:lnTo>
                  <a:cubicBezTo>
                    <a:pt x="9133" y="16046"/>
                    <a:pt x="9613" y="15602"/>
                    <a:pt x="9613" y="14974"/>
                  </a:cubicBezTo>
                  <a:lnTo>
                    <a:pt x="9613" y="1073"/>
                  </a:lnTo>
                  <a:cubicBezTo>
                    <a:pt x="9613" y="481"/>
                    <a:pt x="9133" y="1"/>
                    <a:pt x="8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7818511" y="3550038"/>
              <a:ext cx="144604" cy="239567"/>
            </a:xfrm>
            <a:custGeom>
              <a:avLst/>
              <a:gdLst/>
              <a:ahLst/>
              <a:cxnLst/>
              <a:rect l="l" t="t" r="r" b="b"/>
              <a:pathLst>
                <a:path w="8282" h="13717" extrusionOk="0">
                  <a:moveTo>
                    <a:pt x="0" y="0"/>
                  </a:moveTo>
                  <a:lnTo>
                    <a:pt x="0" y="13716"/>
                  </a:lnTo>
                  <a:lnTo>
                    <a:pt x="8282" y="13716"/>
                  </a:lnTo>
                  <a:lnTo>
                    <a:pt x="8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 rot="2701044">
              <a:off x="7916252" y="3650346"/>
              <a:ext cx="213093" cy="74920"/>
            </a:xfrm>
            <a:custGeom>
              <a:avLst/>
              <a:gdLst/>
              <a:ahLst/>
              <a:cxnLst/>
              <a:rect l="l" t="t" r="r" b="b"/>
              <a:pathLst>
                <a:path w="12202" h="4290" extrusionOk="0">
                  <a:moveTo>
                    <a:pt x="1110" y="1"/>
                  </a:moveTo>
                  <a:cubicBezTo>
                    <a:pt x="518" y="1"/>
                    <a:pt x="1" y="481"/>
                    <a:pt x="1" y="1110"/>
                  </a:cubicBezTo>
                  <a:cubicBezTo>
                    <a:pt x="1" y="1701"/>
                    <a:pt x="518" y="2219"/>
                    <a:pt x="1110" y="2219"/>
                  </a:cubicBezTo>
                  <a:lnTo>
                    <a:pt x="6471" y="2219"/>
                  </a:lnTo>
                  <a:lnTo>
                    <a:pt x="10464" y="4141"/>
                  </a:lnTo>
                  <a:cubicBezTo>
                    <a:pt x="10574" y="4252"/>
                    <a:pt x="10759" y="4289"/>
                    <a:pt x="10944" y="4289"/>
                  </a:cubicBezTo>
                  <a:cubicBezTo>
                    <a:pt x="11388" y="4289"/>
                    <a:pt x="11758" y="4067"/>
                    <a:pt x="11942" y="3735"/>
                  </a:cubicBezTo>
                  <a:cubicBezTo>
                    <a:pt x="12201" y="3180"/>
                    <a:pt x="12016" y="2478"/>
                    <a:pt x="11462" y="2219"/>
                  </a:cubicBezTo>
                  <a:lnTo>
                    <a:pt x="7247" y="111"/>
                  </a:lnTo>
                  <a:cubicBezTo>
                    <a:pt x="7136" y="38"/>
                    <a:pt x="6951" y="1"/>
                    <a:pt x="6767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7"/>
            <p:cNvSpPr/>
            <p:nvPr/>
          </p:nvSpPr>
          <p:spPr>
            <a:xfrm rot="5400000">
              <a:off x="7719960" y="3521944"/>
              <a:ext cx="68884" cy="161769"/>
            </a:xfrm>
            <a:custGeom>
              <a:avLst/>
              <a:gdLst/>
              <a:ahLst/>
              <a:cxnLst/>
              <a:rect l="l" t="t" r="r" b="b"/>
              <a:pathLst>
                <a:path w="3883" h="9124" extrusionOk="0">
                  <a:moveTo>
                    <a:pt x="1225" y="1"/>
                  </a:moveTo>
                  <a:cubicBezTo>
                    <a:pt x="1139" y="1"/>
                    <a:pt x="1050" y="11"/>
                    <a:pt x="962" y="33"/>
                  </a:cubicBezTo>
                  <a:cubicBezTo>
                    <a:pt x="371" y="181"/>
                    <a:pt x="1" y="736"/>
                    <a:pt x="149" y="1327"/>
                  </a:cubicBezTo>
                  <a:lnTo>
                    <a:pt x="1628" y="8241"/>
                  </a:lnTo>
                  <a:cubicBezTo>
                    <a:pt x="1754" y="8776"/>
                    <a:pt x="2174" y="9124"/>
                    <a:pt x="2662" y="9124"/>
                  </a:cubicBezTo>
                  <a:cubicBezTo>
                    <a:pt x="2747" y="9124"/>
                    <a:pt x="2834" y="9113"/>
                    <a:pt x="2922" y="9091"/>
                  </a:cubicBezTo>
                  <a:cubicBezTo>
                    <a:pt x="3513" y="8943"/>
                    <a:pt x="3883" y="8389"/>
                    <a:pt x="3735" y="7797"/>
                  </a:cubicBezTo>
                  <a:lnTo>
                    <a:pt x="2256" y="847"/>
                  </a:lnTo>
                  <a:cubicBezTo>
                    <a:pt x="2162" y="343"/>
                    <a:pt x="1719" y="1"/>
                    <a:pt x="1225" y="1"/>
                  </a:cubicBezTo>
                  <a:close/>
                </a:path>
              </a:pathLst>
            </a:custGeom>
            <a:solidFill>
              <a:srgbClr val="D3A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7980600" y="3869060"/>
              <a:ext cx="168506" cy="361618"/>
            </a:xfrm>
            <a:custGeom>
              <a:avLst/>
              <a:gdLst/>
              <a:ahLst/>
              <a:cxnLst/>
              <a:rect l="l" t="t" r="r" b="b"/>
              <a:pathLst>
                <a:path w="9651" h="25770" extrusionOk="0">
                  <a:moveTo>
                    <a:pt x="1" y="1"/>
                  </a:moveTo>
                  <a:lnTo>
                    <a:pt x="1" y="25770"/>
                  </a:lnTo>
                  <a:lnTo>
                    <a:pt x="9650" y="25770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29" y="2066281"/>
            <a:ext cx="1043787" cy="985104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3620261" y="1979811"/>
            <a:ext cx="4970328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smtClean="0">
                <a:solidFill>
                  <a:schemeClr val="accent2">
                    <a:lumMod val="25000"/>
                  </a:schemeClr>
                </a:solidFill>
              </a:rPr>
              <a:t>KÍCH HOẠT VÀ SOẠN THẢO VĂN BẢN VỚI PHẦN MỀM WORD</a:t>
            </a:r>
            <a:endParaRPr lang="en-US" sz="3600" b="1">
              <a:solidFill>
                <a:schemeClr val="accent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heelReverse spokes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41"/>
          <p:cNvSpPr txBox="1">
            <a:spLocks noGrp="1"/>
          </p:cNvSpPr>
          <p:nvPr>
            <p:ph type="subTitle" idx="1"/>
          </p:nvPr>
        </p:nvSpPr>
        <p:spPr>
          <a:xfrm>
            <a:off x="2380785" y="168462"/>
            <a:ext cx="4523447" cy="622648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smtClean="0">
                <a:latin typeface="+mn-lt"/>
              </a:rPr>
              <a:t>a) Kích hoạt phần mềm Word</a:t>
            </a:r>
            <a:endParaRPr sz="220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510" y="909240"/>
            <a:ext cx="3945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chemeClr val="tx2">
                    <a:lumMod val="50000"/>
                  </a:schemeClr>
                </a:solidFill>
              </a:rPr>
              <a:t>Hoạt động 1</a:t>
            </a:r>
            <a:r>
              <a:rPr lang="en-US" sz="2000" b="1">
                <a:solidFill>
                  <a:schemeClr val="tx2">
                    <a:lumMod val="50000"/>
                  </a:schemeClr>
                </a:solidFill>
              </a:rPr>
              <a:t>. Đọc (và quan sát)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41985" y="1427480"/>
            <a:ext cx="8116772" cy="700497"/>
            <a:chOff x="794048" y="1427480"/>
            <a:chExt cx="8116772" cy="700497"/>
          </a:xfrm>
        </p:grpSpPr>
        <p:sp>
          <p:nvSpPr>
            <p:cNvPr id="9" name="Rectangle 8"/>
            <p:cNvSpPr/>
            <p:nvPr/>
          </p:nvSpPr>
          <p:spPr>
            <a:xfrm>
              <a:off x="1359314" y="1427480"/>
              <a:ext cx="7551506" cy="496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i="1" smtClean="0">
                  <a:solidFill>
                    <a:srgbClr val="002060"/>
                  </a:solidFill>
                </a:rPr>
                <a:t>Quan sát cửa sổ làm việc của phần mềm Word và trả lời câu hỏi:</a:t>
              </a:r>
              <a:endParaRPr lang="en-US" sz="2000" i="1">
                <a:solidFill>
                  <a:srgbClr val="002060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97981">
              <a:off x="794048" y="1435620"/>
              <a:ext cx="468414" cy="69235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21" y="2277108"/>
            <a:ext cx="4870154" cy="25311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8075" y="2099608"/>
            <a:ext cx="39232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smtClean="0"/>
              <a:t>Nêu </a:t>
            </a:r>
            <a:r>
              <a:rPr lang="en-US" sz="2000"/>
              <a:t>các thao tác để kích hoạt phần mềm Word bằng chuột.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smtClean="0"/>
              <a:t>Gọi </a:t>
            </a:r>
            <a:r>
              <a:rPr lang="en-US" sz="2000"/>
              <a:t>tên và chỉ ra vị trí của một số thành phần chính trong cửa sổ làm việc của phần mềm Word.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0490" y="222862"/>
            <a:ext cx="638010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/>
              <a:t>Đ</a:t>
            </a:r>
            <a:r>
              <a:rPr lang="vi-VN" sz="2000" smtClean="0"/>
              <a:t>ể </a:t>
            </a:r>
            <a:r>
              <a:rPr lang="vi-VN" sz="2000"/>
              <a:t>kích hoạt phần mềm </a:t>
            </a:r>
            <a:r>
              <a:rPr lang="vi-VN" sz="2000" smtClean="0"/>
              <a:t>Word, nhấn đúp chuột vào biểu tượng </a:t>
            </a:r>
            <a:r>
              <a:rPr lang="vi-VN" sz="2000" b="1" smtClean="0"/>
              <a:t>Word</a:t>
            </a:r>
            <a:r>
              <a:rPr lang="vi-VN" sz="2000" smtClean="0"/>
              <a:t> trên màn hình.</a:t>
            </a:r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7237901" y="127908"/>
            <a:ext cx="1361477" cy="1295903"/>
            <a:chOff x="7237901" y="127908"/>
            <a:chExt cx="1361477" cy="129590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901" y="127908"/>
              <a:ext cx="1166359" cy="11007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9142" y="1033575"/>
              <a:ext cx="390236" cy="390236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80490" y="1302866"/>
            <a:ext cx="72073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smtClean="0"/>
              <a:t>M</a:t>
            </a:r>
            <a:r>
              <a:rPr lang="en-US" sz="2000" smtClean="0"/>
              <a:t>ột </a:t>
            </a:r>
            <a:r>
              <a:rPr lang="en-US" sz="2000"/>
              <a:t>số thành phần chính trong cửa sổ làm việc của </a:t>
            </a:r>
            <a:r>
              <a:rPr lang="en-US" sz="2000" smtClean="0"/>
              <a:t>Word</a:t>
            </a:r>
            <a:r>
              <a:rPr lang="vi-VN" sz="2000" smtClean="0"/>
              <a:t>:</a:t>
            </a:r>
            <a:endParaRPr lang="en-US" sz="2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93" y="1970909"/>
            <a:ext cx="6090182" cy="3165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7901" y="2978281"/>
            <a:ext cx="1723708" cy="2165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49217" y="919905"/>
            <a:ext cx="4620433" cy="695845"/>
            <a:chOff x="794048" y="1432132"/>
            <a:chExt cx="4620433" cy="695845"/>
          </a:xfrm>
        </p:grpSpPr>
        <p:sp>
          <p:nvSpPr>
            <p:cNvPr id="29" name="Rectangle 28"/>
            <p:cNvSpPr/>
            <p:nvPr/>
          </p:nvSpPr>
          <p:spPr>
            <a:xfrm>
              <a:off x="1359314" y="1432132"/>
              <a:ext cx="405516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i="1" smtClean="0">
                  <a:solidFill>
                    <a:srgbClr val="002060"/>
                  </a:solidFill>
                </a:rPr>
                <a:t>Quan sát </a:t>
              </a:r>
              <a:r>
                <a:rPr lang="vi-VN" sz="2000" i="1">
                  <a:solidFill>
                    <a:srgbClr val="002060"/>
                  </a:solidFill>
                </a:rPr>
                <a:t>Hình 3</a:t>
              </a:r>
              <a:r>
                <a:rPr lang="vi-VN" sz="2000" i="1" smtClean="0">
                  <a:solidFill>
                    <a:srgbClr val="002060"/>
                  </a:solidFill>
                </a:rPr>
                <a:t> và trả lời câu hỏi:</a:t>
              </a:r>
              <a:endParaRPr lang="en-US" sz="2000" i="1">
                <a:solidFill>
                  <a:srgbClr val="002060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97981">
              <a:off x="794048" y="1435620"/>
              <a:ext cx="468414" cy="692357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60890" y="1620009"/>
            <a:ext cx="3890781" cy="3447639"/>
            <a:chOff x="460890" y="992206"/>
            <a:chExt cx="4552899" cy="4034345"/>
          </a:xfrm>
        </p:grpSpPr>
        <p:pic>
          <p:nvPicPr>
            <p:cNvPr id="36" name="Google Shape;1487;p45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90" y="992206"/>
              <a:ext cx="4552899" cy="362437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2286252" y="4657219"/>
              <a:ext cx="864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800" i="1">
                  <a:solidFill>
                    <a:srgbClr val="0070C0"/>
                  </a:solidFill>
                </a:rPr>
                <a:t>Hình 3</a:t>
              </a:r>
              <a:endParaRPr lang="en-US" sz="1800">
                <a:solidFill>
                  <a:srgbClr val="0070C0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61726" y="1489682"/>
            <a:ext cx="406342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smtClean="0"/>
              <a:t>Khi </a:t>
            </a:r>
            <a:r>
              <a:rPr lang="vi-VN" sz="2000"/>
              <a:t>gõ phím kí tự thì kí tự sẽ xuất hiện ở đâu? Con trỏ soạn thảo sẽ di chuyển như thế nào khi em gõ phím kí tự?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smtClean="0"/>
              <a:t>Trong </a:t>
            </a:r>
            <a:r>
              <a:rPr lang="vi-VN" sz="2000"/>
              <a:t>văn bản, có thể di chuyển con trỏ soạn thảo bằng cách nào?</a:t>
            </a:r>
          </a:p>
        </p:txBody>
      </p:sp>
      <p:sp>
        <p:nvSpPr>
          <p:cNvPr id="40" name="Google Shape;1169;p41"/>
          <p:cNvSpPr txBox="1">
            <a:spLocks noGrp="1"/>
          </p:cNvSpPr>
          <p:nvPr>
            <p:ph type="subTitle" idx="1"/>
          </p:nvPr>
        </p:nvSpPr>
        <p:spPr>
          <a:xfrm>
            <a:off x="2380785" y="168462"/>
            <a:ext cx="4523447" cy="622648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smtClean="0">
                <a:latin typeface="+mn-lt"/>
              </a:rPr>
              <a:t>b) Soạn thảo văn bản</a:t>
            </a:r>
            <a:endParaRPr sz="22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0" grpId="0" uiExpand="1" build="p" animBg="1"/>
    </p:bldLst>
  </p:timing>
</p:sld>
</file>

<file path=ppt/theme/theme1.xml><?xml version="1.0" encoding="utf-8"?>
<a:theme xmlns:a="http://schemas.openxmlformats.org/drawingml/2006/main" name="Let's Celebrate World Typing Day! by Slidesgo">
  <a:themeElements>
    <a:clrScheme name="Simple Light">
      <a:dk1>
        <a:srgbClr val="434343"/>
      </a:dk1>
      <a:lt1>
        <a:srgbClr val="FFF8EE"/>
      </a:lt1>
      <a:dk2>
        <a:srgbClr val="596273"/>
      </a:dk2>
      <a:lt2>
        <a:srgbClr val="72BCC5"/>
      </a:lt2>
      <a:accent1>
        <a:srgbClr val="EC8558"/>
      </a:accent1>
      <a:accent2>
        <a:srgbClr val="ECE1D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1917</Words>
  <Application>Microsoft Office PowerPoint</Application>
  <PresentationFormat>On-screen Show (16:9)</PresentationFormat>
  <Paragraphs>256</Paragraphs>
  <Slides>40</Slides>
  <Notes>37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Bebas Neue</vt:lpstr>
      <vt:lpstr>Open Sans</vt:lpstr>
      <vt:lpstr>Amiko SemiBold</vt:lpstr>
      <vt:lpstr>Calibri</vt:lpstr>
      <vt:lpstr>Wingdings</vt:lpstr>
      <vt:lpstr>Times New Roman</vt:lpstr>
      <vt:lpstr>Arial</vt:lpstr>
      <vt:lpstr>Cambria Math</vt:lpstr>
      <vt:lpstr>Aleo</vt:lpstr>
      <vt:lpstr>Let's Celebrate World Typing Day! by Slidesgo</vt:lpstr>
      <vt:lpstr>2_Office Theme</vt:lpstr>
      <vt:lpstr>NHIỆT LIỆT CHÀO ĐÓN CẢ LỚP ĐẾN VỚI BUỔI HỌC HÔM NAY!</vt:lpstr>
      <vt:lpstr>KHỞI ĐỘNG</vt:lpstr>
      <vt:lpstr>KHỞI ĐỘNG</vt:lpstr>
      <vt:lpstr>CHỦ ĐỀ E: ỨNG DỤNG TIN HỌC</vt:lpstr>
      <vt:lpstr>01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THỰC HÀNH</vt:lpstr>
      <vt:lpstr>PowerPoint Presentation</vt:lpstr>
      <vt:lpstr>VẬN DỤNG</vt:lpstr>
      <vt:lpstr>PowerPoint Presentation</vt:lpstr>
      <vt:lpstr>Ôn tập kiến thức đã học trong bài</vt:lpstr>
      <vt:lpstr>CẢM ƠN CÁC EM ĐÃ  THAM GIA TIẾT HỌC HÔM NAY!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ĐÓN CÁC EM ĐẾN VỚI BUỔI HỌC HÔM NAY!</dc:title>
  <dc:creator>Xinh Đẹp Dịu Hiền Huế Thị</dc:creator>
  <cp:lastModifiedBy>Microsoft account</cp:lastModifiedBy>
  <cp:revision>30</cp:revision>
  <dcterms:modified xsi:type="dcterms:W3CDTF">2023-08-30T16:04:29Z</dcterms:modified>
</cp:coreProperties>
</file>