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7" r:id="rId3"/>
    <p:sldId id="290" r:id="rId4"/>
    <p:sldId id="259" r:id="rId5"/>
    <p:sldId id="260" r:id="rId6"/>
    <p:sldId id="261" r:id="rId7"/>
    <p:sldId id="291" r:id="rId8"/>
    <p:sldId id="292" r:id="rId9"/>
    <p:sldId id="262" r:id="rId10"/>
    <p:sldId id="293" r:id="rId11"/>
    <p:sldId id="258" r:id="rId12"/>
    <p:sldId id="264" r:id="rId13"/>
    <p:sldId id="294" r:id="rId14"/>
    <p:sldId id="266" r:id="rId15"/>
    <p:sldId id="295" r:id="rId16"/>
    <p:sldId id="263" r:id="rId17"/>
    <p:sldId id="265" r:id="rId18"/>
    <p:sldId id="267" r:id="rId19"/>
    <p:sldId id="296" r:id="rId20"/>
    <p:sldId id="268" r:id="rId21"/>
    <p:sldId id="297" r:id="rId22"/>
    <p:sldId id="298" r:id="rId23"/>
    <p:sldId id="299" r:id="rId24"/>
    <p:sldId id="270" r:id="rId25"/>
    <p:sldId id="300" r:id="rId26"/>
    <p:sldId id="301" r:id="rId27"/>
    <p:sldId id="302" r:id="rId28"/>
    <p:sldId id="279" r:id="rId29"/>
    <p:sldId id="280" r:id="rId30"/>
    <p:sldId id="281" r:id="rId31"/>
    <p:sldId id="282" r:id="rId32"/>
    <p:sldId id="283" r:id="rId33"/>
    <p:sldId id="284" r:id="rId34"/>
    <p:sldId id="272" r:id="rId35"/>
    <p:sldId id="273" r:id="rId36"/>
    <p:sldId id="303" r:id="rId37"/>
    <p:sldId id="304" r:id="rId38"/>
    <p:sldId id="305" r:id="rId39"/>
    <p:sldId id="306" r:id="rId40"/>
    <p:sldId id="288" r:id="rId41"/>
    <p:sldId id="307" r:id="rId42"/>
  </p:sldIdLst>
  <p:sldSz cx="9144000" cy="5143500" type="screen16x9"/>
  <p:notesSz cx="6858000" cy="9144000"/>
  <p:embeddedFontLst>
    <p:embeddedFont>
      <p:font typeface="Fredoka" panose="020B0600070205080204" charset="-79"/>
      <p:regular r:id="rId44"/>
      <p:bold r:id="rId45"/>
    </p:embeddedFont>
    <p:embeddedFont>
      <p:font typeface="Karla Medium"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68">
          <p15:clr>
            <a:srgbClr val="9AA0A6"/>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id6m6kAF38TKsGnualwGVNrbh6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770" y="65"/>
      </p:cViewPr>
      <p:guideLst>
        <p:guide orient="horz" pos="56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7" name="Google Shape;44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5613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77986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31" name="Google Shape;43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64667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71344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35443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77240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4274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88824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96765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GV </a:t>
            </a:r>
            <a:r>
              <a:rPr lang="en-US" dirty="0" err="1"/>
              <a:t>nhấn</a:t>
            </a:r>
            <a:r>
              <a:rPr lang="en-US" dirty="0"/>
              <a:t> </a:t>
            </a:r>
            <a:r>
              <a:rPr lang="en-US" dirty="0" err="1"/>
              <a:t>vào</a:t>
            </a:r>
            <a:r>
              <a:rPr lang="en-US" dirty="0"/>
              <a:t> </a:t>
            </a:r>
            <a:r>
              <a:rPr lang="en-US" dirty="0" err="1"/>
              <a:t>quả</a:t>
            </a:r>
            <a:r>
              <a:rPr lang="en-US" dirty="0"/>
              <a:t> </a:t>
            </a:r>
            <a:r>
              <a:rPr lang="en-US" dirty="0" err="1"/>
              <a:t>bóng</a:t>
            </a:r>
            <a:r>
              <a:rPr lang="en-US" dirty="0"/>
              <a:t> </a:t>
            </a:r>
            <a:r>
              <a:rPr lang="en-US" dirty="0" err="1"/>
              <a:t>để</a:t>
            </a:r>
            <a:r>
              <a:rPr lang="en-US" dirty="0"/>
              <a:t> </a:t>
            </a:r>
            <a:r>
              <a:rPr lang="en-US" dirty="0" err="1"/>
              <a:t>mở</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hình</a:t>
            </a:r>
            <a:r>
              <a:rPr lang="en-US" dirty="0"/>
              <a:t> </a:t>
            </a:r>
            <a:r>
              <a:rPr lang="en-US" dirty="0" err="1"/>
              <a:t>trái</a:t>
            </a:r>
            <a:r>
              <a:rPr lang="en-US" dirty="0"/>
              <a:t> </a:t>
            </a:r>
            <a:r>
              <a:rPr lang="en-US" dirty="0" err="1"/>
              <a:t>tim</a:t>
            </a:r>
            <a:r>
              <a:rPr lang="en-US" dirty="0"/>
              <a:t> </a:t>
            </a:r>
            <a:r>
              <a:rPr lang="en-US" dirty="0" err="1"/>
              <a:t>phía</a:t>
            </a:r>
            <a:r>
              <a:rPr lang="en-US" dirty="0"/>
              <a:t> </a:t>
            </a:r>
            <a:r>
              <a:rPr lang="en-US" dirty="0" err="1"/>
              <a:t>dưới</a:t>
            </a:r>
            <a:r>
              <a:rPr lang="en-US" dirty="0"/>
              <a:t> </a:t>
            </a:r>
            <a:r>
              <a:rPr lang="en-US" dirty="0" err="1"/>
              <a:t>góc</a:t>
            </a:r>
            <a:r>
              <a:rPr lang="en-US" dirty="0"/>
              <a:t> </a:t>
            </a:r>
            <a:r>
              <a:rPr lang="en-US" dirty="0" err="1"/>
              <a:t>phải</a:t>
            </a:r>
            <a:r>
              <a:rPr lang="en-US" dirty="0"/>
              <a:t> </a:t>
            </a:r>
            <a:r>
              <a:rPr lang="en-US" dirty="0" err="1"/>
              <a:t>để</a:t>
            </a:r>
            <a:r>
              <a:rPr lang="en-US" dirty="0"/>
              <a:t> </a:t>
            </a:r>
            <a:r>
              <a:rPr lang="en-US" dirty="0" err="1"/>
              <a:t>chuyển</a:t>
            </a:r>
            <a:r>
              <a:rPr lang="en-US" dirty="0"/>
              <a:t> sang </a:t>
            </a:r>
            <a:r>
              <a:rPr lang="en-US" dirty="0" err="1"/>
              <a:t>phần</a:t>
            </a:r>
            <a:r>
              <a:rPr lang="en-US" dirty="0"/>
              <a:t> </a:t>
            </a:r>
            <a:r>
              <a:rPr lang="vi-VN" dirty="0"/>
              <a:t>Luyện tập</a:t>
            </a:r>
            <a:r>
              <a:rPr lang="en-US" dirty="0"/>
              <a:t>.</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GV nhấn vào hình ngôi sao để trở lại slide chọn câu.</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GV nhấn vào hình ngôi sao để trở lại slide chọn câu.</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9861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4" name="Google Shape;75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12809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0158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8815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7815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2" name="Google Shape;82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4822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07883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097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
        <p:cNvGrpSpPr/>
        <p:nvPr/>
      </p:nvGrpSpPr>
      <p:grpSpPr>
        <a:xfrm>
          <a:off x="0" y="0"/>
          <a:ext cx="0" cy="0"/>
          <a:chOff x="0" y="0"/>
          <a:chExt cx="0" cy="0"/>
        </a:xfrm>
      </p:grpSpPr>
      <p:grpSp>
        <p:nvGrpSpPr>
          <p:cNvPr id="9" name="Google Shape;9;p36"/>
          <p:cNvGrpSpPr/>
          <p:nvPr/>
        </p:nvGrpSpPr>
        <p:grpSpPr>
          <a:xfrm>
            <a:off x="334091" y="329238"/>
            <a:ext cx="8475816" cy="4485025"/>
            <a:chOff x="334091" y="329238"/>
            <a:chExt cx="8475816" cy="4485025"/>
          </a:xfrm>
        </p:grpSpPr>
        <p:grpSp>
          <p:nvGrpSpPr>
            <p:cNvPr id="10" name="Google Shape;10;p36"/>
            <p:cNvGrpSpPr/>
            <p:nvPr/>
          </p:nvGrpSpPr>
          <p:grpSpPr>
            <a:xfrm>
              <a:off x="334091" y="3521088"/>
              <a:ext cx="8475816" cy="1293175"/>
              <a:chOff x="908176" y="3090407"/>
              <a:chExt cx="7241812" cy="1104900"/>
            </a:xfrm>
          </p:grpSpPr>
          <p:sp>
            <p:nvSpPr>
              <p:cNvPr id="11" name="Google Shape;11;p36"/>
              <p:cNvSpPr/>
              <p:nvPr/>
            </p:nvSpPr>
            <p:spPr>
              <a:xfrm>
                <a:off x="908176"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36"/>
              <p:cNvSpPr/>
              <p:nvPr/>
            </p:nvSpPr>
            <p:spPr>
              <a:xfrm>
                <a:off x="161330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36"/>
              <p:cNvSpPr/>
              <p:nvPr/>
            </p:nvSpPr>
            <p:spPr>
              <a:xfrm>
                <a:off x="234319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36"/>
              <p:cNvSpPr/>
              <p:nvPr/>
            </p:nvSpPr>
            <p:spPr>
              <a:xfrm>
                <a:off x="307164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36"/>
              <p:cNvSpPr/>
              <p:nvPr/>
            </p:nvSpPr>
            <p:spPr>
              <a:xfrm>
                <a:off x="3800233"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6"/>
              <p:cNvSpPr/>
              <p:nvPr/>
            </p:nvSpPr>
            <p:spPr>
              <a:xfrm>
                <a:off x="453013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6"/>
              <p:cNvSpPr/>
              <p:nvPr/>
            </p:nvSpPr>
            <p:spPr>
              <a:xfrm>
                <a:off x="525858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6"/>
              <p:cNvSpPr/>
              <p:nvPr/>
            </p:nvSpPr>
            <p:spPr>
              <a:xfrm>
                <a:off x="595214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36"/>
              <p:cNvSpPr/>
              <p:nvPr/>
            </p:nvSpPr>
            <p:spPr>
              <a:xfrm>
                <a:off x="668203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36"/>
              <p:cNvSpPr/>
              <p:nvPr/>
            </p:nvSpPr>
            <p:spPr>
              <a:xfrm>
                <a:off x="741048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 name="Google Shape;21;p36"/>
            <p:cNvGrpSpPr/>
            <p:nvPr/>
          </p:nvGrpSpPr>
          <p:grpSpPr>
            <a:xfrm>
              <a:off x="334091" y="329238"/>
              <a:ext cx="8475816" cy="1293175"/>
              <a:chOff x="908176" y="3090407"/>
              <a:chExt cx="7241812" cy="1104900"/>
            </a:xfrm>
          </p:grpSpPr>
          <p:sp>
            <p:nvSpPr>
              <p:cNvPr id="22" name="Google Shape;22;p36"/>
              <p:cNvSpPr/>
              <p:nvPr/>
            </p:nvSpPr>
            <p:spPr>
              <a:xfrm>
                <a:off x="908176"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36"/>
              <p:cNvSpPr/>
              <p:nvPr/>
            </p:nvSpPr>
            <p:spPr>
              <a:xfrm>
                <a:off x="161330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36"/>
              <p:cNvSpPr/>
              <p:nvPr/>
            </p:nvSpPr>
            <p:spPr>
              <a:xfrm>
                <a:off x="234319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36"/>
              <p:cNvSpPr/>
              <p:nvPr/>
            </p:nvSpPr>
            <p:spPr>
              <a:xfrm>
                <a:off x="307164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36"/>
              <p:cNvSpPr/>
              <p:nvPr/>
            </p:nvSpPr>
            <p:spPr>
              <a:xfrm>
                <a:off x="3800233"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36"/>
              <p:cNvSpPr/>
              <p:nvPr/>
            </p:nvSpPr>
            <p:spPr>
              <a:xfrm>
                <a:off x="453013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36"/>
              <p:cNvSpPr/>
              <p:nvPr/>
            </p:nvSpPr>
            <p:spPr>
              <a:xfrm>
                <a:off x="525858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36"/>
              <p:cNvSpPr/>
              <p:nvPr/>
            </p:nvSpPr>
            <p:spPr>
              <a:xfrm>
                <a:off x="595214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36"/>
              <p:cNvSpPr/>
              <p:nvPr/>
            </p:nvSpPr>
            <p:spPr>
              <a:xfrm>
                <a:off x="668203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36"/>
              <p:cNvSpPr/>
              <p:nvPr/>
            </p:nvSpPr>
            <p:spPr>
              <a:xfrm>
                <a:off x="741048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2" name="Google Shape;32;p36"/>
          <p:cNvSpPr/>
          <p:nvPr/>
        </p:nvSpPr>
        <p:spPr>
          <a:xfrm>
            <a:off x="334107" y="2077904"/>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36"/>
          <p:cNvSpPr/>
          <p:nvPr/>
        </p:nvSpPr>
        <p:spPr>
          <a:xfrm>
            <a:off x="8663957" y="2843304"/>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36"/>
          <p:cNvSpPr txBox="1">
            <a:spLocks noGrp="1"/>
          </p:cNvSpPr>
          <p:nvPr>
            <p:ph type="title" hasCustomPrompt="1"/>
          </p:nvPr>
        </p:nvSpPr>
        <p:spPr>
          <a:xfrm>
            <a:off x="2521875" y="1119500"/>
            <a:ext cx="4914600" cy="172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0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5" name="Google Shape;35;p36"/>
          <p:cNvSpPr txBox="1">
            <a:spLocks noGrp="1"/>
          </p:cNvSpPr>
          <p:nvPr>
            <p:ph type="subTitle" idx="1"/>
          </p:nvPr>
        </p:nvSpPr>
        <p:spPr>
          <a:xfrm>
            <a:off x="2521975" y="3099775"/>
            <a:ext cx="4914600" cy="327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Arial"/>
                <a:ea typeface="Arial"/>
                <a:cs typeface="Arial"/>
                <a:sym typeface="Arial"/>
              </a:defRPr>
            </a:lvl1pPr>
            <a:lvl2pPr lvl="1" algn="ctr">
              <a:lnSpc>
                <a:spcPct val="100000"/>
              </a:lnSpc>
              <a:spcBef>
                <a:spcPts val="0"/>
              </a:spcBef>
              <a:spcAft>
                <a:spcPts val="0"/>
              </a:spcAft>
              <a:buSzPts val="1400"/>
              <a:buNone/>
              <a:defRPr sz="1600" b="1"/>
            </a:lvl2pPr>
            <a:lvl3pPr lvl="2" algn="ctr">
              <a:lnSpc>
                <a:spcPct val="100000"/>
              </a:lnSpc>
              <a:spcBef>
                <a:spcPts val="0"/>
              </a:spcBef>
              <a:spcAft>
                <a:spcPts val="0"/>
              </a:spcAft>
              <a:buSzPts val="1400"/>
              <a:buNone/>
              <a:defRPr sz="1600" b="1"/>
            </a:lvl3pPr>
            <a:lvl4pPr lvl="3" algn="ctr">
              <a:lnSpc>
                <a:spcPct val="100000"/>
              </a:lnSpc>
              <a:spcBef>
                <a:spcPts val="0"/>
              </a:spcBef>
              <a:spcAft>
                <a:spcPts val="0"/>
              </a:spcAft>
              <a:buSzPts val="1400"/>
              <a:buNone/>
              <a:defRPr sz="1600" b="1"/>
            </a:lvl4pPr>
            <a:lvl5pPr lvl="4" algn="ctr">
              <a:lnSpc>
                <a:spcPct val="100000"/>
              </a:lnSpc>
              <a:spcBef>
                <a:spcPts val="0"/>
              </a:spcBef>
              <a:spcAft>
                <a:spcPts val="0"/>
              </a:spcAft>
              <a:buSzPts val="1400"/>
              <a:buNone/>
              <a:defRPr sz="1600" b="1"/>
            </a:lvl5pPr>
            <a:lvl6pPr lvl="5" algn="ctr">
              <a:lnSpc>
                <a:spcPct val="100000"/>
              </a:lnSpc>
              <a:spcBef>
                <a:spcPts val="0"/>
              </a:spcBef>
              <a:spcAft>
                <a:spcPts val="0"/>
              </a:spcAft>
              <a:buSzPts val="1400"/>
              <a:buNone/>
              <a:defRPr sz="1600" b="1"/>
            </a:lvl6pPr>
            <a:lvl7pPr lvl="6" algn="ctr">
              <a:lnSpc>
                <a:spcPct val="100000"/>
              </a:lnSpc>
              <a:spcBef>
                <a:spcPts val="0"/>
              </a:spcBef>
              <a:spcAft>
                <a:spcPts val="0"/>
              </a:spcAft>
              <a:buSzPts val="1400"/>
              <a:buNone/>
              <a:defRPr sz="1600" b="1"/>
            </a:lvl7pPr>
            <a:lvl8pPr lvl="7" algn="ctr">
              <a:lnSpc>
                <a:spcPct val="100000"/>
              </a:lnSpc>
              <a:spcBef>
                <a:spcPts val="0"/>
              </a:spcBef>
              <a:spcAft>
                <a:spcPts val="0"/>
              </a:spcAft>
              <a:buSzPts val="1400"/>
              <a:buNone/>
              <a:defRPr sz="1600" b="1"/>
            </a:lvl8pPr>
            <a:lvl9pPr lvl="8" algn="ctr">
              <a:lnSpc>
                <a:spcPct val="100000"/>
              </a:lnSpc>
              <a:spcBef>
                <a:spcPts val="0"/>
              </a:spcBef>
              <a:spcAft>
                <a:spcPts val="0"/>
              </a:spcAft>
              <a:buSzPts val="1400"/>
              <a:buNone/>
              <a:defRPr sz="1600" b="1"/>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75"/>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6"/>
        <p:cNvGrpSpPr/>
        <p:nvPr/>
      </p:nvGrpSpPr>
      <p:grpSpPr>
        <a:xfrm>
          <a:off x="0" y="0"/>
          <a:ext cx="0" cy="0"/>
          <a:chOff x="0" y="0"/>
          <a:chExt cx="0" cy="0"/>
        </a:xfrm>
      </p:grpSpPr>
      <p:sp>
        <p:nvSpPr>
          <p:cNvPr id="177" name="Google Shape;177;p46"/>
          <p:cNvSpPr txBox="1">
            <a:spLocks noGrp="1"/>
          </p:cNvSpPr>
          <p:nvPr>
            <p:ph type="title"/>
          </p:nvPr>
        </p:nvSpPr>
        <p:spPr>
          <a:xfrm>
            <a:off x="2286445" y="1360275"/>
            <a:ext cx="5391600" cy="2031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8" name="Google Shape;178;p46"/>
          <p:cNvSpPr/>
          <p:nvPr/>
        </p:nvSpPr>
        <p:spPr>
          <a:xfrm rot="5400000" flipH="1">
            <a:off x="89807" y="-89917"/>
            <a:ext cx="3322753" cy="350248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46"/>
          <p:cNvSpPr/>
          <p:nvPr/>
        </p:nvSpPr>
        <p:spPr>
          <a:xfrm rot="-5400000" flipH="1">
            <a:off x="5731382" y="1730883"/>
            <a:ext cx="3322753" cy="350248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46"/>
          <p:cNvSpPr/>
          <p:nvPr/>
        </p:nvSpPr>
        <p:spPr>
          <a:xfrm>
            <a:off x="8510250" y="89762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46"/>
          <p:cNvSpPr/>
          <p:nvPr/>
        </p:nvSpPr>
        <p:spPr>
          <a:xfrm>
            <a:off x="4671725" y="155271"/>
            <a:ext cx="185827" cy="207947"/>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46"/>
          <p:cNvSpPr/>
          <p:nvPr/>
        </p:nvSpPr>
        <p:spPr>
          <a:xfrm>
            <a:off x="293913" y="3415491"/>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3"/>
        <p:cNvGrpSpPr/>
        <p:nvPr/>
      </p:nvGrpSpPr>
      <p:grpSpPr>
        <a:xfrm>
          <a:off x="0" y="0"/>
          <a:ext cx="0" cy="0"/>
          <a:chOff x="0" y="0"/>
          <a:chExt cx="0" cy="0"/>
        </a:xfrm>
      </p:grpSpPr>
      <p:sp>
        <p:nvSpPr>
          <p:cNvPr id="184" name="Google Shape;184;p47"/>
          <p:cNvSpPr/>
          <p:nvPr/>
        </p:nvSpPr>
        <p:spPr>
          <a:xfrm rot="5400000">
            <a:off x="82468" y="2010686"/>
            <a:ext cx="3050249" cy="3215271"/>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47"/>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86" name="Google Shape;186;p47"/>
          <p:cNvSpPr txBox="1">
            <a:spLocks noGrp="1"/>
          </p:cNvSpPr>
          <p:nvPr>
            <p:ph type="subTitle" idx="1"/>
          </p:nvPr>
        </p:nvSpPr>
        <p:spPr>
          <a:xfrm>
            <a:off x="1245100" y="3570282"/>
            <a:ext cx="2948400" cy="87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87" name="Google Shape;187;p47"/>
          <p:cNvSpPr txBox="1">
            <a:spLocks noGrp="1"/>
          </p:cNvSpPr>
          <p:nvPr>
            <p:ph type="subTitle" idx="2"/>
          </p:nvPr>
        </p:nvSpPr>
        <p:spPr>
          <a:xfrm>
            <a:off x="4924400" y="3570282"/>
            <a:ext cx="2933400" cy="87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88" name="Google Shape;188;p47"/>
          <p:cNvSpPr txBox="1">
            <a:spLocks noGrp="1"/>
          </p:cNvSpPr>
          <p:nvPr>
            <p:ph type="title" idx="3"/>
          </p:nvPr>
        </p:nvSpPr>
        <p:spPr>
          <a:xfrm>
            <a:off x="1246600" y="3252400"/>
            <a:ext cx="2945400" cy="4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89" name="Google Shape;189;p47"/>
          <p:cNvSpPr txBox="1">
            <a:spLocks noGrp="1"/>
          </p:cNvSpPr>
          <p:nvPr>
            <p:ph type="title" idx="4"/>
          </p:nvPr>
        </p:nvSpPr>
        <p:spPr>
          <a:xfrm>
            <a:off x="4916900" y="3252400"/>
            <a:ext cx="2948400" cy="4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90" name="Google Shape;190;p47"/>
          <p:cNvGrpSpPr/>
          <p:nvPr/>
        </p:nvGrpSpPr>
        <p:grpSpPr>
          <a:xfrm>
            <a:off x="7146070" y="326"/>
            <a:ext cx="1993342" cy="1891079"/>
            <a:chOff x="7146069" y="326"/>
            <a:chExt cx="1993342" cy="1891079"/>
          </a:xfrm>
        </p:grpSpPr>
        <p:sp>
          <p:nvSpPr>
            <p:cNvPr id="191" name="Google Shape;191;p47"/>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lt2"/>
            </a:solidFill>
            <a:ln w="228600" cap="flat" cmpd="sng">
              <a:solidFill>
                <a:schemeClr val="accent5"/>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47"/>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3" name="Google Shape;193;p47"/>
          <p:cNvSpPr/>
          <p:nvPr/>
        </p:nvSpPr>
        <p:spPr>
          <a:xfrm>
            <a:off x="333113" y="3350091"/>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47"/>
          <p:cNvSpPr/>
          <p:nvPr/>
        </p:nvSpPr>
        <p:spPr>
          <a:xfrm>
            <a:off x="8500338" y="440812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
    <p:spTree>
      <p:nvGrpSpPr>
        <p:cNvPr id="1" name="Shape 195"/>
        <p:cNvGrpSpPr/>
        <p:nvPr/>
      </p:nvGrpSpPr>
      <p:grpSpPr>
        <a:xfrm>
          <a:off x="0" y="0"/>
          <a:ext cx="0" cy="0"/>
          <a:chOff x="0" y="0"/>
          <a:chExt cx="0" cy="0"/>
        </a:xfrm>
      </p:grpSpPr>
      <p:grpSp>
        <p:nvGrpSpPr>
          <p:cNvPr id="196" name="Google Shape;196;p48"/>
          <p:cNvGrpSpPr/>
          <p:nvPr/>
        </p:nvGrpSpPr>
        <p:grpSpPr>
          <a:xfrm>
            <a:off x="4707900" y="539325"/>
            <a:ext cx="4436131" cy="4604444"/>
            <a:chOff x="4707900" y="539325"/>
            <a:chExt cx="4436131" cy="4604444"/>
          </a:xfrm>
        </p:grpSpPr>
        <p:sp>
          <p:nvSpPr>
            <p:cNvPr id="197" name="Google Shape;197;p48"/>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48"/>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9" name="Google Shape;199;p48"/>
          <p:cNvSpPr/>
          <p:nvPr/>
        </p:nvSpPr>
        <p:spPr>
          <a:xfrm>
            <a:off x="187950" y="208355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48"/>
          <p:cNvSpPr/>
          <p:nvPr/>
        </p:nvSpPr>
        <p:spPr>
          <a:xfrm>
            <a:off x="3909050" y="47079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48"/>
          <p:cNvSpPr/>
          <p:nvPr/>
        </p:nvSpPr>
        <p:spPr>
          <a:xfrm>
            <a:off x="8607275" y="31106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48"/>
          <p:cNvSpPr/>
          <p:nvPr/>
        </p:nvSpPr>
        <p:spPr>
          <a:xfrm>
            <a:off x="4788425" y="1573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CUSTOM_5_1_1">
    <p:spTree>
      <p:nvGrpSpPr>
        <p:cNvPr id="1" name="Shape 36"/>
        <p:cNvGrpSpPr/>
        <p:nvPr/>
      </p:nvGrpSpPr>
      <p:grpSpPr>
        <a:xfrm>
          <a:off x="0" y="0"/>
          <a:ext cx="0" cy="0"/>
          <a:chOff x="0" y="0"/>
          <a:chExt cx="0" cy="0"/>
        </a:xfrm>
      </p:grpSpPr>
      <p:sp>
        <p:nvSpPr>
          <p:cNvPr id="37" name="Google Shape;37;p37"/>
          <p:cNvSpPr/>
          <p:nvPr/>
        </p:nvSpPr>
        <p:spPr>
          <a:xfrm rot="10800000" flipH="1">
            <a:off x="6318670" y="-2"/>
            <a:ext cx="2825405" cy="2977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7"/>
          <p:cNvSpPr/>
          <p:nvPr/>
        </p:nvSpPr>
        <p:spPr>
          <a:xfrm flipH="1">
            <a:off x="-5" y="2165598"/>
            <a:ext cx="2825405" cy="2977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37"/>
          <p:cNvSpPr/>
          <p:nvPr/>
        </p:nvSpPr>
        <p:spPr>
          <a:xfrm>
            <a:off x="170735" y="4436526"/>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p:cSld name="CUSTOM_8">
    <p:spTree>
      <p:nvGrpSpPr>
        <p:cNvPr id="1" name="Shape 40"/>
        <p:cNvGrpSpPr/>
        <p:nvPr/>
      </p:nvGrpSpPr>
      <p:grpSpPr>
        <a:xfrm>
          <a:off x="0" y="0"/>
          <a:ext cx="0" cy="0"/>
          <a:chOff x="0" y="0"/>
          <a:chExt cx="0" cy="0"/>
        </a:xfrm>
      </p:grpSpPr>
      <p:sp>
        <p:nvSpPr>
          <p:cNvPr id="41" name="Google Shape;41;p38"/>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grpSp>
        <p:nvGrpSpPr>
          <p:cNvPr id="42" name="Google Shape;42;p38"/>
          <p:cNvGrpSpPr/>
          <p:nvPr/>
        </p:nvGrpSpPr>
        <p:grpSpPr>
          <a:xfrm>
            <a:off x="-93650" y="4686460"/>
            <a:ext cx="9331728" cy="492579"/>
            <a:chOff x="-38" y="4570722"/>
            <a:chExt cx="9331728" cy="572700"/>
          </a:xfrm>
        </p:grpSpPr>
        <p:sp>
          <p:nvSpPr>
            <p:cNvPr id="43" name="Google Shape;43;p38"/>
            <p:cNvSpPr/>
            <p:nvPr/>
          </p:nvSpPr>
          <p:spPr>
            <a:xfrm>
              <a:off x="-3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8"/>
            <p:cNvSpPr/>
            <p:nvPr/>
          </p:nvSpPr>
          <p:spPr>
            <a:xfrm>
              <a:off x="37280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38"/>
            <p:cNvSpPr/>
            <p:nvPr/>
          </p:nvSpPr>
          <p:spPr>
            <a:xfrm>
              <a:off x="74565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38"/>
            <p:cNvSpPr/>
            <p:nvPr/>
          </p:nvSpPr>
          <p:spPr>
            <a:xfrm>
              <a:off x="111850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38"/>
            <p:cNvSpPr/>
            <p:nvPr/>
          </p:nvSpPr>
          <p:spPr>
            <a:xfrm>
              <a:off x="149135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38"/>
            <p:cNvSpPr/>
            <p:nvPr/>
          </p:nvSpPr>
          <p:spPr>
            <a:xfrm>
              <a:off x="1864197"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38"/>
            <p:cNvSpPr/>
            <p:nvPr/>
          </p:nvSpPr>
          <p:spPr>
            <a:xfrm>
              <a:off x="2237044"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8"/>
            <p:cNvSpPr/>
            <p:nvPr/>
          </p:nvSpPr>
          <p:spPr>
            <a:xfrm>
              <a:off x="2609891"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38"/>
            <p:cNvSpPr/>
            <p:nvPr/>
          </p:nvSpPr>
          <p:spPr>
            <a:xfrm>
              <a:off x="298273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38"/>
            <p:cNvSpPr/>
            <p:nvPr/>
          </p:nvSpPr>
          <p:spPr>
            <a:xfrm>
              <a:off x="3355585"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38"/>
            <p:cNvSpPr/>
            <p:nvPr/>
          </p:nvSpPr>
          <p:spPr>
            <a:xfrm>
              <a:off x="3728432"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38"/>
            <p:cNvSpPr/>
            <p:nvPr/>
          </p:nvSpPr>
          <p:spPr>
            <a:xfrm>
              <a:off x="410127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8"/>
            <p:cNvSpPr/>
            <p:nvPr/>
          </p:nvSpPr>
          <p:spPr>
            <a:xfrm>
              <a:off x="447412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8"/>
            <p:cNvSpPr/>
            <p:nvPr/>
          </p:nvSpPr>
          <p:spPr>
            <a:xfrm>
              <a:off x="484697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38"/>
            <p:cNvSpPr/>
            <p:nvPr/>
          </p:nvSpPr>
          <p:spPr>
            <a:xfrm>
              <a:off x="521982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38"/>
            <p:cNvSpPr/>
            <p:nvPr/>
          </p:nvSpPr>
          <p:spPr>
            <a:xfrm>
              <a:off x="5592667"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38"/>
            <p:cNvSpPr/>
            <p:nvPr/>
          </p:nvSpPr>
          <p:spPr>
            <a:xfrm>
              <a:off x="5965514"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38"/>
            <p:cNvSpPr/>
            <p:nvPr/>
          </p:nvSpPr>
          <p:spPr>
            <a:xfrm>
              <a:off x="6338361"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38"/>
            <p:cNvSpPr/>
            <p:nvPr/>
          </p:nvSpPr>
          <p:spPr>
            <a:xfrm>
              <a:off x="671120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8"/>
            <p:cNvSpPr/>
            <p:nvPr/>
          </p:nvSpPr>
          <p:spPr>
            <a:xfrm>
              <a:off x="7084055"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38"/>
            <p:cNvSpPr/>
            <p:nvPr/>
          </p:nvSpPr>
          <p:spPr>
            <a:xfrm>
              <a:off x="7456902"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38"/>
            <p:cNvSpPr/>
            <p:nvPr/>
          </p:nvSpPr>
          <p:spPr>
            <a:xfrm>
              <a:off x="782974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38"/>
            <p:cNvSpPr/>
            <p:nvPr/>
          </p:nvSpPr>
          <p:spPr>
            <a:xfrm>
              <a:off x="820259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38"/>
            <p:cNvSpPr/>
            <p:nvPr/>
          </p:nvSpPr>
          <p:spPr>
            <a:xfrm>
              <a:off x="857544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38"/>
            <p:cNvSpPr/>
            <p:nvPr/>
          </p:nvSpPr>
          <p:spPr>
            <a:xfrm>
              <a:off x="894829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 name="Google Shape;68;p38"/>
          <p:cNvSpPr/>
          <p:nvPr/>
        </p:nvSpPr>
        <p:spPr>
          <a:xfrm>
            <a:off x="236050" y="3782102"/>
            <a:ext cx="245625" cy="27485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 name="Google Shape;69;p38"/>
          <p:cNvGrpSpPr/>
          <p:nvPr/>
        </p:nvGrpSpPr>
        <p:grpSpPr>
          <a:xfrm>
            <a:off x="-550855" y="2219442"/>
            <a:ext cx="1206193" cy="1177624"/>
            <a:chOff x="2180273" y="-464800"/>
            <a:chExt cx="1256975" cy="1227203"/>
          </a:xfrm>
        </p:grpSpPr>
        <p:sp>
          <p:nvSpPr>
            <p:cNvPr id="70" name="Google Shape;70;p3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6666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 name="Google Shape;72;p38"/>
          <p:cNvGrpSpPr/>
          <p:nvPr/>
        </p:nvGrpSpPr>
        <p:grpSpPr>
          <a:xfrm>
            <a:off x="8538145" y="3876829"/>
            <a:ext cx="1206193" cy="1177624"/>
            <a:chOff x="2180273" y="-464800"/>
            <a:chExt cx="1256975" cy="1227203"/>
          </a:xfrm>
        </p:grpSpPr>
        <p:sp>
          <p:nvSpPr>
            <p:cNvPr id="73" name="Google Shape;73;p3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6666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 name="Google Shape;75;p38"/>
          <p:cNvSpPr/>
          <p:nvPr/>
        </p:nvSpPr>
        <p:spPr>
          <a:xfrm>
            <a:off x="538825" y="1257602"/>
            <a:ext cx="245625" cy="27485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 name="Google Shape;76;p38"/>
          <p:cNvGrpSpPr/>
          <p:nvPr/>
        </p:nvGrpSpPr>
        <p:grpSpPr>
          <a:xfrm>
            <a:off x="7888231" y="135703"/>
            <a:ext cx="951297" cy="492614"/>
            <a:chOff x="6691874" y="4179266"/>
            <a:chExt cx="1300652" cy="673522"/>
          </a:xfrm>
        </p:grpSpPr>
        <p:sp>
          <p:nvSpPr>
            <p:cNvPr id="77" name="Google Shape;77;p38"/>
            <p:cNvSpPr/>
            <p:nvPr/>
          </p:nvSpPr>
          <p:spPr>
            <a:xfrm rot="-1917045" flipH="1">
              <a:off x="7478627"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38"/>
            <p:cNvSpPr/>
            <p:nvPr/>
          </p:nvSpPr>
          <p:spPr>
            <a:xfrm rot="-1917045" flipH="1">
              <a:off x="7250027"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38"/>
            <p:cNvSpPr/>
            <p:nvPr/>
          </p:nvSpPr>
          <p:spPr>
            <a:xfrm rot="-1917045" flipH="1">
              <a:off x="7015089"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38"/>
            <p:cNvSpPr/>
            <p:nvPr/>
          </p:nvSpPr>
          <p:spPr>
            <a:xfrm rot="-1917045" flipH="1">
              <a:off x="6805539" y="4243947"/>
              <a:ext cx="400234" cy="544161"/>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
        <p:cNvGrpSpPr/>
        <p:nvPr/>
      </p:nvGrpSpPr>
      <p:grpSpPr>
        <a:xfrm>
          <a:off x="0" y="0"/>
          <a:ext cx="0" cy="0"/>
          <a:chOff x="0" y="0"/>
          <a:chExt cx="0" cy="0"/>
        </a:xfrm>
      </p:grpSpPr>
      <p:grpSp>
        <p:nvGrpSpPr>
          <p:cNvPr id="82" name="Google Shape;82;p39"/>
          <p:cNvGrpSpPr/>
          <p:nvPr/>
        </p:nvGrpSpPr>
        <p:grpSpPr>
          <a:xfrm>
            <a:off x="4707900" y="539325"/>
            <a:ext cx="4436131" cy="4604444"/>
            <a:chOff x="4707900" y="539325"/>
            <a:chExt cx="4436131" cy="4604444"/>
          </a:xfrm>
        </p:grpSpPr>
        <p:sp>
          <p:nvSpPr>
            <p:cNvPr id="83" name="Google Shape;83;p39"/>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39"/>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 name="Google Shape;85;p39"/>
          <p:cNvSpPr txBox="1">
            <a:spLocks noGrp="1"/>
          </p:cNvSpPr>
          <p:nvPr>
            <p:ph type="ctrTitle"/>
          </p:nvPr>
        </p:nvSpPr>
        <p:spPr>
          <a:xfrm>
            <a:off x="846925" y="1448375"/>
            <a:ext cx="7453500" cy="166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6" name="Google Shape;86;p39"/>
          <p:cNvSpPr txBox="1">
            <a:spLocks noGrp="1"/>
          </p:cNvSpPr>
          <p:nvPr>
            <p:ph type="subTitle" idx="1"/>
          </p:nvPr>
        </p:nvSpPr>
        <p:spPr>
          <a:xfrm>
            <a:off x="2442375" y="3510482"/>
            <a:ext cx="4381800" cy="461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6"/>
              </a:buClr>
              <a:buSzPts val="2800"/>
              <a:buNone/>
              <a:defRPr sz="1800">
                <a:latin typeface="Arial"/>
                <a:ea typeface="Arial"/>
                <a:cs typeface="Arial"/>
                <a:sym typeface="Arial"/>
              </a:defRPr>
            </a:lvl1pPr>
            <a:lvl2pPr lvl="1" algn="ctr">
              <a:lnSpc>
                <a:spcPct val="100000"/>
              </a:lnSpc>
              <a:spcBef>
                <a:spcPts val="0"/>
              </a:spcBef>
              <a:spcAft>
                <a:spcPts val="0"/>
              </a:spcAft>
              <a:buClr>
                <a:schemeClr val="accent6"/>
              </a:buClr>
              <a:buSzPts val="2800"/>
              <a:buNone/>
              <a:defRPr sz="2800">
                <a:solidFill>
                  <a:schemeClr val="accent6"/>
                </a:solidFill>
              </a:defRPr>
            </a:lvl2pPr>
            <a:lvl3pPr lvl="2" algn="ctr">
              <a:lnSpc>
                <a:spcPct val="100000"/>
              </a:lnSpc>
              <a:spcBef>
                <a:spcPts val="0"/>
              </a:spcBef>
              <a:spcAft>
                <a:spcPts val="0"/>
              </a:spcAft>
              <a:buClr>
                <a:schemeClr val="accent6"/>
              </a:buClr>
              <a:buSzPts val="2800"/>
              <a:buNone/>
              <a:defRPr sz="2800">
                <a:solidFill>
                  <a:schemeClr val="accent6"/>
                </a:solidFill>
              </a:defRPr>
            </a:lvl3pPr>
            <a:lvl4pPr lvl="3" algn="ctr">
              <a:lnSpc>
                <a:spcPct val="100000"/>
              </a:lnSpc>
              <a:spcBef>
                <a:spcPts val="0"/>
              </a:spcBef>
              <a:spcAft>
                <a:spcPts val="0"/>
              </a:spcAft>
              <a:buClr>
                <a:schemeClr val="accent6"/>
              </a:buClr>
              <a:buSzPts val="2800"/>
              <a:buNone/>
              <a:defRPr sz="2800">
                <a:solidFill>
                  <a:schemeClr val="accent6"/>
                </a:solidFill>
              </a:defRPr>
            </a:lvl4pPr>
            <a:lvl5pPr lvl="4" algn="ctr">
              <a:lnSpc>
                <a:spcPct val="100000"/>
              </a:lnSpc>
              <a:spcBef>
                <a:spcPts val="0"/>
              </a:spcBef>
              <a:spcAft>
                <a:spcPts val="0"/>
              </a:spcAft>
              <a:buClr>
                <a:schemeClr val="accent6"/>
              </a:buClr>
              <a:buSzPts val="2800"/>
              <a:buNone/>
              <a:defRPr sz="2800">
                <a:solidFill>
                  <a:schemeClr val="accent6"/>
                </a:solidFill>
              </a:defRPr>
            </a:lvl5pPr>
            <a:lvl6pPr lvl="5" algn="ctr">
              <a:lnSpc>
                <a:spcPct val="100000"/>
              </a:lnSpc>
              <a:spcBef>
                <a:spcPts val="0"/>
              </a:spcBef>
              <a:spcAft>
                <a:spcPts val="0"/>
              </a:spcAft>
              <a:buClr>
                <a:schemeClr val="accent6"/>
              </a:buClr>
              <a:buSzPts val="2800"/>
              <a:buNone/>
              <a:defRPr sz="2800">
                <a:solidFill>
                  <a:schemeClr val="accent6"/>
                </a:solidFill>
              </a:defRPr>
            </a:lvl6pPr>
            <a:lvl7pPr lvl="6" algn="ctr">
              <a:lnSpc>
                <a:spcPct val="100000"/>
              </a:lnSpc>
              <a:spcBef>
                <a:spcPts val="0"/>
              </a:spcBef>
              <a:spcAft>
                <a:spcPts val="0"/>
              </a:spcAft>
              <a:buClr>
                <a:schemeClr val="accent6"/>
              </a:buClr>
              <a:buSzPts val="2800"/>
              <a:buNone/>
              <a:defRPr sz="2800">
                <a:solidFill>
                  <a:schemeClr val="accent6"/>
                </a:solidFill>
              </a:defRPr>
            </a:lvl7pPr>
            <a:lvl8pPr lvl="7" algn="ctr">
              <a:lnSpc>
                <a:spcPct val="100000"/>
              </a:lnSpc>
              <a:spcBef>
                <a:spcPts val="0"/>
              </a:spcBef>
              <a:spcAft>
                <a:spcPts val="0"/>
              </a:spcAft>
              <a:buClr>
                <a:schemeClr val="accent6"/>
              </a:buClr>
              <a:buSzPts val="2800"/>
              <a:buNone/>
              <a:defRPr sz="2800">
                <a:solidFill>
                  <a:schemeClr val="accent6"/>
                </a:solidFill>
              </a:defRPr>
            </a:lvl8pPr>
            <a:lvl9pPr lvl="8" algn="ctr">
              <a:lnSpc>
                <a:spcPct val="100000"/>
              </a:lnSpc>
              <a:spcBef>
                <a:spcPts val="0"/>
              </a:spcBef>
              <a:spcAft>
                <a:spcPts val="0"/>
              </a:spcAft>
              <a:buClr>
                <a:schemeClr val="accent6"/>
              </a:buClr>
              <a:buSzPts val="2800"/>
              <a:buNone/>
              <a:defRPr sz="2800">
                <a:solidFill>
                  <a:schemeClr val="accent6"/>
                </a:solidFill>
              </a:defRPr>
            </a:lvl9pPr>
          </a:lstStyle>
          <a:p>
            <a:endParaRPr/>
          </a:p>
        </p:txBody>
      </p:sp>
      <p:sp>
        <p:nvSpPr>
          <p:cNvPr id="87" name="Google Shape;87;p39"/>
          <p:cNvSpPr/>
          <p:nvPr/>
        </p:nvSpPr>
        <p:spPr>
          <a:xfrm>
            <a:off x="187950" y="208355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39"/>
          <p:cNvSpPr/>
          <p:nvPr/>
        </p:nvSpPr>
        <p:spPr>
          <a:xfrm>
            <a:off x="3909050" y="47079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39"/>
          <p:cNvSpPr/>
          <p:nvPr/>
        </p:nvSpPr>
        <p:spPr>
          <a:xfrm>
            <a:off x="8607275" y="31106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39"/>
          <p:cNvSpPr/>
          <p:nvPr/>
        </p:nvSpPr>
        <p:spPr>
          <a:xfrm>
            <a:off x="4788425" y="1573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91"/>
        <p:cNvGrpSpPr/>
        <p:nvPr/>
      </p:nvGrpSpPr>
      <p:grpSpPr>
        <a:xfrm>
          <a:off x="0" y="0"/>
          <a:ext cx="0" cy="0"/>
          <a:chOff x="0" y="0"/>
          <a:chExt cx="0" cy="0"/>
        </a:xfrm>
      </p:grpSpPr>
      <p:sp>
        <p:nvSpPr>
          <p:cNvPr id="92" name="Google Shape;92;p40"/>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3" name="Google Shape;93;p40"/>
          <p:cNvSpPr txBox="1">
            <a:spLocks noGrp="1"/>
          </p:cNvSpPr>
          <p:nvPr>
            <p:ph type="title" idx="2"/>
          </p:nvPr>
        </p:nvSpPr>
        <p:spPr>
          <a:xfrm>
            <a:off x="921239" y="1938315"/>
            <a:ext cx="870000" cy="47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4" name="Google Shape;94;p40"/>
          <p:cNvSpPr txBox="1">
            <a:spLocks noGrp="1"/>
          </p:cNvSpPr>
          <p:nvPr>
            <p:ph type="subTitle" idx="1"/>
          </p:nvPr>
        </p:nvSpPr>
        <p:spPr>
          <a:xfrm>
            <a:off x="1881707" y="2100854"/>
            <a:ext cx="25602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95" name="Google Shape;95;p40"/>
          <p:cNvSpPr txBox="1">
            <a:spLocks noGrp="1"/>
          </p:cNvSpPr>
          <p:nvPr>
            <p:ph type="title" idx="3"/>
          </p:nvPr>
        </p:nvSpPr>
        <p:spPr>
          <a:xfrm>
            <a:off x="4753750" y="1938315"/>
            <a:ext cx="870000" cy="47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6" name="Google Shape;96;p40"/>
          <p:cNvSpPr txBox="1">
            <a:spLocks noGrp="1"/>
          </p:cNvSpPr>
          <p:nvPr>
            <p:ph type="title" idx="4"/>
          </p:nvPr>
        </p:nvSpPr>
        <p:spPr>
          <a:xfrm>
            <a:off x="921239" y="3466940"/>
            <a:ext cx="870000" cy="46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7" name="Google Shape;97;p40"/>
          <p:cNvSpPr txBox="1">
            <a:spLocks noGrp="1"/>
          </p:cNvSpPr>
          <p:nvPr>
            <p:ph type="title" idx="5"/>
          </p:nvPr>
        </p:nvSpPr>
        <p:spPr>
          <a:xfrm>
            <a:off x="4753750" y="3466940"/>
            <a:ext cx="870000" cy="46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8" name="Google Shape;98;p40"/>
          <p:cNvSpPr txBox="1">
            <a:spLocks noGrp="1"/>
          </p:cNvSpPr>
          <p:nvPr>
            <p:ph type="subTitle" idx="6"/>
          </p:nvPr>
        </p:nvSpPr>
        <p:spPr>
          <a:xfrm>
            <a:off x="5714200" y="2100849"/>
            <a:ext cx="25446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99" name="Google Shape;99;p40"/>
          <p:cNvSpPr txBox="1">
            <a:spLocks noGrp="1"/>
          </p:cNvSpPr>
          <p:nvPr>
            <p:ph type="subTitle" idx="7"/>
          </p:nvPr>
        </p:nvSpPr>
        <p:spPr>
          <a:xfrm>
            <a:off x="1881707" y="3611225"/>
            <a:ext cx="25575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00" name="Google Shape;100;p40"/>
          <p:cNvSpPr txBox="1">
            <a:spLocks noGrp="1"/>
          </p:cNvSpPr>
          <p:nvPr>
            <p:ph type="subTitle" idx="8"/>
          </p:nvPr>
        </p:nvSpPr>
        <p:spPr>
          <a:xfrm>
            <a:off x="5714200" y="3611225"/>
            <a:ext cx="25446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01" name="Google Shape;101;p40"/>
          <p:cNvSpPr txBox="1">
            <a:spLocks noGrp="1"/>
          </p:cNvSpPr>
          <p:nvPr>
            <p:ph type="title" idx="9"/>
          </p:nvPr>
        </p:nvSpPr>
        <p:spPr>
          <a:xfrm>
            <a:off x="1884493" y="17086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2" name="Google Shape;102;p40"/>
          <p:cNvSpPr txBox="1">
            <a:spLocks noGrp="1"/>
          </p:cNvSpPr>
          <p:nvPr>
            <p:ph type="title" idx="13"/>
          </p:nvPr>
        </p:nvSpPr>
        <p:spPr>
          <a:xfrm>
            <a:off x="5714207" y="17086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3" name="Google Shape;103;p40"/>
          <p:cNvSpPr txBox="1">
            <a:spLocks noGrp="1"/>
          </p:cNvSpPr>
          <p:nvPr>
            <p:ph type="title" idx="14"/>
          </p:nvPr>
        </p:nvSpPr>
        <p:spPr>
          <a:xfrm>
            <a:off x="1884491" y="3217500"/>
            <a:ext cx="25548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4" name="Google Shape;104;p40"/>
          <p:cNvSpPr txBox="1">
            <a:spLocks noGrp="1"/>
          </p:cNvSpPr>
          <p:nvPr>
            <p:ph type="title" idx="15"/>
          </p:nvPr>
        </p:nvSpPr>
        <p:spPr>
          <a:xfrm>
            <a:off x="5714207" y="32175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05" name="Google Shape;105;p40"/>
          <p:cNvGrpSpPr/>
          <p:nvPr/>
        </p:nvGrpSpPr>
        <p:grpSpPr>
          <a:xfrm>
            <a:off x="-349737" y="4357734"/>
            <a:ext cx="1270988" cy="793909"/>
            <a:chOff x="-349737" y="4357734"/>
            <a:chExt cx="1270988" cy="793909"/>
          </a:xfrm>
        </p:grpSpPr>
        <p:sp>
          <p:nvSpPr>
            <p:cNvPr id="106" name="Google Shape;106;p40"/>
            <p:cNvSpPr/>
            <p:nvPr/>
          </p:nvSpPr>
          <p:spPr>
            <a:xfrm rot="10800000" flipH="1">
              <a:off x="-308999" y="4357734"/>
              <a:ext cx="1230250" cy="793909"/>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40"/>
            <p:cNvSpPr/>
            <p:nvPr/>
          </p:nvSpPr>
          <p:spPr>
            <a:xfrm rot="10800000" flipH="1">
              <a:off x="-349737" y="4410300"/>
              <a:ext cx="1136175" cy="733200"/>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8" name="Google Shape;108;p40"/>
          <p:cNvGrpSpPr/>
          <p:nvPr/>
        </p:nvGrpSpPr>
        <p:grpSpPr>
          <a:xfrm rot="-5400000">
            <a:off x="6417983" y="-50208"/>
            <a:ext cx="2670850" cy="2772117"/>
            <a:chOff x="4653747" y="483110"/>
            <a:chExt cx="4490333" cy="4660586"/>
          </a:xfrm>
        </p:grpSpPr>
        <p:sp>
          <p:nvSpPr>
            <p:cNvPr id="109" name="Google Shape;109;p40"/>
            <p:cNvSpPr/>
            <p:nvPr/>
          </p:nvSpPr>
          <p:spPr>
            <a:xfrm>
              <a:off x="4653747" y="483110"/>
              <a:ext cx="4490333" cy="4660586"/>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40"/>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1" name="Google Shape;111;p40"/>
          <p:cNvGrpSpPr/>
          <p:nvPr/>
        </p:nvGrpSpPr>
        <p:grpSpPr>
          <a:xfrm>
            <a:off x="-601877" y="2660425"/>
            <a:ext cx="1256975" cy="1227203"/>
            <a:chOff x="2180273" y="-464800"/>
            <a:chExt cx="1256975" cy="1227203"/>
          </a:xfrm>
        </p:grpSpPr>
        <p:sp>
          <p:nvSpPr>
            <p:cNvPr id="112" name="Google Shape;112;p4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4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4" name="Google Shape;114;p40"/>
          <p:cNvSpPr/>
          <p:nvPr/>
        </p:nvSpPr>
        <p:spPr>
          <a:xfrm>
            <a:off x="363038" y="12270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40"/>
          <p:cNvSpPr/>
          <p:nvPr/>
        </p:nvSpPr>
        <p:spPr>
          <a:xfrm>
            <a:off x="3941713" y="447371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grpSp>
        <p:nvGrpSpPr>
          <p:cNvPr id="117" name="Google Shape;117;p41"/>
          <p:cNvGrpSpPr/>
          <p:nvPr/>
        </p:nvGrpSpPr>
        <p:grpSpPr>
          <a:xfrm>
            <a:off x="0" y="2261496"/>
            <a:ext cx="3916572" cy="2889942"/>
            <a:chOff x="0" y="2261496"/>
            <a:chExt cx="3916572" cy="2889942"/>
          </a:xfrm>
        </p:grpSpPr>
        <p:sp>
          <p:nvSpPr>
            <p:cNvPr id="118" name="Google Shape;118;p41"/>
            <p:cNvSpPr/>
            <p:nvPr/>
          </p:nvSpPr>
          <p:spPr>
            <a:xfrm>
              <a:off x="0" y="2261496"/>
              <a:ext cx="3916572" cy="2889942"/>
            </a:xfrm>
            <a:custGeom>
              <a:avLst/>
              <a:gdLst/>
              <a:ahLst/>
              <a:cxnLst/>
              <a:rect l="l" t="t" r="r" b="b"/>
              <a:pathLst>
                <a:path w="59342" h="43787" extrusionOk="0">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gradFill>
              <a:gsLst>
                <a:gs pos="0">
                  <a:schemeClr val="accent3"/>
                </a:gs>
                <a:gs pos="100000">
                  <a:schemeClr val="dk2"/>
                </a:gs>
              </a:gsLst>
              <a:lin ang="2698631" scaled="0"/>
            </a:gradFill>
            <a:ln w="2286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1"/>
            <p:cNvSpPr/>
            <p:nvPr/>
          </p:nvSpPr>
          <p:spPr>
            <a:xfrm>
              <a:off x="0" y="2261496"/>
              <a:ext cx="3916572" cy="2889942"/>
            </a:xfrm>
            <a:custGeom>
              <a:avLst/>
              <a:gdLst/>
              <a:ahLst/>
              <a:cxnLst/>
              <a:rect l="l" t="t" r="r" b="b"/>
              <a:pathLst>
                <a:path w="59342" h="43787" extrusionOk="0">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 name="Google Shape;120;p41"/>
          <p:cNvSpPr txBox="1">
            <a:spLocks noGrp="1"/>
          </p:cNvSpPr>
          <p:nvPr>
            <p:ph type="ctrTitle"/>
          </p:nvPr>
        </p:nvSpPr>
        <p:spPr>
          <a:xfrm>
            <a:off x="2185100" y="1371150"/>
            <a:ext cx="6001200" cy="2401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1" name="Google Shape;121;p41"/>
          <p:cNvSpPr txBox="1">
            <a:spLocks noGrp="1"/>
          </p:cNvSpPr>
          <p:nvPr>
            <p:ph type="subTitle" idx="1"/>
          </p:nvPr>
        </p:nvSpPr>
        <p:spPr>
          <a:xfrm>
            <a:off x="2995225" y="4128300"/>
            <a:ext cx="4380900" cy="43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22" name="Google Shape;122;p41"/>
          <p:cNvSpPr txBox="1">
            <a:spLocks noGrp="1"/>
          </p:cNvSpPr>
          <p:nvPr>
            <p:ph type="title" idx="2"/>
          </p:nvPr>
        </p:nvSpPr>
        <p:spPr>
          <a:xfrm>
            <a:off x="873600" y="897575"/>
            <a:ext cx="982500" cy="923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48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123" name="Google Shape;123;p41"/>
          <p:cNvSpPr/>
          <p:nvPr/>
        </p:nvSpPr>
        <p:spPr>
          <a:xfrm>
            <a:off x="-131328" y="1098083"/>
            <a:ext cx="282148" cy="315759"/>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1">
  <p:cSld name="CUSTOM_5_1_2">
    <p:spTree>
      <p:nvGrpSpPr>
        <p:cNvPr id="1" name="Shape 124"/>
        <p:cNvGrpSpPr/>
        <p:nvPr/>
      </p:nvGrpSpPr>
      <p:grpSpPr>
        <a:xfrm>
          <a:off x="0" y="0"/>
          <a:ext cx="0" cy="0"/>
          <a:chOff x="0" y="0"/>
          <a:chExt cx="0" cy="0"/>
        </a:xfrm>
      </p:grpSpPr>
      <p:sp>
        <p:nvSpPr>
          <p:cNvPr id="125" name="Google Shape;125;p42"/>
          <p:cNvSpPr/>
          <p:nvPr/>
        </p:nvSpPr>
        <p:spPr>
          <a:xfrm rot="5400000">
            <a:off x="855654" y="3246186"/>
            <a:ext cx="1041608" cy="2752935"/>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2"/>
          <p:cNvSpPr/>
          <p:nvPr/>
        </p:nvSpPr>
        <p:spPr>
          <a:xfrm rot="-5400000">
            <a:off x="6446116" y="-1216769"/>
            <a:ext cx="1481202" cy="3914585"/>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2"/>
          <p:cNvSpPr txBox="1">
            <a:spLocks noGrp="1"/>
          </p:cNvSpPr>
          <p:nvPr>
            <p:ph type="subTitle" idx="1"/>
          </p:nvPr>
        </p:nvSpPr>
        <p:spPr>
          <a:xfrm>
            <a:off x="3086233" y="1862557"/>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28" name="Google Shape;128;p42"/>
          <p:cNvSpPr txBox="1">
            <a:spLocks noGrp="1"/>
          </p:cNvSpPr>
          <p:nvPr>
            <p:ph type="title"/>
          </p:nvPr>
        </p:nvSpPr>
        <p:spPr>
          <a:xfrm>
            <a:off x="3087966"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29" name="Google Shape;129;p42"/>
          <p:cNvSpPr txBox="1">
            <a:spLocks noGrp="1"/>
          </p:cNvSpPr>
          <p:nvPr>
            <p:ph type="subTitle" idx="2"/>
          </p:nvPr>
        </p:nvSpPr>
        <p:spPr>
          <a:xfrm>
            <a:off x="3086225" y="35361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0" name="Google Shape;130;p42"/>
          <p:cNvSpPr txBox="1">
            <a:spLocks noGrp="1"/>
          </p:cNvSpPr>
          <p:nvPr>
            <p:ph type="title" idx="3"/>
          </p:nvPr>
        </p:nvSpPr>
        <p:spPr>
          <a:xfrm>
            <a:off x="3086225" y="3142066"/>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1" name="Google Shape;131;p42"/>
          <p:cNvSpPr txBox="1">
            <a:spLocks noGrp="1"/>
          </p:cNvSpPr>
          <p:nvPr>
            <p:ph type="subTitle" idx="4"/>
          </p:nvPr>
        </p:nvSpPr>
        <p:spPr>
          <a:xfrm>
            <a:off x="4962250" y="18625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2" name="Google Shape;132;p42"/>
          <p:cNvSpPr txBox="1">
            <a:spLocks noGrp="1"/>
          </p:cNvSpPr>
          <p:nvPr>
            <p:ph type="title" idx="5"/>
          </p:nvPr>
        </p:nvSpPr>
        <p:spPr>
          <a:xfrm>
            <a:off x="4963991"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3" name="Google Shape;133;p42"/>
          <p:cNvSpPr txBox="1">
            <a:spLocks noGrp="1"/>
          </p:cNvSpPr>
          <p:nvPr>
            <p:ph type="subTitle" idx="6"/>
          </p:nvPr>
        </p:nvSpPr>
        <p:spPr>
          <a:xfrm>
            <a:off x="4962250" y="3536150"/>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4" name="Google Shape;134;p42"/>
          <p:cNvSpPr txBox="1">
            <a:spLocks noGrp="1"/>
          </p:cNvSpPr>
          <p:nvPr>
            <p:ph type="title" idx="7"/>
          </p:nvPr>
        </p:nvSpPr>
        <p:spPr>
          <a:xfrm>
            <a:off x="4962243" y="3142073"/>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5" name="Google Shape;135;p42"/>
          <p:cNvSpPr txBox="1">
            <a:spLocks noGrp="1"/>
          </p:cNvSpPr>
          <p:nvPr>
            <p:ph type="title" idx="8"/>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36" name="Google Shape;136;p42"/>
          <p:cNvSpPr txBox="1">
            <a:spLocks noGrp="1"/>
          </p:cNvSpPr>
          <p:nvPr>
            <p:ph type="subTitle" idx="9"/>
          </p:nvPr>
        </p:nvSpPr>
        <p:spPr>
          <a:xfrm>
            <a:off x="6838272" y="18625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7" name="Google Shape;137;p42"/>
          <p:cNvSpPr txBox="1">
            <a:spLocks noGrp="1"/>
          </p:cNvSpPr>
          <p:nvPr>
            <p:ph type="title" idx="13"/>
          </p:nvPr>
        </p:nvSpPr>
        <p:spPr>
          <a:xfrm>
            <a:off x="6840009"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8" name="Google Shape;138;p42"/>
          <p:cNvSpPr txBox="1">
            <a:spLocks noGrp="1"/>
          </p:cNvSpPr>
          <p:nvPr>
            <p:ph type="subTitle" idx="14"/>
          </p:nvPr>
        </p:nvSpPr>
        <p:spPr>
          <a:xfrm>
            <a:off x="6838258" y="3536150"/>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9" name="Google Shape;139;p42"/>
          <p:cNvSpPr txBox="1">
            <a:spLocks noGrp="1"/>
          </p:cNvSpPr>
          <p:nvPr>
            <p:ph type="title" idx="15"/>
          </p:nvPr>
        </p:nvSpPr>
        <p:spPr>
          <a:xfrm>
            <a:off x="6838260" y="3142073"/>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40" name="Google Shape;140;p42"/>
          <p:cNvGrpSpPr/>
          <p:nvPr/>
        </p:nvGrpSpPr>
        <p:grpSpPr>
          <a:xfrm flipH="1">
            <a:off x="-284615" y="4350283"/>
            <a:ext cx="1105132" cy="1078957"/>
            <a:chOff x="2180273" y="-464800"/>
            <a:chExt cx="1256975" cy="1227203"/>
          </a:xfrm>
        </p:grpSpPr>
        <p:sp>
          <p:nvSpPr>
            <p:cNvPr id="141" name="Google Shape;141;p4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4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3" name="Google Shape;143;p42"/>
          <p:cNvSpPr/>
          <p:nvPr/>
        </p:nvSpPr>
        <p:spPr>
          <a:xfrm>
            <a:off x="195424" y="1542502"/>
            <a:ext cx="232899" cy="26062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4" name="Google Shape;144;p42"/>
          <p:cNvGrpSpPr/>
          <p:nvPr/>
        </p:nvGrpSpPr>
        <p:grpSpPr>
          <a:xfrm flipH="1">
            <a:off x="8287885" y="-12817"/>
            <a:ext cx="1105132" cy="1078957"/>
            <a:chOff x="2180273" y="-464800"/>
            <a:chExt cx="1256975" cy="1227203"/>
          </a:xfrm>
        </p:grpSpPr>
        <p:sp>
          <p:nvSpPr>
            <p:cNvPr id="145" name="Google Shape;145;p4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7" name="Google Shape;147;p42"/>
          <p:cNvSpPr/>
          <p:nvPr/>
        </p:nvSpPr>
        <p:spPr>
          <a:xfrm>
            <a:off x="8714249" y="3844440"/>
            <a:ext cx="232899" cy="26062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sp>
        <p:nvSpPr>
          <p:cNvPr id="149" name="Google Shape;149;p43"/>
          <p:cNvSpPr/>
          <p:nvPr/>
        </p:nvSpPr>
        <p:spPr>
          <a:xfrm>
            <a:off x="1044138" y="194956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0" name="Google Shape;150;p43"/>
          <p:cNvGrpSpPr/>
          <p:nvPr/>
        </p:nvGrpSpPr>
        <p:grpSpPr>
          <a:xfrm flipH="1">
            <a:off x="75" y="123495"/>
            <a:ext cx="4836713" cy="5020226"/>
            <a:chOff x="4707900" y="539325"/>
            <a:chExt cx="4436131" cy="4604444"/>
          </a:xfrm>
        </p:grpSpPr>
        <p:sp>
          <p:nvSpPr>
            <p:cNvPr id="151" name="Google Shape;151;p43"/>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43"/>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3" name="Google Shape;153;p43"/>
          <p:cNvSpPr/>
          <p:nvPr/>
        </p:nvSpPr>
        <p:spPr>
          <a:xfrm>
            <a:off x="8696395" y="3029527"/>
            <a:ext cx="207350" cy="23205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4" name="Google Shape;154;p43"/>
          <p:cNvGrpSpPr/>
          <p:nvPr/>
        </p:nvGrpSpPr>
        <p:grpSpPr>
          <a:xfrm>
            <a:off x="716650" y="637800"/>
            <a:ext cx="7714350" cy="3867900"/>
            <a:chOff x="716650" y="637800"/>
            <a:chExt cx="7714350" cy="3867900"/>
          </a:xfrm>
        </p:grpSpPr>
        <p:grpSp>
          <p:nvGrpSpPr>
            <p:cNvPr id="155" name="Google Shape;155;p43"/>
            <p:cNvGrpSpPr/>
            <p:nvPr/>
          </p:nvGrpSpPr>
          <p:grpSpPr>
            <a:xfrm>
              <a:off x="716650" y="637800"/>
              <a:ext cx="7714350" cy="3867900"/>
              <a:chOff x="716650" y="637800"/>
              <a:chExt cx="7714350" cy="3867900"/>
            </a:xfrm>
          </p:grpSpPr>
          <p:sp>
            <p:nvSpPr>
              <p:cNvPr id="156" name="Google Shape;156;p43"/>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43"/>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8" name="Google Shape;158;p43"/>
            <p:cNvGrpSpPr/>
            <p:nvPr/>
          </p:nvGrpSpPr>
          <p:grpSpPr>
            <a:xfrm>
              <a:off x="7478003" y="729844"/>
              <a:ext cx="784907" cy="155297"/>
              <a:chOff x="7189925" y="928775"/>
              <a:chExt cx="699000" cy="138300"/>
            </a:xfrm>
          </p:grpSpPr>
          <p:sp>
            <p:nvSpPr>
              <p:cNvPr id="159" name="Google Shape;159;p4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4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62" name="Google Shape;162;p43"/>
          <p:cNvSpPr txBox="1">
            <a:spLocks noGrp="1"/>
          </p:cNvSpPr>
          <p:nvPr>
            <p:ph type="title"/>
          </p:nvPr>
        </p:nvSpPr>
        <p:spPr>
          <a:xfrm>
            <a:off x="1737825" y="1612713"/>
            <a:ext cx="5672100" cy="80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4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63" name="Google Shape;163;p43"/>
          <p:cNvSpPr txBox="1">
            <a:spLocks noGrp="1"/>
          </p:cNvSpPr>
          <p:nvPr>
            <p:ph type="subTitle" idx="1"/>
          </p:nvPr>
        </p:nvSpPr>
        <p:spPr>
          <a:xfrm>
            <a:off x="1737825" y="2433238"/>
            <a:ext cx="5672100" cy="12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atin typeface="Arial"/>
                <a:ea typeface="Arial"/>
                <a:cs typeface="Arial"/>
                <a:sym typeface="Arial"/>
              </a:defRPr>
            </a:lvl1pPr>
            <a:lvl2pPr lvl="1" algn="ctr">
              <a:lnSpc>
                <a:spcPct val="100000"/>
              </a:lnSpc>
              <a:spcBef>
                <a:spcPts val="0"/>
              </a:spcBef>
              <a:spcAft>
                <a:spcPts val="0"/>
              </a:spcAft>
              <a:buSzPts val="1400"/>
              <a:buNone/>
              <a:defRPr sz="1800" b="1"/>
            </a:lvl2pPr>
            <a:lvl3pPr lvl="2" algn="ctr">
              <a:lnSpc>
                <a:spcPct val="100000"/>
              </a:lnSpc>
              <a:spcBef>
                <a:spcPts val="0"/>
              </a:spcBef>
              <a:spcAft>
                <a:spcPts val="0"/>
              </a:spcAft>
              <a:buSzPts val="1400"/>
              <a:buNone/>
              <a:defRPr sz="1800" b="1"/>
            </a:lvl3pPr>
            <a:lvl4pPr lvl="3" algn="ctr">
              <a:lnSpc>
                <a:spcPct val="100000"/>
              </a:lnSpc>
              <a:spcBef>
                <a:spcPts val="0"/>
              </a:spcBef>
              <a:spcAft>
                <a:spcPts val="0"/>
              </a:spcAft>
              <a:buSzPts val="1400"/>
              <a:buNone/>
              <a:defRPr sz="1800" b="1"/>
            </a:lvl4pPr>
            <a:lvl5pPr lvl="4" algn="ctr">
              <a:lnSpc>
                <a:spcPct val="100000"/>
              </a:lnSpc>
              <a:spcBef>
                <a:spcPts val="0"/>
              </a:spcBef>
              <a:spcAft>
                <a:spcPts val="0"/>
              </a:spcAft>
              <a:buSzPts val="1400"/>
              <a:buNone/>
              <a:defRPr sz="1800" b="1"/>
            </a:lvl5pPr>
            <a:lvl6pPr lvl="5" algn="ctr">
              <a:lnSpc>
                <a:spcPct val="100000"/>
              </a:lnSpc>
              <a:spcBef>
                <a:spcPts val="0"/>
              </a:spcBef>
              <a:spcAft>
                <a:spcPts val="0"/>
              </a:spcAft>
              <a:buSzPts val="1400"/>
              <a:buNone/>
              <a:defRPr sz="1800" b="1"/>
            </a:lvl6pPr>
            <a:lvl7pPr lvl="6" algn="ctr">
              <a:lnSpc>
                <a:spcPct val="100000"/>
              </a:lnSpc>
              <a:spcBef>
                <a:spcPts val="0"/>
              </a:spcBef>
              <a:spcAft>
                <a:spcPts val="0"/>
              </a:spcAft>
              <a:buSzPts val="1400"/>
              <a:buNone/>
              <a:defRPr sz="1800" b="1"/>
            </a:lvl7pPr>
            <a:lvl8pPr lvl="7" algn="ctr">
              <a:lnSpc>
                <a:spcPct val="100000"/>
              </a:lnSpc>
              <a:spcBef>
                <a:spcPts val="0"/>
              </a:spcBef>
              <a:spcAft>
                <a:spcPts val="0"/>
              </a:spcAft>
              <a:buSzPts val="1400"/>
              <a:buNone/>
              <a:defRPr sz="1800" b="1"/>
            </a:lvl8pPr>
            <a:lvl9pPr lvl="8" algn="ctr">
              <a:lnSpc>
                <a:spcPct val="100000"/>
              </a:lnSpc>
              <a:spcBef>
                <a:spcPts val="0"/>
              </a:spcBef>
              <a:spcAft>
                <a:spcPts val="0"/>
              </a:spcAft>
              <a:buSzPts val="1400"/>
              <a:buNone/>
              <a:defRPr sz="1800" b="1"/>
            </a:lvl9pPr>
          </a:lstStyle>
          <a:p>
            <a:endParaRPr/>
          </a:p>
        </p:txBody>
      </p:sp>
      <p:sp>
        <p:nvSpPr>
          <p:cNvPr id="164" name="Google Shape;164;p43"/>
          <p:cNvSpPr/>
          <p:nvPr/>
        </p:nvSpPr>
        <p:spPr>
          <a:xfrm>
            <a:off x="7597138" y="448186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44"/>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67" name="Google Shape;167;p44"/>
          <p:cNvSpPr/>
          <p:nvPr/>
        </p:nvSpPr>
        <p:spPr>
          <a:xfrm rot="-5400000">
            <a:off x="7696103" y="-653001"/>
            <a:ext cx="794896" cy="2100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 name="Google Shape;168;p44"/>
          <p:cNvGrpSpPr/>
          <p:nvPr/>
        </p:nvGrpSpPr>
        <p:grpSpPr>
          <a:xfrm>
            <a:off x="110182" y="-49483"/>
            <a:ext cx="1206193" cy="1177624"/>
            <a:chOff x="2180273" y="-464800"/>
            <a:chExt cx="1256975" cy="1227203"/>
          </a:xfrm>
        </p:grpSpPr>
        <p:sp>
          <p:nvSpPr>
            <p:cNvPr id="169" name="Google Shape;169;p4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4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1" name="Google Shape;171;p44"/>
          <p:cNvGrpSpPr/>
          <p:nvPr/>
        </p:nvGrpSpPr>
        <p:grpSpPr>
          <a:xfrm flipH="1">
            <a:off x="7990632" y="4225504"/>
            <a:ext cx="1206193" cy="1177624"/>
            <a:chOff x="2180273" y="-464800"/>
            <a:chExt cx="1256975" cy="1227203"/>
          </a:xfrm>
        </p:grpSpPr>
        <p:sp>
          <p:nvSpPr>
            <p:cNvPr id="172" name="Google Shape;172;p4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4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 name="Google Shape;174;p44"/>
          <p:cNvSpPr/>
          <p:nvPr/>
        </p:nvSpPr>
        <p:spPr>
          <a:xfrm rot="5400000">
            <a:off x="652978" y="3695649"/>
            <a:ext cx="794896" cy="2100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1pPr>
            <a:lvl2pPr marR="0" lvl="1"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2pPr>
            <a:lvl3pPr marR="0" lvl="2"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3pPr>
            <a:lvl4pPr marR="0" lvl="3"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4pPr>
            <a:lvl5pPr marR="0" lvl="4"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5pPr>
            <a:lvl6pPr marR="0" lvl="5"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6pPr>
            <a:lvl7pPr marR="0" lvl="6"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7pPr>
            <a:lvl8pPr marR="0" lvl="7"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8pPr>
            <a:lvl9pPr marR="0" lvl="8"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9pPr>
          </a:lstStyle>
          <a:p>
            <a:endParaRPr/>
          </a:p>
        </p:txBody>
      </p:sp>
      <p:sp>
        <p:nvSpPr>
          <p:cNvPr id="7" name="Google Shape;7;p35"/>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1pPr>
            <a:lvl2pPr marL="914400" marR="0" lvl="1"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2pPr>
            <a:lvl3pPr marL="1371600" marR="0" lvl="2"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3pPr>
            <a:lvl4pPr marL="1828800" marR="0" lvl="3"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4pPr>
            <a:lvl5pPr marL="2286000" marR="0" lvl="4"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5pPr>
            <a:lvl6pPr marL="2743200" marR="0" lvl="5"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6pPr>
            <a:lvl7pPr marL="3200400" marR="0" lvl="6"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7pPr>
            <a:lvl8pPr marL="3657600" marR="0" lvl="7"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8pPr>
            <a:lvl9pPr marL="4114800" marR="0" lvl="8"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34.png"/><Relationship Id="rId3" Type="http://schemas.openxmlformats.org/officeDocument/2006/relationships/slide" Target="slide29.xml"/><Relationship Id="rId7" Type="http://schemas.openxmlformats.org/officeDocument/2006/relationships/slide" Target="slide31.xml"/><Relationship Id="rId12" Type="http://schemas.openxmlformats.org/officeDocument/2006/relationships/slide" Target="slide34.xm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slide" Target="slide30.xml"/><Relationship Id="rId11" Type="http://schemas.openxmlformats.org/officeDocument/2006/relationships/image" Target="../media/image33.gif"/><Relationship Id="rId5" Type="http://schemas.openxmlformats.org/officeDocument/2006/relationships/image" Target="../media/image31.pn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slide" Target="slide33.xml"/></Relationships>
</file>

<file path=ppt/slides/_rels/slide29.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14.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1"/>
          <p:cNvGrpSpPr/>
          <p:nvPr/>
        </p:nvGrpSpPr>
        <p:grpSpPr>
          <a:xfrm>
            <a:off x="1341786" y="765906"/>
            <a:ext cx="6460427" cy="3387296"/>
            <a:chOff x="2746075" y="637800"/>
            <a:chExt cx="5685032" cy="3426600"/>
          </a:xfrm>
        </p:grpSpPr>
        <p:grpSp>
          <p:nvGrpSpPr>
            <p:cNvPr id="208" name="Google Shape;208;p1"/>
            <p:cNvGrpSpPr/>
            <p:nvPr/>
          </p:nvGrpSpPr>
          <p:grpSpPr>
            <a:xfrm>
              <a:off x="2746075" y="637800"/>
              <a:ext cx="5685032" cy="3426600"/>
              <a:chOff x="2746075" y="637800"/>
              <a:chExt cx="5685032" cy="3426600"/>
            </a:xfrm>
          </p:grpSpPr>
          <p:sp>
            <p:nvSpPr>
              <p:cNvPr id="209" name="Google Shape;209;p1"/>
              <p:cNvSpPr/>
              <p:nvPr/>
            </p:nvSpPr>
            <p:spPr>
              <a:xfrm>
                <a:off x="2746075" y="963600"/>
                <a:ext cx="5684700" cy="3100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
              <p:cNvSpPr/>
              <p:nvPr/>
            </p:nvSpPr>
            <p:spPr>
              <a:xfrm>
                <a:off x="2746407" y="637800"/>
                <a:ext cx="56847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 name="Google Shape;211;p1"/>
            <p:cNvGrpSpPr/>
            <p:nvPr/>
          </p:nvGrpSpPr>
          <p:grpSpPr>
            <a:xfrm>
              <a:off x="7478003" y="729844"/>
              <a:ext cx="784907" cy="155297"/>
              <a:chOff x="7189925" y="928775"/>
              <a:chExt cx="699000" cy="138300"/>
            </a:xfrm>
          </p:grpSpPr>
          <p:sp>
            <p:nvSpPr>
              <p:cNvPr id="212" name="Google Shape;212;p1"/>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15" name="Google Shape;215;p1"/>
          <p:cNvGrpSpPr/>
          <p:nvPr/>
        </p:nvGrpSpPr>
        <p:grpSpPr>
          <a:xfrm flipH="1">
            <a:off x="6454132" y="3474008"/>
            <a:ext cx="1206193" cy="1177624"/>
            <a:chOff x="2180273" y="-464800"/>
            <a:chExt cx="1256975" cy="1227203"/>
          </a:xfrm>
        </p:grpSpPr>
        <p:sp>
          <p:nvSpPr>
            <p:cNvPr id="216" name="Google Shape;216;p1"/>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8" name="Google Shape;218;p1"/>
          <p:cNvGrpSpPr/>
          <p:nvPr/>
        </p:nvGrpSpPr>
        <p:grpSpPr>
          <a:xfrm flipH="1">
            <a:off x="617664" y="1092881"/>
            <a:ext cx="1206193" cy="1177624"/>
            <a:chOff x="2180273" y="-464800"/>
            <a:chExt cx="1256975" cy="1227203"/>
          </a:xfrm>
        </p:grpSpPr>
        <p:sp>
          <p:nvSpPr>
            <p:cNvPr id="219" name="Google Shape;219;p1"/>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1" name="Google Shape;221;p1"/>
          <p:cNvSpPr/>
          <p:nvPr/>
        </p:nvSpPr>
        <p:spPr>
          <a:xfrm>
            <a:off x="6677107" y="44404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
          <p:cNvSpPr/>
          <p:nvPr/>
        </p:nvSpPr>
        <p:spPr>
          <a:xfrm>
            <a:off x="1677607" y="2796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
          <p:cNvSpPr/>
          <p:nvPr/>
        </p:nvSpPr>
        <p:spPr>
          <a:xfrm rot="1917594">
            <a:off x="1971805" y="3799126"/>
            <a:ext cx="520851" cy="708153"/>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392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Freeform 61">
            <a:hlinkClick r:id="rId3" action="ppaction://hlinksldjump"/>
            <a:extLst>
              <a:ext uri="{FF2B5EF4-FFF2-40B4-BE49-F238E27FC236}">
                <a16:creationId xmlns:a16="http://schemas.microsoft.com/office/drawing/2014/main" id="{7FD27A69-B134-0CD3-33BA-C40402207178}"/>
              </a:ext>
            </a:extLst>
          </p:cNvPr>
          <p:cNvSpPr/>
          <p:nvPr/>
        </p:nvSpPr>
        <p:spPr>
          <a:xfrm>
            <a:off x="7801836" y="4604103"/>
            <a:ext cx="1109067" cy="332720"/>
          </a:xfrm>
          <a:custGeom>
            <a:avLst/>
            <a:gdLst/>
            <a:ahLst/>
            <a:cxnLst/>
            <a:rect l="l" t="t" r="r" b="b"/>
            <a:pathLst>
              <a:path w="2007801" h="602340">
                <a:moveTo>
                  <a:pt x="0" y="0"/>
                </a:moveTo>
                <a:lnTo>
                  <a:pt x="2007801" y="0"/>
                </a:lnTo>
                <a:lnTo>
                  <a:pt x="2007801" y="602341"/>
                </a:lnTo>
                <a:lnTo>
                  <a:pt x="0" y="6023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Title 2">
            <a:extLst>
              <a:ext uri="{FF2B5EF4-FFF2-40B4-BE49-F238E27FC236}">
                <a16:creationId xmlns:a16="http://schemas.microsoft.com/office/drawing/2014/main" id="{497A949D-FDEE-F291-310C-56082588F72F}"/>
              </a:ext>
            </a:extLst>
          </p:cNvPr>
          <p:cNvSpPr>
            <a:spLocks noGrp="1"/>
          </p:cNvSpPr>
          <p:nvPr>
            <p:ph type="title"/>
          </p:nvPr>
        </p:nvSpPr>
        <p:spPr>
          <a:xfrm>
            <a:off x="1483296" y="1648280"/>
            <a:ext cx="6177030" cy="1723800"/>
          </a:xfrm>
        </p:spPr>
        <p:txBody>
          <a:bodyPr anchor="ctr"/>
          <a:lstStyle/>
          <a:p>
            <a:pPr marL="0" marR="0" lvl="0" indent="0" rtl="0">
              <a:lnSpc>
                <a:spcPct val="150000"/>
              </a:lnSpc>
              <a:spcBef>
                <a:spcPts val="0"/>
              </a:spcBef>
              <a:spcAft>
                <a:spcPts val="0"/>
              </a:spcAft>
            </a:pPr>
            <a:r>
              <a:rPr lang="en-US" sz="4000" b="1" i="0" u="none" strike="noStrike" cap="none" dirty="0">
                <a:solidFill>
                  <a:schemeClr val="accent6">
                    <a:lumMod val="50000"/>
                  </a:schemeClr>
                </a:solidFill>
                <a:latin typeface="Arial"/>
                <a:ea typeface="Arial"/>
                <a:cs typeface="Arial"/>
                <a:sym typeface="Arial"/>
              </a:rPr>
              <a:t>CHÀO MỪNG CÁC EM </a:t>
            </a:r>
            <a:br>
              <a:rPr lang="en-US" sz="4000" dirty="0">
                <a:solidFill>
                  <a:schemeClr val="accent6">
                    <a:lumMod val="50000"/>
                  </a:schemeClr>
                </a:solidFill>
              </a:rPr>
            </a:br>
            <a:r>
              <a:rPr lang="en-US" sz="4000" b="1" i="0" u="none" strike="noStrike" cap="none" dirty="0">
                <a:solidFill>
                  <a:schemeClr val="accent6">
                    <a:lumMod val="50000"/>
                  </a:schemeClr>
                </a:solidFill>
                <a:latin typeface="Arial"/>
                <a:ea typeface="Arial"/>
                <a:cs typeface="Arial"/>
                <a:sym typeface="Arial"/>
              </a:rPr>
              <a:t>ĐẾN BUỔI HỌC NÀY!</a:t>
            </a:r>
            <a:endParaRPr lang="vi-VN" sz="4000" dirty="0"/>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3" name="Title 2">
            <a:extLst>
              <a:ext uri="{FF2B5EF4-FFF2-40B4-BE49-F238E27FC236}">
                <a16:creationId xmlns:a16="http://schemas.microsoft.com/office/drawing/2014/main" id="{25BC5325-8BAE-10B3-C57B-3AEC4A8C8BED}"/>
              </a:ext>
            </a:extLst>
          </p:cNvPr>
          <p:cNvSpPr>
            <a:spLocks noGrp="1"/>
          </p:cNvSpPr>
          <p:nvPr>
            <p:ph type="title"/>
          </p:nvPr>
        </p:nvSpPr>
        <p:spPr/>
        <p:txBody>
          <a:bodyPr/>
          <a:lstStyle/>
          <a:p>
            <a:pPr algn="ctr"/>
            <a:r>
              <a:rPr lang="vi-VN" sz="2400" b="1" dirty="0">
                <a:solidFill>
                  <a:schemeClr val="accent3">
                    <a:lumMod val="50000"/>
                  </a:schemeClr>
                </a:solidFill>
                <a:latin typeface="Arial" panose="020B0604020202020204" pitchFamily="34" charset="0"/>
                <a:cs typeface="Arial" panose="020B0604020202020204" pitchFamily="34" charset="0"/>
              </a:rPr>
              <a:t>Nhận xét tình huống Khởi động</a:t>
            </a:r>
            <a:endParaRPr lang="vi-VN" sz="2400" dirty="0">
              <a:latin typeface="Arial" panose="020B0604020202020204" pitchFamily="34" charset="0"/>
              <a:cs typeface="Arial" panose="020B0604020202020204" pitchFamily="34" charset="0"/>
            </a:endParaRPr>
          </a:p>
        </p:txBody>
      </p:sp>
      <p:pic>
        <p:nvPicPr>
          <p:cNvPr id="4" name="Picture 7">
            <a:extLst>
              <a:ext uri="{FF2B5EF4-FFF2-40B4-BE49-F238E27FC236}">
                <a16:creationId xmlns:a16="http://schemas.microsoft.com/office/drawing/2014/main" id="{20D5166F-F747-444A-1DCF-CA4C9474843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5006"/>
          <a:stretch/>
        </p:blipFill>
        <p:spPr>
          <a:xfrm>
            <a:off x="3059471" y="3181226"/>
            <a:ext cx="2218184" cy="1962274"/>
          </a:xfrm>
          <a:prstGeom prst="rect">
            <a:avLst/>
          </a:prstGeom>
        </p:spPr>
      </p:pic>
      <p:sp>
        <p:nvSpPr>
          <p:cNvPr id="5" name="Speech Bubble: Oval 4">
            <a:extLst>
              <a:ext uri="{FF2B5EF4-FFF2-40B4-BE49-F238E27FC236}">
                <a16:creationId xmlns:a16="http://schemas.microsoft.com/office/drawing/2014/main" id="{CCD98CF2-DF2F-AA0D-4ED7-C0F76DFB777C}"/>
              </a:ext>
            </a:extLst>
          </p:cNvPr>
          <p:cNvSpPr/>
          <p:nvPr/>
        </p:nvSpPr>
        <p:spPr>
          <a:xfrm>
            <a:off x="713275" y="1401955"/>
            <a:ext cx="2877403" cy="1927860"/>
          </a:xfrm>
          <a:prstGeom prst="wedgeEllipseCallout">
            <a:avLst>
              <a:gd name="adj1" fmla="val 42724"/>
              <a:gd name="adj2" fmla="val 51433"/>
            </a:avLst>
          </a:prstGeom>
          <a:solidFill>
            <a:schemeClr val="accent5"/>
          </a:solidFill>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Bạn An không thể hoàn thành được nhiệm vụ.</a:t>
            </a:r>
            <a:endParaRPr lang="vi-VN" sz="1800" dirty="0">
              <a:solidFill>
                <a:srgbClr val="000000"/>
              </a:solidFill>
              <a:effectLst/>
              <a:latin typeface="Arial" panose="020B0604020202020204" pitchFamily="34" charset="0"/>
              <a:cs typeface="Arial" panose="020B0604020202020204" pitchFamily="34" charset="0"/>
            </a:endParaRPr>
          </a:p>
        </p:txBody>
      </p:sp>
      <p:sp>
        <p:nvSpPr>
          <p:cNvPr id="7" name="Speech Bubble: Oval 6">
            <a:extLst>
              <a:ext uri="{FF2B5EF4-FFF2-40B4-BE49-F238E27FC236}">
                <a16:creationId xmlns:a16="http://schemas.microsoft.com/office/drawing/2014/main" id="{6FEC21A4-523B-0916-EA69-AC8928A2C929}"/>
              </a:ext>
            </a:extLst>
          </p:cNvPr>
          <p:cNvSpPr/>
          <p:nvPr/>
        </p:nvSpPr>
        <p:spPr>
          <a:xfrm>
            <a:off x="5277655" y="1230567"/>
            <a:ext cx="3454865" cy="2682365"/>
          </a:xfrm>
          <a:prstGeom prst="wedgeEllipseCallout">
            <a:avLst>
              <a:gd name="adj1" fmla="val -49169"/>
              <a:gd name="adj2" fmla="val 48666"/>
            </a:avLst>
          </a:prstGeom>
          <a:solidFill>
            <a:schemeClr val="accent5"/>
          </a:solidFill>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Bạn An sẽ không có thông tin để quyết định hình ảnh, thông tin nào được đưa vào bài trình chiếu.</a:t>
            </a:r>
            <a:endParaRPr lang="vi-VN" sz="180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5668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grpSp>
        <p:nvGrpSpPr>
          <p:cNvPr id="247" name="Google Shape;247;p3"/>
          <p:cNvGrpSpPr/>
          <p:nvPr/>
        </p:nvGrpSpPr>
        <p:grpSpPr>
          <a:xfrm>
            <a:off x="695896" y="410784"/>
            <a:ext cx="6337365" cy="2084766"/>
            <a:chOff x="406336" y="117412"/>
            <a:chExt cx="6337365" cy="2084766"/>
          </a:xfrm>
        </p:grpSpPr>
        <p:grpSp>
          <p:nvGrpSpPr>
            <p:cNvPr id="248" name="Google Shape;248;p3"/>
            <p:cNvGrpSpPr/>
            <p:nvPr/>
          </p:nvGrpSpPr>
          <p:grpSpPr>
            <a:xfrm>
              <a:off x="733268" y="469494"/>
              <a:ext cx="6010433" cy="1732684"/>
              <a:chOff x="716850" y="1864737"/>
              <a:chExt cx="1663680" cy="980430"/>
            </a:xfrm>
          </p:grpSpPr>
          <p:sp>
            <p:nvSpPr>
              <p:cNvPr id="249" name="Google Shape;249;p3"/>
              <p:cNvSpPr/>
              <p:nvPr/>
            </p:nvSpPr>
            <p:spPr>
              <a:xfrm>
                <a:off x="716850" y="1864738"/>
                <a:ext cx="1663680" cy="980429"/>
              </a:xfrm>
              <a:prstGeom prst="roundRect">
                <a:avLst>
                  <a:gd name="adj" fmla="val 16667"/>
                </a:avLst>
              </a:prstGeom>
              <a:solidFill>
                <a:schemeClr val="accent1"/>
              </a:solidFill>
              <a:ln w="228600" cap="flat" cmpd="sng">
                <a:solidFill>
                  <a:schemeClr val="accent4"/>
                </a:solidFill>
                <a:prstDash val="solid"/>
                <a:round/>
                <a:headEnd type="none" w="sm" len="sm"/>
                <a:tailEnd type="none" w="sm" len="sm"/>
              </a:ln>
              <a:effectLst>
                <a:outerShdw dist="76200" dir="3420000" algn="bl" rotWithShape="0">
                  <a:schemeClr val="lt1">
                    <a:alpha val="25882"/>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Fredoka"/>
                  <a:ea typeface="Fredoka"/>
                  <a:cs typeface="Fredoka"/>
                  <a:sym typeface="Fredoka"/>
                </a:endParaRPr>
              </a:p>
            </p:txBody>
          </p:sp>
          <p:sp>
            <p:nvSpPr>
              <p:cNvPr id="250" name="Google Shape;250;p3"/>
              <p:cNvSpPr/>
              <p:nvPr/>
            </p:nvSpPr>
            <p:spPr>
              <a:xfrm>
                <a:off x="716850" y="1864737"/>
                <a:ext cx="1663680" cy="980429"/>
              </a:xfrm>
              <a:prstGeom prst="roundRect">
                <a:avLst>
                  <a:gd name="adj" fmla="val 16667"/>
                </a:avLst>
              </a:prstGeom>
              <a:solidFill>
                <a:srgbClr val="FFF3D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pPr>
                <a:r>
                  <a:rPr lang="en-US" sz="2400" b="1" i="1" u="none" strike="noStrike" cap="none" dirty="0">
                    <a:solidFill>
                      <a:schemeClr val="accent3">
                        <a:lumMod val="50000"/>
                      </a:schemeClr>
                    </a:solidFill>
                    <a:latin typeface="Arial" panose="020B0604020202020204" pitchFamily="34" charset="0"/>
                    <a:cs typeface="Arial" panose="020B0604020202020204" pitchFamily="34" charset="0"/>
                    <a:sym typeface="Arial"/>
                  </a:rPr>
                  <a:t> </a:t>
                </a:r>
                <a:r>
                  <a:rPr lang="en-US" sz="2400" b="1" u="none" strike="noStrike" cap="none" dirty="0">
                    <a:solidFill>
                      <a:schemeClr val="accent3">
                        <a:lumMod val="50000"/>
                      </a:schemeClr>
                    </a:solidFill>
                    <a:latin typeface="Arial" panose="020B0604020202020204" pitchFamily="34" charset="0"/>
                    <a:cs typeface="Arial" panose="020B0604020202020204" pitchFamily="34" charset="0"/>
                    <a:sym typeface="Arial"/>
                  </a:rPr>
                  <a:t>THẢO LUẬN NHÓM</a:t>
                </a:r>
              </a:p>
              <a:p>
                <a:pPr algn="ctr">
                  <a:lnSpc>
                    <a:spcPct val="150000"/>
                  </a:lnSpc>
                </a:pPr>
                <a:r>
                  <a:rPr lang="vi-VN" sz="2000" dirty="0">
                    <a:effectLst/>
                    <a:latin typeface="Arial" panose="020B0604020202020204" pitchFamily="34" charset="0"/>
                    <a:ea typeface="Calibri" panose="020F0502020204030204" pitchFamily="34" charset="0"/>
                    <a:cs typeface="Arial" panose="020B0604020202020204" pitchFamily="34" charset="0"/>
                  </a:rPr>
                  <a:t>Tại sao nói việc thu thập, tìm thông tin là </a:t>
                </a:r>
              </a:p>
              <a:p>
                <a:pPr algn="ctr">
                  <a:lnSpc>
                    <a:spcPct val="150000"/>
                  </a:lnSpc>
                </a:pPr>
                <a:r>
                  <a:rPr lang="vi-VN" sz="2000" dirty="0">
                    <a:effectLst/>
                    <a:latin typeface="Arial" panose="020B0604020202020204" pitchFamily="34" charset="0"/>
                    <a:ea typeface="Calibri" panose="020F0502020204030204" pitchFamily="34" charset="0"/>
                    <a:cs typeface="Arial" panose="020B0604020202020204" pitchFamily="34" charset="0"/>
                  </a:rPr>
                  <a:t>cần thiết và quan trọng để giải quyết vấn đề?</a:t>
                </a:r>
                <a:endParaRPr lang="vi-VN" sz="2000" dirty="0">
                  <a:effectLst/>
                  <a:latin typeface="Arial" panose="020B0604020202020204" pitchFamily="34" charset="0"/>
                  <a:cs typeface="Arial" panose="020B0604020202020204" pitchFamily="34" charset="0"/>
                </a:endParaRPr>
              </a:p>
            </p:txBody>
          </p:sp>
        </p:grpSp>
        <p:pic>
          <p:nvPicPr>
            <p:cNvPr id="251" name="Google Shape;251;p3"/>
            <p:cNvPicPr preferRelativeResize="0"/>
            <p:nvPr/>
          </p:nvPicPr>
          <p:blipFill rotWithShape="1">
            <a:blip r:embed="rId3">
              <a:alphaModFix/>
            </a:blip>
            <a:srcRect l="16756" r="16756"/>
            <a:stretch/>
          </p:blipFill>
          <p:spPr>
            <a:xfrm>
              <a:off x="406336" y="117412"/>
              <a:ext cx="653863" cy="950515"/>
            </a:xfrm>
            <a:prstGeom prst="rect">
              <a:avLst/>
            </a:prstGeom>
            <a:noFill/>
            <a:ln>
              <a:noFill/>
            </a:ln>
          </p:spPr>
        </p:pic>
      </p:grpSp>
      <p:sp>
        <p:nvSpPr>
          <p:cNvPr id="2" name="Freeform 34">
            <a:extLst>
              <a:ext uri="{FF2B5EF4-FFF2-40B4-BE49-F238E27FC236}">
                <a16:creationId xmlns:a16="http://schemas.microsoft.com/office/drawing/2014/main" id="{28A03B47-20BC-85E2-1327-4D165DE57F77}"/>
              </a:ext>
            </a:extLst>
          </p:cNvPr>
          <p:cNvSpPr/>
          <p:nvPr/>
        </p:nvSpPr>
        <p:spPr>
          <a:xfrm>
            <a:off x="2693452" y="3055181"/>
            <a:ext cx="3757095" cy="2088319"/>
          </a:xfrm>
          <a:custGeom>
            <a:avLst/>
            <a:gdLst/>
            <a:ahLst/>
            <a:cxnLst/>
            <a:rect l="l" t="t" r="r" b="b"/>
            <a:pathLst>
              <a:path w="2399962" h="1333979">
                <a:moveTo>
                  <a:pt x="0" y="0"/>
                </a:moveTo>
                <a:lnTo>
                  <a:pt x="2399962" y="0"/>
                </a:lnTo>
                <a:lnTo>
                  <a:pt x="2399962" y="1333979"/>
                </a:lnTo>
                <a:lnTo>
                  <a:pt x="0" y="1333979"/>
                </a:lnTo>
                <a:lnTo>
                  <a:pt x="0" y="0"/>
                </a:lnTo>
                <a:close/>
              </a:path>
            </a:pathLst>
          </a:custGeom>
          <a:blipFill>
            <a:blip r:embed="rId4"/>
            <a:stretch>
              <a:fillRect/>
            </a:stretch>
          </a:blipFill>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additive="base">
                                        <p:cTn id="7" dur="500"/>
                                        <p:tgtEl>
                                          <p:spTgt spid="2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49" name="Google Shape;449;p9"/>
          <p:cNvGrpSpPr/>
          <p:nvPr/>
        </p:nvGrpSpPr>
        <p:grpSpPr>
          <a:xfrm>
            <a:off x="1110218" y="1674636"/>
            <a:ext cx="3062854" cy="2665884"/>
            <a:chOff x="1049258" y="1575576"/>
            <a:chExt cx="3062854" cy="2665884"/>
          </a:xfrm>
        </p:grpSpPr>
        <p:sp>
          <p:nvSpPr>
            <p:cNvPr id="450" name="Google Shape;450;p9"/>
            <p:cNvSpPr/>
            <p:nvPr/>
          </p:nvSpPr>
          <p:spPr>
            <a:xfrm>
              <a:off x="2422332" y="1575576"/>
              <a:ext cx="316706" cy="978173"/>
            </a:xfrm>
            <a:prstGeom prst="downArrow">
              <a:avLst>
                <a:gd name="adj1" fmla="val 50000"/>
                <a:gd name="adj2" fmla="val 50000"/>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dirty="0">
                <a:solidFill>
                  <a:schemeClr val="lt1"/>
                </a:solidFill>
                <a:latin typeface="Arial"/>
                <a:ea typeface="Arial"/>
                <a:cs typeface="Arial"/>
                <a:sym typeface="Arial"/>
              </a:endParaRPr>
            </a:p>
          </p:txBody>
        </p:sp>
        <p:sp>
          <p:nvSpPr>
            <p:cNvPr id="451" name="Google Shape;451;p9"/>
            <p:cNvSpPr/>
            <p:nvPr/>
          </p:nvSpPr>
          <p:spPr>
            <a:xfrm>
              <a:off x="1049258" y="2553749"/>
              <a:ext cx="3062854" cy="1687711"/>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Thiếu thông tin sẽ khiến em gặp khó khăn trong giải quyết vấn đề.</a:t>
              </a:r>
              <a:endParaRPr sz="2000" b="0" i="0" u="none" strike="noStrike" cap="none">
                <a:solidFill>
                  <a:srgbClr val="000000"/>
                </a:solidFill>
                <a:latin typeface="Arial"/>
                <a:ea typeface="Arial"/>
                <a:cs typeface="Arial"/>
                <a:sym typeface="Arial"/>
              </a:endParaRPr>
            </a:p>
          </p:txBody>
        </p:sp>
      </p:grpSp>
      <p:grpSp>
        <p:nvGrpSpPr>
          <p:cNvPr id="452" name="Google Shape;452;p9"/>
          <p:cNvGrpSpPr/>
          <p:nvPr/>
        </p:nvGrpSpPr>
        <p:grpSpPr>
          <a:xfrm>
            <a:off x="5327502" y="1674635"/>
            <a:ext cx="2711598" cy="2670967"/>
            <a:chOff x="5266542" y="1575575"/>
            <a:chExt cx="2711598" cy="2670967"/>
          </a:xfrm>
        </p:grpSpPr>
        <p:sp>
          <p:nvSpPr>
            <p:cNvPr id="453" name="Google Shape;453;p9"/>
            <p:cNvSpPr/>
            <p:nvPr/>
          </p:nvSpPr>
          <p:spPr>
            <a:xfrm>
              <a:off x="5266542" y="2553749"/>
              <a:ext cx="2711598" cy="1692793"/>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None/>
              </a:pPr>
              <a:r>
                <a:rPr lang="en-US" sz="2000" b="0" i="0" u="none" strike="noStrike" cap="none" dirty="0" err="1">
                  <a:solidFill>
                    <a:srgbClr val="000000"/>
                  </a:solidFill>
                  <a:latin typeface="Arial"/>
                  <a:ea typeface="Arial"/>
                  <a:cs typeface="Arial"/>
                  <a:sym typeface="Arial"/>
                </a:rPr>
                <a:t>Có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đủ</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thông</a:t>
              </a:r>
              <a:r>
                <a:rPr lang="en-US" sz="2000" b="0" i="0" u="none" strike="noStrike" cap="none" dirty="0">
                  <a:solidFill>
                    <a:srgbClr val="000000"/>
                  </a:solidFill>
                  <a:latin typeface="Arial"/>
                  <a:ea typeface="Arial"/>
                  <a:cs typeface="Arial"/>
                  <a:sym typeface="Arial"/>
                </a:rPr>
                <a:t> tin </a:t>
              </a:r>
              <a:r>
                <a:rPr lang="en-US" sz="2000" b="0" i="0" u="none" strike="noStrike" cap="none" dirty="0" err="1">
                  <a:solidFill>
                    <a:srgbClr val="000000"/>
                  </a:solidFill>
                  <a:latin typeface="Arial"/>
                  <a:ea typeface="Arial"/>
                  <a:cs typeface="Arial"/>
                  <a:sym typeface="Arial"/>
                </a:rPr>
                <a:t>sẽ</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giúp</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em</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giải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quyết</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vấn</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đề</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tốt</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hơn</a:t>
              </a:r>
              <a:r>
                <a:rPr lang="en-US" sz="2000" b="0" i="0" u="none" strike="noStrike" cap="none" dirty="0">
                  <a:solidFill>
                    <a:srgbClr val="000000"/>
                  </a:solidFill>
                  <a:latin typeface="Arial"/>
                  <a:ea typeface="Arial"/>
                  <a:cs typeface="Arial"/>
                  <a:sym typeface="Arial"/>
                </a:rPr>
                <a:t>.</a:t>
              </a:r>
              <a:endParaRPr sz="2000" b="0" i="0" u="none" strike="noStrike" cap="none" dirty="0">
                <a:solidFill>
                  <a:srgbClr val="000000"/>
                </a:solidFill>
                <a:latin typeface="Arial"/>
                <a:ea typeface="Arial"/>
                <a:cs typeface="Arial"/>
                <a:sym typeface="Arial"/>
              </a:endParaRPr>
            </a:p>
          </p:txBody>
        </p:sp>
        <p:sp>
          <p:nvSpPr>
            <p:cNvPr id="454" name="Google Shape;454;p9"/>
            <p:cNvSpPr/>
            <p:nvPr/>
          </p:nvSpPr>
          <p:spPr>
            <a:xfrm>
              <a:off x="6463988" y="1575575"/>
              <a:ext cx="316706" cy="978173"/>
            </a:xfrm>
            <a:prstGeom prst="downArrow">
              <a:avLst>
                <a:gd name="adj1" fmla="val 50000"/>
                <a:gd name="adj2" fmla="val 50000"/>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grpSp>
      <p:sp>
        <p:nvSpPr>
          <p:cNvPr id="455" name="Google Shape;455;p9"/>
          <p:cNvSpPr/>
          <p:nvPr/>
        </p:nvSpPr>
        <p:spPr>
          <a:xfrm>
            <a:off x="1192123" y="693420"/>
            <a:ext cx="6923178" cy="1183600"/>
          </a:xfrm>
          <a:prstGeom prst="roundRect">
            <a:avLst>
              <a:gd name="adj" fmla="val 14397"/>
            </a:avLst>
          </a:prstGeom>
          <a:solidFill>
            <a:schemeClr val="bg2">
              <a:lumMod val="75000"/>
            </a:schemeClr>
          </a:solidFill>
          <a:ln>
            <a:noFill/>
          </a:ln>
        </p:spPr>
        <p:txBody>
          <a:bodyPr spcFirstLastPara="1" wrap="square" lIns="91425" tIns="45700" rIns="91425" bIns="108000" anchor="ctr" anchorCtr="0">
            <a:noAutofit/>
          </a:bodyPr>
          <a:lstStyle/>
          <a:p>
            <a:pPr marL="0" marR="0" lvl="0" indent="0" algn="ctr" rtl="0">
              <a:lnSpc>
                <a:spcPct val="150000"/>
              </a:lnSpc>
              <a:spcBef>
                <a:spcPts val="0"/>
              </a:spcBef>
              <a:spcAft>
                <a:spcPts val="0"/>
              </a:spcAft>
              <a:buNone/>
            </a:pPr>
            <a:r>
              <a:rPr lang="en-US" sz="2200" b="1" i="0" u="none" strike="noStrike" cap="none" dirty="0" err="1">
                <a:solidFill>
                  <a:srgbClr val="FFFFFF"/>
                </a:solidFill>
                <a:latin typeface="Arial"/>
                <a:ea typeface="Arial"/>
                <a:cs typeface="Arial"/>
                <a:sym typeface="Arial"/>
              </a:rPr>
              <a:t>Việc</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thu</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thập</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tìm</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kiếm</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thông</a:t>
            </a:r>
            <a:r>
              <a:rPr lang="en-US" sz="2200" b="1" i="0" u="none" strike="noStrike" cap="none" dirty="0">
                <a:solidFill>
                  <a:srgbClr val="FFFFFF"/>
                </a:solidFill>
                <a:latin typeface="Arial"/>
                <a:ea typeface="Arial"/>
                <a:cs typeface="Arial"/>
                <a:sym typeface="Arial"/>
              </a:rPr>
              <a:t> tin </a:t>
            </a:r>
            <a:r>
              <a:rPr lang="en-US" sz="2200" b="1" i="0" u="none" strike="noStrike" cap="none" dirty="0" err="1">
                <a:solidFill>
                  <a:srgbClr val="FFFFFF"/>
                </a:solidFill>
                <a:latin typeface="Arial"/>
                <a:ea typeface="Arial"/>
                <a:cs typeface="Arial"/>
                <a:sym typeface="Arial"/>
              </a:rPr>
              <a:t>trong</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giải</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quyết</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vấn</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đề</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cần</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thiết</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và</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quan</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trọng</a:t>
            </a:r>
            <a:r>
              <a:rPr lang="en-US" sz="2200" b="1" i="0" u="none" strike="noStrike" cap="none" dirty="0">
                <a:solidFill>
                  <a:srgbClr val="FFFFFF"/>
                </a:solidFill>
                <a:latin typeface="Arial"/>
                <a:ea typeface="Arial"/>
                <a:cs typeface="Arial"/>
                <a:sym typeface="Arial"/>
              </a:rPr>
              <a:t> </a:t>
            </a:r>
            <a:r>
              <a:rPr lang="en-US" sz="2200" b="1" i="0" u="none" strike="noStrike" cap="none" dirty="0" err="1">
                <a:solidFill>
                  <a:srgbClr val="FFFFFF"/>
                </a:solidFill>
                <a:latin typeface="Arial"/>
                <a:ea typeface="Arial"/>
                <a:cs typeface="Arial"/>
                <a:sym typeface="Arial"/>
              </a:rPr>
              <a:t>vì</a:t>
            </a:r>
            <a:r>
              <a:rPr lang="en-US" sz="2200" b="1" i="0" u="none" strike="noStrike" cap="none" dirty="0">
                <a:solidFill>
                  <a:srgbClr val="FFFFFF"/>
                </a:solidFill>
                <a:latin typeface="Arial"/>
                <a:ea typeface="Arial"/>
                <a:cs typeface="Arial"/>
                <a:sym typeface="Arial"/>
              </a:rPr>
              <a:t>:</a:t>
            </a:r>
            <a:endParaRPr sz="2200" b="1" i="0" u="none" strike="noStrike" cap="none" dirty="0">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 calcmode="lin" valueType="num">
                                      <p:cBhvr additive="base">
                                        <p:cTn id="7" dur="500"/>
                                        <p:tgtEl>
                                          <p:spTgt spid="455"/>
                                        </p:tgtEl>
                                        <p:attrNameLst>
                                          <p:attrName>ppt_w</p:attrName>
                                        </p:attrNameLst>
                                      </p:cBhvr>
                                      <p:tavLst>
                                        <p:tav tm="0">
                                          <p:val>
                                            <p:strVal val="0"/>
                                          </p:val>
                                        </p:tav>
                                        <p:tav tm="100000">
                                          <p:val>
                                            <p:strVal val="#ppt_w"/>
                                          </p:val>
                                        </p:tav>
                                      </p:tavLst>
                                    </p:anim>
                                    <p:anim calcmode="lin" valueType="num">
                                      <p:cBhvr additive="base">
                                        <p:cTn id="8" dur="500"/>
                                        <p:tgtEl>
                                          <p:spTgt spid="45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49"/>
                                        </p:tgtEl>
                                        <p:attrNameLst>
                                          <p:attrName>style.visibility</p:attrName>
                                        </p:attrNameLst>
                                      </p:cBhvr>
                                      <p:to>
                                        <p:strVal val="visible"/>
                                      </p:to>
                                    </p:set>
                                    <p:animEffect transition="in" filter="wipe(up)">
                                      <p:cBhvr>
                                        <p:cTn id="13" dur="500"/>
                                        <p:tgtEl>
                                          <p:spTgt spid="44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52"/>
                                        </p:tgtEl>
                                        <p:attrNameLst>
                                          <p:attrName>style.visibility</p:attrName>
                                        </p:attrNameLst>
                                      </p:cBhvr>
                                      <p:to>
                                        <p:strVal val="visible"/>
                                      </p:to>
                                    </p:set>
                                    <p:animEffect transition="in" filter="wipe(up)">
                                      <p:cBhvr>
                                        <p:cTn id="18" dur="5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10" name="Title 9">
            <a:extLst>
              <a:ext uri="{FF2B5EF4-FFF2-40B4-BE49-F238E27FC236}">
                <a16:creationId xmlns:a16="http://schemas.microsoft.com/office/drawing/2014/main" id="{DF9C18A3-648E-EDF8-420A-3656633E7135}"/>
              </a:ext>
            </a:extLst>
          </p:cNvPr>
          <p:cNvSpPr>
            <a:spLocks noGrp="1"/>
          </p:cNvSpPr>
          <p:nvPr>
            <p:ph type="title" idx="8"/>
          </p:nvPr>
        </p:nvSpPr>
        <p:spPr>
          <a:xfrm>
            <a:off x="713275" y="505985"/>
            <a:ext cx="7717500" cy="598916"/>
          </a:xfrm>
        </p:spPr>
        <p:txBody>
          <a:bodyPr anchor="ctr"/>
          <a:lstStyle/>
          <a:p>
            <a:pPr algn="ctr"/>
            <a:r>
              <a:rPr lang="vi-VN" sz="2800" b="1" dirty="0">
                <a:solidFill>
                  <a:schemeClr val="accent6">
                    <a:lumMod val="50000"/>
                  </a:schemeClr>
                </a:solidFill>
                <a:latin typeface="Arial" panose="020B0604020202020204" pitchFamily="34" charset="0"/>
                <a:cs typeface="Arial" panose="020B0604020202020204" pitchFamily="34" charset="0"/>
              </a:rPr>
              <a:t>HOẠT ĐỘNG LÀM</a:t>
            </a:r>
          </a:p>
        </p:txBody>
      </p:sp>
      <p:grpSp>
        <p:nvGrpSpPr>
          <p:cNvPr id="7" name="Group 6">
            <a:extLst>
              <a:ext uri="{FF2B5EF4-FFF2-40B4-BE49-F238E27FC236}">
                <a16:creationId xmlns:a16="http://schemas.microsoft.com/office/drawing/2014/main" id="{966BDA27-C825-EF1F-BF31-D5EDAD04AE62}"/>
              </a:ext>
            </a:extLst>
          </p:cNvPr>
          <p:cNvGrpSpPr/>
          <p:nvPr/>
        </p:nvGrpSpPr>
        <p:grpSpPr>
          <a:xfrm>
            <a:off x="599659" y="2649480"/>
            <a:ext cx="7944682" cy="2030320"/>
            <a:chOff x="1444626" y="6345473"/>
            <a:chExt cx="15889364" cy="4060637"/>
          </a:xfrm>
        </p:grpSpPr>
        <p:sp>
          <p:nvSpPr>
            <p:cNvPr id="12" name="Rectangle: Rounded Corners 11">
              <a:extLst>
                <a:ext uri="{FF2B5EF4-FFF2-40B4-BE49-F238E27FC236}">
                  <a16:creationId xmlns:a16="http://schemas.microsoft.com/office/drawing/2014/main" id="{7290CE85-0DA6-B5CD-BB1B-569C0D286C51}"/>
                </a:ext>
              </a:extLst>
            </p:cNvPr>
            <p:cNvSpPr/>
            <p:nvPr/>
          </p:nvSpPr>
          <p:spPr>
            <a:xfrm>
              <a:off x="6166048" y="6345473"/>
              <a:ext cx="6446520" cy="1042795"/>
            </a:xfrm>
            <a:prstGeom prst="roundRect">
              <a:avLst/>
            </a:prstGeom>
            <a:solidFill>
              <a:schemeClr val="bg1">
                <a:lumMod val="60000"/>
                <a:lumOff val="40000"/>
              </a:schemeClr>
            </a:solidFill>
            <a:ln>
              <a:solidFill>
                <a:schemeClr val="bg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THẢO LUẬN NHÓM ĐÔI</a:t>
              </a:r>
            </a:p>
          </p:txBody>
        </p:sp>
        <p:sp>
          <p:nvSpPr>
            <p:cNvPr id="9" name="TextBox 8">
              <a:extLst>
                <a:ext uri="{FF2B5EF4-FFF2-40B4-BE49-F238E27FC236}">
                  <a16:creationId xmlns:a16="http://schemas.microsoft.com/office/drawing/2014/main" id="{7F5DF2C6-8CA0-C569-E87D-E7B74FB988C1}"/>
                </a:ext>
              </a:extLst>
            </p:cNvPr>
            <p:cNvSpPr txBox="1"/>
            <p:nvPr/>
          </p:nvSpPr>
          <p:spPr>
            <a:xfrm>
              <a:off x="1444626" y="7565462"/>
              <a:ext cx="15889364" cy="2840648"/>
            </a:xfrm>
            <a:prstGeom prst="rect">
              <a:avLst/>
            </a:prstGeom>
            <a:noFill/>
          </p:spPr>
          <p:txBody>
            <a:bodyPr wrap="square">
              <a:spAutoFit/>
            </a:bodyPr>
            <a:lstStyle/>
            <a:p>
              <a:pPr algn="just">
                <a:lnSpc>
                  <a:spcPct val="150000"/>
                </a:lnSpc>
              </a:pPr>
              <a:r>
                <a:rPr lang="vi-VN" sz="2000" dirty="0">
                  <a:effectLst/>
                  <a:latin typeface="Arial" panose="020B0604020202020204" pitchFamily="34" charset="0"/>
                  <a:ea typeface="Calibri" panose="020F0502020204030204" pitchFamily="34" charset="0"/>
                  <a:cs typeface="Arial" panose="020B0604020202020204" pitchFamily="34" charset="0"/>
                </a:rPr>
                <a:t>1. Sắp xếp những nội dung dưới đây theo thứ tự phù hợp để lí giải về sự cần thiết, tầm quan trọng của việc thu thập, tìm thông tin trong giải quyết vấn đề.</a:t>
              </a:r>
              <a:endParaRPr lang="vi-VN" sz="2000" dirty="0">
                <a:effectLst/>
                <a:latin typeface="Arial" panose="020B0604020202020204" pitchFamily="34" charset="0"/>
                <a:cs typeface="Arial" panose="020B0604020202020204" pitchFamily="34" charset="0"/>
              </a:endParaRPr>
            </a:p>
          </p:txBody>
        </p:sp>
      </p:grpSp>
      <p:sp>
        <p:nvSpPr>
          <p:cNvPr id="5" name="Freeform 15">
            <a:extLst>
              <a:ext uri="{FF2B5EF4-FFF2-40B4-BE49-F238E27FC236}">
                <a16:creationId xmlns:a16="http://schemas.microsoft.com/office/drawing/2014/main" id="{11C340B1-A440-03FF-ACF7-4CA17594CFB1}"/>
              </a:ext>
            </a:extLst>
          </p:cNvPr>
          <p:cNvSpPr/>
          <p:nvPr/>
        </p:nvSpPr>
        <p:spPr>
          <a:xfrm>
            <a:off x="3832209" y="1263022"/>
            <a:ext cx="1479582" cy="1239767"/>
          </a:xfrm>
          <a:custGeom>
            <a:avLst/>
            <a:gdLst/>
            <a:ahLst/>
            <a:cxnLst/>
            <a:rect l="l" t="t" r="r" b="b"/>
            <a:pathLst>
              <a:path w="1648523" h="1381325">
                <a:moveTo>
                  <a:pt x="0" y="0"/>
                </a:moveTo>
                <a:lnTo>
                  <a:pt x="1648523" y="0"/>
                </a:lnTo>
                <a:lnTo>
                  <a:pt x="1648523" y="1381325"/>
                </a:lnTo>
                <a:lnTo>
                  <a:pt x="0" y="1381325"/>
                </a:lnTo>
                <a:lnTo>
                  <a:pt x="0" y="0"/>
                </a:lnTo>
                <a:close/>
              </a:path>
            </a:pathLst>
          </a:custGeom>
          <a:blipFill>
            <a:blip r:embed="rId3"/>
            <a:stretch>
              <a:fillRect/>
            </a:stretch>
          </a:blipFill>
        </p:spPr>
      </p:sp>
    </p:spTree>
    <p:extLst>
      <p:ext uri="{BB962C8B-B14F-4D97-AF65-F5344CB8AC3E}">
        <p14:creationId xmlns:p14="http://schemas.microsoft.com/office/powerpoint/2010/main" val="34284010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1"/>
          <p:cNvSpPr/>
          <p:nvPr/>
        </p:nvSpPr>
        <p:spPr>
          <a:xfrm>
            <a:off x="2453639" y="513497"/>
            <a:ext cx="4236722" cy="558733"/>
          </a:xfrm>
          <a:prstGeom prst="roundRect">
            <a:avLst>
              <a:gd name="adj" fmla="val 16667"/>
            </a:avLst>
          </a:prstGeom>
          <a:solidFill>
            <a:schemeClr val="accent2"/>
          </a:solidFill>
          <a:ln w="381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dirty="0">
                <a:solidFill>
                  <a:srgbClr val="000000"/>
                </a:solidFill>
                <a:latin typeface="Arial"/>
                <a:ea typeface="Arial"/>
                <a:cs typeface="Arial"/>
                <a:sym typeface="Arial"/>
              </a:rPr>
              <a:t>CÂU HỎI 1 – SGK TR. 13</a:t>
            </a:r>
            <a:endParaRPr sz="2200" b="1" i="0" u="none" strike="noStrike" cap="none" dirty="0">
              <a:solidFill>
                <a:srgbClr val="000000"/>
              </a:solidFill>
              <a:latin typeface="Arial"/>
              <a:ea typeface="Arial"/>
              <a:cs typeface="Arial"/>
              <a:sym typeface="Arial"/>
            </a:endParaRPr>
          </a:p>
        </p:txBody>
      </p:sp>
      <p:grpSp>
        <p:nvGrpSpPr>
          <p:cNvPr id="9" name="Group 8">
            <a:extLst>
              <a:ext uri="{FF2B5EF4-FFF2-40B4-BE49-F238E27FC236}">
                <a16:creationId xmlns:a16="http://schemas.microsoft.com/office/drawing/2014/main" id="{CB119301-6F57-9AD2-3B19-8A2456CA0004}"/>
              </a:ext>
            </a:extLst>
          </p:cNvPr>
          <p:cNvGrpSpPr/>
          <p:nvPr/>
        </p:nvGrpSpPr>
        <p:grpSpPr>
          <a:xfrm>
            <a:off x="835034" y="1673035"/>
            <a:ext cx="7473932" cy="488207"/>
            <a:chOff x="1416423" y="1208215"/>
            <a:chExt cx="7473932" cy="488207"/>
          </a:xfrm>
        </p:grpSpPr>
        <p:grpSp>
          <p:nvGrpSpPr>
            <p:cNvPr id="481" name="Google Shape;481;p11"/>
            <p:cNvGrpSpPr/>
            <p:nvPr/>
          </p:nvGrpSpPr>
          <p:grpSpPr>
            <a:xfrm>
              <a:off x="1416423" y="1208215"/>
              <a:ext cx="7473932" cy="488207"/>
              <a:chOff x="539432" y="1410963"/>
              <a:chExt cx="6563849" cy="488207"/>
            </a:xfrm>
          </p:grpSpPr>
          <p:sp>
            <p:nvSpPr>
              <p:cNvPr id="482" name="Google Shape;482;p11"/>
              <p:cNvSpPr/>
              <p:nvPr/>
            </p:nvSpPr>
            <p:spPr>
              <a:xfrm>
                <a:off x="773657" y="1410963"/>
                <a:ext cx="6329624"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r">
                  <a:lnSpc>
                    <a:spcPct val="107000"/>
                  </a:lnSpc>
                </a:pPr>
                <a:endParaRPr lang="vi-VN" sz="2000" dirty="0">
                  <a:effectLst/>
                  <a:latin typeface="Arial" panose="020B0604020202020204" pitchFamily="34" charset="0"/>
                  <a:cs typeface="Arial" panose="020B0604020202020204" pitchFamily="34" charset="0"/>
                </a:endParaRPr>
              </a:p>
            </p:txBody>
          </p:sp>
          <p:sp>
            <p:nvSpPr>
              <p:cNvPr id="483" name="Google Shape;483;p11"/>
              <p:cNvSpPr/>
              <p:nvPr/>
            </p:nvSpPr>
            <p:spPr>
              <a:xfrm>
                <a:off x="539432" y="1410963"/>
                <a:ext cx="468449"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A</a:t>
                </a:r>
                <a:endParaRPr sz="2000" b="0" i="0" u="none" strike="noStrike" cap="none" dirty="0">
                  <a:solidFill>
                    <a:srgbClr val="000000"/>
                  </a:solidFill>
                  <a:latin typeface="Arial"/>
                  <a:ea typeface="Arial"/>
                  <a:cs typeface="Arial"/>
                  <a:sym typeface="Arial"/>
                </a:endParaRPr>
              </a:p>
            </p:txBody>
          </p:sp>
        </p:grpSp>
        <p:sp>
          <p:nvSpPr>
            <p:cNvPr id="3" name="TextBox 2">
              <a:extLst>
                <a:ext uri="{FF2B5EF4-FFF2-40B4-BE49-F238E27FC236}">
                  <a16:creationId xmlns:a16="http://schemas.microsoft.com/office/drawing/2014/main" id="{2038CF5F-698D-A6A2-FEC9-0443227D4A83}"/>
                </a:ext>
              </a:extLst>
            </p:cNvPr>
            <p:cNvSpPr txBox="1"/>
            <p:nvPr/>
          </p:nvSpPr>
          <p:spPr>
            <a:xfrm>
              <a:off x="2181559" y="1253449"/>
              <a:ext cx="6294120" cy="397738"/>
            </a:xfrm>
            <a:prstGeom prst="rect">
              <a:avLst/>
            </a:prstGeom>
            <a:noFill/>
          </p:spPr>
          <p:txBody>
            <a:bodyPr wrap="square">
              <a:spAutoFit/>
            </a:bodyPr>
            <a:lstStyle/>
            <a:p>
              <a:pPr>
                <a:lnSpc>
                  <a:spcPct val="107000"/>
                </a:lnSpc>
              </a:pPr>
              <a:r>
                <a:rPr lang="vi-VN" sz="2000" dirty="0">
                  <a:effectLst/>
                  <a:latin typeface="Arial" panose="020B0604020202020204" pitchFamily="34" charset="0"/>
                  <a:ea typeface="Calibri" panose="020F0502020204030204" pitchFamily="34" charset="0"/>
                  <a:cs typeface="Arial" panose="020B0604020202020204" pitchFamily="34" charset="0"/>
                </a:rPr>
                <a:t>Muốn có thông tin ta cần thực hiện thu thập, tìm kiếm.</a:t>
              </a:r>
              <a:endParaRPr lang="vi-VN" sz="2000" dirty="0">
                <a:effectLst/>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46719112-E741-C497-71E1-902C24296968}"/>
              </a:ext>
            </a:extLst>
          </p:cNvPr>
          <p:cNvGrpSpPr/>
          <p:nvPr/>
        </p:nvGrpSpPr>
        <p:grpSpPr>
          <a:xfrm>
            <a:off x="835034" y="2712415"/>
            <a:ext cx="7473931" cy="488207"/>
            <a:chOff x="1416423" y="2049212"/>
            <a:chExt cx="7473931" cy="488207"/>
          </a:xfrm>
        </p:grpSpPr>
        <p:grpSp>
          <p:nvGrpSpPr>
            <p:cNvPr id="484" name="Google Shape;484;p11"/>
            <p:cNvGrpSpPr/>
            <p:nvPr/>
          </p:nvGrpSpPr>
          <p:grpSpPr>
            <a:xfrm>
              <a:off x="1416423" y="2049212"/>
              <a:ext cx="7473931" cy="488207"/>
              <a:chOff x="543935" y="1410963"/>
              <a:chExt cx="7473931" cy="488207"/>
            </a:xfrm>
          </p:grpSpPr>
          <p:sp>
            <p:nvSpPr>
              <p:cNvPr id="485" name="Google Shape;485;p11"/>
              <p:cNvSpPr/>
              <p:nvPr/>
            </p:nvSpPr>
            <p:spPr>
              <a:xfrm>
                <a:off x="773657" y="1410963"/>
                <a:ext cx="7244209"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endParaRPr lang="vi-VN" sz="2000" dirty="0">
                  <a:effectLst/>
                  <a:latin typeface="Arial" panose="020B0604020202020204" pitchFamily="34" charset="0"/>
                  <a:cs typeface="Arial" panose="020B0604020202020204" pitchFamily="34" charset="0"/>
                </a:endParaRPr>
              </a:p>
            </p:txBody>
          </p:sp>
          <p:sp>
            <p:nvSpPr>
              <p:cNvPr id="486" name="Google Shape;486;p11"/>
              <p:cNvSpPr/>
              <p:nvPr/>
            </p:nvSpPr>
            <p:spPr>
              <a:xfrm>
                <a:off x="543935"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B</a:t>
                </a:r>
                <a:endParaRPr sz="2000" b="0" i="0" u="none" strike="noStrike" cap="none" dirty="0">
                  <a:solidFill>
                    <a:srgbClr val="000000"/>
                  </a:solidFill>
                  <a:latin typeface="Arial"/>
                  <a:ea typeface="Arial"/>
                  <a:cs typeface="Arial"/>
                  <a:sym typeface="Arial"/>
                </a:endParaRPr>
              </a:p>
            </p:txBody>
          </p:sp>
        </p:grpSp>
        <p:sp>
          <p:nvSpPr>
            <p:cNvPr id="5" name="TextBox 4">
              <a:extLst>
                <a:ext uri="{FF2B5EF4-FFF2-40B4-BE49-F238E27FC236}">
                  <a16:creationId xmlns:a16="http://schemas.microsoft.com/office/drawing/2014/main" id="{FB1D5367-CDC4-FD97-45A8-50250212FF26}"/>
                </a:ext>
              </a:extLst>
            </p:cNvPr>
            <p:cNvSpPr txBox="1"/>
            <p:nvPr/>
          </p:nvSpPr>
          <p:spPr>
            <a:xfrm>
              <a:off x="2179545" y="2093260"/>
              <a:ext cx="5318760" cy="400110"/>
            </a:xfrm>
            <a:prstGeom prst="rect">
              <a:avLst/>
            </a:prstGeom>
            <a:noFill/>
          </p:spPr>
          <p:txBody>
            <a:bodyPr wrap="square">
              <a:spAutoFit/>
            </a:bodyPr>
            <a:lstStyle/>
            <a:p>
              <a:r>
                <a:rPr lang="vi-VN" sz="2000" dirty="0">
                  <a:effectLst/>
                  <a:latin typeface="Arial" panose="020B0604020202020204" pitchFamily="34" charset="0"/>
                  <a:ea typeface="Calibri" panose="020F0502020204030204" pitchFamily="34" charset="0"/>
                  <a:cs typeface="Arial" panose="020B0604020202020204" pitchFamily="34" charset="0"/>
                </a:rPr>
                <a:t>Khi giải quyết vấn đề ta cần ra quyết định.</a:t>
              </a:r>
              <a:endParaRPr lang="vi-VN" sz="2000" dirty="0">
                <a:effectLst/>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12B77514-264B-986F-F70B-E98BEB1116D8}"/>
              </a:ext>
            </a:extLst>
          </p:cNvPr>
          <p:cNvGrpSpPr/>
          <p:nvPr/>
        </p:nvGrpSpPr>
        <p:grpSpPr>
          <a:xfrm>
            <a:off x="835035" y="3751796"/>
            <a:ext cx="7483735" cy="488207"/>
            <a:chOff x="1416424" y="2966936"/>
            <a:chExt cx="7483735" cy="488207"/>
          </a:xfrm>
        </p:grpSpPr>
        <p:grpSp>
          <p:nvGrpSpPr>
            <p:cNvPr id="487" name="Google Shape;487;p11"/>
            <p:cNvGrpSpPr/>
            <p:nvPr/>
          </p:nvGrpSpPr>
          <p:grpSpPr>
            <a:xfrm>
              <a:off x="1416424" y="2966936"/>
              <a:ext cx="7483735" cy="488207"/>
              <a:chOff x="542625" y="1410963"/>
              <a:chExt cx="7218347" cy="488207"/>
            </a:xfrm>
          </p:grpSpPr>
          <p:sp>
            <p:nvSpPr>
              <p:cNvPr id="488" name="Google Shape;488;p11"/>
              <p:cNvSpPr/>
              <p:nvPr/>
            </p:nvSpPr>
            <p:spPr>
              <a:xfrm>
                <a:off x="773657" y="1410963"/>
                <a:ext cx="6987315"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r">
                  <a:lnSpc>
                    <a:spcPct val="107000"/>
                  </a:lnSpc>
                </a:pPr>
                <a:endParaRPr lang="vi-VN" sz="2000" dirty="0">
                  <a:effectLst/>
                  <a:latin typeface="Arial" panose="020B0604020202020204" pitchFamily="34" charset="0"/>
                  <a:cs typeface="Arial" panose="020B0604020202020204" pitchFamily="34" charset="0"/>
                </a:endParaRPr>
              </a:p>
            </p:txBody>
          </p:sp>
          <p:sp>
            <p:nvSpPr>
              <p:cNvPr id="489" name="Google Shape;489;p11"/>
              <p:cNvSpPr/>
              <p:nvPr/>
            </p:nvSpPr>
            <p:spPr>
              <a:xfrm>
                <a:off x="542625" y="1410963"/>
                <a:ext cx="514485"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C</a:t>
                </a:r>
                <a:endParaRPr sz="2000" b="0" i="0" u="none" strike="noStrike" cap="none" dirty="0">
                  <a:solidFill>
                    <a:srgbClr val="000000"/>
                  </a:solidFill>
                  <a:latin typeface="Arial"/>
                  <a:ea typeface="Arial"/>
                  <a:cs typeface="Arial"/>
                  <a:sym typeface="Arial"/>
                </a:endParaRPr>
              </a:p>
            </p:txBody>
          </p:sp>
        </p:grpSp>
        <p:sp>
          <p:nvSpPr>
            <p:cNvPr id="8" name="TextBox 7">
              <a:extLst>
                <a:ext uri="{FF2B5EF4-FFF2-40B4-BE49-F238E27FC236}">
                  <a16:creationId xmlns:a16="http://schemas.microsoft.com/office/drawing/2014/main" id="{2886E473-1021-31F3-566D-B73BD5B0AEC3}"/>
                </a:ext>
              </a:extLst>
            </p:cNvPr>
            <p:cNvSpPr txBox="1"/>
            <p:nvPr/>
          </p:nvSpPr>
          <p:spPr>
            <a:xfrm>
              <a:off x="2179545" y="3012170"/>
              <a:ext cx="6710809" cy="397738"/>
            </a:xfrm>
            <a:prstGeom prst="rect">
              <a:avLst/>
            </a:prstGeom>
            <a:noFill/>
          </p:spPr>
          <p:txBody>
            <a:bodyPr wrap="square">
              <a:spAutoFit/>
            </a:bodyPr>
            <a:lstStyle/>
            <a:p>
              <a:pPr>
                <a:lnSpc>
                  <a:spcPct val="107000"/>
                </a:lnSpc>
              </a:pPr>
              <a:r>
                <a:rPr lang="vi-VN" sz="2000" dirty="0">
                  <a:effectLst/>
                  <a:latin typeface="Arial" panose="020B0604020202020204" pitchFamily="34" charset="0"/>
                  <a:ea typeface="Calibri" panose="020F0502020204030204" pitchFamily="34" charset="0"/>
                  <a:cs typeface="Arial" panose="020B0604020202020204" pitchFamily="34" charset="0"/>
                </a:rPr>
                <a:t>Quyết định được đưa ra dựa trên thông tin ta nhận được.</a:t>
              </a:r>
              <a:endParaRPr lang="vi-VN" sz="2000" dirty="0">
                <a:effectLst/>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8.64198E-7 L 0 0.2037 " pathEditMode="relative" rAng="0" ptsTypes="AA">
                                      <p:cBhvr>
                                        <p:cTn id="6" dur="750" fill="hold"/>
                                        <p:tgtEl>
                                          <p:spTgt spid="9"/>
                                        </p:tgtEl>
                                        <p:attrNameLst>
                                          <p:attrName>ppt_x</p:attrName>
                                          <p:attrName>ppt_y</p:attrName>
                                        </p:attrNameLst>
                                      </p:cBhvr>
                                      <p:rCtr x="0" y="10185"/>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1.35802E-6 L 0 -0.20216 " pathEditMode="relative" rAng="0" ptsTypes="AA">
                                      <p:cBhvr>
                                        <p:cTn id="10" dur="750" fill="hold"/>
                                        <p:tgtEl>
                                          <p:spTgt spid="6"/>
                                        </p:tgtEl>
                                        <p:attrNameLst>
                                          <p:attrName>ppt_x</p:attrName>
                                          <p:attrName>ppt_y</p:attrName>
                                        </p:attrNameLst>
                                      </p:cBhvr>
                                      <p:rCtr x="0" y="-98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10" name="Title 9">
            <a:extLst>
              <a:ext uri="{FF2B5EF4-FFF2-40B4-BE49-F238E27FC236}">
                <a16:creationId xmlns:a16="http://schemas.microsoft.com/office/drawing/2014/main" id="{DF9C18A3-648E-EDF8-420A-3656633E7135}"/>
              </a:ext>
            </a:extLst>
          </p:cNvPr>
          <p:cNvSpPr>
            <a:spLocks noGrp="1"/>
          </p:cNvSpPr>
          <p:nvPr>
            <p:ph type="title" idx="8"/>
          </p:nvPr>
        </p:nvSpPr>
        <p:spPr>
          <a:xfrm>
            <a:off x="713275" y="505985"/>
            <a:ext cx="7717500" cy="598916"/>
          </a:xfrm>
        </p:spPr>
        <p:txBody>
          <a:bodyPr anchor="ctr"/>
          <a:lstStyle/>
          <a:p>
            <a:pPr algn="ctr"/>
            <a:r>
              <a:rPr lang="vi-VN" sz="2800" b="1" dirty="0">
                <a:solidFill>
                  <a:schemeClr val="accent6">
                    <a:lumMod val="50000"/>
                  </a:schemeClr>
                </a:solidFill>
                <a:latin typeface="Arial" panose="020B0604020202020204" pitchFamily="34" charset="0"/>
                <a:cs typeface="Arial" panose="020B0604020202020204" pitchFamily="34" charset="0"/>
              </a:rPr>
              <a:t>HOẠT ĐỘNG LÀM</a:t>
            </a:r>
          </a:p>
        </p:txBody>
      </p:sp>
      <p:grpSp>
        <p:nvGrpSpPr>
          <p:cNvPr id="7" name="Group 6">
            <a:extLst>
              <a:ext uri="{FF2B5EF4-FFF2-40B4-BE49-F238E27FC236}">
                <a16:creationId xmlns:a16="http://schemas.microsoft.com/office/drawing/2014/main" id="{966BDA27-C825-EF1F-BF31-D5EDAD04AE62}"/>
              </a:ext>
            </a:extLst>
          </p:cNvPr>
          <p:cNvGrpSpPr/>
          <p:nvPr/>
        </p:nvGrpSpPr>
        <p:grpSpPr>
          <a:xfrm>
            <a:off x="599659" y="2649480"/>
            <a:ext cx="7944682" cy="2030320"/>
            <a:chOff x="1444626" y="6345473"/>
            <a:chExt cx="15889364" cy="4060637"/>
          </a:xfrm>
        </p:grpSpPr>
        <p:sp>
          <p:nvSpPr>
            <p:cNvPr id="12" name="Rectangle: Rounded Corners 11">
              <a:extLst>
                <a:ext uri="{FF2B5EF4-FFF2-40B4-BE49-F238E27FC236}">
                  <a16:creationId xmlns:a16="http://schemas.microsoft.com/office/drawing/2014/main" id="{7290CE85-0DA6-B5CD-BB1B-569C0D286C51}"/>
                </a:ext>
              </a:extLst>
            </p:cNvPr>
            <p:cNvSpPr/>
            <p:nvPr/>
          </p:nvSpPr>
          <p:spPr>
            <a:xfrm>
              <a:off x="6166048" y="6345473"/>
              <a:ext cx="6446520" cy="1042795"/>
            </a:xfrm>
            <a:prstGeom prst="roundRect">
              <a:avLst/>
            </a:prstGeom>
            <a:solidFill>
              <a:schemeClr val="bg1">
                <a:lumMod val="60000"/>
                <a:lumOff val="40000"/>
              </a:schemeClr>
            </a:solidFill>
            <a:ln>
              <a:solidFill>
                <a:schemeClr val="bg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THẢO LUẬN NHÓM ĐÔI</a:t>
              </a:r>
            </a:p>
          </p:txBody>
        </p:sp>
        <p:sp>
          <p:nvSpPr>
            <p:cNvPr id="9" name="TextBox 8">
              <a:extLst>
                <a:ext uri="{FF2B5EF4-FFF2-40B4-BE49-F238E27FC236}">
                  <a16:creationId xmlns:a16="http://schemas.microsoft.com/office/drawing/2014/main" id="{7F5DF2C6-8CA0-C569-E87D-E7B74FB988C1}"/>
                </a:ext>
              </a:extLst>
            </p:cNvPr>
            <p:cNvSpPr txBox="1"/>
            <p:nvPr/>
          </p:nvSpPr>
          <p:spPr>
            <a:xfrm>
              <a:off x="1444626" y="7565462"/>
              <a:ext cx="15889364" cy="2840648"/>
            </a:xfrm>
            <a:prstGeom prst="rect">
              <a:avLst/>
            </a:prstGeom>
            <a:noFill/>
          </p:spPr>
          <p:txBody>
            <a:bodyPr wrap="square">
              <a:spAutoFit/>
            </a:bodyPr>
            <a:lstStyle/>
            <a:p>
              <a:pPr algn="just">
                <a:lnSpc>
                  <a:spcPct val="150000"/>
                </a:lnSpc>
              </a:pPr>
              <a:r>
                <a:rPr lang="vi-VN" sz="2000" dirty="0">
                  <a:effectLst/>
                  <a:latin typeface="Arial" panose="020B0604020202020204" pitchFamily="34" charset="0"/>
                  <a:ea typeface="Calibri" panose="020F0502020204030204" pitchFamily="34" charset="0"/>
                  <a:cs typeface="Arial" panose="020B0604020202020204" pitchFamily="34" charset="0"/>
                </a:rPr>
                <a:t>2. Hãy trao đổi với bạn và cho biết tại sao khi khám bệnh, bác sĩ thường hỏi bệnh nhân về thói quen ăn, uống, sinh hoạt, thuốc đang sử dụng, những bệnh đã từng mắc phải,…</a:t>
              </a:r>
              <a:endParaRPr lang="vi-VN" sz="2000" dirty="0">
                <a:effectLst/>
                <a:latin typeface="Arial" panose="020B0604020202020204" pitchFamily="34" charset="0"/>
                <a:cs typeface="Arial" panose="020B0604020202020204" pitchFamily="34" charset="0"/>
              </a:endParaRPr>
            </a:p>
          </p:txBody>
        </p:sp>
      </p:grpSp>
      <p:sp>
        <p:nvSpPr>
          <p:cNvPr id="5" name="Freeform 15">
            <a:extLst>
              <a:ext uri="{FF2B5EF4-FFF2-40B4-BE49-F238E27FC236}">
                <a16:creationId xmlns:a16="http://schemas.microsoft.com/office/drawing/2014/main" id="{11C340B1-A440-03FF-ACF7-4CA17594CFB1}"/>
              </a:ext>
            </a:extLst>
          </p:cNvPr>
          <p:cNvSpPr/>
          <p:nvPr/>
        </p:nvSpPr>
        <p:spPr>
          <a:xfrm>
            <a:off x="3832209" y="1263022"/>
            <a:ext cx="1479582" cy="1239767"/>
          </a:xfrm>
          <a:custGeom>
            <a:avLst/>
            <a:gdLst/>
            <a:ahLst/>
            <a:cxnLst/>
            <a:rect l="l" t="t" r="r" b="b"/>
            <a:pathLst>
              <a:path w="1648523" h="1381325">
                <a:moveTo>
                  <a:pt x="0" y="0"/>
                </a:moveTo>
                <a:lnTo>
                  <a:pt x="1648523" y="0"/>
                </a:lnTo>
                <a:lnTo>
                  <a:pt x="1648523" y="1381325"/>
                </a:lnTo>
                <a:lnTo>
                  <a:pt x="0" y="1381325"/>
                </a:lnTo>
                <a:lnTo>
                  <a:pt x="0" y="0"/>
                </a:lnTo>
                <a:close/>
              </a:path>
            </a:pathLst>
          </a:custGeom>
          <a:blipFill>
            <a:blip r:embed="rId3"/>
            <a:stretch>
              <a:fillRect/>
            </a:stretch>
          </a:blipFill>
        </p:spPr>
      </p:sp>
    </p:spTree>
    <p:extLst>
      <p:ext uri="{BB962C8B-B14F-4D97-AF65-F5344CB8AC3E}">
        <p14:creationId xmlns:p14="http://schemas.microsoft.com/office/powerpoint/2010/main" val="35178988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16" name="Google Shape;451;p9">
            <a:extLst>
              <a:ext uri="{FF2B5EF4-FFF2-40B4-BE49-F238E27FC236}">
                <a16:creationId xmlns:a16="http://schemas.microsoft.com/office/drawing/2014/main" id="{A1502995-D8E8-C320-B7F9-7FBAC291DD62}"/>
              </a:ext>
            </a:extLst>
          </p:cNvPr>
          <p:cNvSpPr/>
          <p:nvPr/>
        </p:nvSpPr>
        <p:spPr>
          <a:xfrm>
            <a:off x="4578830" y="2814176"/>
            <a:ext cx="4038137" cy="1920477"/>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algn="just">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Những thông tin từ bệnh nhân là cần thiết với bác sĩ vì chúng giúp bác sĩ xác định được đúng bệnh, quyết định cách chữa bệnh hiệu quả.</a:t>
            </a:r>
            <a:endParaRPr lang="vi-VN" sz="1800" dirty="0">
              <a:effectLst/>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B34AFD2B-D27D-94CA-9483-AD46A0BF5619}"/>
              </a:ext>
            </a:extLst>
          </p:cNvPr>
          <p:cNvGrpSpPr/>
          <p:nvPr/>
        </p:nvGrpSpPr>
        <p:grpSpPr>
          <a:xfrm>
            <a:off x="527031" y="1386122"/>
            <a:ext cx="3854008" cy="2927087"/>
            <a:chOff x="374605" y="967159"/>
            <a:chExt cx="3854008" cy="2927087"/>
          </a:xfrm>
        </p:grpSpPr>
        <p:pic>
          <p:nvPicPr>
            <p:cNvPr id="433" name="Google Shape;433;p8"/>
            <p:cNvPicPr preferRelativeResize="0"/>
            <p:nvPr/>
          </p:nvPicPr>
          <p:blipFill rotWithShape="1">
            <a:blip r:embed="rId3"/>
            <a:srcRect l="1129" r="1129"/>
            <a:stretch/>
          </p:blipFill>
          <p:spPr>
            <a:xfrm>
              <a:off x="374607" y="967159"/>
              <a:ext cx="3854006" cy="2568522"/>
            </a:xfrm>
            <a:prstGeom prst="rect">
              <a:avLst/>
            </a:prstGeom>
            <a:noFill/>
            <a:ln>
              <a:solidFill>
                <a:schemeClr val="bg2">
                  <a:lumMod val="75000"/>
                </a:schemeClr>
              </a:solidFill>
            </a:ln>
            <a:effectLst/>
          </p:spPr>
        </p:pic>
        <p:sp>
          <p:nvSpPr>
            <p:cNvPr id="435" name="Google Shape;435;p8"/>
            <p:cNvSpPr txBox="1"/>
            <p:nvPr/>
          </p:nvSpPr>
          <p:spPr>
            <a:xfrm>
              <a:off x="374605" y="3555732"/>
              <a:ext cx="3854006" cy="338514"/>
            </a:xfrm>
            <a:prstGeom prst="rect">
              <a:avLst/>
            </a:prstGeom>
            <a:solidFill>
              <a:schemeClr val="accent5"/>
            </a:solidFill>
            <a:ln>
              <a:noFill/>
            </a:ln>
          </p:spPr>
          <p:txBody>
            <a:bodyPr spcFirstLastPara="1" wrap="square" lIns="91425" tIns="45700" rIns="91425" bIns="45700" anchor="t" anchorCtr="0">
              <a:spAutoFit/>
            </a:bodyPr>
            <a:lstStyle/>
            <a:p>
              <a:r>
                <a:rPr lang="vi-VN" sz="1600" dirty="0"/>
                <a:t>Bác sĩ khám, chữa bệnh cho bệnh nhân</a:t>
              </a:r>
            </a:p>
          </p:txBody>
        </p:sp>
      </p:grpSp>
      <p:sp>
        <p:nvSpPr>
          <p:cNvPr id="443" name="Google Shape;443;p8"/>
          <p:cNvSpPr/>
          <p:nvPr/>
        </p:nvSpPr>
        <p:spPr>
          <a:xfrm>
            <a:off x="6432798" y="2255519"/>
            <a:ext cx="330200" cy="415481"/>
          </a:xfrm>
          <a:prstGeom prst="downArrow">
            <a:avLst>
              <a:gd name="adj1" fmla="val 45385"/>
              <a:gd name="adj2" fmla="val 47692"/>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b="0" i="0" u="none" strike="noStrike" cap="none">
              <a:solidFill>
                <a:schemeClr val="lt1"/>
              </a:solidFill>
              <a:latin typeface="Arial" panose="020B0604020202020204" pitchFamily="34" charset="0"/>
              <a:cs typeface="Arial" panose="020B0604020202020204" pitchFamily="34" charset="0"/>
              <a:sym typeface="Arial"/>
            </a:endParaRPr>
          </a:p>
        </p:txBody>
      </p:sp>
      <p:sp>
        <p:nvSpPr>
          <p:cNvPr id="10" name="Title 9">
            <a:extLst>
              <a:ext uri="{FF2B5EF4-FFF2-40B4-BE49-F238E27FC236}">
                <a16:creationId xmlns:a16="http://schemas.microsoft.com/office/drawing/2014/main" id="{05A2296A-4FEE-2EE8-42F3-08ECFF68E8DA}"/>
              </a:ext>
            </a:extLst>
          </p:cNvPr>
          <p:cNvSpPr>
            <a:spLocks noGrp="1"/>
          </p:cNvSpPr>
          <p:nvPr>
            <p:ph type="title" idx="8"/>
          </p:nvPr>
        </p:nvSpPr>
        <p:spPr>
          <a:xfrm>
            <a:off x="522287" y="522433"/>
            <a:ext cx="7717500" cy="572700"/>
          </a:xfrm>
        </p:spPr>
        <p:txBody>
          <a:bodyPr/>
          <a:lstStyle/>
          <a:p>
            <a:r>
              <a:rPr lang="vi-VN" sz="2400" b="1" dirty="0">
                <a:solidFill>
                  <a:schemeClr val="accent3">
                    <a:lumMod val="50000"/>
                  </a:schemeClr>
                </a:solidFill>
                <a:latin typeface="Arial" panose="020B0604020202020204" pitchFamily="34" charset="0"/>
                <a:cs typeface="Arial" panose="020B0604020202020204" pitchFamily="34" charset="0"/>
              </a:rPr>
              <a:t>Gợi ý trả lời câu 2</a:t>
            </a:r>
          </a:p>
        </p:txBody>
      </p:sp>
      <p:sp>
        <p:nvSpPr>
          <p:cNvPr id="17" name="Google Shape;451;p9">
            <a:extLst>
              <a:ext uri="{FF2B5EF4-FFF2-40B4-BE49-F238E27FC236}">
                <a16:creationId xmlns:a16="http://schemas.microsoft.com/office/drawing/2014/main" id="{7CB09CCB-C0A1-644E-BC7F-12B8192BF8AB}"/>
              </a:ext>
            </a:extLst>
          </p:cNvPr>
          <p:cNvSpPr/>
          <p:nvPr/>
        </p:nvSpPr>
        <p:spPr>
          <a:xfrm>
            <a:off x="4578830" y="659901"/>
            <a:ext cx="4038138" cy="1452443"/>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algn="just">
              <a:lnSpc>
                <a:spcPct val="150000"/>
              </a:lnSpc>
            </a:pPr>
            <a:r>
              <a:rPr lang="vi-VN" sz="1800" dirty="0">
                <a:latin typeface="Arial" panose="020B0604020202020204" pitchFamily="34" charset="0"/>
                <a:ea typeface="Calibri" panose="020F0502020204030204" pitchFamily="34" charset="0"/>
                <a:cs typeface="Arial" panose="020B0604020202020204" pitchFamily="34" charset="0"/>
              </a:rPr>
              <a:t>B</a:t>
            </a:r>
            <a:r>
              <a:rPr lang="vi-VN" sz="1800" dirty="0">
                <a:effectLst/>
                <a:latin typeface="Arial" panose="020B0604020202020204" pitchFamily="34" charset="0"/>
                <a:ea typeface="Calibri" panose="020F0502020204030204" pitchFamily="34" charset="0"/>
                <a:cs typeface="Arial" panose="020B0604020202020204" pitchFamily="34" charset="0"/>
              </a:rPr>
              <a:t>ác sĩ thu thập bằng cách hỏi bệnh nhân về thói quen ăn, uống, sinh hoạt, thuốc đã từng sử dụng,…</a:t>
            </a:r>
            <a:endParaRPr lang="vi-VN" sz="18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3"/>
                                        </p:tgtEl>
                                        <p:attrNameLst>
                                          <p:attrName>style.visibility</p:attrName>
                                        </p:attrNameLst>
                                      </p:cBhvr>
                                      <p:to>
                                        <p:strVal val="visible"/>
                                      </p:to>
                                    </p:set>
                                    <p:animEffect transition="in" filter="fade">
                                      <p:cBhvr>
                                        <p:cTn id="15" dur="500"/>
                                        <p:tgtEl>
                                          <p:spTgt spid="44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60" name="Google Shape;460;p10"/>
          <p:cNvGrpSpPr/>
          <p:nvPr/>
        </p:nvGrpSpPr>
        <p:grpSpPr>
          <a:xfrm flipH="1">
            <a:off x="1761220" y="274192"/>
            <a:ext cx="1206193" cy="1177624"/>
            <a:chOff x="2180273" y="-464800"/>
            <a:chExt cx="1256975" cy="1227203"/>
          </a:xfrm>
        </p:grpSpPr>
        <p:sp>
          <p:nvSpPr>
            <p:cNvPr id="461" name="Google Shape;461;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3" name="Google Shape;463;p10"/>
          <p:cNvGrpSpPr/>
          <p:nvPr/>
        </p:nvGrpSpPr>
        <p:grpSpPr>
          <a:xfrm>
            <a:off x="194080" y="2778765"/>
            <a:ext cx="1475312" cy="1440368"/>
            <a:chOff x="2180273" y="-464800"/>
            <a:chExt cx="1256975" cy="1227203"/>
          </a:xfrm>
        </p:grpSpPr>
        <p:sp>
          <p:nvSpPr>
            <p:cNvPr id="464" name="Google Shape;464;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6" name="Google Shape;466;p10"/>
          <p:cNvGrpSpPr/>
          <p:nvPr/>
        </p:nvGrpSpPr>
        <p:grpSpPr>
          <a:xfrm>
            <a:off x="7792809" y="3180792"/>
            <a:ext cx="1206193" cy="1177624"/>
            <a:chOff x="2180273" y="-464800"/>
            <a:chExt cx="1256975" cy="1227203"/>
          </a:xfrm>
        </p:grpSpPr>
        <p:sp>
          <p:nvSpPr>
            <p:cNvPr id="467" name="Google Shape;467;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9" name="Google Shape;469;p10"/>
          <p:cNvGrpSpPr/>
          <p:nvPr/>
        </p:nvGrpSpPr>
        <p:grpSpPr>
          <a:xfrm>
            <a:off x="7478003" y="729844"/>
            <a:ext cx="784907" cy="155297"/>
            <a:chOff x="7189925" y="928775"/>
            <a:chExt cx="699000" cy="138300"/>
          </a:xfrm>
        </p:grpSpPr>
        <p:sp>
          <p:nvSpPr>
            <p:cNvPr id="470" name="Google Shape;470;p1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4" name="Google Shape;474;p10"/>
          <p:cNvSpPr txBox="1"/>
          <p:nvPr/>
        </p:nvSpPr>
        <p:spPr>
          <a:xfrm>
            <a:off x="1827358" y="1803698"/>
            <a:ext cx="5489281" cy="24006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vi-VN" sz="2000" dirty="0"/>
              <a:t>Việc thu thập, tìm thông tin là rất cần thiết và quan trọng trong giải quyết vấn đề, bởi vì:</a:t>
            </a:r>
          </a:p>
          <a:p>
            <a:pPr marL="342900" marR="0" lvl="0" indent="-342900" algn="just" rtl="0">
              <a:lnSpc>
                <a:spcPct val="150000"/>
              </a:lnSpc>
              <a:spcBef>
                <a:spcPts val="0"/>
              </a:spcBef>
              <a:spcAft>
                <a:spcPts val="0"/>
              </a:spcAft>
              <a:buFontTx/>
              <a:buChar char="-"/>
            </a:pPr>
            <a:r>
              <a:rPr lang="vi-VN" sz="2000" dirty="0"/>
              <a:t>Khi giải quyết vấn đề ta cần ra quyết định.</a:t>
            </a:r>
          </a:p>
          <a:p>
            <a:pPr marL="285750" marR="0" lvl="0" indent="-285750" algn="just" rtl="0">
              <a:lnSpc>
                <a:spcPct val="150000"/>
              </a:lnSpc>
              <a:spcBef>
                <a:spcPts val="0"/>
              </a:spcBef>
              <a:spcAft>
                <a:spcPts val="0"/>
              </a:spcAft>
              <a:buFontTx/>
              <a:buChar char="-"/>
            </a:pPr>
            <a:r>
              <a:rPr lang="vi-VN" sz="2000" dirty="0"/>
              <a:t>Để ra được quyết định ta cần có thông tin.</a:t>
            </a:r>
          </a:p>
          <a:p>
            <a:pPr marL="285750" marR="0" lvl="0" indent="-285750" algn="just" rtl="0">
              <a:lnSpc>
                <a:spcPct val="150000"/>
              </a:lnSpc>
              <a:spcBef>
                <a:spcPts val="0"/>
              </a:spcBef>
              <a:spcAft>
                <a:spcPts val="0"/>
              </a:spcAft>
              <a:buFontTx/>
              <a:buChar char="-"/>
            </a:pPr>
            <a:r>
              <a:rPr lang="vi-VN" sz="2000" dirty="0"/>
              <a:t>Để có thông tin ta cần thu thập, tìm kiếm.</a:t>
            </a:r>
            <a:endParaRPr sz="2000" dirty="0"/>
          </a:p>
        </p:txBody>
      </p:sp>
      <p:sp>
        <p:nvSpPr>
          <p:cNvPr id="4" name="Title 3">
            <a:extLst>
              <a:ext uri="{FF2B5EF4-FFF2-40B4-BE49-F238E27FC236}">
                <a16:creationId xmlns:a16="http://schemas.microsoft.com/office/drawing/2014/main" id="{3D82D0BD-CBF9-AC10-22CB-6061F2ADF45A}"/>
              </a:ext>
            </a:extLst>
          </p:cNvPr>
          <p:cNvSpPr>
            <a:spLocks noGrp="1"/>
          </p:cNvSpPr>
          <p:nvPr>
            <p:ph type="title"/>
          </p:nvPr>
        </p:nvSpPr>
        <p:spPr>
          <a:xfrm>
            <a:off x="1735949" y="1099931"/>
            <a:ext cx="5672100" cy="703767"/>
          </a:xfrm>
        </p:spPr>
        <p:txBody>
          <a:bodyPr anchor="ctr"/>
          <a:lstStyle/>
          <a:p>
            <a:r>
              <a:rPr lang="vi-VN" sz="2800" b="1" dirty="0">
                <a:solidFill>
                  <a:schemeClr val="accent3">
                    <a:lumMod val="50000"/>
                  </a:schemeClr>
                </a:solidFill>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74"/>
                                        </p:tgtEl>
                                        <p:attrNameLst>
                                          <p:attrName>style.visibility</p:attrName>
                                        </p:attrNameLst>
                                      </p:cBhvr>
                                      <p:to>
                                        <p:strVal val="visible"/>
                                      </p:to>
                                    </p:set>
                                    <p:anim calcmode="lin" valueType="num">
                                      <p:cBhvr additive="base">
                                        <p:cTn id="7" dur="500"/>
                                        <p:tgtEl>
                                          <p:spTgt spid="474"/>
                                        </p:tgtEl>
                                        <p:attrNameLst>
                                          <p:attrName>ppt_w</p:attrName>
                                        </p:attrNameLst>
                                      </p:cBhvr>
                                      <p:tavLst>
                                        <p:tav tm="0">
                                          <p:val>
                                            <p:strVal val="0"/>
                                          </p:val>
                                        </p:tav>
                                        <p:tav tm="100000">
                                          <p:val>
                                            <p:strVal val="#ppt_w"/>
                                          </p:val>
                                        </p:tav>
                                      </p:tavLst>
                                    </p:anim>
                                    <p:anim calcmode="lin" valueType="num">
                                      <p:cBhvr additive="base">
                                        <p:cTn id="8" dur="500"/>
                                        <p:tgtEl>
                                          <p:spTgt spid="47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501" name="Google Shape;501;p12"/>
          <p:cNvGrpSpPr/>
          <p:nvPr/>
        </p:nvGrpSpPr>
        <p:grpSpPr>
          <a:xfrm>
            <a:off x="2018738" y="1298082"/>
            <a:ext cx="6268012" cy="2745371"/>
            <a:chOff x="1944678" y="839576"/>
            <a:chExt cx="6486225" cy="3464478"/>
          </a:xfrm>
        </p:grpSpPr>
        <p:grpSp>
          <p:nvGrpSpPr>
            <p:cNvPr id="502" name="Google Shape;502;p12"/>
            <p:cNvGrpSpPr/>
            <p:nvPr/>
          </p:nvGrpSpPr>
          <p:grpSpPr>
            <a:xfrm>
              <a:off x="1944678" y="839576"/>
              <a:ext cx="6486225" cy="3464478"/>
              <a:chOff x="716650" y="637800"/>
              <a:chExt cx="7714350" cy="3867900"/>
            </a:xfrm>
          </p:grpSpPr>
          <p:sp>
            <p:nvSpPr>
              <p:cNvPr id="503" name="Google Shape;503;p12"/>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12"/>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5" name="Google Shape;505;p12"/>
            <p:cNvGrpSpPr/>
            <p:nvPr/>
          </p:nvGrpSpPr>
          <p:grpSpPr>
            <a:xfrm>
              <a:off x="7636525" y="920633"/>
              <a:ext cx="699000" cy="138300"/>
              <a:chOff x="7189925" y="928775"/>
              <a:chExt cx="699000" cy="138300"/>
            </a:xfrm>
          </p:grpSpPr>
          <p:sp>
            <p:nvSpPr>
              <p:cNvPr id="506" name="Google Shape;506;p12"/>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12"/>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12"/>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09" name="Google Shape;509;p12"/>
          <p:cNvGrpSpPr/>
          <p:nvPr/>
        </p:nvGrpSpPr>
        <p:grpSpPr>
          <a:xfrm>
            <a:off x="836210" y="323674"/>
            <a:ext cx="1417663" cy="1407212"/>
            <a:chOff x="716597" y="637800"/>
            <a:chExt cx="7714403" cy="1734906"/>
          </a:xfrm>
        </p:grpSpPr>
        <p:sp>
          <p:nvSpPr>
            <p:cNvPr id="510" name="Google Shape;510;p12"/>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12"/>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2" name="Google Shape;512;p12"/>
          <p:cNvSpPr txBox="1">
            <a:spLocks noGrp="1"/>
          </p:cNvSpPr>
          <p:nvPr>
            <p:ph type="ctrTitle"/>
          </p:nvPr>
        </p:nvSpPr>
        <p:spPr>
          <a:xfrm>
            <a:off x="2592062" y="1912264"/>
            <a:ext cx="5120998" cy="1635932"/>
          </a:xfrm>
          <a:prstGeom prst="rect">
            <a:avLst/>
          </a:prstGeom>
          <a:noFill/>
          <a:ln>
            <a:noFill/>
          </a:ln>
        </p:spPr>
        <p:txBody>
          <a:bodyPr spcFirstLastPara="1" wrap="square" lIns="91425" tIns="91425" rIns="91425" bIns="91425" anchor="ctr" anchorCtr="0">
            <a:noAutofit/>
          </a:bodyPr>
          <a:lstStyle/>
          <a:p>
            <a:pPr>
              <a:lnSpc>
                <a:spcPct val="150000"/>
              </a:lnSpc>
            </a:pPr>
            <a:r>
              <a:rPr lang="vi-VN" sz="36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TÌM, LỰA CHỌN THÔNG TIN PHÙ HỢP</a:t>
            </a:r>
            <a:endParaRPr lang="vi-VN" sz="3600" dirty="0">
              <a:solidFill>
                <a:schemeClr val="accent6">
                  <a:lumMod val="50000"/>
                </a:schemeClr>
              </a:solidFill>
              <a:effectLst/>
              <a:latin typeface="Arial" panose="020B0604020202020204" pitchFamily="34" charset="0"/>
              <a:cs typeface="Arial" panose="020B0604020202020204" pitchFamily="34" charset="0"/>
            </a:endParaRPr>
          </a:p>
        </p:txBody>
      </p:sp>
      <p:sp>
        <p:nvSpPr>
          <p:cNvPr id="513" name="Google Shape;513;p12"/>
          <p:cNvSpPr txBox="1">
            <a:spLocks noGrp="1"/>
          </p:cNvSpPr>
          <p:nvPr>
            <p:ph type="title" idx="2"/>
          </p:nvPr>
        </p:nvSpPr>
        <p:spPr>
          <a:xfrm>
            <a:off x="1058917" y="630778"/>
            <a:ext cx="982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a:latin typeface="Arial"/>
                <a:ea typeface="Arial"/>
                <a:cs typeface="Arial"/>
                <a:sym typeface="Arial"/>
              </a:rPr>
              <a:t>02</a:t>
            </a:r>
            <a:endParaRPr b="1">
              <a:latin typeface="Arial"/>
              <a:ea typeface="Arial"/>
              <a:cs typeface="Arial"/>
              <a:sym typeface="Arial"/>
            </a:endParaRPr>
          </a:p>
        </p:txBody>
      </p:sp>
      <p:grpSp>
        <p:nvGrpSpPr>
          <p:cNvPr id="514" name="Google Shape;514;p12"/>
          <p:cNvGrpSpPr/>
          <p:nvPr/>
        </p:nvGrpSpPr>
        <p:grpSpPr>
          <a:xfrm>
            <a:off x="1471289" y="395571"/>
            <a:ext cx="699000" cy="138300"/>
            <a:chOff x="7189925" y="928775"/>
            <a:chExt cx="699000" cy="138300"/>
          </a:xfrm>
        </p:grpSpPr>
        <p:sp>
          <p:nvSpPr>
            <p:cNvPr id="515" name="Google Shape;515;p12"/>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12"/>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12"/>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8" name="Google Shape;518;p12"/>
          <p:cNvGrpSpPr/>
          <p:nvPr/>
        </p:nvGrpSpPr>
        <p:grpSpPr>
          <a:xfrm rot="-2700000" flipH="1">
            <a:off x="1834827" y="3167379"/>
            <a:ext cx="1020232" cy="1515270"/>
            <a:chOff x="1801400" y="1717721"/>
            <a:chExt cx="613189" cy="910721"/>
          </a:xfrm>
        </p:grpSpPr>
        <p:sp>
          <p:nvSpPr>
            <p:cNvPr id="519" name="Google Shape;519;p12"/>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12"/>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12"/>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12"/>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3" name="Google Shape;523;p12"/>
          <p:cNvGrpSpPr/>
          <p:nvPr/>
        </p:nvGrpSpPr>
        <p:grpSpPr>
          <a:xfrm flipH="1">
            <a:off x="6953797" y="3336203"/>
            <a:ext cx="1206193" cy="1177624"/>
            <a:chOff x="2180273" y="-464800"/>
            <a:chExt cx="1256975" cy="1227203"/>
          </a:xfrm>
        </p:grpSpPr>
        <p:sp>
          <p:nvSpPr>
            <p:cNvPr id="524" name="Google Shape;524;p1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1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6" name="Google Shape;526;p12"/>
          <p:cNvSpPr/>
          <p:nvPr/>
        </p:nvSpPr>
        <p:spPr>
          <a:xfrm>
            <a:off x="1448508" y="213713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7" name="Google Shape;527;p12"/>
          <p:cNvGrpSpPr/>
          <p:nvPr/>
        </p:nvGrpSpPr>
        <p:grpSpPr>
          <a:xfrm>
            <a:off x="6502158" y="929639"/>
            <a:ext cx="903278" cy="881883"/>
            <a:chOff x="2180273" y="-464800"/>
            <a:chExt cx="1256975" cy="1227203"/>
          </a:xfrm>
        </p:grpSpPr>
        <p:sp>
          <p:nvSpPr>
            <p:cNvPr id="528" name="Google Shape;528;p1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1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10" name="Title 9">
            <a:extLst>
              <a:ext uri="{FF2B5EF4-FFF2-40B4-BE49-F238E27FC236}">
                <a16:creationId xmlns:a16="http://schemas.microsoft.com/office/drawing/2014/main" id="{DF9C18A3-648E-EDF8-420A-3656633E7135}"/>
              </a:ext>
            </a:extLst>
          </p:cNvPr>
          <p:cNvSpPr>
            <a:spLocks noGrp="1"/>
          </p:cNvSpPr>
          <p:nvPr>
            <p:ph type="title" idx="8"/>
          </p:nvPr>
        </p:nvSpPr>
        <p:spPr>
          <a:xfrm>
            <a:off x="713275" y="523539"/>
            <a:ext cx="7717500" cy="572700"/>
          </a:xfrm>
        </p:spPr>
        <p:txBody>
          <a:bodyPr/>
          <a:lstStyle/>
          <a:p>
            <a:r>
              <a:rPr lang="en-US" sz="2400" b="1" dirty="0">
                <a:solidFill>
                  <a:schemeClr val="accent6">
                    <a:lumMod val="50000"/>
                  </a:schemeClr>
                </a:solidFill>
                <a:latin typeface="Arial" panose="020B0604020202020204" pitchFamily="34" charset="0"/>
                <a:cs typeface="Arial" panose="020B0604020202020204" pitchFamily="34" charset="0"/>
              </a:rPr>
              <a:t>Quan </a:t>
            </a:r>
            <a:r>
              <a:rPr lang="vi-VN" sz="2400" b="1" dirty="0">
                <a:solidFill>
                  <a:schemeClr val="accent6">
                    <a:lumMod val="50000"/>
                  </a:schemeClr>
                </a:solidFill>
                <a:latin typeface="Arial" panose="020B0604020202020204" pitchFamily="34" charset="0"/>
                <a:cs typeface="Arial" panose="020B0604020202020204" pitchFamily="34" charset="0"/>
              </a:rPr>
              <a:t>sát thông tin SGK tr.12 và cho biết</a:t>
            </a:r>
          </a:p>
        </p:txBody>
      </p:sp>
      <p:grpSp>
        <p:nvGrpSpPr>
          <p:cNvPr id="2" name="Google Shape;247;p3">
            <a:extLst>
              <a:ext uri="{FF2B5EF4-FFF2-40B4-BE49-F238E27FC236}">
                <a16:creationId xmlns:a16="http://schemas.microsoft.com/office/drawing/2014/main" id="{CEDEDC8D-22D2-4948-58F8-647C528C01A5}"/>
              </a:ext>
            </a:extLst>
          </p:cNvPr>
          <p:cNvGrpSpPr/>
          <p:nvPr/>
        </p:nvGrpSpPr>
        <p:grpSpPr>
          <a:xfrm>
            <a:off x="4288272" y="1285770"/>
            <a:ext cx="4032145" cy="3128574"/>
            <a:chOff x="406336" y="117412"/>
            <a:chExt cx="4032145" cy="3128574"/>
          </a:xfrm>
        </p:grpSpPr>
        <p:grpSp>
          <p:nvGrpSpPr>
            <p:cNvPr id="3" name="Google Shape;248;p3">
              <a:extLst>
                <a:ext uri="{FF2B5EF4-FFF2-40B4-BE49-F238E27FC236}">
                  <a16:creationId xmlns:a16="http://schemas.microsoft.com/office/drawing/2014/main" id="{CDE65027-86E9-4343-15DA-7BEA4D25D38F}"/>
                </a:ext>
              </a:extLst>
            </p:cNvPr>
            <p:cNvGrpSpPr/>
            <p:nvPr/>
          </p:nvGrpSpPr>
          <p:grpSpPr>
            <a:xfrm>
              <a:off x="733268" y="469494"/>
              <a:ext cx="3705213" cy="2776492"/>
              <a:chOff x="716850" y="1864737"/>
              <a:chExt cx="1025598" cy="1571063"/>
            </a:xfrm>
          </p:grpSpPr>
          <p:sp>
            <p:nvSpPr>
              <p:cNvPr id="5" name="Google Shape;249;p3">
                <a:extLst>
                  <a:ext uri="{FF2B5EF4-FFF2-40B4-BE49-F238E27FC236}">
                    <a16:creationId xmlns:a16="http://schemas.microsoft.com/office/drawing/2014/main" id="{CBDE8267-3EED-DA42-8EB8-72B592AF869A}"/>
                  </a:ext>
                </a:extLst>
              </p:cNvPr>
              <p:cNvSpPr/>
              <p:nvPr/>
            </p:nvSpPr>
            <p:spPr>
              <a:xfrm>
                <a:off x="716850" y="1864738"/>
                <a:ext cx="1025598" cy="1571062"/>
              </a:xfrm>
              <a:prstGeom prst="roundRect">
                <a:avLst>
                  <a:gd name="adj" fmla="val 16667"/>
                </a:avLst>
              </a:prstGeom>
              <a:solidFill>
                <a:schemeClr val="accent1"/>
              </a:solidFill>
              <a:ln w="228600" cap="flat" cmpd="sng">
                <a:solidFill>
                  <a:schemeClr val="accent4"/>
                </a:solidFill>
                <a:prstDash val="solid"/>
                <a:round/>
                <a:headEnd type="none" w="sm" len="sm"/>
                <a:tailEnd type="none" w="sm" len="sm"/>
              </a:ln>
              <a:effectLst>
                <a:outerShdw dist="76200" dir="3420000" algn="bl" rotWithShape="0">
                  <a:schemeClr val="lt1">
                    <a:alpha val="25882"/>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Fredoka"/>
                  <a:ea typeface="Fredoka"/>
                  <a:cs typeface="Fredoka"/>
                  <a:sym typeface="Fredoka"/>
                </a:endParaRPr>
              </a:p>
            </p:txBody>
          </p:sp>
          <p:sp>
            <p:nvSpPr>
              <p:cNvPr id="6" name="Google Shape;250;p3">
                <a:extLst>
                  <a:ext uri="{FF2B5EF4-FFF2-40B4-BE49-F238E27FC236}">
                    <a16:creationId xmlns:a16="http://schemas.microsoft.com/office/drawing/2014/main" id="{67C85014-ECFD-98E7-9BEC-DC76D7AE919D}"/>
                  </a:ext>
                </a:extLst>
              </p:cNvPr>
              <p:cNvSpPr/>
              <p:nvPr/>
            </p:nvSpPr>
            <p:spPr>
              <a:xfrm>
                <a:off x="716850" y="1864737"/>
                <a:ext cx="1025598" cy="1571063"/>
              </a:xfrm>
              <a:prstGeom prst="roundRect">
                <a:avLst>
                  <a:gd name="adj" fmla="val 16667"/>
                </a:avLst>
              </a:prstGeom>
              <a:solidFill>
                <a:srgbClr val="FFF3D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pPr>
                <a:r>
                  <a:rPr lang="en-US" sz="2400" b="1" i="1" u="none" strike="noStrike" cap="none" dirty="0">
                    <a:solidFill>
                      <a:schemeClr val="accent3">
                        <a:lumMod val="50000"/>
                      </a:schemeClr>
                    </a:solidFill>
                    <a:latin typeface="Arial" panose="020B0604020202020204" pitchFamily="34" charset="0"/>
                    <a:cs typeface="Arial" panose="020B0604020202020204" pitchFamily="34" charset="0"/>
                    <a:sym typeface="Arial"/>
                  </a:rPr>
                  <a:t> </a:t>
                </a:r>
                <a:r>
                  <a:rPr lang="en-US" sz="2400" b="1" u="none" strike="noStrike" cap="none" dirty="0">
                    <a:solidFill>
                      <a:schemeClr val="accent3">
                        <a:lumMod val="50000"/>
                      </a:schemeClr>
                    </a:solidFill>
                    <a:latin typeface="Arial" panose="020B0604020202020204" pitchFamily="34" charset="0"/>
                    <a:cs typeface="Arial" panose="020B0604020202020204" pitchFamily="34" charset="0"/>
                    <a:sym typeface="Arial"/>
                  </a:rPr>
                  <a:t>THẢO LUẬN NHÓM</a:t>
                </a:r>
              </a:p>
              <a:p>
                <a:pPr algn="ctr">
                  <a:lnSpc>
                    <a:spcPct val="150000"/>
                  </a:lnSpc>
                </a:pPr>
                <a:r>
                  <a:rPr lang="vi-VN" sz="2000" dirty="0">
                    <a:effectLst/>
                    <a:latin typeface="Arial" panose="020B0604020202020204" pitchFamily="34" charset="0"/>
                    <a:ea typeface="Calibri" panose="020F0502020204030204" pitchFamily="34" charset="0"/>
                    <a:cs typeface="Arial" panose="020B0604020202020204" pitchFamily="34" charset="0"/>
                  </a:rPr>
                  <a:t>Tại sao em cần xác định rõ vấn đề cần giải quyết trước khi thực hiện tìm thông tin?</a:t>
                </a:r>
                <a:endParaRPr lang="vi-VN" sz="2000" dirty="0">
                  <a:effectLst/>
                  <a:latin typeface="Arial" panose="020B0604020202020204" pitchFamily="34" charset="0"/>
                  <a:cs typeface="Arial" panose="020B0604020202020204" pitchFamily="34" charset="0"/>
                </a:endParaRPr>
              </a:p>
            </p:txBody>
          </p:sp>
        </p:grpSp>
        <p:pic>
          <p:nvPicPr>
            <p:cNvPr id="4" name="Google Shape;251;p3">
              <a:extLst>
                <a:ext uri="{FF2B5EF4-FFF2-40B4-BE49-F238E27FC236}">
                  <a16:creationId xmlns:a16="http://schemas.microsoft.com/office/drawing/2014/main" id="{B697230D-0101-2818-58FF-F2027D76B7C5}"/>
                </a:ext>
              </a:extLst>
            </p:cNvPr>
            <p:cNvPicPr preferRelativeResize="0"/>
            <p:nvPr/>
          </p:nvPicPr>
          <p:blipFill rotWithShape="1">
            <a:blip r:embed="rId3">
              <a:alphaModFix/>
            </a:blip>
            <a:srcRect l="16756" r="16756"/>
            <a:stretch/>
          </p:blipFill>
          <p:spPr>
            <a:xfrm>
              <a:off x="406336" y="117412"/>
              <a:ext cx="653863" cy="950515"/>
            </a:xfrm>
            <a:prstGeom prst="rect">
              <a:avLst/>
            </a:prstGeom>
            <a:noFill/>
            <a:ln>
              <a:noFill/>
            </a:ln>
          </p:spPr>
        </p:pic>
      </p:grpSp>
      <p:sp>
        <p:nvSpPr>
          <p:cNvPr id="17" name="Freeform 36">
            <a:extLst>
              <a:ext uri="{FF2B5EF4-FFF2-40B4-BE49-F238E27FC236}">
                <a16:creationId xmlns:a16="http://schemas.microsoft.com/office/drawing/2014/main" id="{31895CB7-B956-8989-7535-4223E8B3C87E}"/>
              </a:ext>
            </a:extLst>
          </p:cNvPr>
          <p:cNvSpPr/>
          <p:nvPr/>
        </p:nvSpPr>
        <p:spPr>
          <a:xfrm>
            <a:off x="1477497" y="1748731"/>
            <a:ext cx="2425846" cy="3394769"/>
          </a:xfrm>
          <a:custGeom>
            <a:avLst/>
            <a:gdLst/>
            <a:ahLst/>
            <a:cxnLst/>
            <a:rect l="l" t="t" r="r" b="b"/>
            <a:pathLst>
              <a:path w="981897" h="1374083">
                <a:moveTo>
                  <a:pt x="0" y="0"/>
                </a:moveTo>
                <a:lnTo>
                  <a:pt x="981897" y="0"/>
                </a:lnTo>
                <a:lnTo>
                  <a:pt x="981897" y="1374083"/>
                </a:lnTo>
                <a:lnTo>
                  <a:pt x="0" y="1374083"/>
                </a:lnTo>
                <a:lnTo>
                  <a:pt x="0" y="0"/>
                </a:lnTo>
                <a:close/>
              </a:path>
            </a:pathLst>
          </a:custGeom>
          <a:blipFill>
            <a:blip r:embed="rId4"/>
            <a:stretch>
              <a:fillRect/>
            </a:stretch>
          </a:blipFill>
        </p:spPr>
      </p:sp>
    </p:spTree>
    <p:extLst>
      <p:ext uri="{BB962C8B-B14F-4D97-AF65-F5344CB8AC3E}">
        <p14:creationId xmlns:p14="http://schemas.microsoft.com/office/powerpoint/2010/main" val="41136651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
          <p:cNvSpPr/>
          <p:nvPr/>
        </p:nvSpPr>
        <p:spPr>
          <a:xfrm>
            <a:off x="472190" y="934023"/>
            <a:ext cx="8199620" cy="3955478"/>
          </a:xfrm>
          <a:prstGeom prst="rect">
            <a:avLst/>
          </a:prstGeom>
          <a:solidFill>
            <a:schemeClr val="accent5"/>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3" name="Title 2">
            <a:extLst>
              <a:ext uri="{FF2B5EF4-FFF2-40B4-BE49-F238E27FC236}">
                <a16:creationId xmlns:a16="http://schemas.microsoft.com/office/drawing/2014/main" id="{6D6D2183-6959-D213-5F5E-2E5FBFBE6381}"/>
              </a:ext>
            </a:extLst>
          </p:cNvPr>
          <p:cNvSpPr>
            <a:spLocks noGrp="1"/>
          </p:cNvSpPr>
          <p:nvPr>
            <p:ph type="title"/>
          </p:nvPr>
        </p:nvSpPr>
        <p:spPr>
          <a:xfrm>
            <a:off x="713249" y="260700"/>
            <a:ext cx="7717500" cy="572700"/>
          </a:xfrm>
        </p:spPr>
        <p:txBody>
          <a:bodyPr anchor="ctr"/>
          <a:lstStyle/>
          <a:p>
            <a:pPr algn="ctr"/>
            <a:r>
              <a:rPr lang="vi-VN" b="1" dirty="0">
                <a:solidFill>
                  <a:schemeClr val="accent6">
                    <a:lumMod val="50000"/>
                  </a:schemeClr>
                </a:solidFill>
                <a:latin typeface="Arial" panose="020B0604020202020204" pitchFamily="34" charset="0"/>
                <a:cs typeface="Arial" panose="020B0604020202020204" pitchFamily="34" charset="0"/>
              </a:rPr>
              <a:t>KHỞI ĐỘNG</a:t>
            </a:r>
          </a:p>
        </p:txBody>
      </p:sp>
      <p:sp>
        <p:nvSpPr>
          <p:cNvPr id="231" name="Google Shape;231;p2"/>
          <p:cNvSpPr txBox="1"/>
          <p:nvPr/>
        </p:nvSpPr>
        <p:spPr>
          <a:xfrm>
            <a:off x="713249" y="1746061"/>
            <a:ext cx="3905737" cy="2862282"/>
          </a:xfrm>
          <a:prstGeom prst="rect">
            <a:avLst/>
          </a:prstGeom>
          <a:noFill/>
          <a:ln>
            <a:noFill/>
          </a:ln>
        </p:spPr>
        <p:txBody>
          <a:bodyPr spcFirstLastPara="1" wrap="square" lIns="91425" tIns="45700" rIns="91425" bIns="45700" anchor="t" anchorCtr="0">
            <a:spAutoFit/>
          </a:bodyPr>
          <a:lstStyle/>
          <a:p>
            <a:pPr algn="just">
              <a:lnSpc>
                <a:spcPct val="150000"/>
              </a:lnSpc>
            </a:pPr>
            <a:r>
              <a:rPr lang="vi-VN" sz="2000" dirty="0">
                <a:latin typeface="Arial" panose="020B0604020202020204" pitchFamily="34" charset="0"/>
                <a:cs typeface="Arial" panose="020B0604020202020204" pitchFamily="34" charset="0"/>
              </a:rPr>
              <a:t>An được giao nhiệm vụ làm bài trình chiếu giới thiệu về châu Nam Cực. An chưa có thông tin về lục địa này. Theo em, để hoàn thành nhiệm vụ được giao, An cần phải làm gì?</a:t>
            </a:r>
          </a:p>
        </p:txBody>
      </p:sp>
      <p:pic>
        <p:nvPicPr>
          <p:cNvPr id="7" name="Picture 26">
            <a:extLst>
              <a:ext uri="{FF2B5EF4-FFF2-40B4-BE49-F238E27FC236}">
                <a16:creationId xmlns:a16="http://schemas.microsoft.com/office/drawing/2014/main" id="{E1975D5E-9F5C-9A4A-8E5A-EFA8ECC1DD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61070" y="1092458"/>
            <a:ext cx="715832" cy="552980"/>
          </a:xfrm>
          <a:prstGeom prst="rect">
            <a:avLst/>
          </a:prstGeom>
        </p:spPr>
      </p:pic>
      <p:grpSp>
        <p:nvGrpSpPr>
          <p:cNvPr id="12" name="Group 11">
            <a:extLst>
              <a:ext uri="{FF2B5EF4-FFF2-40B4-BE49-F238E27FC236}">
                <a16:creationId xmlns:a16="http://schemas.microsoft.com/office/drawing/2014/main" id="{0DE99079-CED1-DC6E-CA5B-FAA4E402047F}"/>
              </a:ext>
            </a:extLst>
          </p:cNvPr>
          <p:cNvGrpSpPr/>
          <p:nvPr/>
        </p:nvGrpSpPr>
        <p:grpSpPr>
          <a:xfrm>
            <a:off x="4784392" y="1817339"/>
            <a:ext cx="3646358" cy="2699300"/>
            <a:chOff x="4957996" y="1643340"/>
            <a:chExt cx="3646358" cy="2699300"/>
          </a:xfrm>
        </p:grpSpPr>
        <p:pic>
          <p:nvPicPr>
            <p:cNvPr id="5" name="Picture 4">
              <a:extLst>
                <a:ext uri="{FF2B5EF4-FFF2-40B4-BE49-F238E27FC236}">
                  <a16:creationId xmlns:a16="http://schemas.microsoft.com/office/drawing/2014/main" id="{AB740C3E-A071-8BB0-221D-9DD23AF1337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l="17683"/>
            <a:stretch/>
          </p:blipFill>
          <p:spPr>
            <a:xfrm>
              <a:off x="4957996" y="1643340"/>
              <a:ext cx="3646358" cy="2188845"/>
            </a:xfrm>
            <a:prstGeom prst="rect">
              <a:avLst/>
            </a:prstGeom>
            <a:ln>
              <a:solidFill>
                <a:srgbClr val="00B0F0"/>
              </a:solidFill>
            </a:ln>
          </p:spPr>
        </p:pic>
        <p:sp>
          <p:nvSpPr>
            <p:cNvPr id="11" name="TextBox 10">
              <a:extLst>
                <a:ext uri="{FF2B5EF4-FFF2-40B4-BE49-F238E27FC236}">
                  <a16:creationId xmlns:a16="http://schemas.microsoft.com/office/drawing/2014/main" id="{1B6263D5-A334-F931-B591-C90B66758EB4}"/>
                </a:ext>
              </a:extLst>
            </p:cNvPr>
            <p:cNvSpPr txBox="1"/>
            <p:nvPr/>
          </p:nvSpPr>
          <p:spPr>
            <a:xfrm>
              <a:off x="4957996" y="4004086"/>
              <a:ext cx="3646358" cy="338554"/>
            </a:xfrm>
            <a:prstGeom prst="rect">
              <a:avLst/>
            </a:prstGeom>
            <a:noFill/>
          </p:spPr>
          <p:txBody>
            <a:bodyPr wrap="square" rtlCol="0">
              <a:spAutoFit/>
            </a:bodyPr>
            <a:lstStyle/>
            <a:p>
              <a:pPr algn="ctr"/>
              <a:r>
                <a:rPr lang="vi-VN" sz="1600" i="1" dirty="0"/>
                <a:t>Hình 1. Cần làm gì khi thiếu thông tin?</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blinds(horizontal)">
                                      <p:cBhvr>
                                        <p:cTn id="7" dur="500"/>
                                        <p:tgtEl>
                                          <p:spTgt spid="23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10" name="Title 9">
            <a:extLst>
              <a:ext uri="{FF2B5EF4-FFF2-40B4-BE49-F238E27FC236}">
                <a16:creationId xmlns:a16="http://schemas.microsoft.com/office/drawing/2014/main" id="{D28C38DE-33AB-D7E4-127C-6F5A31A36384}"/>
              </a:ext>
            </a:extLst>
          </p:cNvPr>
          <p:cNvSpPr>
            <a:spLocks noGrp="1"/>
          </p:cNvSpPr>
          <p:nvPr>
            <p:ph type="title" idx="8"/>
          </p:nvPr>
        </p:nvSpPr>
        <p:spPr>
          <a:xfrm>
            <a:off x="713275" y="445025"/>
            <a:ext cx="4491185" cy="572700"/>
          </a:xfrm>
        </p:spPr>
        <p:txBody>
          <a:bodyPr anchor="ctr"/>
          <a:lstStyle/>
          <a:p>
            <a:pPr algn="ctr"/>
            <a:r>
              <a:rPr lang="vi-VN" sz="2600" b="1" dirty="0">
                <a:solidFill>
                  <a:schemeClr val="accent3">
                    <a:lumMod val="50000"/>
                  </a:schemeClr>
                </a:solidFill>
                <a:latin typeface="Arial" panose="020B0604020202020204" pitchFamily="34" charset="0"/>
                <a:cs typeface="Arial" panose="020B0604020202020204" pitchFamily="34" charset="0"/>
              </a:rPr>
              <a:t>Gợi ý trả lời</a:t>
            </a:r>
            <a:endParaRPr lang="vi-VN" sz="2600" dirty="0"/>
          </a:p>
        </p:txBody>
      </p:sp>
      <p:sp>
        <p:nvSpPr>
          <p:cNvPr id="15" name="Google Shape;451;p9">
            <a:extLst>
              <a:ext uri="{FF2B5EF4-FFF2-40B4-BE49-F238E27FC236}">
                <a16:creationId xmlns:a16="http://schemas.microsoft.com/office/drawing/2014/main" id="{D0B69D10-524D-4BE1-F086-EFF37B9618C0}"/>
              </a:ext>
            </a:extLst>
          </p:cNvPr>
          <p:cNvSpPr/>
          <p:nvPr/>
        </p:nvSpPr>
        <p:spPr>
          <a:xfrm>
            <a:off x="816144" y="1269501"/>
            <a:ext cx="4285446" cy="3203439"/>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algn="just">
              <a:lnSpc>
                <a:spcPct val="150000"/>
              </a:lnSpc>
            </a:pPr>
            <a:r>
              <a:rPr lang="vi-VN" sz="2000" dirty="0"/>
              <a:t>Trước khi thực hiện tìm thông tin, ta cần xác định rõ vấn đề vì điều này giúp ta tập trung tìm thông tin liên quan trực tiếp đến vấn đề, xác định được từ khóa phù hợp khi tìm thông tin trên Internet. </a:t>
            </a:r>
          </a:p>
        </p:txBody>
      </p:sp>
      <p:sp>
        <p:nvSpPr>
          <p:cNvPr id="16" name="Freeform 41">
            <a:extLst>
              <a:ext uri="{FF2B5EF4-FFF2-40B4-BE49-F238E27FC236}">
                <a16:creationId xmlns:a16="http://schemas.microsoft.com/office/drawing/2014/main" id="{83244731-E92B-265D-AE07-AD900E34775D}"/>
              </a:ext>
            </a:extLst>
          </p:cNvPr>
          <p:cNvSpPr/>
          <p:nvPr/>
        </p:nvSpPr>
        <p:spPr>
          <a:xfrm flipH="1">
            <a:off x="5547901" y="1478280"/>
            <a:ext cx="2955340" cy="3901440"/>
          </a:xfrm>
          <a:custGeom>
            <a:avLst/>
            <a:gdLst/>
            <a:ahLst/>
            <a:cxnLst/>
            <a:rect l="l" t="t" r="r" b="b"/>
            <a:pathLst>
              <a:path w="1403804" h="1853207">
                <a:moveTo>
                  <a:pt x="0" y="0"/>
                </a:moveTo>
                <a:lnTo>
                  <a:pt x="1403804" y="0"/>
                </a:lnTo>
                <a:lnTo>
                  <a:pt x="1403804" y="1853206"/>
                </a:lnTo>
                <a:lnTo>
                  <a:pt x="0" y="18532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10" name="Title 9">
            <a:extLst>
              <a:ext uri="{FF2B5EF4-FFF2-40B4-BE49-F238E27FC236}">
                <a16:creationId xmlns:a16="http://schemas.microsoft.com/office/drawing/2014/main" id="{77790FE4-20D2-7035-FFD1-F7AEECDC64E4}"/>
              </a:ext>
            </a:extLst>
          </p:cNvPr>
          <p:cNvSpPr>
            <a:spLocks noGrp="1"/>
          </p:cNvSpPr>
          <p:nvPr>
            <p:ph type="title"/>
          </p:nvPr>
        </p:nvSpPr>
        <p:spPr/>
        <p:txBody>
          <a:bodyPr anchor="ctr"/>
          <a:lstStyle/>
          <a:p>
            <a:pPr algn="ctr"/>
            <a:r>
              <a:rPr lang="vi-VN" sz="2400" b="1" dirty="0">
                <a:solidFill>
                  <a:schemeClr val="bg1">
                    <a:lumMod val="75000"/>
                  </a:schemeClr>
                </a:solidFill>
                <a:latin typeface="Arial" panose="020B0604020202020204" pitchFamily="34" charset="0"/>
                <a:cs typeface="Arial" panose="020B0604020202020204" pitchFamily="34" charset="0"/>
              </a:rPr>
              <a:t>THẢO LUẬN NHÓM</a:t>
            </a:r>
          </a:p>
        </p:txBody>
      </p:sp>
      <p:pic>
        <p:nvPicPr>
          <p:cNvPr id="19" name="Picture 42">
            <a:extLst>
              <a:ext uri="{FF2B5EF4-FFF2-40B4-BE49-F238E27FC236}">
                <a16:creationId xmlns:a16="http://schemas.microsoft.com/office/drawing/2014/main" id="{675F1BE1-5E36-7D4D-4B1E-1E34FC289BB5}"/>
              </a:ext>
            </a:extLst>
          </p:cNvPr>
          <p:cNvPicPr>
            <a:picLocks noChangeAspect="1"/>
          </p:cNvPicPr>
          <p:nvPr/>
        </p:nvPicPr>
        <p:blipFill>
          <a:blip r:embed="rId3"/>
          <a:srcRect/>
          <a:stretch>
            <a:fillRect/>
          </a:stretch>
        </p:blipFill>
        <p:spPr>
          <a:xfrm>
            <a:off x="5642009" y="2171700"/>
            <a:ext cx="2933522" cy="3085212"/>
          </a:xfrm>
          <a:prstGeom prst="rect">
            <a:avLst/>
          </a:prstGeom>
        </p:spPr>
      </p:pic>
      <p:grpSp>
        <p:nvGrpSpPr>
          <p:cNvPr id="21" name="Group 20">
            <a:extLst>
              <a:ext uri="{FF2B5EF4-FFF2-40B4-BE49-F238E27FC236}">
                <a16:creationId xmlns:a16="http://schemas.microsoft.com/office/drawing/2014/main" id="{E8BEB655-ABE1-E4D6-4EBF-0EB4E0847C84}"/>
              </a:ext>
            </a:extLst>
          </p:cNvPr>
          <p:cNvGrpSpPr/>
          <p:nvPr/>
        </p:nvGrpSpPr>
        <p:grpSpPr>
          <a:xfrm>
            <a:off x="713250" y="1424940"/>
            <a:ext cx="4026090" cy="2697480"/>
            <a:chOff x="998219" y="1402080"/>
            <a:chExt cx="3673523" cy="2461260"/>
          </a:xfrm>
        </p:grpSpPr>
        <p:sp>
          <p:nvSpPr>
            <p:cNvPr id="20" name="Thought Bubble: Cloud 19">
              <a:extLst>
                <a:ext uri="{FF2B5EF4-FFF2-40B4-BE49-F238E27FC236}">
                  <a16:creationId xmlns:a16="http://schemas.microsoft.com/office/drawing/2014/main" id="{8B486D18-A6A6-ACE9-6224-BC6E287F43DB}"/>
                </a:ext>
              </a:extLst>
            </p:cNvPr>
            <p:cNvSpPr/>
            <p:nvPr/>
          </p:nvSpPr>
          <p:spPr>
            <a:xfrm>
              <a:off x="998219" y="1402080"/>
              <a:ext cx="3673523" cy="2461260"/>
            </a:xfrm>
            <a:prstGeom prst="cloudCallout">
              <a:avLst>
                <a:gd name="adj1" fmla="val 91566"/>
                <a:gd name="adj2" fmla="val 96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204F3CBD-C7E2-C708-3825-E2A596EEF33B}"/>
                </a:ext>
              </a:extLst>
            </p:cNvPr>
            <p:cNvSpPr txBox="1"/>
            <p:nvPr/>
          </p:nvSpPr>
          <p:spPr>
            <a:xfrm>
              <a:off x="1351368" y="1683397"/>
              <a:ext cx="2806148" cy="1717183"/>
            </a:xfrm>
            <a:prstGeom prst="rect">
              <a:avLst/>
            </a:prstGeom>
            <a:noFill/>
          </p:spPr>
          <p:txBody>
            <a:bodyPr wrap="square" anchor="ctr">
              <a:spAutoFit/>
            </a:bodyPr>
            <a:lstStyle/>
            <a:p>
              <a:pPr algn="ctr">
                <a:lnSpc>
                  <a:spcPct val="150000"/>
                </a:lnSpc>
              </a:pPr>
              <a:r>
                <a:rPr lang="vi-VN" sz="2000" dirty="0">
                  <a:effectLst/>
                  <a:latin typeface="Arial" panose="020B0604020202020204" pitchFamily="34" charset="0"/>
                  <a:ea typeface="Calibri" panose="020F0502020204030204" pitchFamily="34" charset="0"/>
                  <a:cs typeface="Arial" panose="020B0604020202020204" pitchFamily="34" charset="0"/>
                </a:rPr>
                <a:t>Em có thể lựa chọn thông tin phù hợp với vấn đề cần giải quyết dựa trên những tiêu chí nào?</a:t>
              </a:r>
              <a:endParaRPr lang="vi-VN" sz="2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164253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10" name="Title 9">
            <a:extLst>
              <a:ext uri="{FF2B5EF4-FFF2-40B4-BE49-F238E27FC236}">
                <a16:creationId xmlns:a16="http://schemas.microsoft.com/office/drawing/2014/main" id="{D28C38DE-33AB-D7E4-127C-6F5A31A36384}"/>
              </a:ext>
            </a:extLst>
          </p:cNvPr>
          <p:cNvSpPr>
            <a:spLocks noGrp="1"/>
          </p:cNvSpPr>
          <p:nvPr>
            <p:ph type="title" idx="8"/>
          </p:nvPr>
        </p:nvSpPr>
        <p:spPr>
          <a:xfrm>
            <a:off x="713275" y="445025"/>
            <a:ext cx="4491185" cy="572700"/>
          </a:xfrm>
        </p:spPr>
        <p:txBody>
          <a:bodyPr anchor="ctr"/>
          <a:lstStyle/>
          <a:p>
            <a:pPr algn="ctr"/>
            <a:r>
              <a:rPr lang="vi-VN" sz="2600" b="1" dirty="0">
                <a:solidFill>
                  <a:schemeClr val="accent3">
                    <a:lumMod val="50000"/>
                  </a:schemeClr>
                </a:solidFill>
                <a:latin typeface="Arial" panose="020B0604020202020204" pitchFamily="34" charset="0"/>
                <a:cs typeface="Arial" panose="020B0604020202020204" pitchFamily="34" charset="0"/>
              </a:rPr>
              <a:t>Gợi ý trả lời</a:t>
            </a:r>
            <a:endParaRPr lang="vi-VN" sz="2600" dirty="0"/>
          </a:p>
        </p:txBody>
      </p:sp>
      <p:sp>
        <p:nvSpPr>
          <p:cNvPr id="15" name="Google Shape;451;p9">
            <a:extLst>
              <a:ext uri="{FF2B5EF4-FFF2-40B4-BE49-F238E27FC236}">
                <a16:creationId xmlns:a16="http://schemas.microsoft.com/office/drawing/2014/main" id="{D0B69D10-524D-4BE1-F086-EFF37B9618C0}"/>
              </a:ext>
            </a:extLst>
          </p:cNvPr>
          <p:cNvSpPr/>
          <p:nvPr/>
        </p:nvSpPr>
        <p:spPr>
          <a:xfrm>
            <a:off x="816144" y="1269501"/>
            <a:ext cx="4285446" cy="3203439"/>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algn="just">
              <a:lnSpc>
                <a:spcPct val="150000"/>
              </a:lnSpc>
            </a:pPr>
            <a:r>
              <a:rPr lang="vi-VN" sz="2000" dirty="0"/>
              <a:t>Tùy thuộc vào vấn đề cần giải quyết, thông tin phù hợp có thể là thông tin giúp trả lời câu hỏi đặt ra, thông tin liên quan nhất, thông tin đảm bảo được tính mới, chính xác, đầy đủ, tin cậy,….</a:t>
            </a:r>
          </a:p>
        </p:txBody>
      </p:sp>
      <p:sp>
        <p:nvSpPr>
          <p:cNvPr id="16" name="Freeform 41">
            <a:extLst>
              <a:ext uri="{FF2B5EF4-FFF2-40B4-BE49-F238E27FC236}">
                <a16:creationId xmlns:a16="http://schemas.microsoft.com/office/drawing/2014/main" id="{83244731-E92B-265D-AE07-AD900E34775D}"/>
              </a:ext>
            </a:extLst>
          </p:cNvPr>
          <p:cNvSpPr/>
          <p:nvPr/>
        </p:nvSpPr>
        <p:spPr>
          <a:xfrm flipH="1">
            <a:off x="5547901" y="1478280"/>
            <a:ext cx="2955340" cy="3901440"/>
          </a:xfrm>
          <a:custGeom>
            <a:avLst/>
            <a:gdLst/>
            <a:ahLst/>
            <a:cxnLst/>
            <a:rect l="l" t="t" r="r" b="b"/>
            <a:pathLst>
              <a:path w="1403804" h="1853207">
                <a:moveTo>
                  <a:pt x="0" y="0"/>
                </a:moveTo>
                <a:lnTo>
                  <a:pt x="1403804" y="0"/>
                </a:lnTo>
                <a:lnTo>
                  <a:pt x="1403804" y="1853206"/>
                </a:lnTo>
                <a:lnTo>
                  <a:pt x="0" y="18532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3558294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10" name="Title 9">
            <a:extLst>
              <a:ext uri="{FF2B5EF4-FFF2-40B4-BE49-F238E27FC236}">
                <a16:creationId xmlns:a16="http://schemas.microsoft.com/office/drawing/2014/main" id="{DF9C18A3-648E-EDF8-420A-3656633E7135}"/>
              </a:ext>
            </a:extLst>
          </p:cNvPr>
          <p:cNvSpPr>
            <a:spLocks noGrp="1"/>
          </p:cNvSpPr>
          <p:nvPr>
            <p:ph type="title"/>
          </p:nvPr>
        </p:nvSpPr>
        <p:spPr>
          <a:xfrm>
            <a:off x="713275" y="650311"/>
            <a:ext cx="7717500" cy="572700"/>
          </a:xfrm>
        </p:spPr>
        <p:txBody>
          <a:bodyPr anchor="ctr"/>
          <a:lstStyle/>
          <a:p>
            <a:pPr algn="ctr"/>
            <a:r>
              <a:rPr lang="vi-VN" sz="2800" b="1" dirty="0">
                <a:solidFill>
                  <a:schemeClr val="accent6">
                    <a:lumMod val="50000"/>
                  </a:schemeClr>
                </a:solidFill>
                <a:latin typeface="Arial" panose="020B0604020202020204" pitchFamily="34" charset="0"/>
                <a:cs typeface="Arial" panose="020B0604020202020204" pitchFamily="34" charset="0"/>
              </a:rPr>
              <a:t>HOẠT ĐỘNG LÀM</a:t>
            </a:r>
          </a:p>
        </p:txBody>
      </p:sp>
      <p:grpSp>
        <p:nvGrpSpPr>
          <p:cNvPr id="7" name="Group 6">
            <a:extLst>
              <a:ext uri="{FF2B5EF4-FFF2-40B4-BE49-F238E27FC236}">
                <a16:creationId xmlns:a16="http://schemas.microsoft.com/office/drawing/2014/main" id="{966BDA27-C825-EF1F-BF31-D5EDAD04AE62}"/>
              </a:ext>
            </a:extLst>
          </p:cNvPr>
          <p:cNvGrpSpPr/>
          <p:nvPr/>
        </p:nvGrpSpPr>
        <p:grpSpPr>
          <a:xfrm>
            <a:off x="960120" y="2923800"/>
            <a:ext cx="7223760" cy="1568656"/>
            <a:chOff x="2165548" y="6345473"/>
            <a:chExt cx="14447520" cy="3137310"/>
          </a:xfrm>
        </p:grpSpPr>
        <p:sp>
          <p:nvSpPr>
            <p:cNvPr id="12" name="Rectangle: Rounded Corners 11">
              <a:extLst>
                <a:ext uri="{FF2B5EF4-FFF2-40B4-BE49-F238E27FC236}">
                  <a16:creationId xmlns:a16="http://schemas.microsoft.com/office/drawing/2014/main" id="{7290CE85-0DA6-B5CD-BB1B-569C0D286C51}"/>
                </a:ext>
              </a:extLst>
            </p:cNvPr>
            <p:cNvSpPr/>
            <p:nvPr/>
          </p:nvSpPr>
          <p:spPr>
            <a:xfrm>
              <a:off x="6166048" y="6345473"/>
              <a:ext cx="6446520" cy="1042795"/>
            </a:xfrm>
            <a:prstGeom prst="roundRect">
              <a:avLst/>
            </a:prstGeom>
            <a:solidFill>
              <a:schemeClr val="bg1">
                <a:lumMod val="60000"/>
                <a:lumOff val="40000"/>
              </a:schemeClr>
            </a:solidFill>
            <a:ln>
              <a:solidFill>
                <a:schemeClr val="bg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THẢO LUẬN NHÓM ĐÔI</a:t>
              </a:r>
            </a:p>
          </p:txBody>
        </p:sp>
        <p:sp>
          <p:nvSpPr>
            <p:cNvPr id="9" name="TextBox 8">
              <a:extLst>
                <a:ext uri="{FF2B5EF4-FFF2-40B4-BE49-F238E27FC236}">
                  <a16:creationId xmlns:a16="http://schemas.microsoft.com/office/drawing/2014/main" id="{7F5DF2C6-8CA0-C569-E87D-E7B74FB988C1}"/>
                </a:ext>
              </a:extLst>
            </p:cNvPr>
            <p:cNvSpPr txBox="1"/>
            <p:nvPr/>
          </p:nvSpPr>
          <p:spPr>
            <a:xfrm>
              <a:off x="2165548" y="7565464"/>
              <a:ext cx="14447520" cy="1917319"/>
            </a:xfrm>
            <a:prstGeom prst="rect">
              <a:avLst/>
            </a:prstGeom>
            <a:noFill/>
          </p:spPr>
          <p:txBody>
            <a:bodyPr wrap="square">
              <a:spAutoFit/>
            </a:bodyPr>
            <a:lstStyle/>
            <a:p>
              <a:pPr algn="just">
                <a:lnSpc>
                  <a:spcPct val="150000"/>
                </a:lnSpc>
              </a:pPr>
              <a:r>
                <a:rPr lang="vi-VN" sz="2000" dirty="0">
                  <a:effectLst/>
                  <a:latin typeface="Arial" panose="020B0604020202020204" pitchFamily="34" charset="0"/>
                  <a:ea typeface="Calibri" panose="020F0502020204030204" pitchFamily="34" charset="0"/>
                  <a:cs typeface="Arial" panose="020B0604020202020204" pitchFamily="34" charset="0"/>
                </a:rPr>
                <a:t>1. Để quyết định mang hoặc không mang áo mưa đi học vào sáng mai, thông tin nào dưới đây là phù hợp nhất? Tại sao?</a:t>
              </a:r>
              <a:endParaRPr lang="vi-VN" sz="2000" dirty="0">
                <a:effectLst/>
                <a:latin typeface="Arial" panose="020B0604020202020204" pitchFamily="34" charset="0"/>
                <a:cs typeface="Arial" panose="020B0604020202020204" pitchFamily="34" charset="0"/>
              </a:endParaRPr>
            </a:p>
          </p:txBody>
        </p:sp>
      </p:grpSp>
      <p:sp>
        <p:nvSpPr>
          <p:cNvPr id="5" name="Freeform 15">
            <a:extLst>
              <a:ext uri="{FF2B5EF4-FFF2-40B4-BE49-F238E27FC236}">
                <a16:creationId xmlns:a16="http://schemas.microsoft.com/office/drawing/2014/main" id="{11C340B1-A440-03FF-ACF7-4CA17594CFB1}"/>
              </a:ext>
            </a:extLst>
          </p:cNvPr>
          <p:cNvSpPr/>
          <p:nvPr/>
        </p:nvSpPr>
        <p:spPr>
          <a:xfrm>
            <a:off x="3779520" y="1453522"/>
            <a:ext cx="1584960" cy="1282057"/>
          </a:xfrm>
          <a:custGeom>
            <a:avLst/>
            <a:gdLst/>
            <a:ahLst/>
            <a:cxnLst/>
            <a:rect l="l" t="t" r="r" b="b"/>
            <a:pathLst>
              <a:path w="1648523" h="1381325">
                <a:moveTo>
                  <a:pt x="0" y="0"/>
                </a:moveTo>
                <a:lnTo>
                  <a:pt x="1648523" y="0"/>
                </a:lnTo>
                <a:lnTo>
                  <a:pt x="1648523" y="1381325"/>
                </a:lnTo>
                <a:lnTo>
                  <a:pt x="0" y="1381325"/>
                </a:lnTo>
                <a:lnTo>
                  <a:pt x="0" y="0"/>
                </a:lnTo>
                <a:close/>
              </a:path>
            </a:pathLst>
          </a:custGeom>
          <a:blipFill>
            <a:blip r:embed="rId3"/>
            <a:stretch>
              <a:fillRect/>
            </a:stretch>
          </a:blipFill>
        </p:spPr>
      </p:sp>
    </p:spTree>
    <p:extLst>
      <p:ext uri="{BB962C8B-B14F-4D97-AF65-F5344CB8AC3E}">
        <p14:creationId xmlns:p14="http://schemas.microsoft.com/office/powerpoint/2010/main" val="14210238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5"/>
          <p:cNvSpPr/>
          <p:nvPr/>
        </p:nvSpPr>
        <p:spPr>
          <a:xfrm>
            <a:off x="2446020" y="446057"/>
            <a:ext cx="4251960" cy="558733"/>
          </a:xfrm>
          <a:prstGeom prst="roundRect">
            <a:avLst>
              <a:gd name="adj" fmla="val 16667"/>
            </a:avLst>
          </a:prstGeom>
          <a:solidFill>
            <a:schemeClr val="accent2"/>
          </a:solidFill>
          <a:ln w="381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dirty="0">
                <a:solidFill>
                  <a:srgbClr val="000000"/>
                </a:solidFill>
                <a:latin typeface="Arial"/>
                <a:ea typeface="Arial"/>
                <a:cs typeface="Arial"/>
                <a:sym typeface="Arial"/>
              </a:rPr>
              <a:t>CÂU HỎI 1 – SGK TR. 16</a:t>
            </a:r>
            <a:endParaRPr sz="2400" b="1" i="0" u="none" strike="noStrike" cap="none" dirty="0">
              <a:solidFill>
                <a:srgbClr val="000000"/>
              </a:solidFill>
              <a:latin typeface="Arial"/>
              <a:ea typeface="Arial"/>
              <a:cs typeface="Arial"/>
              <a:sym typeface="Arial"/>
            </a:endParaRPr>
          </a:p>
        </p:txBody>
      </p:sp>
      <p:grpSp>
        <p:nvGrpSpPr>
          <p:cNvPr id="4" name="Group 3">
            <a:extLst>
              <a:ext uri="{FF2B5EF4-FFF2-40B4-BE49-F238E27FC236}">
                <a16:creationId xmlns:a16="http://schemas.microsoft.com/office/drawing/2014/main" id="{59A5619E-0BEC-5F5A-893B-2B9F4CB7A149}"/>
              </a:ext>
            </a:extLst>
          </p:cNvPr>
          <p:cNvGrpSpPr/>
          <p:nvPr/>
        </p:nvGrpSpPr>
        <p:grpSpPr>
          <a:xfrm>
            <a:off x="986130" y="1424941"/>
            <a:ext cx="6039510" cy="958661"/>
            <a:chOff x="890220" y="1508698"/>
            <a:chExt cx="6104940" cy="958661"/>
          </a:xfrm>
        </p:grpSpPr>
        <p:grpSp>
          <p:nvGrpSpPr>
            <p:cNvPr id="563" name="Google Shape;563;p15"/>
            <p:cNvGrpSpPr/>
            <p:nvPr/>
          </p:nvGrpSpPr>
          <p:grpSpPr>
            <a:xfrm>
              <a:off x="890220" y="1508699"/>
              <a:ext cx="6104940" cy="958660"/>
              <a:chOff x="487684" y="1314802"/>
              <a:chExt cx="6104940" cy="958660"/>
            </a:xfrm>
          </p:grpSpPr>
          <p:sp>
            <p:nvSpPr>
              <p:cNvPr id="564" name="Google Shape;564;p15"/>
              <p:cNvSpPr/>
              <p:nvPr/>
            </p:nvSpPr>
            <p:spPr>
              <a:xfrm>
                <a:off x="773657" y="1314802"/>
                <a:ext cx="5818967" cy="958660"/>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nSpc>
                    <a:spcPct val="107000"/>
                  </a:lnSpc>
                </a:pPr>
                <a:endParaRPr lang="vi-VN" sz="2000" dirty="0">
                  <a:effectLst/>
                  <a:latin typeface="Arial" panose="020B0604020202020204" pitchFamily="34" charset="0"/>
                  <a:cs typeface="Arial" panose="020B0604020202020204" pitchFamily="34" charset="0"/>
                </a:endParaRPr>
              </a:p>
            </p:txBody>
          </p:sp>
          <p:sp>
            <p:nvSpPr>
              <p:cNvPr id="565" name="Google Shape;565;p15"/>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A</a:t>
                </a:r>
                <a:endParaRPr sz="2000" b="0" i="0" u="none" strike="noStrike" cap="none">
                  <a:solidFill>
                    <a:srgbClr val="000000"/>
                  </a:solidFill>
                  <a:latin typeface="Arial"/>
                  <a:ea typeface="Arial"/>
                  <a:cs typeface="Arial"/>
                  <a:sym typeface="Arial"/>
                </a:endParaRPr>
              </a:p>
            </p:txBody>
          </p:sp>
        </p:grpSp>
        <p:sp>
          <p:nvSpPr>
            <p:cNvPr id="3" name="TextBox 2">
              <a:extLst>
                <a:ext uri="{FF2B5EF4-FFF2-40B4-BE49-F238E27FC236}">
                  <a16:creationId xmlns:a16="http://schemas.microsoft.com/office/drawing/2014/main" id="{E12D0430-6E78-9F05-A7AA-6C9773AF8DB6}"/>
                </a:ext>
              </a:extLst>
            </p:cNvPr>
            <p:cNvSpPr txBox="1"/>
            <p:nvPr/>
          </p:nvSpPr>
          <p:spPr>
            <a:xfrm>
              <a:off x="1814814" y="1508698"/>
              <a:ext cx="4685046" cy="958660"/>
            </a:xfrm>
            <a:prstGeom prst="rect">
              <a:avLst/>
            </a:prstGeom>
            <a:noFill/>
          </p:spPr>
          <p:txBody>
            <a:bodyPr wrap="square">
              <a:spAutoFit/>
            </a:bodyPr>
            <a:lstStyle/>
            <a:p>
              <a:pPr algn="just">
                <a:lnSpc>
                  <a:spcPct val="150000"/>
                </a:lnSpc>
              </a:pPr>
              <a:r>
                <a:rPr lang="vi-VN" sz="2000" dirty="0">
                  <a:effectLst/>
                  <a:latin typeface="Arial" panose="020B0604020202020204" pitchFamily="34" charset="0"/>
                  <a:ea typeface="Calibri" panose="020F0502020204030204" pitchFamily="34" charset="0"/>
                  <a:cs typeface="Arial" panose="020B0604020202020204" pitchFamily="34" charset="0"/>
                </a:rPr>
                <a:t>Thông tin trên ti vi dự báo thời tiết ngày mai tại địa phương em đang sinh sống.</a:t>
              </a:r>
              <a:endParaRPr lang="vi-VN" sz="2000" dirty="0">
                <a:effectLst/>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7289B6C3-49B5-447A-BB0A-63AB548C139B}"/>
              </a:ext>
            </a:extLst>
          </p:cNvPr>
          <p:cNvGrpSpPr/>
          <p:nvPr/>
        </p:nvGrpSpPr>
        <p:grpSpPr>
          <a:xfrm>
            <a:off x="986130" y="2678634"/>
            <a:ext cx="6039510" cy="766337"/>
            <a:chOff x="890220" y="2580220"/>
            <a:chExt cx="6104940" cy="766337"/>
          </a:xfrm>
        </p:grpSpPr>
        <p:grpSp>
          <p:nvGrpSpPr>
            <p:cNvPr id="567" name="Google Shape;567;p15"/>
            <p:cNvGrpSpPr/>
            <p:nvPr/>
          </p:nvGrpSpPr>
          <p:grpSpPr>
            <a:xfrm>
              <a:off x="890220" y="2580220"/>
              <a:ext cx="6104940" cy="766337"/>
              <a:chOff x="487684" y="1410963"/>
              <a:chExt cx="6104940" cy="766337"/>
            </a:xfrm>
          </p:grpSpPr>
          <p:sp>
            <p:nvSpPr>
              <p:cNvPr id="568" name="Google Shape;568;p15"/>
              <p:cNvSpPr/>
              <p:nvPr/>
            </p:nvSpPr>
            <p:spPr>
              <a:xfrm>
                <a:off x="773657" y="1410963"/>
                <a:ext cx="5818967" cy="76633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2000" b="0" i="0" u="none" strike="noStrike" cap="none" dirty="0">
                  <a:solidFill>
                    <a:srgbClr val="000000"/>
                  </a:solidFill>
                  <a:latin typeface="Arial"/>
                  <a:ea typeface="Arial"/>
                  <a:cs typeface="Arial"/>
                  <a:sym typeface="Arial"/>
                </a:endParaRPr>
              </a:p>
            </p:txBody>
          </p:sp>
          <p:sp>
            <p:nvSpPr>
              <p:cNvPr id="569" name="Google Shape;569;p15"/>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B</a:t>
                </a:r>
                <a:endParaRPr sz="2000" b="0" i="0" u="none" strike="noStrike" cap="none">
                  <a:solidFill>
                    <a:srgbClr val="000000"/>
                  </a:solidFill>
                  <a:latin typeface="Arial"/>
                  <a:ea typeface="Arial"/>
                  <a:cs typeface="Arial"/>
                  <a:sym typeface="Arial"/>
                </a:endParaRPr>
              </a:p>
            </p:txBody>
          </p:sp>
        </p:grpSp>
        <p:sp>
          <p:nvSpPr>
            <p:cNvPr id="6" name="TextBox 5">
              <a:extLst>
                <a:ext uri="{FF2B5EF4-FFF2-40B4-BE49-F238E27FC236}">
                  <a16:creationId xmlns:a16="http://schemas.microsoft.com/office/drawing/2014/main" id="{C2DCF1D1-AE43-FD53-8C4A-37B64AA579F9}"/>
                </a:ext>
              </a:extLst>
            </p:cNvPr>
            <p:cNvSpPr txBox="1"/>
            <p:nvPr/>
          </p:nvSpPr>
          <p:spPr>
            <a:xfrm>
              <a:off x="1814814" y="2764519"/>
              <a:ext cx="4907280" cy="397738"/>
            </a:xfrm>
            <a:prstGeom prst="rect">
              <a:avLst/>
            </a:prstGeom>
            <a:noFill/>
          </p:spPr>
          <p:txBody>
            <a:bodyPr wrap="square">
              <a:spAutoFit/>
            </a:bodyPr>
            <a:lstStyle/>
            <a:p>
              <a:pPr>
                <a:lnSpc>
                  <a:spcPct val="107000"/>
                </a:lnSpc>
              </a:pPr>
              <a:r>
                <a:rPr lang="vi-VN" sz="2000" dirty="0">
                  <a:effectLst/>
                  <a:latin typeface="Arial" panose="020B0604020202020204" pitchFamily="34" charset="0"/>
                  <a:ea typeface="Calibri" panose="020F0502020204030204" pitchFamily="34" charset="0"/>
                  <a:cs typeface="Arial" panose="020B0604020202020204" pitchFamily="34" charset="0"/>
                </a:rPr>
                <a:t>Thông tin dự báo thời tiết ngày hôm qua.</a:t>
              </a:r>
              <a:endParaRPr lang="vi-VN" sz="2000" dirty="0">
                <a:effectLst/>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1F9FC617-0BBE-4A84-6D72-F1C4143253F5}"/>
              </a:ext>
            </a:extLst>
          </p:cNvPr>
          <p:cNvGrpSpPr/>
          <p:nvPr/>
        </p:nvGrpSpPr>
        <p:grpSpPr>
          <a:xfrm>
            <a:off x="986130" y="3782083"/>
            <a:ext cx="6039510" cy="958661"/>
            <a:chOff x="890220" y="3555579"/>
            <a:chExt cx="6104940" cy="958661"/>
          </a:xfrm>
        </p:grpSpPr>
        <p:grpSp>
          <p:nvGrpSpPr>
            <p:cNvPr id="570" name="Google Shape;570;p15"/>
            <p:cNvGrpSpPr/>
            <p:nvPr/>
          </p:nvGrpSpPr>
          <p:grpSpPr>
            <a:xfrm>
              <a:off x="890220" y="3555580"/>
              <a:ext cx="6104940" cy="958660"/>
              <a:chOff x="487684" y="1410963"/>
              <a:chExt cx="6104940" cy="958660"/>
            </a:xfrm>
          </p:grpSpPr>
          <p:sp>
            <p:nvSpPr>
              <p:cNvPr id="571" name="Google Shape;571;p15"/>
              <p:cNvSpPr/>
              <p:nvPr/>
            </p:nvSpPr>
            <p:spPr>
              <a:xfrm>
                <a:off x="773657" y="1410963"/>
                <a:ext cx="5818967" cy="958660"/>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2000" b="0" i="0" u="none" strike="noStrike" cap="none" dirty="0">
                  <a:solidFill>
                    <a:srgbClr val="000000"/>
                  </a:solidFill>
                  <a:latin typeface="Arial"/>
                  <a:ea typeface="Arial"/>
                  <a:cs typeface="Arial"/>
                  <a:sym typeface="Arial"/>
                </a:endParaRPr>
              </a:p>
            </p:txBody>
          </p:sp>
          <p:sp>
            <p:nvSpPr>
              <p:cNvPr id="572" name="Google Shape;572;p15"/>
              <p:cNvSpPr/>
              <p:nvPr/>
            </p:nvSpPr>
            <p:spPr>
              <a:xfrm>
                <a:off x="487684" y="1507124"/>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C</a:t>
                </a:r>
                <a:endParaRPr sz="2000" b="0" i="0" u="none" strike="noStrike" cap="none" dirty="0">
                  <a:solidFill>
                    <a:srgbClr val="000000"/>
                  </a:solidFill>
                  <a:latin typeface="Arial"/>
                  <a:ea typeface="Arial"/>
                  <a:cs typeface="Arial"/>
                  <a:sym typeface="Arial"/>
                </a:endParaRPr>
              </a:p>
            </p:txBody>
          </p:sp>
        </p:grpSp>
        <p:sp>
          <p:nvSpPr>
            <p:cNvPr id="9" name="TextBox 8">
              <a:extLst>
                <a:ext uri="{FF2B5EF4-FFF2-40B4-BE49-F238E27FC236}">
                  <a16:creationId xmlns:a16="http://schemas.microsoft.com/office/drawing/2014/main" id="{EE5F6647-65A0-7FA0-36DB-498D64FA11E5}"/>
                </a:ext>
              </a:extLst>
            </p:cNvPr>
            <p:cNvSpPr txBox="1"/>
            <p:nvPr/>
          </p:nvSpPr>
          <p:spPr>
            <a:xfrm>
              <a:off x="1814814" y="3555579"/>
              <a:ext cx="4572000" cy="958660"/>
            </a:xfrm>
            <a:prstGeom prst="rect">
              <a:avLst/>
            </a:prstGeom>
            <a:noFill/>
          </p:spPr>
          <p:txBody>
            <a:bodyPr wrap="square">
              <a:spAutoFit/>
            </a:bodyPr>
            <a:lstStyle/>
            <a:p>
              <a:pPr algn="just">
                <a:lnSpc>
                  <a:spcPct val="150000"/>
                </a:lnSpc>
              </a:pPr>
              <a:r>
                <a:rPr lang="vi-VN" sz="2000" dirty="0">
                  <a:effectLst/>
                  <a:latin typeface="Arial" panose="020B0604020202020204" pitchFamily="34" charset="0"/>
                  <a:ea typeface="Calibri" panose="020F0502020204030204" pitchFamily="34" charset="0"/>
                  <a:cs typeface="Arial" panose="020B0604020202020204" pitchFamily="34" charset="0"/>
                </a:rPr>
                <a:t>Thông tin trên tivi dự báo thời tiết ngày mai tại một địa phương khác.</a:t>
              </a:r>
              <a:endParaRPr lang="vi-VN" sz="2000" dirty="0">
                <a:effectLst/>
                <a:latin typeface="Arial" panose="020B0604020202020204" pitchFamily="34" charset="0"/>
                <a:cs typeface="Arial" panose="020B0604020202020204" pitchFamily="34" charset="0"/>
              </a:endParaRPr>
            </a:p>
          </p:txBody>
        </p:sp>
      </p:grpSp>
      <p:pic>
        <p:nvPicPr>
          <p:cNvPr id="11" name="Picture 8">
            <a:extLst>
              <a:ext uri="{FF2B5EF4-FFF2-40B4-BE49-F238E27FC236}">
                <a16:creationId xmlns:a16="http://schemas.microsoft.com/office/drawing/2014/main" id="{DE500C33-7D15-F5B2-6D42-E840A89B1F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54279" y="1759930"/>
            <a:ext cx="568260" cy="424064"/>
          </a:xfrm>
          <a:prstGeom prst="rect">
            <a:avLst/>
          </a:prstGeom>
        </p:spPr>
      </p:pic>
      <p:pic>
        <p:nvPicPr>
          <p:cNvPr id="12" name="Picture 18">
            <a:extLst>
              <a:ext uri="{FF2B5EF4-FFF2-40B4-BE49-F238E27FC236}">
                <a16:creationId xmlns:a16="http://schemas.microsoft.com/office/drawing/2014/main" id="{D4AFA999-AB78-9258-B70D-BD28A3508C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9642" y="3005504"/>
            <a:ext cx="457534" cy="414620"/>
          </a:xfrm>
          <a:prstGeom prst="rect">
            <a:avLst/>
          </a:prstGeom>
        </p:spPr>
      </p:pic>
      <p:pic>
        <p:nvPicPr>
          <p:cNvPr id="13" name="Picture 18">
            <a:extLst>
              <a:ext uri="{FF2B5EF4-FFF2-40B4-BE49-F238E27FC236}">
                <a16:creationId xmlns:a16="http://schemas.microsoft.com/office/drawing/2014/main" id="{AB847446-EC72-E961-7D5C-E1D0C04DC0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1216" y="4238864"/>
            <a:ext cx="457534" cy="414620"/>
          </a:xfrm>
          <a:prstGeom prst="rect">
            <a:avLst/>
          </a:prstGeom>
        </p:spPr>
      </p:pic>
      <p:sp>
        <p:nvSpPr>
          <p:cNvPr id="14" name="Speech Bubble: Rectangle with Corners Rounded 13">
            <a:extLst>
              <a:ext uri="{FF2B5EF4-FFF2-40B4-BE49-F238E27FC236}">
                <a16:creationId xmlns:a16="http://schemas.microsoft.com/office/drawing/2014/main" id="{F9002FDF-B2C5-6F88-DF57-662C9F375720}"/>
              </a:ext>
            </a:extLst>
          </p:cNvPr>
          <p:cNvSpPr/>
          <p:nvPr/>
        </p:nvSpPr>
        <p:spPr>
          <a:xfrm>
            <a:off x="5647970" y="376004"/>
            <a:ext cx="2870390" cy="1211166"/>
          </a:xfrm>
          <a:prstGeom prst="wedgeRoundRectCallout">
            <a:avLst/>
          </a:prstGeom>
        </p:spPr>
        <p:style>
          <a:lnRef idx="3">
            <a:schemeClr val="lt1"/>
          </a:lnRef>
          <a:fillRef idx="1">
            <a:schemeClr val="accent4"/>
          </a:fillRef>
          <a:effectRef idx="1">
            <a:schemeClr val="accent4"/>
          </a:effectRef>
          <a:fontRef idx="minor">
            <a:schemeClr val="lt1"/>
          </a:fontRef>
        </p:style>
        <p:txBody>
          <a:bodyPr bIns="108000" rtlCol="0" anchor="ctr"/>
          <a:lstStyle/>
          <a:p>
            <a:pPr algn="ctr">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đó là thông tin giúp trả lời câu hỏi đặt ra</a:t>
            </a:r>
            <a:endParaRPr lang="vi-VN" sz="2000" dirty="0">
              <a:solidFill>
                <a:srgbClr val="000000"/>
              </a:solidFill>
              <a:effectLst/>
              <a:latin typeface="Arial" panose="020B0604020202020204" pitchFamily="34" charset="0"/>
              <a:cs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id="{44A3C172-A2D9-48AD-AAC3-5495D59E0A22}"/>
              </a:ext>
            </a:extLst>
          </p:cNvPr>
          <p:cNvSpPr/>
          <p:nvPr/>
        </p:nvSpPr>
        <p:spPr>
          <a:xfrm>
            <a:off x="7363042" y="2678633"/>
            <a:ext cx="1521878" cy="2062109"/>
          </a:xfrm>
          <a:prstGeom prst="wedgeRoundRectCallout">
            <a:avLst>
              <a:gd name="adj1" fmla="val -49504"/>
              <a:gd name="adj2" fmla="val 20746"/>
              <a:gd name="adj3" fmla="val 16667"/>
            </a:avLst>
          </a:prstGeom>
        </p:spPr>
        <p:style>
          <a:lnRef idx="3">
            <a:schemeClr val="lt1"/>
          </a:lnRef>
          <a:fillRef idx="1">
            <a:schemeClr val="accent4"/>
          </a:fillRef>
          <a:effectRef idx="1">
            <a:schemeClr val="accent4"/>
          </a:effectRef>
          <a:fontRef idx="minor">
            <a:schemeClr val="lt1"/>
          </a:fontRef>
        </p:style>
        <p:txBody>
          <a:bodyPr bIns="108000" rtlCol="0" anchor="ctr"/>
          <a:lstStyle/>
          <a:p>
            <a:pPr algn="ctr">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không giúp trả lời câu hỏi đặt ra.</a:t>
            </a:r>
            <a:endParaRPr lang="vi-VN" sz="2000" dirty="0">
              <a:solidFill>
                <a:srgbClr val="000000"/>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8" presetClass="entr" presetSubtype="3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amond(out)">
                                      <p:cBhvr>
                                        <p:cTn id="11" dur="500"/>
                                        <p:tgtEl>
                                          <p:spTgt spid="12"/>
                                        </p:tgtEl>
                                      </p:cBhvr>
                                    </p:animEffect>
                                  </p:childTnLst>
                                </p:cTn>
                              </p:par>
                            </p:childTnLst>
                          </p:cTn>
                        </p:par>
                        <p:par>
                          <p:cTn id="12" fill="hold">
                            <p:stCondLst>
                              <p:cond delay="1000"/>
                            </p:stCondLst>
                            <p:childTnLst>
                              <p:par>
                                <p:cTn id="13" presetID="8" presetClass="entr" presetSubtype="3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amond(ou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10" name="Title 9">
            <a:extLst>
              <a:ext uri="{FF2B5EF4-FFF2-40B4-BE49-F238E27FC236}">
                <a16:creationId xmlns:a16="http://schemas.microsoft.com/office/drawing/2014/main" id="{DF9C18A3-648E-EDF8-420A-3656633E7135}"/>
              </a:ext>
            </a:extLst>
          </p:cNvPr>
          <p:cNvSpPr>
            <a:spLocks noGrp="1"/>
          </p:cNvSpPr>
          <p:nvPr>
            <p:ph type="title"/>
          </p:nvPr>
        </p:nvSpPr>
        <p:spPr>
          <a:xfrm>
            <a:off x="713275" y="650311"/>
            <a:ext cx="7717500" cy="572700"/>
          </a:xfrm>
        </p:spPr>
        <p:txBody>
          <a:bodyPr anchor="ctr"/>
          <a:lstStyle/>
          <a:p>
            <a:pPr algn="ctr"/>
            <a:r>
              <a:rPr lang="vi-VN" sz="2800" b="1" dirty="0">
                <a:solidFill>
                  <a:schemeClr val="accent6">
                    <a:lumMod val="50000"/>
                  </a:schemeClr>
                </a:solidFill>
                <a:latin typeface="Arial" panose="020B0604020202020204" pitchFamily="34" charset="0"/>
                <a:cs typeface="Arial" panose="020B0604020202020204" pitchFamily="34" charset="0"/>
              </a:rPr>
              <a:t>HOẠT ĐỘNG LÀM</a:t>
            </a:r>
          </a:p>
        </p:txBody>
      </p:sp>
      <p:grpSp>
        <p:nvGrpSpPr>
          <p:cNvPr id="7" name="Group 6">
            <a:extLst>
              <a:ext uri="{FF2B5EF4-FFF2-40B4-BE49-F238E27FC236}">
                <a16:creationId xmlns:a16="http://schemas.microsoft.com/office/drawing/2014/main" id="{966BDA27-C825-EF1F-BF31-D5EDAD04AE62}"/>
              </a:ext>
            </a:extLst>
          </p:cNvPr>
          <p:cNvGrpSpPr/>
          <p:nvPr/>
        </p:nvGrpSpPr>
        <p:grpSpPr>
          <a:xfrm>
            <a:off x="1303020" y="2923800"/>
            <a:ext cx="6537960" cy="1568656"/>
            <a:chOff x="2851348" y="6345473"/>
            <a:chExt cx="13075920" cy="3137309"/>
          </a:xfrm>
        </p:grpSpPr>
        <p:sp>
          <p:nvSpPr>
            <p:cNvPr id="12" name="Rectangle: Rounded Corners 11">
              <a:extLst>
                <a:ext uri="{FF2B5EF4-FFF2-40B4-BE49-F238E27FC236}">
                  <a16:creationId xmlns:a16="http://schemas.microsoft.com/office/drawing/2014/main" id="{7290CE85-0DA6-B5CD-BB1B-569C0D286C51}"/>
                </a:ext>
              </a:extLst>
            </p:cNvPr>
            <p:cNvSpPr/>
            <p:nvPr/>
          </p:nvSpPr>
          <p:spPr>
            <a:xfrm>
              <a:off x="6166048" y="6345473"/>
              <a:ext cx="6446520" cy="1042795"/>
            </a:xfrm>
            <a:prstGeom prst="roundRect">
              <a:avLst/>
            </a:prstGeom>
            <a:solidFill>
              <a:schemeClr val="bg1">
                <a:lumMod val="60000"/>
                <a:lumOff val="40000"/>
              </a:schemeClr>
            </a:solidFill>
            <a:ln>
              <a:solidFill>
                <a:schemeClr val="bg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THẢO LUẬN NHÓM ĐÔI</a:t>
              </a:r>
            </a:p>
          </p:txBody>
        </p:sp>
        <p:sp>
          <p:nvSpPr>
            <p:cNvPr id="9" name="TextBox 8">
              <a:extLst>
                <a:ext uri="{FF2B5EF4-FFF2-40B4-BE49-F238E27FC236}">
                  <a16:creationId xmlns:a16="http://schemas.microsoft.com/office/drawing/2014/main" id="{7F5DF2C6-8CA0-C569-E87D-E7B74FB988C1}"/>
                </a:ext>
              </a:extLst>
            </p:cNvPr>
            <p:cNvSpPr txBox="1"/>
            <p:nvPr/>
          </p:nvSpPr>
          <p:spPr>
            <a:xfrm>
              <a:off x="2851348" y="7565464"/>
              <a:ext cx="13075920" cy="1917318"/>
            </a:xfrm>
            <a:prstGeom prst="rect">
              <a:avLst/>
            </a:prstGeom>
            <a:noFill/>
          </p:spPr>
          <p:txBody>
            <a:bodyPr wrap="square">
              <a:spAutoFit/>
            </a:bodyPr>
            <a:lstStyle/>
            <a:p>
              <a:pPr algn="just">
                <a:lnSpc>
                  <a:spcPct val="150000"/>
                </a:lnSpc>
              </a:pPr>
              <a:r>
                <a:rPr lang="vi-VN" sz="2000" b="1" dirty="0">
                  <a:effectLst/>
                  <a:latin typeface="Arial" panose="020B0604020202020204" pitchFamily="34" charset="0"/>
                  <a:ea typeface="Calibri" panose="020F0502020204030204" pitchFamily="34" charset="0"/>
                  <a:cs typeface="Arial" panose="020B0604020202020204" pitchFamily="34" charset="0"/>
                </a:rPr>
                <a:t>2.</a:t>
              </a:r>
              <a:r>
                <a:rPr lang="vi-VN" sz="2000" dirty="0">
                  <a:effectLst/>
                  <a:latin typeface="Arial" panose="020B0604020202020204" pitchFamily="34" charset="0"/>
                  <a:ea typeface="Calibri" panose="020F0502020204030204" pitchFamily="34" charset="0"/>
                  <a:cs typeface="Arial" panose="020B0604020202020204" pitchFamily="34" charset="0"/>
                </a:rPr>
                <a:t> Trong tình huống dưới đây, thông tin nào là phù hợp hoặc không phù hợp? Tại sao?</a:t>
              </a:r>
              <a:endParaRPr lang="vi-VN" sz="2000" dirty="0">
                <a:effectLst/>
                <a:latin typeface="Arial" panose="020B0604020202020204" pitchFamily="34" charset="0"/>
                <a:cs typeface="Arial" panose="020B0604020202020204" pitchFamily="34" charset="0"/>
              </a:endParaRPr>
            </a:p>
          </p:txBody>
        </p:sp>
      </p:grpSp>
      <p:sp>
        <p:nvSpPr>
          <p:cNvPr id="5" name="Freeform 15">
            <a:extLst>
              <a:ext uri="{FF2B5EF4-FFF2-40B4-BE49-F238E27FC236}">
                <a16:creationId xmlns:a16="http://schemas.microsoft.com/office/drawing/2014/main" id="{11C340B1-A440-03FF-ACF7-4CA17594CFB1}"/>
              </a:ext>
            </a:extLst>
          </p:cNvPr>
          <p:cNvSpPr/>
          <p:nvPr/>
        </p:nvSpPr>
        <p:spPr>
          <a:xfrm>
            <a:off x="3779520" y="1453522"/>
            <a:ext cx="1584960" cy="1282057"/>
          </a:xfrm>
          <a:custGeom>
            <a:avLst/>
            <a:gdLst/>
            <a:ahLst/>
            <a:cxnLst/>
            <a:rect l="l" t="t" r="r" b="b"/>
            <a:pathLst>
              <a:path w="1648523" h="1381325">
                <a:moveTo>
                  <a:pt x="0" y="0"/>
                </a:moveTo>
                <a:lnTo>
                  <a:pt x="1648523" y="0"/>
                </a:lnTo>
                <a:lnTo>
                  <a:pt x="1648523" y="1381325"/>
                </a:lnTo>
                <a:lnTo>
                  <a:pt x="0" y="1381325"/>
                </a:lnTo>
                <a:lnTo>
                  <a:pt x="0" y="0"/>
                </a:lnTo>
                <a:close/>
              </a:path>
            </a:pathLst>
          </a:custGeom>
          <a:blipFill>
            <a:blip r:embed="rId3"/>
            <a:stretch>
              <a:fillRect/>
            </a:stretch>
          </a:blipFill>
        </p:spPr>
      </p:sp>
    </p:spTree>
    <p:extLst>
      <p:ext uri="{BB962C8B-B14F-4D97-AF65-F5344CB8AC3E}">
        <p14:creationId xmlns:p14="http://schemas.microsoft.com/office/powerpoint/2010/main" val="15218861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grpSp>
        <p:nvGrpSpPr>
          <p:cNvPr id="563" name="Google Shape;563;p15"/>
          <p:cNvGrpSpPr/>
          <p:nvPr/>
        </p:nvGrpSpPr>
        <p:grpSpPr>
          <a:xfrm>
            <a:off x="406073" y="1547240"/>
            <a:ext cx="1910408" cy="2895950"/>
            <a:chOff x="-292894" y="1578723"/>
            <a:chExt cx="2072832" cy="2895950"/>
          </a:xfrm>
        </p:grpSpPr>
        <p:sp>
          <p:nvSpPr>
            <p:cNvPr id="564" name="Google Shape;564;p15"/>
            <p:cNvSpPr/>
            <p:nvPr/>
          </p:nvSpPr>
          <p:spPr>
            <a:xfrm>
              <a:off x="-292894" y="1872252"/>
              <a:ext cx="2072832" cy="2602421"/>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just">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Một bác sĩ khuyên người bệnh đến bệnh viện để khám, chữa bệnh.</a:t>
              </a:r>
              <a:endParaRPr lang="vi-VN" sz="1800" dirty="0">
                <a:effectLst/>
                <a:latin typeface="Arial" panose="020B0604020202020204" pitchFamily="34" charset="0"/>
                <a:cs typeface="Arial" panose="020B0604020202020204" pitchFamily="34" charset="0"/>
              </a:endParaRPr>
            </a:p>
          </p:txBody>
        </p:sp>
        <p:sp>
          <p:nvSpPr>
            <p:cNvPr id="565" name="Google Shape;565;p15"/>
            <p:cNvSpPr/>
            <p:nvPr/>
          </p:nvSpPr>
          <p:spPr>
            <a:xfrm>
              <a:off x="488727" y="1578723"/>
              <a:ext cx="521703" cy="499090"/>
            </a:xfrm>
            <a:prstGeom prst="flowChartConnector">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A</a:t>
              </a:r>
              <a:endParaRPr sz="2000" b="0" i="0" u="none" strike="noStrike" cap="none">
                <a:solidFill>
                  <a:srgbClr val="000000"/>
                </a:solidFill>
                <a:latin typeface="Arial"/>
                <a:ea typeface="Arial"/>
                <a:cs typeface="Arial"/>
                <a:sym typeface="Arial"/>
              </a:endParaRPr>
            </a:p>
          </p:txBody>
        </p:sp>
      </p:grpSp>
      <p:sp>
        <p:nvSpPr>
          <p:cNvPr id="21" name="Title 20">
            <a:extLst>
              <a:ext uri="{FF2B5EF4-FFF2-40B4-BE49-F238E27FC236}">
                <a16:creationId xmlns:a16="http://schemas.microsoft.com/office/drawing/2014/main" id="{86CB755E-1895-E296-8703-D55A51C22FA7}"/>
              </a:ext>
            </a:extLst>
          </p:cNvPr>
          <p:cNvSpPr>
            <a:spLocks noGrp="1"/>
          </p:cNvSpPr>
          <p:nvPr>
            <p:ph type="title" idx="8"/>
          </p:nvPr>
        </p:nvSpPr>
        <p:spPr>
          <a:xfrm>
            <a:off x="731497" y="411038"/>
            <a:ext cx="7074365" cy="891778"/>
          </a:xfrm>
        </p:spPr>
        <p:txBody>
          <a:bodyPr anchor="ctr"/>
          <a:lstStyle/>
          <a:p>
            <a:pPr>
              <a:lnSpc>
                <a:spcPct val="150000"/>
              </a:lnSpc>
            </a:pPr>
            <a:r>
              <a:rPr lang="vi-VN" sz="22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Một người bệnh trao đổi, tìm thông tin trên Internet về cách chữa bệnh và có các tình huống như sau</a:t>
            </a:r>
            <a:endParaRPr lang="vi-VN" sz="2200" dirty="0"/>
          </a:p>
        </p:txBody>
      </p:sp>
      <p:grpSp>
        <p:nvGrpSpPr>
          <p:cNvPr id="26" name="Google Shape;563;p15">
            <a:extLst>
              <a:ext uri="{FF2B5EF4-FFF2-40B4-BE49-F238E27FC236}">
                <a16:creationId xmlns:a16="http://schemas.microsoft.com/office/drawing/2014/main" id="{053A7414-25AD-AF12-873E-D120C2326F4E}"/>
              </a:ext>
            </a:extLst>
          </p:cNvPr>
          <p:cNvGrpSpPr/>
          <p:nvPr/>
        </p:nvGrpSpPr>
        <p:grpSpPr>
          <a:xfrm>
            <a:off x="2588535" y="1591224"/>
            <a:ext cx="3342521" cy="2851966"/>
            <a:chOff x="-292895" y="1578723"/>
            <a:chExt cx="3626704" cy="2851966"/>
          </a:xfrm>
        </p:grpSpPr>
        <p:sp>
          <p:nvSpPr>
            <p:cNvPr id="27" name="Google Shape;564;p15">
              <a:extLst>
                <a:ext uri="{FF2B5EF4-FFF2-40B4-BE49-F238E27FC236}">
                  <a16:creationId xmlns:a16="http://schemas.microsoft.com/office/drawing/2014/main" id="{B1550B39-7BAC-AFDA-659C-34731BC6D96D}"/>
                </a:ext>
              </a:extLst>
            </p:cNvPr>
            <p:cNvSpPr/>
            <p:nvPr/>
          </p:nvSpPr>
          <p:spPr>
            <a:xfrm>
              <a:off x="-292895" y="1828268"/>
              <a:ext cx="3626704" cy="2602421"/>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just">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Một người khác từng có triệu chứng bệnh tương tự và nay đã khỏi bệnh, chia sẻ, khuyên dùng đơn thuốc mà người này đã dùng.</a:t>
              </a:r>
              <a:endParaRPr lang="vi-VN" sz="1800" dirty="0">
                <a:effectLst/>
                <a:latin typeface="Arial" panose="020B0604020202020204" pitchFamily="34" charset="0"/>
                <a:cs typeface="Arial" panose="020B0604020202020204" pitchFamily="34" charset="0"/>
              </a:endParaRPr>
            </a:p>
          </p:txBody>
        </p:sp>
        <p:sp>
          <p:nvSpPr>
            <p:cNvPr id="28" name="Google Shape;565;p15">
              <a:extLst>
                <a:ext uri="{FF2B5EF4-FFF2-40B4-BE49-F238E27FC236}">
                  <a16:creationId xmlns:a16="http://schemas.microsoft.com/office/drawing/2014/main" id="{20CD4F08-D3B0-25EF-F9F3-F2349A4B3C1C}"/>
                </a:ext>
              </a:extLst>
            </p:cNvPr>
            <p:cNvSpPr/>
            <p:nvPr/>
          </p:nvSpPr>
          <p:spPr>
            <a:xfrm>
              <a:off x="1251103" y="1578723"/>
              <a:ext cx="521703" cy="499090"/>
            </a:xfrm>
            <a:prstGeom prst="flowChartConnector">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dirty="0"/>
                <a:t>B</a:t>
              </a:r>
              <a:endParaRPr sz="2000" b="0" i="0" u="none" strike="noStrike" cap="none" dirty="0">
                <a:solidFill>
                  <a:srgbClr val="000000"/>
                </a:solidFill>
                <a:latin typeface="Arial"/>
                <a:ea typeface="Arial"/>
                <a:cs typeface="Arial"/>
                <a:sym typeface="Arial"/>
              </a:endParaRPr>
            </a:p>
          </p:txBody>
        </p:sp>
      </p:grpSp>
      <p:grpSp>
        <p:nvGrpSpPr>
          <p:cNvPr id="29" name="Google Shape;563;p15">
            <a:extLst>
              <a:ext uri="{FF2B5EF4-FFF2-40B4-BE49-F238E27FC236}">
                <a16:creationId xmlns:a16="http://schemas.microsoft.com/office/drawing/2014/main" id="{9F02F1B2-4581-3A75-612F-01404085B7E1}"/>
              </a:ext>
            </a:extLst>
          </p:cNvPr>
          <p:cNvGrpSpPr/>
          <p:nvPr/>
        </p:nvGrpSpPr>
        <p:grpSpPr>
          <a:xfrm>
            <a:off x="6203110" y="1486479"/>
            <a:ext cx="2597990" cy="2895950"/>
            <a:chOff x="-292894" y="1578723"/>
            <a:chExt cx="2818873" cy="2895950"/>
          </a:xfrm>
        </p:grpSpPr>
        <p:sp>
          <p:nvSpPr>
            <p:cNvPr id="30" name="Google Shape;564;p15">
              <a:extLst>
                <a:ext uri="{FF2B5EF4-FFF2-40B4-BE49-F238E27FC236}">
                  <a16:creationId xmlns:a16="http://schemas.microsoft.com/office/drawing/2014/main" id="{AC88EFC0-0F30-45C1-7291-4E9BEE755853}"/>
                </a:ext>
              </a:extLst>
            </p:cNvPr>
            <p:cNvSpPr/>
            <p:nvPr/>
          </p:nvSpPr>
          <p:spPr>
            <a:xfrm>
              <a:off x="-292894" y="1872252"/>
              <a:ext cx="2818873" cy="2602421"/>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just">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Những kinh nghiệm chữa bệnh, bài thuốc dân gian được một số người chia sẻ trên mạng xã hội.</a:t>
              </a:r>
              <a:endParaRPr lang="vi-VN" sz="1800" dirty="0">
                <a:effectLst/>
                <a:latin typeface="Arial" panose="020B0604020202020204" pitchFamily="34" charset="0"/>
                <a:cs typeface="Arial" panose="020B0604020202020204" pitchFamily="34" charset="0"/>
              </a:endParaRPr>
            </a:p>
          </p:txBody>
        </p:sp>
        <p:sp>
          <p:nvSpPr>
            <p:cNvPr id="31" name="Google Shape;565;p15">
              <a:extLst>
                <a:ext uri="{FF2B5EF4-FFF2-40B4-BE49-F238E27FC236}">
                  <a16:creationId xmlns:a16="http://schemas.microsoft.com/office/drawing/2014/main" id="{8CBAF6DB-991B-E005-166C-E2AA1EEA4140}"/>
                </a:ext>
              </a:extLst>
            </p:cNvPr>
            <p:cNvSpPr/>
            <p:nvPr/>
          </p:nvSpPr>
          <p:spPr>
            <a:xfrm>
              <a:off x="844913" y="1578723"/>
              <a:ext cx="521703" cy="499090"/>
            </a:xfrm>
            <a:prstGeom prst="flowChartConnector">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C</a:t>
              </a:r>
              <a:endParaRPr sz="2000" b="0" i="0" u="none" strike="noStrike" cap="none" dirty="0">
                <a:solidFill>
                  <a:srgbClr val="000000"/>
                </a:solidFill>
                <a:latin typeface="Arial"/>
                <a:ea typeface="Arial"/>
                <a:cs typeface="Arial"/>
                <a:sym typeface="Arial"/>
              </a:endParaRPr>
            </a:p>
          </p:txBody>
        </p:sp>
      </p:grpSp>
      <p:pic>
        <p:nvPicPr>
          <p:cNvPr id="32" name="Picture 8">
            <a:extLst>
              <a:ext uri="{FF2B5EF4-FFF2-40B4-BE49-F238E27FC236}">
                <a16:creationId xmlns:a16="http://schemas.microsoft.com/office/drawing/2014/main" id="{F14225C8-6CA1-999A-37C2-F935383B7D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4248" y="3958365"/>
            <a:ext cx="568260" cy="424064"/>
          </a:xfrm>
          <a:prstGeom prst="rect">
            <a:avLst/>
          </a:prstGeom>
        </p:spPr>
      </p:pic>
      <p:pic>
        <p:nvPicPr>
          <p:cNvPr id="33" name="Picture 18">
            <a:extLst>
              <a:ext uri="{FF2B5EF4-FFF2-40B4-BE49-F238E27FC236}">
                <a16:creationId xmlns:a16="http://schemas.microsoft.com/office/drawing/2014/main" id="{48D3864E-6A49-B4F0-2191-6CE846B293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09409" y="3967809"/>
            <a:ext cx="457534" cy="414620"/>
          </a:xfrm>
          <a:prstGeom prst="rect">
            <a:avLst/>
          </a:prstGeom>
        </p:spPr>
      </p:pic>
      <p:pic>
        <p:nvPicPr>
          <p:cNvPr id="34" name="Picture 18">
            <a:extLst>
              <a:ext uri="{FF2B5EF4-FFF2-40B4-BE49-F238E27FC236}">
                <a16:creationId xmlns:a16="http://schemas.microsoft.com/office/drawing/2014/main" id="{C0FA5C53-D8E5-C78F-2952-A4A3C9B1C2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79453" y="3958365"/>
            <a:ext cx="457534" cy="414620"/>
          </a:xfrm>
          <a:prstGeom prst="rect">
            <a:avLst/>
          </a:prstGeom>
        </p:spPr>
      </p:pic>
    </p:spTree>
    <p:extLst>
      <p:ext uri="{BB962C8B-B14F-4D97-AF65-F5344CB8AC3E}">
        <p14:creationId xmlns:p14="http://schemas.microsoft.com/office/powerpoint/2010/main" val="28669346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8" presetClass="entr" presetSubtype="3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diamond(out)">
                                      <p:cBhvr>
                                        <p:cTn id="11" dur="500"/>
                                        <p:tgtEl>
                                          <p:spTgt spid="33"/>
                                        </p:tgtEl>
                                      </p:cBhvr>
                                    </p:animEffect>
                                  </p:childTnLst>
                                </p:cTn>
                              </p:par>
                            </p:childTnLst>
                          </p:cTn>
                        </p:par>
                        <p:par>
                          <p:cTn id="12" fill="hold">
                            <p:stCondLst>
                              <p:cond delay="1000"/>
                            </p:stCondLst>
                            <p:childTnLst>
                              <p:par>
                                <p:cTn id="13" presetID="8" presetClass="entr" presetSubtype="3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amond(out)">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60" name="Google Shape;460;p10"/>
          <p:cNvGrpSpPr/>
          <p:nvPr/>
        </p:nvGrpSpPr>
        <p:grpSpPr>
          <a:xfrm flipH="1">
            <a:off x="1761220" y="274192"/>
            <a:ext cx="1206193" cy="1177624"/>
            <a:chOff x="2180273" y="-464800"/>
            <a:chExt cx="1256975" cy="1227203"/>
          </a:xfrm>
        </p:grpSpPr>
        <p:sp>
          <p:nvSpPr>
            <p:cNvPr id="461" name="Google Shape;461;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3" name="Google Shape;463;p10"/>
          <p:cNvGrpSpPr/>
          <p:nvPr/>
        </p:nvGrpSpPr>
        <p:grpSpPr>
          <a:xfrm>
            <a:off x="194080" y="2778765"/>
            <a:ext cx="1475312" cy="1440368"/>
            <a:chOff x="2180273" y="-464800"/>
            <a:chExt cx="1256975" cy="1227203"/>
          </a:xfrm>
        </p:grpSpPr>
        <p:sp>
          <p:nvSpPr>
            <p:cNvPr id="464" name="Google Shape;464;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6" name="Google Shape;466;p10"/>
          <p:cNvGrpSpPr/>
          <p:nvPr/>
        </p:nvGrpSpPr>
        <p:grpSpPr>
          <a:xfrm>
            <a:off x="7792809" y="3180792"/>
            <a:ext cx="1206193" cy="1177624"/>
            <a:chOff x="2180273" y="-464800"/>
            <a:chExt cx="1256975" cy="1227203"/>
          </a:xfrm>
        </p:grpSpPr>
        <p:sp>
          <p:nvSpPr>
            <p:cNvPr id="467" name="Google Shape;467;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9" name="Google Shape;469;p10"/>
          <p:cNvGrpSpPr/>
          <p:nvPr/>
        </p:nvGrpSpPr>
        <p:grpSpPr>
          <a:xfrm>
            <a:off x="7478003" y="729844"/>
            <a:ext cx="784907" cy="155297"/>
            <a:chOff x="7189925" y="928775"/>
            <a:chExt cx="699000" cy="138300"/>
          </a:xfrm>
        </p:grpSpPr>
        <p:sp>
          <p:nvSpPr>
            <p:cNvPr id="470" name="Google Shape;470;p1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4" name="Google Shape;474;p10"/>
          <p:cNvSpPr txBox="1"/>
          <p:nvPr/>
        </p:nvSpPr>
        <p:spPr>
          <a:xfrm>
            <a:off x="1273541" y="1562856"/>
            <a:ext cx="6596916" cy="2862282"/>
          </a:xfrm>
          <a:prstGeom prst="rect">
            <a:avLst/>
          </a:prstGeom>
          <a:noFill/>
          <a:ln>
            <a:noFill/>
          </a:ln>
        </p:spPr>
        <p:txBody>
          <a:bodyPr spcFirstLastPara="1" wrap="square" lIns="91425" tIns="45700" rIns="91425" bIns="45700" anchor="t" anchorCtr="0">
            <a:spAutoFit/>
          </a:bodyPr>
          <a:lstStyle/>
          <a:p>
            <a:pPr marL="342900" lvl="0" indent="-342900" algn="just">
              <a:lnSpc>
                <a:spcPct val="150000"/>
              </a:lnSpc>
              <a:buFont typeface="Arial" panose="020B0604020202020204" pitchFamily="34" charset="0"/>
              <a:buChar char="•"/>
            </a:pPr>
            <a:r>
              <a:rPr lang="en-US" sz="2000" dirty="0" err="1"/>
              <a:t>Tìm</a:t>
            </a:r>
            <a:r>
              <a:rPr lang="en-US" sz="2000" dirty="0"/>
              <a:t> </a:t>
            </a:r>
            <a:r>
              <a:rPr lang="en-US" sz="2000" dirty="0" err="1"/>
              <a:t>thông</a:t>
            </a:r>
            <a:r>
              <a:rPr lang="en-US" sz="2000" dirty="0"/>
              <a:t> tin </a:t>
            </a:r>
            <a:r>
              <a:rPr lang="en-US" sz="2000" dirty="0" err="1"/>
              <a:t>phù</a:t>
            </a:r>
            <a:r>
              <a:rPr lang="en-US" sz="2000" dirty="0"/>
              <a:t> </a:t>
            </a:r>
            <a:r>
              <a:rPr lang="en-US" sz="2000" dirty="0" err="1"/>
              <a:t>hợp</a:t>
            </a:r>
            <a:r>
              <a:rPr lang="en-US" sz="2000" dirty="0"/>
              <a:t>: </a:t>
            </a:r>
            <a:r>
              <a:rPr lang="en-US" sz="2000" dirty="0" err="1"/>
              <a:t>Xác</a:t>
            </a:r>
            <a:r>
              <a:rPr lang="en-US" sz="2000" dirty="0"/>
              <a:t> </a:t>
            </a:r>
            <a:r>
              <a:rPr lang="en-US" sz="2000" dirty="0" err="1"/>
              <a:t>định</a:t>
            </a:r>
            <a:r>
              <a:rPr lang="en-US" sz="2000" dirty="0"/>
              <a:t> </a:t>
            </a:r>
            <a:r>
              <a:rPr lang="en-US" sz="2000" dirty="0" err="1"/>
              <a:t>rõ</a:t>
            </a:r>
            <a:r>
              <a:rPr lang="en-US" sz="2000" dirty="0"/>
              <a:t> </a:t>
            </a:r>
            <a:r>
              <a:rPr lang="en-US" sz="2000" dirty="0" err="1"/>
              <a:t>vấn</a:t>
            </a:r>
            <a:r>
              <a:rPr lang="en-US" sz="2000" dirty="0"/>
              <a:t> </a:t>
            </a:r>
            <a:r>
              <a:rPr lang="en-US" sz="2000" dirty="0" err="1"/>
              <a:t>đề</a:t>
            </a:r>
            <a:r>
              <a:rPr lang="en-US" sz="2000" dirty="0"/>
              <a:t> </a:t>
            </a:r>
            <a:r>
              <a:rPr lang="en-US" sz="2000" dirty="0" err="1"/>
              <a:t>cần</a:t>
            </a:r>
            <a:r>
              <a:rPr lang="en-US" sz="2000" dirty="0"/>
              <a:t> </a:t>
            </a:r>
            <a:r>
              <a:rPr lang="en-US" sz="2000" dirty="0" err="1"/>
              <a:t>giải</a:t>
            </a:r>
            <a:r>
              <a:rPr lang="en-US" sz="2000" dirty="0"/>
              <a:t> </a:t>
            </a:r>
            <a:r>
              <a:rPr lang="en-US" sz="2000" dirty="0" err="1"/>
              <a:t>quyết</a:t>
            </a:r>
            <a:r>
              <a:rPr lang="en-US" sz="2000" dirty="0"/>
              <a:t> </a:t>
            </a:r>
            <a:r>
              <a:rPr lang="en-US" sz="2000" dirty="0" err="1"/>
              <a:t>giúp</a:t>
            </a:r>
            <a:r>
              <a:rPr lang="en-US" sz="2000" dirty="0"/>
              <a:t> </a:t>
            </a:r>
            <a:r>
              <a:rPr lang="en-US" sz="2000" dirty="0" err="1"/>
              <a:t>em</a:t>
            </a:r>
            <a:r>
              <a:rPr lang="en-US" sz="2000" dirty="0"/>
              <a:t> </a:t>
            </a:r>
            <a:r>
              <a:rPr lang="en-US" sz="2000" dirty="0" err="1"/>
              <a:t>tập</a:t>
            </a:r>
            <a:r>
              <a:rPr lang="en-US" sz="2000" dirty="0"/>
              <a:t> </a:t>
            </a:r>
            <a:r>
              <a:rPr lang="en-US" sz="2000" dirty="0" err="1"/>
              <a:t>trung</a:t>
            </a:r>
            <a:r>
              <a:rPr lang="en-US" sz="2000" dirty="0"/>
              <a:t> </a:t>
            </a:r>
            <a:r>
              <a:rPr lang="en-US" sz="2000" dirty="0" err="1"/>
              <a:t>tìm</a:t>
            </a:r>
            <a:r>
              <a:rPr lang="en-US" sz="2000" dirty="0"/>
              <a:t> </a:t>
            </a:r>
            <a:r>
              <a:rPr lang="en-US" sz="2000" dirty="0" err="1"/>
              <a:t>thông</a:t>
            </a:r>
            <a:r>
              <a:rPr lang="en-US" sz="2000" dirty="0"/>
              <a:t> tin </a:t>
            </a:r>
            <a:r>
              <a:rPr lang="en-US" sz="2000" dirty="0" err="1"/>
              <a:t>liên</a:t>
            </a:r>
            <a:r>
              <a:rPr lang="en-US" sz="2000" dirty="0"/>
              <a:t> </a:t>
            </a:r>
            <a:r>
              <a:rPr lang="en-US" sz="2000" dirty="0" err="1"/>
              <a:t>quan</a:t>
            </a:r>
            <a:r>
              <a:rPr lang="en-US" sz="2000" dirty="0"/>
              <a:t> </a:t>
            </a:r>
            <a:r>
              <a:rPr lang="en-US" sz="2000" dirty="0" err="1"/>
              <a:t>trực</a:t>
            </a:r>
            <a:r>
              <a:rPr lang="en-US" sz="2000" dirty="0"/>
              <a:t> </a:t>
            </a:r>
            <a:r>
              <a:rPr lang="en-US" sz="2000" dirty="0" err="1"/>
              <a:t>tiếp</a:t>
            </a:r>
            <a:r>
              <a:rPr lang="en-US" sz="2000" dirty="0"/>
              <a:t> </a:t>
            </a:r>
            <a:r>
              <a:rPr lang="en-US" sz="2000" dirty="0" err="1"/>
              <a:t>đến</a:t>
            </a:r>
            <a:r>
              <a:rPr lang="en-US" sz="2000" dirty="0"/>
              <a:t> </a:t>
            </a:r>
            <a:r>
              <a:rPr lang="en-US" sz="2000" dirty="0" err="1"/>
              <a:t>vấn</a:t>
            </a:r>
            <a:r>
              <a:rPr lang="en-US" sz="2000" dirty="0"/>
              <a:t> </a:t>
            </a:r>
            <a:r>
              <a:rPr lang="en-US" sz="2000" dirty="0" err="1"/>
              <a:t>đề</a:t>
            </a:r>
            <a:r>
              <a:rPr lang="en-US" sz="2000" dirty="0"/>
              <a:t> </a:t>
            </a:r>
            <a:r>
              <a:rPr lang="en-US" sz="2000" dirty="0" err="1"/>
              <a:t>đó</a:t>
            </a:r>
            <a:r>
              <a:rPr lang="en-US" sz="2000" dirty="0"/>
              <a:t>.</a:t>
            </a:r>
          </a:p>
          <a:p>
            <a:pPr marL="342900" lvl="0" indent="-342900" algn="just">
              <a:lnSpc>
                <a:spcPct val="150000"/>
              </a:lnSpc>
              <a:buFont typeface="Arial" panose="020B0604020202020204" pitchFamily="34" charset="0"/>
              <a:buChar char="•"/>
            </a:pPr>
            <a:r>
              <a:rPr lang="en-US" sz="2000" dirty="0" err="1"/>
              <a:t>Lựa</a:t>
            </a:r>
            <a:r>
              <a:rPr lang="en-US" sz="2000" dirty="0"/>
              <a:t> </a:t>
            </a:r>
            <a:r>
              <a:rPr lang="en-US" sz="2000" dirty="0" err="1"/>
              <a:t>chọn</a:t>
            </a:r>
            <a:r>
              <a:rPr lang="en-US" sz="2000" dirty="0"/>
              <a:t> </a:t>
            </a:r>
            <a:r>
              <a:rPr lang="en-US" sz="2000" dirty="0" err="1"/>
              <a:t>thông</a:t>
            </a:r>
            <a:r>
              <a:rPr lang="en-US" sz="2000" dirty="0"/>
              <a:t> tin </a:t>
            </a:r>
            <a:r>
              <a:rPr lang="en-US" sz="2000" dirty="0" err="1"/>
              <a:t>phù</a:t>
            </a:r>
            <a:r>
              <a:rPr lang="en-US" sz="2000" dirty="0"/>
              <a:t> </a:t>
            </a:r>
            <a:r>
              <a:rPr lang="en-US" sz="2000" dirty="0" err="1"/>
              <a:t>hợp</a:t>
            </a:r>
            <a:r>
              <a:rPr lang="en-US" sz="2000" dirty="0"/>
              <a:t>: </a:t>
            </a:r>
            <a:r>
              <a:rPr lang="en-US" sz="2000" dirty="0" err="1"/>
              <a:t>có</a:t>
            </a:r>
            <a:r>
              <a:rPr lang="en-US" sz="2000" dirty="0"/>
              <a:t> </a:t>
            </a:r>
            <a:r>
              <a:rPr lang="en-US" sz="2000" dirty="0" err="1"/>
              <a:t>thể</a:t>
            </a:r>
            <a:r>
              <a:rPr lang="en-US" sz="2000" dirty="0"/>
              <a:t> </a:t>
            </a:r>
            <a:r>
              <a:rPr lang="en-US" sz="2000" dirty="0" err="1"/>
              <a:t>là</a:t>
            </a:r>
            <a:r>
              <a:rPr lang="en-US" sz="2000" dirty="0"/>
              <a:t> </a:t>
            </a:r>
            <a:r>
              <a:rPr lang="en-US" sz="2000" dirty="0" err="1"/>
              <a:t>thông</a:t>
            </a:r>
            <a:r>
              <a:rPr lang="en-US" sz="2000" dirty="0"/>
              <a:t> tin </a:t>
            </a:r>
            <a:r>
              <a:rPr lang="en-US" sz="2000" dirty="0" err="1"/>
              <a:t>giúp</a:t>
            </a:r>
            <a:r>
              <a:rPr lang="en-US" sz="2000" dirty="0"/>
              <a:t> </a:t>
            </a:r>
            <a:r>
              <a:rPr lang="en-US" sz="2000" dirty="0" err="1"/>
              <a:t>trả</a:t>
            </a:r>
            <a:r>
              <a:rPr lang="en-US" sz="2000" dirty="0"/>
              <a:t> </a:t>
            </a:r>
            <a:r>
              <a:rPr lang="en-US" sz="2000" dirty="0" err="1"/>
              <a:t>lời</a:t>
            </a:r>
            <a:r>
              <a:rPr lang="en-US" sz="2000" dirty="0"/>
              <a:t> </a:t>
            </a:r>
            <a:r>
              <a:rPr lang="en-US" sz="2000" dirty="0" err="1"/>
              <a:t>câu</a:t>
            </a:r>
            <a:r>
              <a:rPr lang="en-US" sz="2000" dirty="0"/>
              <a:t> </a:t>
            </a:r>
            <a:r>
              <a:rPr lang="en-US" sz="2000" dirty="0" err="1"/>
              <a:t>hỏi</a:t>
            </a:r>
            <a:r>
              <a:rPr lang="en-US" sz="2000" dirty="0"/>
              <a:t> </a:t>
            </a:r>
            <a:r>
              <a:rPr lang="en-US" sz="2000" dirty="0" err="1"/>
              <a:t>đặt</a:t>
            </a:r>
            <a:r>
              <a:rPr lang="en-US" sz="2000" dirty="0"/>
              <a:t> </a:t>
            </a:r>
            <a:r>
              <a:rPr lang="en-US" sz="2000" dirty="0" err="1"/>
              <a:t>ra</a:t>
            </a:r>
            <a:r>
              <a:rPr lang="en-US" sz="2000" dirty="0"/>
              <a:t>; </a:t>
            </a:r>
            <a:r>
              <a:rPr lang="en-US" sz="2000" dirty="0" err="1"/>
              <a:t>thông</a:t>
            </a:r>
            <a:r>
              <a:rPr lang="en-US" sz="2000" dirty="0"/>
              <a:t> tin </a:t>
            </a:r>
            <a:r>
              <a:rPr lang="en-US" sz="2000" dirty="0" err="1"/>
              <a:t>liên</a:t>
            </a:r>
            <a:r>
              <a:rPr lang="en-US" sz="2000" dirty="0"/>
              <a:t> </a:t>
            </a:r>
            <a:r>
              <a:rPr lang="en-US" sz="2000" dirty="0" err="1"/>
              <a:t>quan</a:t>
            </a:r>
            <a:r>
              <a:rPr lang="en-US" sz="2000" dirty="0"/>
              <a:t> </a:t>
            </a:r>
            <a:r>
              <a:rPr lang="en-US" sz="2000" dirty="0" err="1"/>
              <a:t>nhất</a:t>
            </a:r>
            <a:r>
              <a:rPr lang="en-US" sz="2000" dirty="0"/>
              <a:t>; </a:t>
            </a:r>
            <a:r>
              <a:rPr lang="en-US" sz="2000" dirty="0" err="1"/>
              <a:t>thông</a:t>
            </a:r>
            <a:r>
              <a:rPr lang="en-US" sz="2000" dirty="0"/>
              <a:t> tin </a:t>
            </a:r>
            <a:r>
              <a:rPr lang="en-US" sz="2000" dirty="0" err="1"/>
              <a:t>đảm</a:t>
            </a:r>
            <a:r>
              <a:rPr lang="en-US" sz="2000" dirty="0"/>
              <a:t> </a:t>
            </a:r>
            <a:r>
              <a:rPr lang="en-US" sz="2000" dirty="0" err="1"/>
              <a:t>bảo</a:t>
            </a:r>
            <a:r>
              <a:rPr lang="en-US" sz="2000" dirty="0"/>
              <a:t> </a:t>
            </a:r>
            <a:r>
              <a:rPr lang="en-US" sz="2000" dirty="0" err="1"/>
              <a:t>tính</a:t>
            </a:r>
            <a:r>
              <a:rPr lang="en-US" sz="2000" dirty="0"/>
              <a:t> </a:t>
            </a:r>
            <a:r>
              <a:rPr lang="en-US" sz="2000" dirty="0" err="1"/>
              <a:t>mới</a:t>
            </a:r>
            <a:r>
              <a:rPr lang="en-US" sz="2000" dirty="0"/>
              <a:t>, </a:t>
            </a:r>
            <a:r>
              <a:rPr lang="en-US" sz="2000" dirty="0" err="1"/>
              <a:t>chính</a:t>
            </a:r>
            <a:r>
              <a:rPr lang="en-US" sz="2000" dirty="0"/>
              <a:t> </a:t>
            </a:r>
            <a:r>
              <a:rPr lang="en-US" sz="2000" dirty="0" err="1"/>
              <a:t>xác</a:t>
            </a:r>
            <a:r>
              <a:rPr lang="en-US" sz="2000" dirty="0"/>
              <a:t>, </a:t>
            </a:r>
            <a:r>
              <a:rPr lang="en-US" sz="2000" dirty="0" err="1"/>
              <a:t>đầy</a:t>
            </a:r>
            <a:r>
              <a:rPr lang="en-US" sz="2000" dirty="0"/>
              <a:t> </a:t>
            </a:r>
            <a:r>
              <a:rPr lang="en-US" sz="2000" dirty="0" err="1"/>
              <a:t>đủ</a:t>
            </a:r>
            <a:r>
              <a:rPr lang="en-US" sz="2000" dirty="0"/>
              <a:t>, tin </a:t>
            </a:r>
            <a:r>
              <a:rPr lang="en-US" sz="2000" dirty="0" err="1"/>
              <a:t>cậy</a:t>
            </a:r>
            <a:r>
              <a:rPr lang="en-US" sz="2000" dirty="0"/>
              <a:t>;....</a:t>
            </a:r>
            <a:endParaRPr lang="en-US" sz="1200" dirty="0"/>
          </a:p>
        </p:txBody>
      </p:sp>
      <p:sp>
        <p:nvSpPr>
          <p:cNvPr id="4" name="Title 3">
            <a:extLst>
              <a:ext uri="{FF2B5EF4-FFF2-40B4-BE49-F238E27FC236}">
                <a16:creationId xmlns:a16="http://schemas.microsoft.com/office/drawing/2014/main" id="{3D82D0BD-CBF9-AC10-22CB-6061F2ADF45A}"/>
              </a:ext>
            </a:extLst>
          </p:cNvPr>
          <p:cNvSpPr>
            <a:spLocks noGrp="1"/>
          </p:cNvSpPr>
          <p:nvPr>
            <p:ph type="title"/>
          </p:nvPr>
        </p:nvSpPr>
        <p:spPr>
          <a:xfrm>
            <a:off x="1735949" y="951907"/>
            <a:ext cx="5672100" cy="703767"/>
          </a:xfrm>
        </p:spPr>
        <p:txBody>
          <a:bodyPr anchor="ctr"/>
          <a:lstStyle/>
          <a:p>
            <a:r>
              <a:rPr lang="vi-VN" sz="2800" b="1" dirty="0">
                <a:solidFill>
                  <a:schemeClr val="accent3">
                    <a:lumMod val="50000"/>
                  </a:schemeClr>
                </a:solidFill>
                <a:latin typeface="Arial" panose="020B0604020202020204" pitchFamily="34" charset="0"/>
                <a:cs typeface="Arial" panose="020B0604020202020204" pitchFamily="34" charset="0"/>
              </a:rPr>
              <a:t>KẾT LUẬN</a:t>
            </a:r>
          </a:p>
        </p:txBody>
      </p:sp>
    </p:spTree>
    <p:extLst>
      <p:ext uri="{BB962C8B-B14F-4D97-AF65-F5344CB8AC3E}">
        <p14:creationId xmlns:p14="http://schemas.microsoft.com/office/powerpoint/2010/main" val="27577879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74"/>
                                        </p:tgtEl>
                                        <p:attrNameLst>
                                          <p:attrName>style.visibility</p:attrName>
                                        </p:attrNameLst>
                                      </p:cBhvr>
                                      <p:to>
                                        <p:strVal val="visible"/>
                                      </p:to>
                                    </p:set>
                                    <p:anim calcmode="lin" valueType="num">
                                      <p:cBhvr additive="base">
                                        <p:cTn id="7" dur="500"/>
                                        <p:tgtEl>
                                          <p:spTgt spid="474"/>
                                        </p:tgtEl>
                                        <p:attrNameLst>
                                          <p:attrName>ppt_w</p:attrName>
                                        </p:attrNameLst>
                                      </p:cBhvr>
                                      <p:tavLst>
                                        <p:tav tm="0">
                                          <p:val>
                                            <p:strVal val="0"/>
                                          </p:val>
                                        </p:tav>
                                        <p:tav tm="100000">
                                          <p:val>
                                            <p:strVal val="#ppt_w"/>
                                          </p:val>
                                        </p:tav>
                                      </p:tavLst>
                                    </p:anim>
                                    <p:anim calcmode="lin" valueType="num">
                                      <p:cBhvr additive="base">
                                        <p:cTn id="8" dur="500"/>
                                        <p:tgtEl>
                                          <p:spTgt spid="47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0E1"/>
        </a:solidFill>
        <a:effectLst/>
      </p:bgPr>
    </p:bg>
    <p:spTree>
      <p:nvGrpSpPr>
        <p:cNvPr id="1" name="Shape 715"/>
        <p:cNvGrpSpPr/>
        <p:nvPr/>
      </p:nvGrpSpPr>
      <p:grpSpPr>
        <a:xfrm>
          <a:off x="0" y="0"/>
          <a:ext cx="0" cy="0"/>
          <a:chOff x="0" y="0"/>
          <a:chExt cx="0" cy="0"/>
        </a:xfrm>
      </p:grpSpPr>
      <p:sp>
        <p:nvSpPr>
          <p:cNvPr id="716" name="Google Shape;716;p24">
            <a:hlinkClick r:id="rId3" action="ppaction://hlinksldjump"/>
          </p:cNvPr>
          <p:cNvSpPr/>
          <p:nvPr/>
        </p:nvSpPr>
        <p:spPr>
          <a:xfrm>
            <a:off x="1682300" y="-15978"/>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17" name="Google Shape;717;p24"/>
          <p:cNvSpPr/>
          <p:nvPr/>
        </p:nvSpPr>
        <p:spPr>
          <a:xfrm>
            <a:off x="1659452" y="46264"/>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18" name="Google Shape;718;p24">
            <a:hlinkClick r:id="rId6" action="ppaction://hlinksldjump"/>
          </p:cNvPr>
          <p:cNvSpPr/>
          <p:nvPr/>
        </p:nvSpPr>
        <p:spPr>
          <a:xfrm>
            <a:off x="3079313" y="-106"/>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19" name="Google Shape;719;p24">
            <a:hlinkClick r:id="rId7" action="ppaction://hlinksldjump"/>
          </p:cNvPr>
          <p:cNvSpPr/>
          <p:nvPr/>
        </p:nvSpPr>
        <p:spPr>
          <a:xfrm>
            <a:off x="4500928" y="-15978"/>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20" name="Google Shape;720;p24">
            <a:hlinkClick r:id="rId8" action="ppaction://hlinksldjump"/>
          </p:cNvPr>
          <p:cNvSpPr/>
          <p:nvPr/>
        </p:nvSpPr>
        <p:spPr>
          <a:xfrm>
            <a:off x="5897941" y="16486"/>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721" name="Google Shape;721;p24">
            <a:hlinkClick r:id="rId9" action="ppaction://hlinksldjump"/>
          </p:cNvPr>
          <p:cNvSpPr/>
          <p:nvPr/>
        </p:nvSpPr>
        <p:spPr>
          <a:xfrm>
            <a:off x="7194113" y="-17821"/>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22" name="Google Shape;722;p24"/>
          <p:cNvSpPr/>
          <p:nvPr/>
        </p:nvSpPr>
        <p:spPr>
          <a:xfrm>
            <a:off x="0" y="586175"/>
            <a:ext cx="1790700" cy="4557325"/>
          </a:xfrm>
          <a:custGeom>
            <a:avLst/>
            <a:gdLst/>
            <a:ahLst/>
            <a:cxnLst/>
            <a:rect l="l" t="t" r="r" b="b"/>
            <a:pathLst>
              <a:path w="2668108" h="3741889" extrusionOk="0">
                <a:moveTo>
                  <a:pt x="0" y="0"/>
                </a:moveTo>
                <a:lnTo>
                  <a:pt x="2668108" y="0"/>
                </a:lnTo>
                <a:lnTo>
                  <a:pt x="2668108" y="3741890"/>
                </a:lnTo>
                <a:lnTo>
                  <a:pt x="0" y="3741890"/>
                </a:lnTo>
                <a:lnTo>
                  <a:pt x="0" y="0"/>
                </a:lnTo>
                <a:close/>
              </a:path>
            </a:pathLst>
          </a:custGeom>
          <a:blipFill rotWithShape="1">
            <a:blip r:embed="rId10">
              <a:alphaModFix/>
            </a:blip>
            <a:stretch>
              <a:fillRect l="474" t="-123" r="-8225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723" name="Google Shape;723;p24"/>
          <p:cNvSpPr/>
          <p:nvPr/>
        </p:nvSpPr>
        <p:spPr>
          <a:xfrm>
            <a:off x="2976912" y="99171"/>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24" name="Google Shape;724;p24"/>
          <p:cNvSpPr/>
          <p:nvPr/>
        </p:nvSpPr>
        <p:spPr>
          <a:xfrm>
            <a:off x="4381384" y="116886"/>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25" name="Google Shape;725;p24"/>
          <p:cNvSpPr/>
          <p:nvPr/>
        </p:nvSpPr>
        <p:spPr>
          <a:xfrm>
            <a:off x="5812371" y="142137"/>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26" name="Google Shape;726;p24"/>
          <p:cNvSpPr/>
          <p:nvPr/>
        </p:nvSpPr>
        <p:spPr>
          <a:xfrm>
            <a:off x="7194113" y="142137"/>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pic>
        <p:nvPicPr>
          <p:cNvPr id="727" name="Google Shape;727;p24"/>
          <p:cNvPicPr preferRelativeResize="0"/>
          <p:nvPr/>
        </p:nvPicPr>
        <p:blipFill rotWithShape="1">
          <a:blip r:embed="rId11">
            <a:alphaModFix/>
          </a:blip>
          <a:srcRect/>
          <a:stretch/>
        </p:blipFill>
        <p:spPr>
          <a:xfrm>
            <a:off x="4513744" y="-116782"/>
            <a:ext cx="4950529" cy="5442857"/>
          </a:xfrm>
          <a:prstGeom prst="rect">
            <a:avLst/>
          </a:prstGeom>
          <a:noFill/>
          <a:ln>
            <a:noFill/>
          </a:ln>
        </p:spPr>
      </p:pic>
      <p:pic>
        <p:nvPicPr>
          <p:cNvPr id="728" name="Google Shape;728;p24" descr="https://cdn-icons-png.flaticon.com/128/9812/9812561.png">
            <a:hlinkClick r:id="rId12" action="ppaction://hlinksldjump"/>
          </p:cNvPr>
          <p:cNvPicPr preferRelativeResize="0"/>
          <p:nvPr/>
        </p:nvPicPr>
        <p:blipFill rotWithShape="1">
          <a:blip r:embed="rId13">
            <a:alphaModFix/>
          </a:blip>
          <a:srcRect/>
          <a:stretch/>
        </p:blipFill>
        <p:spPr>
          <a:xfrm>
            <a:off x="8062437" y="4102100"/>
            <a:ext cx="821564" cy="821565"/>
          </a:xfrm>
          <a:prstGeom prst="rect">
            <a:avLst/>
          </a:prstGeom>
          <a:noFill/>
          <a:ln>
            <a:noFill/>
          </a:ln>
        </p:spPr>
      </p:pic>
      <p:sp>
        <p:nvSpPr>
          <p:cNvPr id="729" name="Google Shape;729;p24"/>
          <p:cNvSpPr/>
          <p:nvPr/>
        </p:nvSpPr>
        <p:spPr>
          <a:xfrm>
            <a:off x="2610624" y="2078182"/>
            <a:ext cx="4262965" cy="1911927"/>
          </a:xfrm>
          <a:prstGeom prst="roundRect">
            <a:avLst>
              <a:gd name="adj" fmla="val 16667"/>
            </a:avLst>
          </a:prstGeom>
          <a:solidFill>
            <a:schemeClr val="accent5"/>
          </a:solidFill>
          <a:ln w="12700" cap="flat" cmpd="sng">
            <a:solidFill>
              <a:srgbClr val="EF000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3500" b="1" i="0" u="none" strike="noStrike" cap="none">
                <a:solidFill>
                  <a:srgbClr val="000000"/>
                </a:solidFill>
                <a:latin typeface="Arial"/>
                <a:ea typeface="Arial"/>
                <a:cs typeface="Arial"/>
                <a:sym typeface="Arial"/>
              </a:rPr>
              <a:t>TRÒ CHƠI </a:t>
            </a:r>
            <a:endParaRPr/>
          </a:p>
          <a:p>
            <a:pPr marL="0" marR="0" lvl="0" indent="0" algn="ctr" rtl="0">
              <a:lnSpc>
                <a:spcPct val="150000"/>
              </a:lnSpc>
              <a:spcBef>
                <a:spcPts val="0"/>
              </a:spcBef>
              <a:spcAft>
                <a:spcPts val="0"/>
              </a:spcAft>
              <a:buNone/>
            </a:pPr>
            <a:r>
              <a:rPr lang="en-US" sz="3500" b="1" i="0" u="none" strike="noStrike" cap="none">
                <a:solidFill>
                  <a:srgbClr val="000000"/>
                </a:solidFill>
                <a:latin typeface="Arial"/>
                <a:ea typeface="Arial"/>
                <a:cs typeface="Arial"/>
                <a:sym typeface="Arial"/>
              </a:rPr>
              <a:t>ĐẬP BÓNG</a:t>
            </a:r>
            <a:endParaRPr sz="35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29">
                                            <p:txEl>
                                              <p:pRg st="0" end="0"/>
                                            </p:txEl>
                                          </p:spTgt>
                                        </p:tgtEl>
                                      </p:cBhvr>
                                    </p:animEffect>
                                    <p:set>
                                      <p:cBhvr>
                                        <p:cTn id="7" dur="1" fill="hold">
                                          <p:stCondLst>
                                            <p:cond delay="500"/>
                                          </p:stCondLst>
                                        </p:cTn>
                                        <p:tgtEl>
                                          <p:spTgt spid="729">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29">
                                            <p:txEl>
                                              <p:pRg st="1" end="1"/>
                                            </p:txEl>
                                          </p:spTgt>
                                        </p:tgtEl>
                                      </p:cBhvr>
                                    </p:animEffect>
                                    <p:set>
                                      <p:cBhvr>
                                        <p:cTn id="12" dur="1" fill="hold">
                                          <p:stCondLst>
                                            <p:cond delay="500"/>
                                          </p:stCondLst>
                                        </p:cTn>
                                        <p:tgtEl>
                                          <p:spTgt spid="729">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xit" presetSubtype="32" fill="hold" nodeType="clickEffect">
                                  <p:stCondLst>
                                    <p:cond delay="0"/>
                                  </p:stCondLst>
                                  <p:childTnLst>
                                    <p:anim calcmode="lin" valueType="num">
                                      <p:cBhvr additive="base">
                                        <p:cTn id="16" dur="500"/>
                                        <p:tgtEl>
                                          <p:spTgt spid="716"/>
                                        </p:tgtEl>
                                        <p:attrNameLst>
                                          <p:attrName>ppt_w</p:attrName>
                                        </p:attrNameLst>
                                      </p:cBhvr>
                                      <p:tavLst>
                                        <p:tav tm="0">
                                          <p:val>
                                            <p:strVal val="#ppt_w"/>
                                          </p:val>
                                        </p:tav>
                                        <p:tav tm="100000">
                                          <p:val>
                                            <p:strVal val="0"/>
                                          </p:val>
                                        </p:tav>
                                      </p:tavLst>
                                    </p:anim>
                                    <p:anim calcmode="lin" valueType="num">
                                      <p:cBhvr additive="base">
                                        <p:cTn id="17" dur="500"/>
                                        <p:tgtEl>
                                          <p:spTgt spid="716"/>
                                        </p:tgtEl>
                                        <p:attrNameLst>
                                          <p:attrName>ppt_h</p:attrName>
                                        </p:attrNameLst>
                                      </p:cBhvr>
                                      <p:tavLst>
                                        <p:tav tm="0">
                                          <p:val>
                                            <p:strVal val="#ppt_h"/>
                                          </p:val>
                                        </p:tav>
                                        <p:tav tm="100000">
                                          <p:val>
                                            <p:strVal val="0"/>
                                          </p:val>
                                        </p:tav>
                                      </p:tavLst>
                                    </p:anim>
                                    <p:set>
                                      <p:cBhvr>
                                        <p:cTn id="18" dur="1" fill="hold">
                                          <p:stCondLst>
                                            <p:cond delay="500"/>
                                          </p:stCondLst>
                                        </p:cTn>
                                        <p:tgtEl>
                                          <p:spTgt spid="716"/>
                                        </p:tgtEl>
                                        <p:attrNameLst>
                                          <p:attrName>style.visibility</p:attrName>
                                        </p:attrNameLst>
                                      </p:cBhvr>
                                      <p:to>
                                        <p:strVal val="hidden"/>
                                      </p:to>
                                    </p:set>
                                  </p:childTnLst>
                                </p:cTn>
                              </p:par>
                              <p:par>
                                <p:cTn id="19" presetID="23" presetClass="entr" presetSubtype="16" fill="hold" nodeType="withEffect">
                                  <p:stCondLst>
                                    <p:cond delay="0"/>
                                  </p:stCondLst>
                                  <p:childTnLst>
                                    <p:set>
                                      <p:cBhvr>
                                        <p:cTn id="20" dur="1" fill="hold">
                                          <p:stCondLst>
                                            <p:cond delay="0"/>
                                          </p:stCondLst>
                                        </p:cTn>
                                        <p:tgtEl>
                                          <p:spTgt spid="717"/>
                                        </p:tgtEl>
                                        <p:attrNameLst>
                                          <p:attrName>style.visibility</p:attrName>
                                        </p:attrNameLst>
                                      </p:cBhvr>
                                      <p:to>
                                        <p:strVal val="visible"/>
                                      </p:to>
                                    </p:set>
                                    <p:anim calcmode="lin" valueType="num">
                                      <p:cBhvr additive="base">
                                        <p:cTn id="21" dur="500"/>
                                        <p:tgtEl>
                                          <p:spTgt spid="717"/>
                                        </p:tgtEl>
                                        <p:attrNameLst>
                                          <p:attrName>ppt_w</p:attrName>
                                        </p:attrNameLst>
                                      </p:cBhvr>
                                      <p:tavLst>
                                        <p:tav tm="0">
                                          <p:val>
                                            <p:strVal val="0"/>
                                          </p:val>
                                        </p:tav>
                                        <p:tav tm="100000">
                                          <p:val>
                                            <p:strVal val="#ppt_w"/>
                                          </p:val>
                                        </p:tav>
                                      </p:tavLst>
                                    </p:anim>
                                    <p:anim calcmode="lin" valueType="num">
                                      <p:cBhvr additive="base">
                                        <p:cTn id="22" dur="500"/>
                                        <p:tgtEl>
                                          <p:spTgt spid="717"/>
                                        </p:tgtEl>
                                        <p:attrNameLst>
                                          <p:attrName>ppt_h</p:attrName>
                                        </p:attrNameLst>
                                      </p:cBhvr>
                                      <p:tavLst>
                                        <p:tav tm="0">
                                          <p:val>
                                            <p:strVal val="0"/>
                                          </p:val>
                                        </p:tav>
                                        <p:tav tm="100000">
                                          <p:val>
                                            <p:strVal val="#ppt_h"/>
                                          </p:val>
                                        </p:tav>
                                      </p:tavLst>
                                    </p:anim>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1000"/>
                                        <p:tgtEl>
                                          <p:spTgt spid="717"/>
                                        </p:tgtEl>
                                      </p:cBhvr>
                                    </p:animEffect>
                                    <p:set>
                                      <p:cBhvr>
                                        <p:cTn id="26" dur="1" fill="hold">
                                          <p:stCondLst>
                                            <p:cond delay="1000"/>
                                          </p:stCondLst>
                                        </p:cTn>
                                        <p:tgtEl>
                                          <p:spTgt spid="7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500"/>
                                        <p:tgtEl>
                                          <p:spTgt spid="718"/>
                                        </p:tgtEl>
                                        <p:attrNameLst>
                                          <p:attrName>ppt_w</p:attrName>
                                        </p:attrNameLst>
                                      </p:cBhvr>
                                      <p:tavLst>
                                        <p:tav tm="0">
                                          <p:val>
                                            <p:strVal val="#ppt_w"/>
                                          </p:val>
                                        </p:tav>
                                        <p:tav tm="100000">
                                          <p:val>
                                            <p:strVal val="0"/>
                                          </p:val>
                                        </p:tav>
                                      </p:tavLst>
                                    </p:anim>
                                    <p:anim calcmode="lin" valueType="num">
                                      <p:cBhvr additive="base">
                                        <p:cTn id="31" dur="500"/>
                                        <p:tgtEl>
                                          <p:spTgt spid="718"/>
                                        </p:tgtEl>
                                        <p:attrNameLst>
                                          <p:attrName>ppt_h</p:attrName>
                                        </p:attrNameLst>
                                      </p:cBhvr>
                                      <p:tavLst>
                                        <p:tav tm="0">
                                          <p:val>
                                            <p:strVal val="#ppt_h"/>
                                          </p:val>
                                        </p:tav>
                                        <p:tav tm="100000">
                                          <p:val>
                                            <p:strVal val="0"/>
                                          </p:val>
                                        </p:tav>
                                      </p:tavLst>
                                    </p:anim>
                                    <p:set>
                                      <p:cBhvr>
                                        <p:cTn id="32" dur="1" fill="hold">
                                          <p:stCondLst>
                                            <p:cond delay="500"/>
                                          </p:stCondLst>
                                        </p:cTn>
                                        <p:tgtEl>
                                          <p:spTgt spid="718"/>
                                        </p:tgtEl>
                                        <p:attrNameLst>
                                          <p:attrName>style.visibility</p:attrName>
                                        </p:attrNameLst>
                                      </p:cBhvr>
                                      <p:to>
                                        <p:strVal val="hidden"/>
                                      </p:to>
                                    </p:set>
                                  </p:childTnLst>
                                </p:cTn>
                              </p:par>
                              <p:par>
                                <p:cTn id="33" presetID="23" presetClass="entr" presetSubtype="16" fill="hold" nodeType="withEffect">
                                  <p:stCondLst>
                                    <p:cond delay="0"/>
                                  </p:stCondLst>
                                  <p:childTnLst>
                                    <p:set>
                                      <p:cBhvr>
                                        <p:cTn id="34" dur="1" fill="hold">
                                          <p:stCondLst>
                                            <p:cond delay="0"/>
                                          </p:stCondLst>
                                        </p:cTn>
                                        <p:tgtEl>
                                          <p:spTgt spid="723"/>
                                        </p:tgtEl>
                                        <p:attrNameLst>
                                          <p:attrName>style.visibility</p:attrName>
                                        </p:attrNameLst>
                                      </p:cBhvr>
                                      <p:to>
                                        <p:strVal val="visible"/>
                                      </p:to>
                                    </p:set>
                                    <p:anim calcmode="lin" valueType="num">
                                      <p:cBhvr additive="base">
                                        <p:cTn id="35" dur="500"/>
                                        <p:tgtEl>
                                          <p:spTgt spid="723"/>
                                        </p:tgtEl>
                                        <p:attrNameLst>
                                          <p:attrName>ppt_w</p:attrName>
                                        </p:attrNameLst>
                                      </p:cBhvr>
                                      <p:tavLst>
                                        <p:tav tm="0">
                                          <p:val>
                                            <p:strVal val="0"/>
                                          </p:val>
                                        </p:tav>
                                        <p:tav tm="100000">
                                          <p:val>
                                            <p:strVal val="#ppt_w"/>
                                          </p:val>
                                        </p:tav>
                                      </p:tavLst>
                                    </p:anim>
                                    <p:anim calcmode="lin" valueType="num">
                                      <p:cBhvr additive="base">
                                        <p:cTn id="36" dur="500"/>
                                        <p:tgtEl>
                                          <p:spTgt spid="723"/>
                                        </p:tgtEl>
                                        <p:attrNameLst>
                                          <p:attrName>ppt_h</p:attrName>
                                        </p:attrNameLst>
                                      </p:cBhvr>
                                      <p:tavLst>
                                        <p:tav tm="0">
                                          <p:val>
                                            <p:strVal val="0"/>
                                          </p:val>
                                        </p:tav>
                                        <p:tav tm="100000">
                                          <p:val>
                                            <p:strVal val="#ppt_h"/>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1000"/>
                                        <p:tgtEl>
                                          <p:spTgt spid="723"/>
                                        </p:tgtEl>
                                      </p:cBhvr>
                                    </p:animEffect>
                                    <p:set>
                                      <p:cBhvr>
                                        <p:cTn id="40" dur="1" fill="hold">
                                          <p:stCondLst>
                                            <p:cond delay="1000"/>
                                          </p:stCondLst>
                                        </p:cTn>
                                        <p:tgtEl>
                                          <p:spTgt spid="72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nodeType="clickEffect">
                                  <p:stCondLst>
                                    <p:cond delay="0"/>
                                  </p:stCondLst>
                                  <p:childTnLst>
                                    <p:anim calcmode="lin" valueType="num">
                                      <p:cBhvr additive="base">
                                        <p:cTn id="44" dur="500"/>
                                        <p:tgtEl>
                                          <p:spTgt spid="719"/>
                                        </p:tgtEl>
                                        <p:attrNameLst>
                                          <p:attrName>ppt_w</p:attrName>
                                        </p:attrNameLst>
                                      </p:cBhvr>
                                      <p:tavLst>
                                        <p:tav tm="0">
                                          <p:val>
                                            <p:strVal val="#ppt_w"/>
                                          </p:val>
                                        </p:tav>
                                        <p:tav tm="100000">
                                          <p:val>
                                            <p:strVal val="0"/>
                                          </p:val>
                                        </p:tav>
                                      </p:tavLst>
                                    </p:anim>
                                    <p:anim calcmode="lin" valueType="num">
                                      <p:cBhvr additive="base">
                                        <p:cTn id="45" dur="500"/>
                                        <p:tgtEl>
                                          <p:spTgt spid="719"/>
                                        </p:tgtEl>
                                        <p:attrNameLst>
                                          <p:attrName>ppt_h</p:attrName>
                                        </p:attrNameLst>
                                      </p:cBhvr>
                                      <p:tavLst>
                                        <p:tav tm="0">
                                          <p:val>
                                            <p:strVal val="#ppt_h"/>
                                          </p:val>
                                        </p:tav>
                                        <p:tav tm="100000">
                                          <p:val>
                                            <p:strVal val="0"/>
                                          </p:val>
                                        </p:tav>
                                      </p:tavLst>
                                    </p:anim>
                                    <p:set>
                                      <p:cBhvr>
                                        <p:cTn id="46" dur="1" fill="hold">
                                          <p:stCondLst>
                                            <p:cond delay="500"/>
                                          </p:stCondLst>
                                        </p:cTn>
                                        <p:tgtEl>
                                          <p:spTgt spid="719"/>
                                        </p:tgtEl>
                                        <p:attrNameLst>
                                          <p:attrName>style.visibility</p:attrName>
                                        </p:attrNameLst>
                                      </p:cBhvr>
                                      <p:to>
                                        <p:strVal val="hidden"/>
                                      </p:to>
                                    </p:set>
                                  </p:childTnLst>
                                </p:cTn>
                              </p:par>
                              <p:par>
                                <p:cTn id="47" presetID="23" presetClass="entr" presetSubtype="16" fill="hold" nodeType="withEffect">
                                  <p:stCondLst>
                                    <p:cond delay="0"/>
                                  </p:stCondLst>
                                  <p:childTnLst>
                                    <p:set>
                                      <p:cBhvr>
                                        <p:cTn id="48" dur="1" fill="hold">
                                          <p:stCondLst>
                                            <p:cond delay="0"/>
                                          </p:stCondLst>
                                        </p:cTn>
                                        <p:tgtEl>
                                          <p:spTgt spid="724"/>
                                        </p:tgtEl>
                                        <p:attrNameLst>
                                          <p:attrName>style.visibility</p:attrName>
                                        </p:attrNameLst>
                                      </p:cBhvr>
                                      <p:to>
                                        <p:strVal val="visible"/>
                                      </p:to>
                                    </p:set>
                                    <p:anim calcmode="lin" valueType="num">
                                      <p:cBhvr additive="base">
                                        <p:cTn id="49" dur="500"/>
                                        <p:tgtEl>
                                          <p:spTgt spid="724"/>
                                        </p:tgtEl>
                                        <p:attrNameLst>
                                          <p:attrName>ppt_w</p:attrName>
                                        </p:attrNameLst>
                                      </p:cBhvr>
                                      <p:tavLst>
                                        <p:tav tm="0">
                                          <p:val>
                                            <p:strVal val="0"/>
                                          </p:val>
                                        </p:tav>
                                        <p:tav tm="100000">
                                          <p:val>
                                            <p:strVal val="#ppt_w"/>
                                          </p:val>
                                        </p:tav>
                                      </p:tavLst>
                                    </p:anim>
                                    <p:anim calcmode="lin" valueType="num">
                                      <p:cBhvr additive="base">
                                        <p:cTn id="50" dur="500"/>
                                        <p:tgtEl>
                                          <p:spTgt spid="724"/>
                                        </p:tgtEl>
                                        <p:attrNameLst>
                                          <p:attrName>ppt_h</p:attrName>
                                        </p:attrNameLst>
                                      </p:cBhvr>
                                      <p:tavLst>
                                        <p:tav tm="0">
                                          <p:val>
                                            <p:strVal val="0"/>
                                          </p:val>
                                        </p:tav>
                                        <p:tav tm="100000">
                                          <p:val>
                                            <p:strVal val="#ppt_h"/>
                                          </p:val>
                                        </p:tav>
                                      </p:tavLst>
                                    </p:anim>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1000"/>
                                        <p:tgtEl>
                                          <p:spTgt spid="724"/>
                                        </p:tgtEl>
                                      </p:cBhvr>
                                    </p:animEffect>
                                    <p:set>
                                      <p:cBhvr>
                                        <p:cTn id="54" dur="1" fill="hold">
                                          <p:stCondLst>
                                            <p:cond delay="1000"/>
                                          </p:stCondLst>
                                        </p:cTn>
                                        <p:tgtEl>
                                          <p:spTgt spid="72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3" presetClass="exit" presetSubtype="32" fill="hold" nodeType="clickEffect">
                                  <p:stCondLst>
                                    <p:cond delay="0"/>
                                  </p:stCondLst>
                                  <p:childTnLst>
                                    <p:anim calcmode="lin" valueType="num">
                                      <p:cBhvr additive="base">
                                        <p:cTn id="58" dur="500"/>
                                        <p:tgtEl>
                                          <p:spTgt spid="720"/>
                                        </p:tgtEl>
                                        <p:attrNameLst>
                                          <p:attrName>ppt_w</p:attrName>
                                        </p:attrNameLst>
                                      </p:cBhvr>
                                      <p:tavLst>
                                        <p:tav tm="0">
                                          <p:val>
                                            <p:strVal val="#ppt_w"/>
                                          </p:val>
                                        </p:tav>
                                        <p:tav tm="100000">
                                          <p:val>
                                            <p:strVal val="0"/>
                                          </p:val>
                                        </p:tav>
                                      </p:tavLst>
                                    </p:anim>
                                    <p:anim calcmode="lin" valueType="num">
                                      <p:cBhvr additive="base">
                                        <p:cTn id="59" dur="500"/>
                                        <p:tgtEl>
                                          <p:spTgt spid="720"/>
                                        </p:tgtEl>
                                        <p:attrNameLst>
                                          <p:attrName>ppt_h</p:attrName>
                                        </p:attrNameLst>
                                      </p:cBhvr>
                                      <p:tavLst>
                                        <p:tav tm="0">
                                          <p:val>
                                            <p:strVal val="#ppt_h"/>
                                          </p:val>
                                        </p:tav>
                                        <p:tav tm="100000">
                                          <p:val>
                                            <p:strVal val="0"/>
                                          </p:val>
                                        </p:tav>
                                      </p:tavLst>
                                    </p:anim>
                                    <p:set>
                                      <p:cBhvr>
                                        <p:cTn id="60" dur="1" fill="hold">
                                          <p:stCondLst>
                                            <p:cond delay="500"/>
                                          </p:stCondLst>
                                        </p:cTn>
                                        <p:tgtEl>
                                          <p:spTgt spid="720"/>
                                        </p:tgtEl>
                                        <p:attrNameLst>
                                          <p:attrName>style.visibility</p:attrName>
                                        </p:attrNameLst>
                                      </p:cBhvr>
                                      <p:to>
                                        <p:strVal val="hidden"/>
                                      </p:to>
                                    </p:set>
                                  </p:childTnLst>
                                </p:cTn>
                              </p:par>
                              <p:par>
                                <p:cTn id="61" presetID="23" presetClass="entr" presetSubtype="16" fill="hold" nodeType="withEffect">
                                  <p:stCondLst>
                                    <p:cond delay="0"/>
                                  </p:stCondLst>
                                  <p:childTnLst>
                                    <p:set>
                                      <p:cBhvr>
                                        <p:cTn id="62" dur="1" fill="hold">
                                          <p:stCondLst>
                                            <p:cond delay="0"/>
                                          </p:stCondLst>
                                        </p:cTn>
                                        <p:tgtEl>
                                          <p:spTgt spid="725"/>
                                        </p:tgtEl>
                                        <p:attrNameLst>
                                          <p:attrName>style.visibility</p:attrName>
                                        </p:attrNameLst>
                                      </p:cBhvr>
                                      <p:to>
                                        <p:strVal val="visible"/>
                                      </p:to>
                                    </p:set>
                                    <p:anim calcmode="lin" valueType="num">
                                      <p:cBhvr additive="base">
                                        <p:cTn id="63" dur="500"/>
                                        <p:tgtEl>
                                          <p:spTgt spid="725"/>
                                        </p:tgtEl>
                                        <p:attrNameLst>
                                          <p:attrName>ppt_w</p:attrName>
                                        </p:attrNameLst>
                                      </p:cBhvr>
                                      <p:tavLst>
                                        <p:tav tm="0">
                                          <p:val>
                                            <p:strVal val="0"/>
                                          </p:val>
                                        </p:tav>
                                        <p:tav tm="100000">
                                          <p:val>
                                            <p:strVal val="#ppt_w"/>
                                          </p:val>
                                        </p:tav>
                                      </p:tavLst>
                                    </p:anim>
                                    <p:anim calcmode="lin" valueType="num">
                                      <p:cBhvr additive="base">
                                        <p:cTn id="64" dur="500"/>
                                        <p:tgtEl>
                                          <p:spTgt spid="725"/>
                                        </p:tgtEl>
                                        <p:attrNameLst>
                                          <p:attrName>ppt_h</p:attrName>
                                        </p:attrNameLst>
                                      </p:cBhvr>
                                      <p:tavLst>
                                        <p:tav tm="0">
                                          <p:val>
                                            <p:strVal val="0"/>
                                          </p:val>
                                        </p:tav>
                                        <p:tav tm="100000">
                                          <p:val>
                                            <p:strVal val="#ppt_h"/>
                                          </p:val>
                                        </p:tav>
                                      </p:tavLst>
                                    </p:anim>
                                  </p:child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1000"/>
                                        <p:tgtEl>
                                          <p:spTgt spid="725"/>
                                        </p:tgtEl>
                                      </p:cBhvr>
                                    </p:animEffect>
                                    <p:set>
                                      <p:cBhvr>
                                        <p:cTn id="68" dur="1" fill="hold">
                                          <p:stCondLst>
                                            <p:cond delay="1000"/>
                                          </p:stCondLst>
                                        </p:cTn>
                                        <p:tgtEl>
                                          <p:spTgt spid="7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3" presetClass="exit" presetSubtype="32" fill="hold" nodeType="clickEffect">
                                  <p:stCondLst>
                                    <p:cond delay="0"/>
                                  </p:stCondLst>
                                  <p:childTnLst>
                                    <p:anim calcmode="lin" valueType="num">
                                      <p:cBhvr additive="base">
                                        <p:cTn id="72" dur="500"/>
                                        <p:tgtEl>
                                          <p:spTgt spid="721"/>
                                        </p:tgtEl>
                                        <p:attrNameLst>
                                          <p:attrName>ppt_w</p:attrName>
                                        </p:attrNameLst>
                                      </p:cBhvr>
                                      <p:tavLst>
                                        <p:tav tm="0">
                                          <p:val>
                                            <p:strVal val="#ppt_w"/>
                                          </p:val>
                                        </p:tav>
                                        <p:tav tm="100000">
                                          <p:val>
                                            <p:strVal val="0"/>
                                          </p:val>
                                        </p:tav>
                                      </p:tavLst>
                                    </p:anim>
                                    <p:anim calcmode="lin" valueType="num">
                                      <p:cBhvr additive="base">
                                        <p:cTn id="73" dur="500"/>
                                        <p:tgtEl>
                                          <p:spTgt spid="721"/>
                                        </p:tgtEl>
                                        <p:attrNameLst>
                                          <p:attrName>ppt_h</p:attrName>
                                        </p:attrNameLst>
                                      </p:cBhvr>
                                      <p:tavLst>
                                        <p:tav tm="0">
                                          <p:val>
                                            <p:strVal val="#ppt_h"/>
                                          </p:val>
                                        </p:tav>
                                        <p:tav tm="100000">
                                          <p:val>
                                            <p:strVal val="0"/>
                                          </p:val>
                                        </p:tav>
                                      </p:tavLst>
                                    </p:anim>
                                    <p:set>
                                      <p:cBhvr>
                                        <p:cTn id="74" dur="1" fill="hold">
                                          <p:stCondLst>
                                            <p:cond delay="500"/>
                                          </p:stCondLst>
                                        </p:cTn>
                                        <p:tgtEl>
                                          <p:spTgt spid="721"/>
                                        </p:tgtEl>
                                        <p:attrNameLst>
                                          <p:attrName>style.visibility</p:attrName>
                                        </p:attrNameLst>
                                      </p:cBhvr>
                                      <p:to>
                                        <p:strVal val="hidden"/>
                                      </p:to>
                                    </p:set>
                                  </p:childTnLst>
                                </p:cTn>
                              </p:par>
                              <p:par>
                                <p:cTn id="75" presetID="23" presetClass="entr" presetSubtype="16" fill="hold" nodeType="withEffect">
                                  <p:stCondLst>
                                    <p:cond delay="0"/>
                                  </p:stCondLst>
                                  <p:childTnLst>
                                    <p:set>
                                      <p:cBhvr>
                                        <p:cTn id="76" dur="1" fill="hold">
                                          <p:stCondLst>
                                            <p:cond delay="0"/>
                                          </p:stCondLst>
                                        </p:cTn>
                                        <p:tgtEl>
                                          <p:spTgt spid="726"/>
                                        </p:tgtEl>
                                        <p:attrNameLst>
                                          <p:attrName>style.visibility</p:attrName>
                                        </p:attrNameLst>
                                      </p:cBhvr>
                                      <p:to>
                                        <p:strVal val="visible"/>
                                      </p:to>
                                    </p:set>
                                    <p:anim calcmode="lin" valueType="num">
                                      <p:cBhvr additive="base">
                                        <p:cTn id="77" dur="500"/>
                                        <p:tgtEl>
                                          <p:spTgt spid="726"/>
                                        </p:tgtEl>
                                        <p:attrNameLst>
                                          <p:attrName>ppt_w</p:attrName>
                                        </p:attrNameLst>
                                      </p:cBhvr>
                                      <p:tavLst>
                                        <p:tav tm="0">
                                          <p:val>
                                            <p:strVal val="0"/>
                                          </p:val>
                                        </p:tav>
                                        <p:tav tm="100000">
                                          <p:val>
                                            <p:strVal val="#ppt_w"/>
                                          </p:val>
                                        </p:tav>
                                      </p:tavLst>
                                    </p:anim>
                                    <p:anim calcmode="lin" valueType="num">
                                      <p:cBhvr additive="base">
                                        <p:cTn id="78" dur="500"/>
                                        <p:tgtEl>
                                          <p:spTgt spid="726"/>
                                        </p:tgtEl>
                                        <p:attrNameLst>
                                          <p:attrName>ppt_h</p:attrName>
                                        </p:attrNameLst>
                                      </p:cBhvr>
                                      <p:tavLst>
                                        <p:tav tm="0">
                                          <p:val>
                                            <p:strVal val="0"/>
                                          </p:val>
                                        </p:tav>
                                        <p:tav tm="100000">
                                          <p:val>
                                            <p:strVal val="#ppt_h"/>
                                          </p:val>
                                        </p:tav>
                                      </p:tavLst>
                                    </p:anim>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1000"/>
                                        <p:tgtEl>
                                          <p:spTgt spid="726"/>
                                        </p:tgtEl>
                                      </p:cBhvr>
                                    </p:animEffect>
                                    <p:set>
                                      <p:cBhvr>
                                        <p:cTn id="82" dur="1" fill="hold">
                                          <p:stCondLst>
                                            <p:cond delay="1000"/>
                                          </p:stCondLst>
                                        </p:cTn>
                                        <p:tgtEl>
                                          <p:spTgt spid="726"/>
                                        </p:tgtEl>
                                        <p:attrNameLst>
                                          <p:attrName>style.visibility</p:attrName>
                                        </p:attrNameLst>
                                      </p:cBhvr>
                                      <p:to>
                                        <p:strVal val="hidden"/>
                                      </p:to>
                                    </p:set>
                                  </p:childTnLst>
                                </p:cTn>
                              </p:par>
                            </p:childTnLst>
                          </p:cTn>
                        </p:par>
                        <p:par>
                          <p:cTn id="83" fill="hold">
                            <p:stCondLst>
                              <p:cond delay="1500"/>
                            </p:stCondLst>
                            <p:childTnLst>
                              <p:par>
                                <p:cTn id="84" presetID="23" presetClass="entr" presetSubtype="16" fill="hold" nodeType="afterEffect">
                                  <p:stCondLst>
                                    <p:cond delay="0"/>
                                  </p:stCondLst>
                                  <p:childTnLst>
                                    <p:set>
                                      <p:cBhvr>
                                        <p:cTn id="85" dur="1" fill="hold">
                                          <p:stCondLst>
                                            <p:cond delay="0"/>
                                          </p:stCondLst>
                                        </p:cTn>
                                        <p:tgtEl>
                                          <p:spTgt spid="727"/>
                                        </p:tgtEl>
                                        <p:attrNameLst>
                                          <p:attrName>style.visibility</p:attrName>
                                        </p:attrNameLst>
                                      </p:cBhvr>
                                      <p:to>
                                        <p:strVal val="visible"/>
                                      </p:to>
                                    </p:set>
                                    <p:anim calcmode="lin" valueType="num">
                                      <p:cBhvr additive="base">
                                        <p:cTn id="86" dur="500"/>
                                        <p:tgtEl>
                                          <p:spTgt spid="727"/>
                                        </p:tgtEl>
                                        <p:attrNameLst>
                                          <p:attrName>ppt_w</p:attrName>
                                        </p:attrNameLst>
                                      </p:cBhvr>
                                      <p:tavLst>
                                        <p:tav tm="0">
                                          <p:val>
                                            <p:strVal val="0"/>
                                          </p:val>
                                        </p:tav>
                                        <p:tav tm="100000">
                                          <p:val>
                                            <p:strVal val="#ppt_w"/>
                                          </p:val>
                                        </p:tav>
                                      </p:tavLst>
                                    </p:anim>
                                    <p:anim calcmode="lin" valueType="num">
                                      <p:cBhvr additive="base">
                                        <p:cTn id="87" dur="500"/>
                                        <p:tgtEl>
                                          <p:spTgt spid="7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25"/>
          <p:cNvSpPr/>
          <p:nvPr/>
        </p:nvSpPr>
        <p:spPr>
          <a:xfrm>
            <a:off x="262167" y="312986"/>
            <a:ext cx="8656545" cy="1258637"/>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108000" anchor="ctr" anchorCtr="0">
            <a:noAutofit/>
          </a:bodyPr>
          <a:lstStyle/>
          <a:p>
            <a:pPr algn="ctr">
              <a:lnSpc>
                <a:spcPct val="150000"/>
              </a:lnSpc>
            </a:pPr>
            <a:r>
              <a:rPr lang="en-US" sz="2000" b="1" u="none" strike="noStrike" cap="none" dirty="0" err="1">
                <a:solidFill>
                  <a:schemeClr val="accent6">
                    <a:lumMod val="50000"/>
                  </a:schemeClr>
                </a:solidFill>
                <a:sym typeface="Arial"/>
              </a:rPr>
              <a:t>Câu</a:t>
            </a:r>
            <a:r>
              <a:rPr lang="en-US" sz="2000" b="1" u="none" strike="noStrike" cap="none" dirty="0">
                <a:solidFill>
                  <a:schemeClr val="accent6">
                    <a:lumMod val="50000"/>
                  </a:schemeClr>
                </a:solidFill>
                <a:sym typeface="Arial"/>
              </a:rPr>
              <a:t> 1: </a:t>
            </a:r>
            <a:r>
              <a:rPr lang="vi-VN" sz="2000" dirty="0">
                <a:solidFill>
                  <a:schemeClr val="accent6">
                    <a:lumMod val="50000"/>
                  </a:schemeClr>
                </a:solidFill>
              </a:rPr>
              <a:t>B được giao nhiệm vụ làm bài trình chiếu về quá trình quang hợp ở thực vật. Để giải quyết vấn đề này, B cần thu thập, tìm thông tin về</a:t>
            </a:r>
          </a:p>
        </p:txBody>
      </p:sp>
      <p:sp>
        <p:nvSpPr>
          <p:cNvPr id="735" name="Google Shape;735;p25"/>
          <p:cNvSpPr/>
          <p:nvPr/>
        </p:nvSpPr>
        <p:spPr>
          <a:xfrm>
            <a:off x="261576"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457200" indent="-457200" algn="ctr">
              <a:lnSpc>
                <a:spcPct val="150000"/>
              </a:lnSpc>
              <a:buAutoNum type="alphaUcPeriod"/>
            </a:pPr>
            <a:r>
              <a:rPr lang="vi-VN" sz="2000" dirty="0"/>
              <a:t>quá trình quang hợp </a:t>
            </a:r>
          </a:p>
          <a:p>
            <a:pPr algn="ctr">
              <a:lnSpc>
                <a:spcPct val="150000"/>
              </a:lnSpc>
            </a:pPr>
            <a:r>
              <a:rPr lang="vi-VN" sz="2000" dirty="0"/>
              <a:t>ở thực vật. </a:t>
            </a:r>
          </a:p>
        </p:txBody>
      </p:sp>
      <p:sp>
        <p:nvSpPr>
          <p:cNvPr id="736" name="Google Shape;736;p25"/>
          <p:cNvSpPr/>
          <p:nvPr/>
        </p:nvSpPr>
        <p:spPr>
          <a:xfrm>
            <a:off x="261577"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lnSpc>
                <a:spcPct val="150000"/>
              </a:lnSpc>
            </a:pPr>
            <a:r>
              <a:rPr lang="vi-VN" sz="2000" dirty="0"/>
              <a:t>B. quá trình sinh trưởng </a:t>
            </a:r>
          </a:p>
          <a:p>
            <a:pPr algn="ctr">
              <a:lnSpc>
                <a:spcPct val="150000"/>
              </a:lnSpc>
            </a:pPr>
            <a:r>
              <a:rPr lang="vi-VN" sz="2000" dirty="0"/>
              <a:t>và phát triển của thực vật.</a:t>
            </a:r>
          </a:p>
        </p:txBody>
      </p:sp>
      <p:sp>
        <p:nvSpPr>
          <p:cNvPr id="737" name="Google Shape;737;p25"/>
          <p:cNvSpPr/>
          <p:nvPr/>
        </p:nvSpPr>
        <p:spPr>
          <a:xfrm>
            <a:off x="4767314"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lnSpc>
                <a:spcPct val="150000"/>
              </a:lnSpc>
            </a:pPr>
            <a:r>
              <a:rPr lang="vi-VN" sz="2000" dirty="0"/>
              <a:t>C. vòng đời của </a:t>
            </a:r>
          </a:p>
          <a:p>
            <a:pPr algn="ctr">
              <a:lnSpc>
                <a:spcPct val="150000"/>
              </a:lnSpc>
            </a:pPr>
            <a:r>
              <a:rPr lang="vi-VN" sz="2000" dirty="0"/>
              <a:t>các sinh vật trên Trái Đất.</a:t>
            </a:r>
          </a:p>
        </p:txBody>
      </p:sp>
      <p:sp>
        <p:nvSpPr>
          <p:cNvPr id="738" name="Google Shape;738;p25"/>
          <p:cNvSpPr/>
          <p:nvPr/>
        </p:nvSpPr>
        <p:spPr>
          <a:xfrm>
            <a:off x="4767314"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vi-VN" sz="2000" dirty="0"/>
              <a:t>D. quá trình hô hấp ở thực vật.</a:t>
            </a:r>
          </a:p>
        </p:txBody>
      </p:sp>
      <p:sp>
        <p:nvSpPr>
          <p:cNvPr id="739" name="Google Shape;739;p25"/>
          <p:cNvSpPr/>
          <p:nvPr/>
        </p:nvSpPr>
        <p:spPr>
          <a:xfrm>
            <a:off x="261576" y="1879600"/>
            <a:ext cx="4151397" cy="1300085"/>
          </a:xfrm>
          <a:prstGeom prst="roundRect">
            <a:avLst>
              <a:gd name="adj" fmla="val 16667"/>
            </a:avLst>
          </a:prstGeom>
          <a:solidFill>
            <a:srgbClr val="92D050"/>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457200" indent="-457200" algn="ctr">
              <a:lnSpc>
                <a:spcPct val="150000"/>
              </a:lnSpc>
              <a:buAutoNum type="alphaUcPeriod"/>
            </a:pPr>
            <a:r>
              <a:rPr lang="vi-VN" sz="2000" dirty="0"/>
              <a:t>quá trình quang hợp </a:t>
            </a:r>
          </a:p>
          <a:p>
            <a:pPr algn="ctr">
              <a:lnSpc>
                <a:spcPct val="150000"/>
              </a:lnSpc>
            </a:pPr>
            <a:r>
              <a:rPr lang="vi-VN" sz="2000" dirty="0"/>
              <a:t>ở thực vật. </a:t>
            </a:r>
          </a:p>
        </p:txBody>
      </p:sp>
      <p:pic>
        <p:nvPicPr>
          <p:cNvPr id="740" name="Google Shape;740;p25">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fade">
                                      <p:cBhvr>
                                        <p:cTn id="7" dur="500"/>
                                        <p:tgtEl>
                                          <p:spTgt spid="7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5"/>
                                        </p:tgtEl>
                                        <p:attrNameLst>
                                          <p:attrName>style.visibility</p:attrName>
                                        </p:attrNameLst>
                                      </p:cBhvr>
                                      <p:to>
                                        <p:strVal val="visible"/>
                                      </p:to>
                                    </p:set>
                                    <p:animEffect transition="in" filter="fade">
                                      <p:cBhvr>
                                        <p:cTn id="12" dur="500"/>
                                        <p:tgtEl>
                                          <p:spTgt spid="735"/>
                                        </p:tgtEl>
                                      </p:cBhvr>
                                    </p:animEffect>
                                  </p:childTnLst>
                                </p:cTn>
                              </p:par>
                              <p:par>
                                <p:cTn id="13" presetID="10" presetClass="entr" presetSubtype="0" fill="hold" nodeType="withEffect">
                                  <p:stCondLst>
                                    <p:cond delay="0"/>
                                  </p:stCondLst>
                                  <p:childTnLst>
                                    <p:set>
                                      <p:cBhvr>
                                        <p:cTn id="14" dur="1" fill="hold">
                                          <p:stCondLst>
                                            <p:cond delay="0"/>
                                          </p:stCondLst>
                                        </p:cTn>
                                        <p:tgtEl>
                                          <p:spTgt spid="736"/>
                                        </p:tgtEl>
                                        <p:attrNameLst>
                                          <p:attrName>style.visibility</p:attrName>
                                        </p:attrNameLst>
                                      </p:cBhvr>
                                      <p:to>
                                        <p:strVal val="visible"/>
                                      </p:to>
                                    </p:set>
                                    <p:animEffect transition="in" filter="fade">
                                      <p:cBhvr>
                                        <p:cTn id="15" dur="500"/>
                                        <p:tgtEl>
                                          <p:spTgt spid="736"/>
                                        </p:tgtEl>
                                      </p:cBhvr>
                                    </p:animEffect>
                                  </p:childTnLst>
                                </p:cTn>
                              </p:par>
                              <p:par>
                                <p:cTn id="16" presetID="10" presetClass="entr" presetSubtype="0" fill="hold" nodeType="withEffect">
                                  <p:stCondLst>
                                    <p:cond delay="0"/>
                                  </p:stCondLst>
                                  <p:childTnLst>
                                    <p:set>
                                      <p:cBhvr>
                                        <p:cTn id="17" dur="1" fill="hold">
                                          <p:stCondLst>
                                            <p:cond delay="0"/>
                                          </p:stCondLst>
                                        </p:cTn>
                                        <p:tgtEl>
                                          <p:spTgt spid="737"/>
                                        </p:tgtEl>
                                        <p:attrNameLst>
                                          <p:attrName>style.visibility</p:attrName>
                                        </p:attrNameLst>
                                      </p:cBhvr>
                                      <p:to>
                                        <p:strVal val="visible"/>
                                      </p:to>
                                    </p:set>
                                    <p:animEffect transition="in" filter="fade">
                                      <p:cBhvr>
                                        <p:cTn id="18" dur="500"/>
                                        <p:tgtEl>
                                          <p:spTgt spid="737"/>
                                        </p:tgtEl>
                                      </p:cBhvr>
                                    </p:animEffect>
                                  </p:childTnLst>
                                </p:cTn>
                              </p:par>
                              <p:par>
                                <p:cTn id="19" presetID="10" presetClass="entr" presetSubtype="0" fill="hold" nodeType="withEffect">
                                  <p:stCondLst>
                                    <p:cond delay="0"/>
                                  </p:stCondLst>
                                  <p:childTnLst>
                                    <p:set>
                                      <p:cBhvr>
                                        <p:cTn id="20" dur="1" fill="hold">
                                          <p:stCondLst>
                                            <p:cond delay="0"/>
                                          </p:stCondLst>
                                        </p:cTn>
                                        <p:tgtEl>
                                          <p:spTgt spid="738"/>
                                        </p:tgtEl>
                                        <p:attrNameLst>
                                          <p:attrName>style.visibility</p:attrName>
                                        </p:attrNameLst>
                                      </p:cBhvr>
                                      <p:to>
                                        <p:strVal val="visible"/>
                                      </p:to>
                                    </p:set>
                                    <p:animEffect transition="in" filter="fade">
                                      <p:cBhvr>
                                        <p:cTn id="21" dur="500"/>
                                        <p:tgtEl>
                                          <p:spTgt spid="7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39"/>
                                        </p:tgtEl>
                                        <p:attrNameLst>
                                          <p:attrName>style.visibility</p:attrName>
                                        </p:attrNameLst>
                                      </p:cBhvr>
                                      <p:to>
                                        <p:strVal val="visible"/>
                                      </p:to>
                                    </p:set>
                                    <p:animEffect transition="in" filter="fade">
                                      <p:cBhvr>
                                        <p:cTn id="26" dur="500"/>
                                        <p:tgtEl>
                                          <p:spTgt spid="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
          <p:cNvSpPr/>
          <p:nvPr/>
        </p:nvSpPr>
        <p:spPr>
          <a:xfrm>
            <a:off x="472190" y="934023"/>
            <a:ext cx="8199620" cy="3955478"/>
          </a:xfrm>
          <a:prstGeom prst="rect">
            <a:avLst/>
          </a:prstGeom>
          <a:solidFill>
            <a:schemeClr val="accent5"/>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3" name="Title 2">
            <a:extLst>
              <a:ext uri="{FF2B5EF4-FFF2-40B4-BE49-F238E27FC236}">
                <a16:creationId xmlns:a16="http://schemas.microsoft.com/office/drawing/2014/main" id="{6D6D2183-6959-D213-5F5E-2E5FBFBE6381}"/>
              </a:ext>
            </a:extLst>
          </p:cNvPr>
          <p:cNvSpPr>
            <a:spLocks noGrp="1"/>
          </p:cNvSpPr>
          <p:nvPr>
            <p:ph type="title"/>
          </p:nvPr>
        </p:nvSpPr>
        <p:spPr>
          <a:xfrm>
            <a:off x="713275" y="238600"/>
            <a:ext cx="7717500" cy="572700"/>
          </a:xfrm>
        </p:spPr>
        <p:txBody>
          <a:bodyPr anchor="ctr"/>
          <a:lstStyle/>
          <a:p>
            <a:pPr algn="ctr"/>
            <a:r>
              <a:rPr lang="vi-VN" sz="2400" b="1">
                <a:solidFill>
                  <a:schemeClr val="accent6">
                    <a:lumMod val="50000"/>
                  </a:schemeClr>
                </a:solidFill>
                <a:latin typeface="Arial" panose="020B0604020202020204" pitchFamily="34" charset="0"/>
                <a:cs typeface="Arial" panose="020B0604020202020204" pitchFamily="34" charset="0"/>
              </a:rPr>
              <a:t>Gợi ý trả lời</a:t>
            </a:r>
            <a:endParaRPr lang="vi-VN" sz="2400" b="1" dirty="0">
              <a:solidFill>
                <a:schemeClr val="accent6">
                  <a:lumMod val="50000"/>
                </a:schemeClr>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DE99079-CED1-DC6E-CA5B-FAA4E402047F}"/>
              </a:ext>
            </a:extLst>
          </p:cNvPr>
          <p:cNvGrpSpPr/>
          <p:nvPr/>
        </p:nvGrpSpPr>
        <p:grpSpPr>
          <a:xfrm>
            <a:off x="689363" y="2065046"/>
            <a:ext cx="7796956" cy="2513204"/>
            <a:chOff x="4779816" y="2598228"/>
            <a:chExt cx="7796956" cy="2513204"/>
          </a:xfrm>
        </p:grpSpPr>
        <p:pic>
          <p:nvPicPr>
            <p:cNvPr id="5" name="Picture 4">
              <a:extLst>
                <a:ext uri="{FF2B5EF4-FFF2-40B4-BE49-F238E27FC236}">
                  <a16:creationId xmlns:a16="http://schemas.microsoft.com/office/drawing/2014/main" id="{AB740C3E-A071-8BB0-221D-9DD23AF13372}"/>
                </a:ext>
              </a:extLst>
            </p:cNvPr>
            <p:cNvPicPr>
              <a:picLocks noChangeAspect="1"/>
            </p:cNvPicPr>
            <p:nvPr/>
          </p:nvPicPr>
          <p:blipFill rotWithShape="1">
            <a:blip r:embed="rId3"/>
            <a:srcRect t="4954" b="4954"/>
            <a:stretch/>
          </p:blipFill>
          <p:spPr>
            <a:xfrm>
              <a:off x="4779816" y="2599925"/>
              <a:ext cx="2486053" cy="1492334"/>
            </a:xfrm>
            <a:prstGeom prst="rect">
              <a:avLst/>
            </a:prstGeom>
            <a:ln>
              <a:solidFill>
                <a:srgbClr val="00B0F0"/>
              </a:solidFill>
            </a:ln>
          </p:spPr>
        </p:pic>
        <p:sp>
          <p:nvSpPr>
            <p:cNvPr id="11" name="TextBox 10">
              <a:extLst>
                <a:ext uri="{FF2B5EF4-FFF2-40B4-BE49-F238E27FC236}">
                  <a16:creationId xmlns:a16="http://schemas.microsoft.com/office/drawing/2014/main" id="{1B6263D5-A334-F931-B591-C90B66758EB4}"/>
                </a:ext>
              </a:extLst>
            </p:cNvPr>
            <p:cNvSpPr txBox="1"/>
            <p:nvPr/>
          </p:nvSpPr>
          <p:spPr>
            <a:xfrm>
              <a:off x="4957996" y="4152772"/>
              <a:ext cx="7618776" cy="958660"/>
            </a:xfrm>
            <a:prstGeom prst="rect">
              <a:avLst/>
            </a:prstGeom>
            <a:noFill/>
          </p:spPr>
          <p:txBody>
            <a:bodyPr wrap="square" rtlCol="0">
              <a:spAutoFit/>
            </a:bodyPr>
            <a:lstStyle/>
            <a:p>
              <a:pPr algn="just">
                <a:lnSpc>
                  <a:spcPct val="150000"/>
                </a:lnSpc>
              </a:pPr>
              <a:r>
                <a:rPr lang="vi-VN" sz="2000" dirty="0"/>
                <a:t>Để hoàn thành nhiệm vụ được giao, An cần thu thập, tìm kiếm thông tin về châu Nam Cực.</a:t>
              </a:r>
            </a:p>
          </p:txBody>
        </p:sp>
        <p:pic>
          <p:nvPicPr>
            <p:cNvPr id="14" name="Picture 13">
              <a:extLst>
                <a:ext uri="{FF2B5EF4-FFF2-40B4-BE49-F238E27FC236}">
                  <a16:creationId xmlns:a16="http://schemas.microsoft.com/office/drawing/2014/main" id="{C1AEEFF0-6975-3608-0346-24F501AD5678}"/>
                </a:ext>
              </a:extLst>
            </p:cNvPr>
            <p:cNvPicPr>
              <a:picLocks noChangeAspect="1"/>
            </p:cNvPicPr>
            <p:nvPr/>
          </p:nvPicPr>
          <p:blipFill rotWithShape="1">
            <a:blip r:embed="rId4"/>
            <a:srcRect t="13531" b="13531"/>
            <a:stretch/>
          </p:blipFill>
          <p:spPr>
            <a:xfrm>
              <a:off x="7365804" y="2598228"/>
              <a:ext cx="2593297" cy="1492334"/>
            </a:xfrm>
            <a:prstGeom prst="rect">
              <a:avLst/>
            </a:prstGeom>
            <a:ln>
              <a:solidFill>
                <a:srgbClr val="00B0F0"/>
              </a:solidFill>
            </a:ln>
          </p:spPr>
        </p:pic>
        <p:pic>
          <p:nvPicPr>
            <p:cNvPr id="15" name="Picture 14">
              <a:extLst>
                <a:ext uri="{FF2B5EF4-FFF2-40B4-BE49-F238E27FC236}">
                  <a16:creationId xmlns:a16="http://schemas.microsoft.com/office/drawing/2014/main" id="{52CE482D-F9F6-3F69-2ED1-83DA3C696175}"/>
                </a:ext>
              </a:extLst>
            </p:cNvPr>
            <p:cNvPicPr>
              <a:picLocks noChangeAspect="1"/>
            </p:cNvPicPr>
            <p:nvPr/>
          </p:nvPicPr>
          <p:blipFill rotWithShape="1">
            <a:blip r:embed="rId5"/>
            <a:srcRect t="4351" b="4351"/>
            <a:stretch/>
          </p:blipFill>
          <p:spPr>
            <a:xfrm>
              <a:off x="10059036" y="2598228"/>
              <a:ext cx="2486053" cy="1492334"/>
            </a:xfrm>
            <a:prstGeom prst="rect">
              <a:avLst/>
            </a:prstGeom>
            <a:ln>
              <a:solidFill>
                <a:srgbClr val="00B0F0"/>
              </a:solidFill>
            </a:ln>
          </p:spPr>
        </p:pic>
      </p:grpSp>
      <p:grpSp>
        <p:nvGrpSpPr>
          <p:cNvPr id="10" name="Group 9">
            <a:extLst>
              <a:ext uri="{FF2B5EF4-FFF2-40B4-BE49-F238E27FC236}">
                <a16:creationId xmlns:a16="http://schemas.microsoft.com/office/drawing/2014/main" id="{23E331DF-C85B-ABE9-1F46-CE7071B275E4}"/>
              </a:ext>
            </a:extLst>
          </p:cNvPr>
          <p:cNvGrpSpPr/>
          <p:nvPr/>
        </p:nvGrpSpPr>
        <p:grpSpPr>
          <a:xfrm>
            <a:off x="2038662" y="1207086"/>
            <a:ext cx="5066676" cy="472190"/>
            <a:chOff x="1259173" y="1141394"/>
            <a:chExt cx="6625654" cy="472190"/>
          </a:xfrm>
        </p:grpSpPr>
        <p:sp>
          <p:nvSpPr>
            <p:cNvPr id="2" name="Rectangle: Rounded Corners 1">
              <a:extLst>
                <a:ext uri="{FF2B5EF4-FFF2-40B4-BE49-F238E27FC236}">
                  <a16:creationId xmlns:a16="http://schemas.microsoft.com/office/drawing/2014/main" id="{66E74F3C-6DED-C468-32D7-14E069B75200}"/>
                </a:ext>
              </a:extLst>
            </p:cNvPr>
            <p:cNvSpPr/>
            <p:nvPr/>
          </p:nvSpPr>
          <p:spPr>
            <a:xfrm>
              <a:off x="1259173" y="1141394"/>
              <a:ext cx="6625654" cy="472190"/>
            </a:xfrm>
            <a:prstGeom prst="roundRect">
              <a:avLst>
                <a:gd name="adj" fmla="val 50000"/>
              </a:avLst>
            </a:prstGeom>
            <a:solidFill>
              <a:schemeClr val="accent5"/>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6" name="Graphic 5" descr="Magnifying glass">
              <a:extLst>
                <a:ext uri="{FF2B5EF4-FFF2-40B4-BE49-F238E27FC236}">
                  <a16:creationId xmlns:a16="http://schemas.microsoft.com/office/drawing/2014/main" id="{81FD7671-A962-176F-5074-C8C1556051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04701" y="1141394"/>
              <a:ext cx="617809" cy="455589"/>
            </a:xfrm>
            <a:prstGeom prst="rect">
              <a:avLst/>
            </a:prstGeom>
          </p:spPr>
        </p:pic>
        <p:sp>
          <p:nvSpPr>
            <p:cNvPr id="9" name="TextBox 8">
              <a:extLst>
                <a:ext uri="{FF2B5EF4-FFF2-40B4-BE49-F238E27FC236}">
                  <a16:creationId xmlns:a16="http://schemas.microsoft.com/office/drawing/2014/main" id="{DC5DA286-AE2F-25CC-BF8A-B2E3F3F9C079}"/>
                </a:ext>
              </a:extLst>
            </p:cNvPr>
            <p:cNvSpPr txBox="1"/>
            <p:nvPr/>
          </p:nvSpPr>
          <p:spPr>
            <a:xfrm>
              <a:off x="1668081" y="1192823"/>
              <a:ext cx="4481921"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vi-VN" sz="1800" dirty="0"/>
                <a:t>Thông tin về châu Nam Cực...</a:t>
              </a:r>
              <a:endParaRPr lang="vi-VN" sz="1800" b="0" i="0" u="none" strike="noStrike" cap="none" dirty="0">
                <a:solidFill>
                  <a:srgbClr val="000000"/>
                </a:solidFill>
                <a:latin typeface="Arial" panose="020B0604020202020204" pitchFamily="34" charset="0"/>
                <a:cs typeface="Arial" panose="020B0604020202020204" pitchFamily="34" charset="0"/>
                <a:sym typeface="Arial"/>
              </a:endParaRPr>
            </a:p>
          </p:txBody>
        </p:sp>
      </p:grpSp>
      <p:sp>
        <p:nvSpPr>
          <p:cNvPr id="13" name="Freeform 45">
            <a:extLst>
              <a:ext uri="{FF2B5EF4-FFF2-40B4-BE49-F238E27FC236}">
                <a16:creationId xmlns:a16="http://schemas.microsoft.com/office/drawing/2014/main" id="{8813B8A2-548D-91D5-52E4-13DAF82E7830}"/>
              </a:ext>
            </a:extLst>
          </p:cNvPr>
          <p:cNvSpPr/>
          <p:nvPr/>
        </p:nvSpPr>
        <p:spPr>
          <a:xfrm>
            <a:off x="6606694" y="1447791"/>
            <a:ext cx="472442" cy="472442"/>
          </a:xfrm>
          <a:custGeom>
            <a:avLst/>
            <a:gdLst/>
            <a:ahLst/>
            <a:cxnLst/>
            <a:rect l="l" t="t" r="r" b="b"/>
            <a:pathLst>
              <a:path w="1324678" h="1324678">
                <a:moveTo>
                  <a:pt x="0" y="0"/>
                </a:moveTo>
                <a:lnTo>
                  <a:pt x="1324678" y="0"/>
                </a:lnTo>
                <a:lnTo>
                  <a:pt x="1324678" y="1324678"/>
                </a:lnTo>
                <a:lnTo>
                  <a:pt x="0" y="1324678"/>
                </a:lnTo>
                <a:lnTo>
                  <a:pt x="0" y="0"/>
                </a:lnTo>
                <a:close/>
              </a:path>
            </a:pathLst>
          </a:custGeom>
          <a:blipFill>
            <a:blip r:embed="rId8"/>
            <a:stretch>
              <a:fillRect/>
            </a:stretch>
          </a:blipFill>
        </p:spPr>
      </p:sp>
    </p:spTree>
    <p:extLst>
      <p:ext uri="{BB962C8B-B14F-4D97-AF65-F5344CB8AC3E}">
        <p14:creationId xmlns:p14="http://schemas.microsoft.com/office/powerpoint/2010/main" val="42717342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13"/>
                                        </p:tgtEl>
                                      </p:cBhvr>
                                    </p:animEffect>
                                    <p:animScale>
                                      <p:cBhvr>
                                        <p:cTn id="18"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26"/>
          <p:cNvSpPr/>
          <p:nvPr/>
        </p:nvSpPr>
        <p:spPr>
          <a:xfrm>
            <a:off x="262167" y="312987"/>
            <a:ext cx="8656545" cy="995114"/>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u="none" strike="noStrike" cap="none" dirty="0" err="1">
                <a:solidFill>
                  <a:schemeClr val="accent6">
                    <a:lumMod val="50000"/>
                  </a:schemeClr>
                </a:solidFill>
                <a:sym typeface="Arial"/>
              </a:rPr>
              <a:t>Câu</a:t>
            </a:r>
            <a:r>
              <a:rPr lang="en-US" sz="2400" b="1" u="none" strike="noStrike" cap="none" dirty="0">
                <a:solidFill>
                  <a:schemeClr val="accent6">
                    <a:lumMod val="50000"/>
                  </a:schemeClr>
                </a:solidFill>
                <a:sym typeface="Arial"/>
              </a:rPr>
              <a:t> 2: </a:t>
            </a:r>
            <a:r>
              <a:rPr lang="vi-VN" sz="2400" dirty="0">
                <a:solidFill>
                  <a:schemeClr val="accent6">
                    <a:lumMod val="50000"/>
                  </a:schemeClr>
                </a:solidFill>
              </a:rPr>
              <a:t>Khi giải quyết vấn đề ta cần</a:t>
            </a:r>
          </a:p>
        </p:txBody>
      </p:sp>
      <p:sp>
        <p:nvSpPr>
          <p:cNvPr id="746" name="Google Shape;746;p26"/>
          <p:cNvSpPr/>
          <p:nvPr/>
        </p:nvSpPr>
        <p:spPr>
          <a:xfrm>
            <a:off x="261577" y="1562100"/>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vi-VN" sz="2400" dirty="0"/>
              <a:t>A. chọn thông tin</a:t>
            </a:r>
            <a:r>
              <a:rPr lang="en-US" sz="2400" dirty="0"/>
              <a:t>.</a:t>
            </a:r>
            <a:endParaRPr lang="vi-VN" sz="2400" dirty="0"/>
          </a:p>
        </p:txBody>
      </p:sp>
      <p:sp>
        <p:nvSpPr>
          <p:cNvPr id="747" name="Google Shape;747;p26"/>
          <p:cNvSpPr/>
          <p:nvPr/>
        </p:nvSpPr>
        <p:spPr>
          <a:xfrm>
            <a:off x="261577" y="3284463"/>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lnSpc>
                <a:spcPct val="150000"/>
              </a:lnSpc>
            </a:pPr>
            <a:r>
              <a:rPr lang="vi-VN" sz="2400" dirty="0"/>
              <a:t>B. nhờ sự giúp đỡ của người thân.</a:t>
            </a:r>
          </a:p>
        </p:txBody>
      </p:sp>
      <p:sp>
        <p:nvSpPr>
          <p:cNvPr id="748" name="Google Shape;748;p26"/>
          <p:cNvSpPr/>
          <p:nvPr/>
        </p:nvSpPr>
        <p:spPr>
          <a:xfrm>
            <a:off x="4767315" y="1562100"/>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lnSpc>
                <a:spcPct val="150000"/>
              </a:lnSpc>
            </a:pPr>
            <a:r>
              <a:rPr lang="vi-VN" sz="2400" dirty="0"/>
              <a:t>C. tìm kiếm giải pháp trên mạng Internet.</a:t>
            </a:r>
          </a:p>
        </p:txBody>
      </p:sp>
      <p:sp>
        <p:nvSpPr>
          <p:cNvPr id="749" name="Google Shape;749;p26"/>
          <p:cNvSpPr/>
          <p:nvPr/>
        </p:nvSpPr>
        <p:spPr>
          <a:xfrm>
            <a:off x="4767314" y="3284463"/>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vi-VN" sz="2400" dirty="0"/>
              <a:t>D. ra quyết định.</a:t>
            </a:r>
          </a:p>
        </p:txBody>
      </p:sp>
      <p:sp>
        <p:nvSpPr>
          <p:cNvPr id="750" name="Google Shape;750;p26"/>
          <p:cNvSpPr/>
          <p:nvPr/>
        </p:nvSpPr>
        <p:spPr>
          <a:xfrm>
            <a:off x="4767314" y="3284462"/>
            <a:ext cx="4151397" cy="1503285"/>
          </a:xfrm>
          <a:prstGeom prst="roundRect">
            <a:avLst>
              <a:gd name="adj" fmla="val 16667"/>
            </a:avLst>
          </a:prstGeom>
          <a:solidFill>
            <a:srgbClr val="92D050"/>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vi-VN" sz="2400" dirty="0"/>
              <a:t>D. ra quyết định.</a:t>
            </a:r>
          </a:p>
        </p:txBody>
      </p:sp>
      <p:pic>
        <p:nvPicPr>
          <p:cNvPr id="751" name="Google Shape;751;p26">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5"/>
                                        </p:tgtEl>
                                        <p:attrNameLst>
                                          <p:attrName>style.visibility</p:attrName>
                                        </p:attrNameLst>
                                      </p:cBhvr>
                                      <p:to>
                                        <p:strVal val="visible"/>
                                      </p:to>
                                    </p:set>
                                    <p:animEffect transition="in" filter="fade">
                                      <p:cBhvr>
                                        <p:cTn id="7" dur="500"/>
                                        <p:tgtEl>
                                          <p:spTgt spid="7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6"/>
                                        </p:tgtEl>
                                        <p:attrNameLst>
                                          <p:attrName>style.visibility</p:attrName>
                                        </p:attrNameLst>
                                      </p:cBhvr>
                                      <p:to>
                                        <p:strVal val="visible"/>
                                      </p:to>
                                    </p:set>
                                    <p:animEffect transition="in" filter="fade">
                                      <p:cBhvr>
                                        <p:cTn id="12" dur="500"/>
                                        <p:tgtEl>
                                          <p:spTgt spid="746"/>
                                        </p:tgtEl>
                                      </p:cBhvr>
                                    </p:animEffect>
                                  </p:childTnLst>
                                </p:cTn>
                              </p:par>
                              <p:par>
                                <p:cTn id="13" presetID="10" presetClass="entr" presetSubtype="0" fill="hold" nodeType="withEffect">
                                  <p:stCondLst>
                                    <p:cond delay="0"/>
                                  </p:stCondLst>
                                  <p:childTnLst>
                                    <p:set>
                                      <p:cBhvr>
                                        <p:cTn id="14" dur="1" fill="hold">
                                          <p:stCondLst>
                                            <p:cond delay="0"/>
                                          </p:stCondLst>
                                        </p:cTn>
                                        <p:tgtEl>
                                          <p:spTgt spid="747"/>
                                        </p:tgtEl>
                                        <p:attrNameLst>
                                          <p:attrName>style.visibility</p:attrName>
                                        </p:attrNameLst>
                                      </p:cBhvr>
                                      <p:to>
                                        <p:strVal val="visible"/>
                                      </p:to>
                                    </p:set>
                                    <p:animEffect transition="in" filter="fade">
                                      <p:cBhvr>
                                        <p:cTn id="15" dur="500"/>
                                        <p:tgtEl>
                                          <p:spTgt spid="747"/>
                                        </p:tgtEl>
                                      </p:cBhvr>
                                    </p:animEffect>
                                  </p:childTnLst>
                                </p:cTn>
                              </p:par>
                              <p:par>
                                <p:cTn id="16" presetID="10" presetClass="entr" presetSubtype="0" fill="hold" nodeType="withEffect">
                                  <p:stCondLst>
                                    <p:cond delay="0"/>
                                  </p:stCondLst>
                                  <p:childTnLst>
                                    <p:set>
                                      <p:cBhvr>
                                        <p:cTn id="17" dur="1" fill="hold">
                                          <p:stCondLst>
                                            <p:cond delay="0"/>
                                          </p:stCondLst>
                                        </p:cTn>
                                        <p:tgtEl>
                                          <p:spTgt spid="748"/>
                                        </p:tgtEl>
                                        <p:attrNameLst>
                                          <p:attrName>style.visibility</p:attrName>
                                        </p:attrNameLst>
                                      </p:cBhvr>
                                      <p:to>
                                        <p:strVal val="visible"/>
                                      </p:to>
                                    </p:set>
                                    <p:animEffect transition="in" filter="fade">
                                      <p:cBhvr>
                                        <p:cTn id="18" dur="500"/>
                                        <p:tgtEl>
                                          <p:spTgt spid="748"/>
                                        </p:tgtEl>
                                      </p:cBhvr>
                                    </p:animEffect>
                                  </p:childTnLst>
                                </p:cTn>
                              </p:par>
                              <p:par>
                                <p:cTn id="19" presetID="10" presetClass="entr" presetSubtype="0" fill="hold" nodeType="withEffect">
                                  <p:stCondLst>
                                    <p:cond delay="0"/>
                                  </p:stCondLst>
                                  <p:childTnLst>
                                    <p:set>
                                      <p:cBhvr>
                                        <p:cTn id="20" dur="1" fill="hold">
                                          <p:stCondLst>
                                            <p:cond delay="0"/>
                                          </p:stCondLst>
                                        </p:cTn>
                                        <p:tgtEl>
                                          <p:spTgt spid="749"/>
                                        </p:tgtEl>
                                        <p:attrNameLst>
                                          <p:attrName>style.visibility</p:attrName>
                                        </p:attrNameLst>
                                      </p:cBhvr>
                                      <p:to>
                                        <p:strVal val="visible"/>
                                      </p:to>
                                    </p:set>
                                    <p:animEffect transition="in" filter="fade">
                                      <p:cBhvr>
                                        <p:cTn id="21" dur="500"/>
                                        <p:tgtEl>
                                          <p:spTgt spid="7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50"/>
                                        </p:tgtEl>
                                        <p:attrNameLst>
                                          <p:attrName>style.visibility</p:attrName>
                                        </p:attrNameLst>
                                      </p:cBhvr>
                                      <p:to>
                                        <p:strVal val="visible"/>
                                      </p:to>
                                    </p:set>
                                    <p:animEffect transition="in" filter="fade">
                                      <p:cBhvr>
                                        <p:cTn id="26" dur="500"/>
                                        <p:tgtEl>
                                          <p:spTgt spid="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27"/>
          <p:cNvSpPr/>
          <p:nvPr/>
        </p:nvSpPr>
        <p:spPr>
          <a:xfrm>
            <a:off x="262167" y="312986"/>
            <a:ext cx="8656545" cy="1614236"/>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u="none" strike="noStrike" cap="none" dirty="0" err="1">
                <a:solidFill>
                  <a:schemeClr val="accent6">
                    <a:lumMod val="50000"/>
                  </a:schemeClr>
                </a:solidFill>
                <a:sym typeface="Arial"/>
              </a:rPr>
              <a:t>Câu</a:t>
            </a:r>
            <a:r>
              <a:rPr lang="en-US" sz="2400" b="1" u="none" strike="noStrike" cap="none" dirty="0">
                <a:solidFill>
                  <a:schemeClr val="accent6">
                    <a:lumMod val="50000"/>
                  </a:schemeClr>
                </a:solidFill>
                <a:sym typeface="Arial"/>
              </a:rPr>
              <a:t> 3: </a:t>
            </a:r>
            <a:r>
              <a:rPr lang="vi-VN" sz="2400" dirty="0">
                <a:solidFill>
                  <a:schemeClr val="accent6">
                    <a:lumMod val="50000"/>
                  </a:schemeClr>
                </a:solidFill>
              </a:rPr>
              <a:t>Em phải thu thập, tìm kiếm thông tin nếu muốn</a:t>
            </a:r>
          </a:p>
        </p:txBody>
      </p:sp>
      <p:sp>
        <p:nvSpPr>
          <p:cNvPr id="757" name="Google Shape;757;p27"/>
          <p:cNvSpPr/>
          <p:nvPr/>
        </p:nvSpPr>
        <p:spPr>
          <a:xfrm>
            <a:off x="261577" y="2209800"/>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vi-VN" sz="2400" dirty="0"/>
              <a:t>A. ra quyết định.</a:t>
            </a:r>
          </a:p>
        </p:txBody>
      </p:sp>
      <p:sp>
        <p:nvSpPr>
          <p:cNvPr id="758" name="Google Shape;758;p27"/>
          <p:cNvSpPr/>
          <p:nvPr/>
        </p:nvSpPr>
        <p:spPr>
          <a:xfrm>
            <a:off x="261577" y="3640063"/>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vi-VN" sz="2400" dirty="0"/>
              <a:t>B. có thông tin.</a:t>
            </a:r>
          </a:p>
        </p:txBody>
      </p:sp>
      <p:sp>
        <p:nvSpPr>
          <p:cNvPr id="759" name="Google Shape;759;p27"/>
          <p:cNvSpPr/>
          <p:nvPr/>
        </p:nvSpPr>
        <p:spPr>
          <a:xfrm>
            <a:off x="4767315" y="2209800"/>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vi-VN" sz="2400" dirty="0"/>
              <a:t>C. xác định vấn đề.</a:t>
            </a:r>
          </a:p>
        </p:txBody>
      </p:sp>
      <p:sp>
        <p:nvSpPr>
          <p:cNvPr id="760" name="Google Shape;760;p27"/>
          <p:cNvSpPr/>
          <p:nvPr/>
        </p:nvSpPr>
        <p:spPr>
          <a:xfrm>
            <a:off x="4767314" y="3640063"/>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vi-VN" sz="2400" dirty="0"/>
              <a:t>D. nâng cấp vấn đề.</a:t>
            </a:r>
            <a:r>
              <a:rPr lang="vi-VN" sz="2400" b="1" dirty="0"/>
              <a:t> </a:t>
            </a:r>
            <a:endParaRPr lang="vi-VN" sz="2400" dirty="0"/>
          </a:p>
        </p:txBody>
      </p:sp>
      <p:sp>
        <p:nvSpPr>
          <p:cNvPr id="761" name="Google Shape;761;p27"/>
          <p:cNvSpPr/>
          <p:nvPr/>
        </p:nvSpPr>
        <p:spPr>
          <a:xfrm>
            <a:off x="261577" y="3644729"/>
            <a:ext cx="4151397" cy="1147685"/>
          </a:xfrm>
          <a:prstGeom prst="roundRect">
            <a:avLst>
              <a:gd name="adj" fmla="val 16667"/>
            </a:avLst>
          </a:prstGeom>
          <a:solidFill>
            <a:srgbClr val="92D050"/>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vi-VN" sz="2400" dirty="0"/>
              <a:t>B. có thông tin.</a:t>
            </a:r>
          </a:p>
        </p:txBody>
      </p:sp>
      <p:pic>
        <p:nvPicPr>
          <p:cNvPr id="762" name="Google Shape;762;p27">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animEffect transition="in" filter="fade">
                                      <p:cBhvr>
                                        <p:cTn id="7" dur="500"/>
                                        <p:tgtEl>
                                          <p:spTgt spid="7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7"/>
                                        </p:tgtEl>
                                        <p:attrNameLst>
                                          <p:attrName>style.visibility</p:attrName>
                                        </p:attrNameLst>
                                      </p:cBhvr>
                                      <p:to>
                                        <p:strVal val="visible"/>
                                      </p:to>
                                    </p:set>
                                    <p:animEffect transition="in" filter="fade">
                                      <p:cBhvr>
                                        <p:cTn id="12" dur="500"/>
                                        <p:tgtEl>
                                          <p:spTgt spid="757"/>
                                        </p:tgtEl>
                                      </p:cBhvr>
                                    </p:animEffect>
                                  </p:childTnLst>
                                </p:cTn>
                              </p:par>
                              <p:par>
                                <p:cTn id="13" presetID="10" presetClass="entr" presetSubtype="0" fill="hold" nodeType="withEffect">
                                  <p:stCondLst>
                                    <p:cond delay="0"/>
                                  </p:stCondLst>
                                  <p:childTnLst>
                                    <p:set>
                                      <p:cBhvr>
                                        <p:cTn id="14" dur="1" fill="hold">
                                          <p:stCondLst>
                                            <p:cond delay="0"/>
                                          </p:stCondLst>
                                        </p:cTn>
                                        <p:tgtEl>
                                          <p:spTgt spid="758"/>
                                        </p:tgtEl>
                                        <p:attrNameLst>
                                          <p:attrName>style.visibility</p:attrName>
                                        </p:attrNameLst>
                                      </p:cBhvr>
                                      <p:to>
                                        <p:strVal val="visible"/>
                                      </p:to>
                                    </p:set>
                                    <p:animEffect transition="in" filter="fade">
                                      <p:cBhvr>
                                        <p:cTn id="15" dur="500"/>
                                        <p:tgtEl>
                                          <p:spTgt spid="758"/>
                                        </p:tgtEl>
                                      </p:cBhvr>
                                    </p:animEffect>
                                  </p:childTnLst>
                                </p:cTn>
                              </p:par>
                              <p:par>
                                <p:cTn id="16" presetID="10" presetClass="entr" presetSubtype="0" fill="hold" nodeType="withEffect">
                                  <p:stCondLst>
                                    <p:cond delay="0"/>
                                  </p:stCondLst>
                                  <p:childTnLst>
                                    <p:set>
                                      <p:cBhvr>
                                        <p:cTn id="17" dur="1" fill="hold">
                                          <p:stCondLst>
                                            <p:cond delay="0"/>
                                          </p:stCondLst>
                                        </p:cTn>
                                        <p:tgtEl>
                                          <p:spTgt spid="759"/>
                                        </p:tgtEl>
                                        <p:attrNameLst>
                                          <p:attrName>style.visibility</p:attrName>
                                        </p:attrNameLst>
                                      </p:cBhvr>
                                      <p:to>
                                        <p:strVal val="visible"/>
                                      </p:to>
                                    </p:set>
                                    <p:animEffect transition="in" filter="fade">
                                      <p:cBhvr>
                                        <p:cTn id="18" dur="500"/>
                                        <p:tgtEl>
                                          <p:spTgt spid="759"/>
                                        </p:tgtEl>
                                      </p:cBhvr>
                                    </p:animEffect>
                                  </p:childTnLst>
                                </p:cTn>
                              </p:par>
                              <p:par>
                                <p:cTn id="19" presetID="10" presetClass="entr" presetSubtype="0" fill="hold" nodeType="withEffect">
                                  <p:stCondLst>
                                    <p:cond delay="0"/>
                                  </p:stCondLst>
                                  <p:childTnLst>
                                    <p:set>
                                      <p:cBhvr>
                                        <p:cTn id="20" dur="1" fill="hold">
                                          <p:stCondLst>
                                            <p:cond delay="0"/>
                                          </p:stCondLst>
                                        </p:cTn>
                                        <p:tgtEl>
                                          <p:spTgt spid="760"/>
                                        </p:tgtEl>
                                        <p:attrNameLst>
                                          <p:attrName>style.visibility</p:attrName>
                                        </p:attrNameLst>
                                      </p:cBhvr>
                                      <p:to>
                                        <p:strVal val="visible"/>
                                      </p:to>
                                    </p:set>
                                    <p:animEffect transition="in" filter="fade">
                                      <p:cBhvr>
                                        <p:cTn id="21" dur="500"/>
                                        <p:tgtEl>
                                          <p:spTgt spid="76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61"/>
                                        </p:tgtEl>
                                        <p:attrNameLst>
                                          <p:attrName>style.visibility</p:attrName>
                                        </p:attrNameLst>
                                      </p:cBhvr>
                                      <p:to>
                                        <p:strVal val="visible"/>
                                      </p:to>
                                    </p:set>
                                    <p:animEffect transition="in" filter="fade">
                                      <p:cBhvr>
                                        <p:cTn id="26" dur="50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28"/>
          <p:cNvSpPr/>
          <p:nvPr/>
        </p:nvSpPr>
        <p:spPr>
          <a:xfrm>
            <a:off x="262167" y="312986"/>
            <a:ext cx="8656545" cy="1258637"/>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en-US" sz="2200" b="1" u="none" strike="noStrike" cap="none" dirty="0" err="1">
                <a:solidFill>
                  <a:schemeClr val="accent6">
                    <a:lumMod val="50000"/>
                  </a:schemeClr>
                </a:solidFill>
                <a:sym typeface="Arial"/>
              </a:rPr>
              <a:t>Câu</a:t>
            </a:r>
            <a:r>
              <a:rPr lang="en-US" sz="2200" b="1" u="none" strike="noStrike" cap="none" dirty="0">
                <a:solidFill>
                  <a:schemeClr val="accent6">
                    <a:lumMod val="50000"/>
                  </a:schemeClr>
                </a:solidFill>
                <a:sym typeface="Arial"/>
              </a:rPr>
              <a:t> 4: </a:t>
            </a:r>
            <a:r>
              <a:rPr lang="vi-VN" sz="2200" dirty="0">
                <a:solidFill>
                  <a:schemeClr val="accent6">
                    <a:lumMod val="50000"/>
                  </a:schemeClr>
                </a:solidFill>
              </a:rPr>
              <a:t>Mục đích của việc xác định rõ vấn đề là</a:t>
            </a:r>
          </a:p>
        </p:txBody>
      </p:sp>
      <p:sp>
        <p:nvSpPr>
          <p:cNvPr id="768" name="Google Shape;768;p28"/>
          <p:cNvSpPr/>
          <p:nvPr/>
        </p:nvSpPr>
        <p:spPr>
          <a:xfrm>
            <a:off x="261576"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vi-VN" sz="2000" dirty="0"/>
              <a:t>A. giúp tăng thời gian giải trí.</a:t>
            </a:r>
          </a:p>
        </p:txBody>
      </p:sp>
      <p:sp>
        <p:nvSpPr>
          <p:cNvPr id="769" name="Google Shape;769;p28"/>
          <p:cNvSpPr/>
          <p:nvPr/>
        </p:nvSpPr>
        <p:spPr>
          <a:xfrm>
            <a:off x="261577"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lnSpc>
                <a:spcPct val="150000"/>
              </a:lnSpc>
            </a:pPr>
            <a:r>
              <a:rPr lang="vi-VN" sz="2000" dirty="0"/>
              <a:t>B. giúp hạn chế sử dụng </a:t>
            </a:r>
          </a:p>
          <a:p>
            <a:pPr algn="ctr">
              <a:lnSpc>
                <a:spcPct val="150000"/>
              </a:lnSpc>
            </a:pPr>
            <a:r>
              <a:rPr lang="vi-VN" sz="2000" dirty="0"/>
              <a:t>năng lượng điện.</a:t>
            </a:r>
          </a:p>
        </p:txBody>
      </p:sp>
      <p:sp>
        <p:nvSpPr>
          <p:cNvPr id="770" name="Google Shape;770;p28"/>
          <p:cNvSpPr/>
          <p:nvPr/>
        </p:nvSpPr>
        <p:spPr>
          <a:xfrm>
            <a:off x="4767314"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lnSpc>
                <a:spcPct val="150000"/>
              </a:lnSpc>
            </a:pPr>
            <a:r>
              <a:rPr lang="vi-VN" sz="2000" dirty="0"/>
              <a:t>C. giúp tiết kiệm bộ nhớ </a:t>
            </a:r>
          </a:p>
          <a:p>
            <a:pPr algn="ctr">
              <a:lnSpc>
                <a:spcPct val="150000"/>
              </a:lnSpc>
            </a:pPr>
            <a:r>
              <a:rPr lang="vi-VN" sz="2000" dirty="0"/>
              <a:t>của máy tính.</a:t>
            </a:r>
          </a:p>
        </p:txBody>
      </p:sp>
      <p:sp>
        <p:nvSpPr>
          <p:cNvPr id="771" name="Google Shape;771;p28"/>
          <p:cNvSpPr/>
          <p:nvPr/>
        </p:nvSpPr>
        <p:spPr>
          <a:xfrm>
            <a:off x="4767314"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lnSpc>
                <a:spcPct val="150000"/>
              </a:lnSpc>
            </a:pPr>
            <a:r>
              <a:rPr lang="vi-VN" sz="2000" dirty="0"/>
              <a:t>D. giúp tập trung tìm thông tin </a:t>
            </a:r>
          </a:p>
          <a:p>
            <a:pPr algn="ctr">
              <a:lnSpc>
                <a:spcPct val="150000"/>
              </a:lnSpc>
            </a:pPr>
            <a:r>
              <a:rPr lang="vi-VN" sz="2000" dirty="0"/>
              <a:t>liên quan trực tiếp đến vấn đề đó.</a:t>
            </a:r>
            <a:r>
              <a:rPr lang="vi-VN" sz="2000" b="1" dirty="0"/>
              <a:t> </a:t>
            </a:r>
            <a:endParaRPr lang="vi-VN" sz="2000" dirty="0"/>
          </a:p>
        </p:txBody>
      </p:sp>
      <p:sp>
        <p:nvSpPr>
          <p:cNvPr id="772" name="Google Shape;772;p28"/>
          <p:cNvSpPr/>
          <p:nvPr/>
        </p:nvSpPr>
        <p:spPr>
          <a:xfrm>
            <a:off x="4767314" y="3482430"/>
            <a:ext cx="4151397" cy="1300085"/>
          </a:xfrm>
          <a:prstGeom prst="roundRect">
            <a:avLst>
              <a:gd name="adj" fmla="val 16667"/>
            </a:avLst>
          </a:prstGeom>
          <a:solidFill>
            <a:srgbClr val="92D050"/>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lnSpc>
                <a:spcPct val="150000"/>
              </a:lnSpc>
            </a:pPr>
            <a:r>
              <a:rPr lang="vi-VN" sz="2000" dirty="0"/>
              <a:t>D. giúp tập trung tìm thông tin </a:t>
            </a:r>
          </a:p>
          <a:p>
            <a:pPr algn="ctr">
              <a:lnSpc>
                <a:spcPct val="150000"/>
              </a:lnSpc>
            </a:pPr>
            <a:r>
              <a:rPr lang="vi-VN" sz="2000" dirty="0"/>
              <a:t>liên quan trực tiếp đến vấn đề đó.</a:t>
            </a:r>
            <a:r>
              <a:rPr lang="vi-VN" sz="2000" b="1" dirty="0"/>
              <a:t> </a:t>
            </a:r>
            <a:endParaRPr lang="vi-VN" sz="2000" dirty="0"/>
          </a:p>
        </p:txBody>
      </p:sp>
      <p:pic>
        <p:nvPicPr>
          <p:cNvPr id="773" name="Google Shape;773;p28">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7"/>
                                        </p:tgtEl>
                                        <p:attrNameLst>
                                          <p:attrName>style.visibility</p:attrName>
                                        </p:attrNameLst>
                                      </p:cBhvr>
                                      <p:to>
                                        <p:strVal val="visible"/>
                                      </p:to>
                                    </p:set>
                                    <p:animEffect transition="in" filter="fade">
                                      <p:cBhvr>
                                        <p:cTn id="7" dur="500"/>
                                        <p:tgtEl>
                                          <p:spTgt spid="7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
                                        </p:tgtEl>
                                        <p:attrNameLst>
                                          <p:attrName>style.visibility</p:attrName>
                                        </p:attrNameLst>
                                      </p:cBhvr>
                                      <p:to>
                                        <p:strVal val="visible"/>
                                      </p:to>
                                    </p:set>
                                    <p:animEffect transition="in" filter="fade">
                                      <p:cBhvr>
                                        <p:cTn id="12" dur="500"/>
                                        <p:tgtEl>
                                          <p:spTgt spid="768"/>
                                        </p:tgtEl>
                                      </p:cBhvr>
                                    </p:animEffect>
                                  </p:childTnLst>
                                </p:cTn>
                              </p:par>
                              <p:par>
                                <p:cTn id="13" presetID="10" presetClass="entr" presetSubtype="0" fill="hold" nodeType="withEffect">
                                  <p:stCondLst>
                                    <p:cond delay="0"/>
                                  </p:stCondLst>
                                  <p:childTnLst>
                                    <p:set>
                                      <p:cBhvr>
                                        <p:cTn id="14" dur="1" fill="hold">
                                          <p:stCondLst>
                                            <p:cond delay="0"/>
                                          </p:stCondLst>
                                        </p:cTn>
                                        <p:tgtEl>
                                          <p:spTgt spid="769"/>
                                        </p:tgtEl>
                                        <p:attrNameLst>
                                          <p:attrName>style.visibility</p:attrName>
                                        </p:attrNameLst>
                                      </p:cBhvr>
                                      <p:to>
                                        <p:strVal val="visible"/>
                                      </p:to>
                                    </p:set>
                                    <p:animEffect transition="in" filter="fade">
                                      <p:cBhvr>
                                        <p:cTn id="15" dur="500"/>
                                        <p:tgtEl>
                                          <p:spTgt spid="769"/>
                                        </p:tgtEl>
                                      </p:cBhvr>
                                    </p:animEffect>
                                  </p:childTnLst>
                                </p:cTn>
                              </p:par>
                              <p:par>
                                <p:cTn id="16" presetID="10" presetClass="entr" presetSubtype="0" fill="hold" nodeType="withEffect">
                                  <p:stCondLst>
                                    <p:cond delay="0"/>
                                  </p:stCondLst>
                                  <p:childTnLst>
                                    <p:set>
                                      <p:cBhvr>
                                        <p:cTn id="17" dur="1" fill="hold">
                                          <p:stCondLst>
                                            <p:cond delay="0"/>
                                          </p:stCondLst>
                                        </p:cTn>
                                        <p:tgtEl>
                                          <p:spTgt spid="770"/>
                                        </p:tgtEl>
                                        <p:attrNameLst>
                                          <p:attrName>style.visibility</p:attrName>
                                        </p:attrNameLst>
                                      </p:cBhvr>
                                      <p:to>
                                        <p:strVal val="visible"/>
                                      </p:to>
                                    </p:set>
                                    <p:animEffect transition="in" filter="fade">
                                      <p:cBhvr>
                                        <p:cTn id="18" dur="500"/>
                                        <p:tgtEl>
                                          <p:spTgt spid="770"/>
                                        </p:tgtEl>
                                      </p:cBhvr>
                                    </p:animEffect>
                                  </p:childTnLst>
                                </p:cTn>
                              </p:par>
                              <p:par>
                                <p:cTn id="19" presetID="10" presetClass="entr" presetSubtype="0" fill="hold" nodeType="withEffect">
                                  <p:stCondLst>
                                    <p:cond delay="0"/>
                                  </p:stCondLst>
                                  <p:childTnLst>
                                    <p:set>
                                      <p:cBhvr>
                                        <p:cTn id="20" dur="1" fill="hold">
                                          <p:stCondLst>
                                            <p:cond delay="0"/>
                                          </p:stCondLst>
                                        </p:cTn>
                                        <p:tgtEl>
                                          <p:spTgt spid="771"/>
                                        </p:tgtEl>
                                        <p:attrNameLst>
                                          <p:attrName>style.visibility</p:attrName>
                                        </p:attrNameLst>
                                      </p:cBhvr>
                                      <p:to>
                                        <p:strVal val="visible"/>
                                      </p:to>
                                    </p:set>
                                    <p:animEffect transition="in" filter="fade">
                                      <p:cBhvr>
                                        <p:cTn id="21" dur="500"/>
                                        <p:tgtEl>
                                          <p:spTgt spid="77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72"/>
                                        </p:tgtEl>
                                        <p:attrNameLst>
                                          <p:attrName>style.visibility</p:attrName>
                                        </p:attrNameLst>
                                      </p:cBhvr>
                                      <p:to>
                                        <p:strVal val="visible"/>
                                      </p:to>
                                    </p:set>
                                    <p:animEffect transition="in" filter="fade">
                                      <p:cBhvr>
                                        <p:cTn id="26" dur="500"/>
                                        <p:tgtEl>
                                          <p:spTgt spid="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29"/>
          <p:cNvSpPr/>
          <p:nvPr/>
        </p:nvSpPr>
        <p:spPr>
          <a:xfrm>
            <a:off x="262167" y="312987"/>
            <a:ext cx="8656545" cy="804614"/>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u="none" strike="noStrike" cap="none" dirty="0" err="1">
                <a:solidFill>
                  <a:schemeClr val="accent6">
                    <a:lumMod val="50000"/>
                  </a:schemeClr>
                </a:solidFill>
                <a:sym typeface="Arial"/>
              </a:rPr>
              <a:t>Câu</a:t>
            </a:r>
            <a:r>
              <a:rPr lang="en-US" sz="2400" b="1" u="none" strike="noStrike" cap="none" dirty="0">
                <a:solidFill>
                  <a:schemeClr val="accent6">
                    <a:lumMod val="50000"/>
                  </a:schemeClr>
                </a:solidFill>
                <a:sym typeface="Arial"/>
              </a:rPr>
              <a:t> 5: </a:t>
            </a:r>
            <a:r>
              <a:rPr lang="vi-VN" sz="2400" dirty="0">
                <a:solidFill>
                  <a:schemeClr val="accent6">
                    <a:lumMod val="50000"/>
                  </a:schemeClr>
                </a:solidFill>
              </a:rPr>
              <a:t>Ý </a:t>
            </a:r>
            <a:r>
              <a:rPr lang="vi-VN" sz="2400" b="1" dirty="0">
                <a:solidFill>
                  <a:schemeClr val="accent6">
                    <a:lumMod val="50000"/>
                  </a:schemeClr>
                </a:solidFill>
              </a:rPr>
              <a:t>không</a:t>
            </a:r>
            <a:r>
              <a:rPr lang="vi-VN" sz="2400" dirty="0">
                <a:solidFill>
                  <a:schemeClr val="accent6">
                    <a:lumMod val="50000"/>
                  </a:schemeClr>
                </a:solidFill>
              </a:rPr>
              <a:t> đúng khi nói về thông tin phù hợp là</a:t>
            </a:r>
          </a:p>
        </p:txBody>
      </p:sp>
      <p:sp>
        <p:nvSpPr>
          <p:cNvPr id="779" name="Google Shape;779;p29"/>
          <p:cNvSpPr/>
          <p:nvPr/>
        </p:nvSpPr>
        <p:spPr>
          <a:xfrm>
            <a:off x="261577" y="1482727"/>
            <a:ext cx="3713523"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457200" indent="-457200" algn="ctr">
              <a:lnSpc>
                <a:spcPct val="150000"/>
              </a:lnSpc>
              <a:buAutoNum type="alphaUcPeriod"/>
            </a:pPr>
            <a:r>
              <a:rPr lang="vi-VN" sz="2200" dirty="0"/>
              <a:t>thông tin giúp trả lời </a:t>
            </a:r>
          </a:p>
          <a:p>
            <a:pPr algn="ctr">
              <a:lnSpc>
                <a:spcPct val="150000"/>
              </a:lnSpc>
            </a:pPr>
            <a:r>
              <a:rPr lang="vi-VN" sz="2200" dirty="0"/>
              <a:t>câu hỏi đặt ra.</a:t>
            </a:r>
          </a:p>
        </p:txBody>
      </p:sp>
      <p:sp>
        <p:nvSpPr>
          <p:cNvPr id="780" name="Google Shape;780;p29"/>
          <p:cNvSpPr/>
          <p:nvPr/>
        </p:nvSpPr>
        <p:spPr>
          <a:xfrm>
            <a:off x="261578" y="3271763"/>
            <a:ext cx="3713523"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r>
              <a:rPr lang="vi-VN" sz="2200" dirty="0"/>
              <a:t>B. thông tin liên quan nhất.</a:t>
            </a:r>
          </a:p>
        </p:txBody>
      </p:sp>
      <p:sp>
        <p:nvSpPr>
          <p:cNvPr id="781" name="Google Shape;781;p29"/>
          <p:cNvSpPr/>
          <p:nvPr/>
        </p:nvSpPr>
        <p:spPr>
          <a:xfrm>
            <a:off x="4165600" y="1482727"/>
            <a:ext cx="4753112"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lnSpc>
                <a:spcPct val="150000"/>
              </a:lnSpc>
            </a:pPr>
            <a:r>
              <a:rPr lang="vi-VN" sz="2200" dirty="0"/>
              <a:t>C. thông tin được </a:t>
            </a:r>
          </a:p>
          <a:p>
            <a:pPr algn="ctr">
              <a:lnSpc>
                <a:spcPct val="150000"/>
              </a:lnSpc>
            </a:pPr>
            <a:r>
              <a:rPr lang="vi-VN" sz="2200" dirty="0"/>
              <a:t>nhiều người xem nhất.</a:t>
            </a:r>
          </a:p>
        </p:txBody>
      </p:sp>
      <p:sp>
        <p:nvSpPr>
          <p:cNvPr id="782" name="Google Shape;782;p29"/>
          <p:cNvSpPr/>
          <p:nvPr/>
        </p:nvSpPr>
        <p:spPr>
          <a:xfrm>
            <a:off x="4165600" y="3271763"/>
            <a:ext cx="4753112"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lnSpc>
                <a:spcPct val="150000"/>
              </a:lnSpc>
            </a:pPr>
            <a:r>
              <a:rPr lang="vi-VN" sz="2200" dirty="0"/>
              <a:t>D. thông tin đảm bảo được tính mới, chính xác, đầy đủ, tin cậy.</a:t>
            </a:r>
          </a:p>
        </p:txBody>
      </p:sp>
      <p:sp>
        <p:nvSpPr>
          <p:cNvPr id="783" name="Google Shape;783;p29"/>
          <p:cNvSpPr/>
          <p:nvPr/>
        </p:nvSpPr>
        <p:spPr>
          <a:xfrm>
            <a:off x="4165600" y="1482727"/>
            <a:ext cx="4753112" cy="1515985"/>
          </a:xfrm>
          <a:prstGeom prst="roundRect">
            <a:avLst>
              <a:gd name="adj" fmla="val 16667"/>
            </a:avLst>
          </a:prstGeom>
          <a:solidFill>
            <a:srgbClr val="92D050"/>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lnSpc>
                <a:spcPct val="150000"/>
              </a:lnSpc>
            </a:pPr>
            <a:r>
              <a:rPr lang="vi-VN" sz="2200" dirty="0"/>
              <a:t>C. thông tin được </a:t>
            </a:r>
          </a:p>
          <a:p>
            <a:pPr algn="ctr">
              <a:lnSpc>
                <a:spcPct val="150000"/>
              </a:lnSpc>
            </a:pPr>
            <a:r>
              <a:rPr lang="vi-VN" sz="2200" dirty="0"/>
              <a:t>nhiều người xem nhất.</a:t>
            </a:r>
          </a:p>
        </p:txBody>
      </p:sp>
      <p:pic>
        <p:nvPicPr>
          <p:cNvPr id="784" name="Google Shape;784;p29">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500"/>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500"/>
                                        <p:tgtEl>
                                          <p:spTgt spid="779"/>
                                        </p:tgtEl>
                                      </p:cBhvr>
                                    </p:animEffect>
                                  </p:childTnLst>
                                </p:cTn>
                              </p:par>
                              <p:par>
                                <p:cTn id="13" presetID="10" presetClass="entr" presetSubtype="0" fill="hold" nodeType="withEffect">
                                  <p:stCondLst>
                                    <p:cond delay="0"/>
                                  </p:stCondLst>
                                  <p:childTnLst>
                                    <p:set>
                                      <p:cBhvr>
                                        <p:cTn id="14" dur="1" fill="hold">
                                          <p:stCondLst>
                                            <p:cond delay="0"/>
                                          </p:stCondLst>
                                        </p:cTn>
                                        <p:tgtEl>
                                          <p:spTgt spid="780"/>
                                        </p:tgtEl>
                                        <p:attrNameLst>
                                          <p:attrName>style.visibility</p:attrName>
                                        </p:attrNameLst>
                                      </p:cBhvr>
                                      <p:to>
                                        <p:strVal val="visible"/>
                                      </p:to>
                                    </p:set>
                                    <p:animEffect transition="in" filter="fade">
                                      <p:cBhvr>
                                        <p:cTn id="15" dur="500"/>
                                        <p:tgtEl>
                                          <p:spTgt spid="780"/>
                                        </p:tgtEl>
                                      </p:cBhvr>
                                    </p:animEffect>
                                  </p:childTnLst>
                                </p:cTn>
                              </p:par>
                              <p:par>
                                <p:cTn id="16" presetID="10" presetClass="entr" presetSubtype="0" fill="hold" nodeType="withEffect">
                                  <p:stCondLst>
                                    <p:cond delay="0"/>
                                  </p:stCondLst>
                                  <p:childTnLst>
                                    <p:set>
                                      <p:cBhvr>
                                        <p:cTn id="17" dur="1" fill="hold">
                                          <p:stCondLst>
                                            <p:cond delay="0"/>
                                          </p:stCondLst>
                                        </p:cTn>
                                        <p:tgtEl>
                                          <p:spTgt spid="781"/>
                                        </p:tgtEl>
                                        <p:attrNameLst>
                                          <p:attrName>style.visibility</p:attrName>
                                        </p:attrNameLst>
                                      </p:cBhvr>
                                      <p:to>
                                        <p:strVal val="visible"/>
                                      </p:to>
                                    </p:set>
                                    <p:animEffect transition="in" filter="fade">
                                      <p:cBhvr>
                                        <p:cTn id="18" dur="500"/>
                                        <p:tgtEl>
                                          <p:spTgt spid="781"/>
                                        </p:tgtEl>
                                      </p:cBhvr>
                                    </p:animEffect>
                                  </p:childTnLst>
                                </p:cTn>
                              </p:par>
                              <p:par>
                                <p:cTn id="19" presetID="10" presetClass="entr" presetSubtype="0" fill="hold" nodeType="withEffect">
                                  <p:stCondLst>
                                    <p:cond delay="0"/>
                                  </p:stCondLst>
                                  <p:childTnLst>
                                    <p:set>
                                      <p:cBhvr>
                                        <p:cTn id="20" dur="1" fill="hold">
                                          <p:stCondLst>
                                            <p:cond delay="0"/>
                                          </p:stCondLst>
                                        </p:cTn>
                                        <p:tgtEl>
                                          <p:spTgt spid="782"/>
                                        </p:tgtEl>
                                        <p:attrNameLst>
                                          <p:attrName>style.visibility</p:attrName>
                                        </p:attrNameLst>
                                      </p:cBhvr>
                                      <p:to>
                                        <p:strVal val="visible"/>
                                      </p:to>
                                    </p:set>
                                    <p:animEffect transition="in" filter="fade">
                                      <p:cBhvr>
                                        <p:cTn id="21" dur="500"/>
                                        <p:tgtEl>
                                          <p:spTgt spid="78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83"/>
                                        </p:tgtEl>
                                        <p:attrNameLst>
                                          <p:attrName>style.visibility</p:attrName>
                                        </p:attrNameLst>
                                      </p:cBhvr>
                                      <p:to>
                                        <p:strVal val="visible"/>
                                      </p:to>
                                    </p:set>
                                    <p:animEffect transition="in" filter="fade">
                                      <p:cBhvr>
                                        <p:cTn id="26" dur="500"/>
                                        <p:tgtEl>
                                          <p:spTgt spid="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grpSp>
        <p:nvGrpSpPr>
          <p:cNvPr id="611" name="Google Shape;611;p17"/>
          <p:cNvGrpSpPr/>
          <p:nvPr/>
        </p:nvGrpSpPr>
        <p:grpSpPr>
          <a:xfrm>
            <a:off x="780638" y="1262508"/>
            <a:ext cx="7650137" cy="1457832"/>
            <a:chOff x="7315200" y="2171700"/>
            <a:chExt cx="10782300" cy="2632906"/>
          </a:xfrm>
        </p:grpSpPr>
        <p:sp>
          <p:nvSpPr>
            <p:cNvPr id="612" name="Google Shape;612;p17"/>
            <p:cNvSpPr/>
            <p:nvPr/>
          </p:nvSpPr>
          <p:spPr>
            <a:xfrm>
              <a:off x="7315200" y="2171700"/>
              <a:ext cx="10629902" cy="2472884"/>
            </a:xfrm>
            <a:prstGeom prst="rect">
              <a:avLst/>
            </a:prstGeom>
            <a:no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3" name="Google Shape;613;p17"/>
            <p:cNvSpPr/>
            <p:nvPr/>
          </p:nvSpPr>
          <p:spPr>
            <a:xfrm>
              <a:off x="7467598" y="2324099"/>
              <a:ext cx="10629902" cy="2480507"/>
            </a:xfrm>
            <a:prstGeom prst="rect">
              <a:avLst/>
            </a:prstGeom>
            <a:solidFill>
              <a:srgbClr val="FBF2E1"/>
            </a:solid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dirty="0">
                <a:solidFill>
                  <a:schemeClr val="lt1"/>
                </a:solidFill>
                <a:latin typeface="Arial"/>
                <a:ea typeface="Arial"/>
                <a:cs typeface="Arial"/>
                <a:sym typeface="Arial"/>
              </a:endParaRPr>
            </a:p>
          </p:txBody>
        </p:sp>
        <p:sp>
          <p:nvSpPr>
            <p:cNvPr id="614" name="Google Shape;614;p17"/>
            <p:cNvSpPr txBox="1"/>
            <p:nvPr/>
          </p:nvSpPr>
          <p:spPr>
            <a:xfrm>
              <a:off x="7658096" y="2647224"/>
              <a:ext cx="10248903" cy="1834256"/>
            </a:xfrm>
            <a:prstGeom prst="rect">
              <a:avLst/>
            </a:prstGeom>
            <a:noFill/>
            <a:ln>
              <a:noFill/>
            </a:ln>
          </p:spPr>
          <p:txBody>
            <a:bodyPr spcFirstLastPara="1" wrap="square" lIns="91425" tIns="45700" rIns="91425" bIns="45700" anchor="t" anchorCtr="0">
              <a:spAutoFit/>
            </a:bodyPr>
            <a:lstStyle/>
            <a:p>
              <a:pPr algn="just">
                <a:lnSpc>
                  <a:spcPct val="150000"/>
                </a:lnSpc>
              </a:pPr>
              <a:r>
                <a:rPr lang="vi-VN" sz="2000" b="1" dirty="0">
                  <a:solidFill>
                    <a:srgbClr val="C00000"/>
                  </a:solidFill>
                  <a:latin typeface="Arial" panose="020B0604020202020204" pitchFamily="34" charset="0"/>
                  <a:cs typeface="Arial" panose="020B0604020202020204" pitchFamily="34" charset="0"/>
                </a:rPr>
                <a:t>Bài </a:t>
              </a:r>
              <a:r>
                <a:rPr lang="en-US" sz="2000" b="1" u="none" strike="noStrike" cap="none" dirty="0">
                  <a:solidFill>
                    <a:srgbClr val="C00000"/>
                  </a:solidFill>
                  <a:latin typeface="Arial" panose="020B0604020202020204" pitchFamily="34" charset="0"/>
                  <a:cs typeface="Arial" panose="020B0604020202020204" pitchFamily="34" charset="0"/>
                  <a:sym typeface="Arial"/>
                </a:rPr>
                <a:t>1: </a:t>
              </a:r>
              <a:r>
                <a:rPr lang="vi-VN" sz="2000" dirty="0">
                  <a:effectLst/>
                  <a:latin typeface="Arial" panose="020B0604020202020204" pitchFamily="34" charset="0"/>
                  <a:ea typeface="Calibri" panose="020F0502020204030204" pitchFamily="34" charset="0"/>
                  <a:cs typeface="Arial" panose="020B0604020202020204" pitchFamily="34" charset="0"/>
                </a:rPr>
                <a:t>Nêu sự cần thiết và tầm quan trọng của thu thập, tìm thông tin trong giải quyết vấn đề. Nêu ví dụ minh họa.</a:t>
              </a:r>
              <a:endParaRPr lang="vi-VN" sz="2000" dirty="0">
                <a:effectLst/>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FCE81763-68D4-7659-4449-01B0F69957B0}"/>
              </a:ext>
            </a:extLst>
          </p:cNvPr>
          <p:cNvSpPr>
            <a:spLocks noGrp="1"/>
          </p:cNvSpPr>
          <p:nvPr>
            <p:ph type="title"/>
          </p:nvPr>
        </p:nvSpPr>
        <p:spPr/>
        <p:txBody>
          <a:bodyPr anchor="ctr"/>
          <a:lstStyle/>
          <a:p>
            <a:r>
              <a:rPr lang="vi-VN" b="1" dirty="0">
                <a:solidFill>
                  <a:schemeClr val="accent6">
                    <a:lumMod val="50000"/>
                  </a:schemeClr>
                </a:solidFill>
                <a:latin typeface="Arial" panose="020B0604020202020204" pitchFamily="34" charset="0"/>
                <a:cs typeface="Arial" panose="020B0604020202020204" pitchFamily="34" charset="0"/>
              </a:rPr>
              <a:t>LUYỆN TẬP</a:t>
            </a:r>
          </a:p>
        </p:txBody>
      </p:sp>
      <p:grpSp>
        <p:nvGrpSpPr>
          <p:cNvPr id="3" name="Google Shape;611;p17">
            <a:extLst>
              <a:ext uri="{FF2B5EF4-FFF2-40B4-BE49-F238E27FC236}">
                <a16:creationId xmlns:a16="http://schemas.microsoft.com/office/drawing/2014/main" id="{2DF7423F-2E19-1C67-FBAE-F4AEFFE6E79F}"/>
              </a:ext>
            </a:extLst>
          </p:cNvPr>
          <p:cNvGrpSpPr/>
          <p:nvPr/>
        </p:nvGrpSpPr>
        <p:grpSpPr>
          <a:xfrm>
            <a:off x="780638" y="2960902"/>
            <a:ext cx="7650137" cy="1457831"/>
            <a:chOff x="7315200" y="2171700"/>
            <a:chExt cx="10782300" cy="2632906"/>
          </a:xfrm>
        </p:grpSpPr>
        <p:sp>
          <p:nvSpPr>
            <p:cNvPr id="4" name="Google Shape;612;p17">
              <a:extLst>
                <a:ext uri="{FF2B5EF4-FFF2-40B4-BE49-F238E27FC236}">
                  <a16:creationId xmlns:a16="http://schemas.microsoft.com/office/drawing/2014/main" id="{2C6AB305-0659-8019-A265-514564761BCC}"/>
                </a:ext>
              </a:extLst>
            </p:cNvPr>
            <p:cNvSpPr/>
            <p:nvPr/>
          </p:nvSpPr>
          <p:spPr>
            <a:xfrm>
              <a:off x="7315200" y="2171700"/>
              <a:ext cx="10629902" cy="2472884"/>
            </a:xfrm>
            <a:prstGeom prst="rect">
              <a:avLst/>
            </a:prstGeom>
            <a:no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613;p17">
              <a:extLst>
                <a:ext uri="{FF2B5EF4-FFF2-40B4-BE49-F238E27FC236}">
                  <a16:creationId xmlns:a16="http://schemas.microsoft.com/office/drawing/2014/main" id="{53A5931B-6EB7-0D73-6A4F-05321429809E}"/>
                </a:ext>
              </a:extLst>
            </p:cNvPr>
            <p:cNvSpPr/>
            <p:nvPr/>
          </p:nvSpPr>
          <p:spPr>
            <a:xfrm>
              <a:off x="7467598" y="2324099"/>
              <a:ext cx="10629902" cy="2480507"/>
            </a:xfrm>
            <a:prstGeom prst="rect">
              <a:avLst/>
            </a:prstGeom>
            <a:solidFill>
              <a:srgbClr val="FBF2E1"/>
            </a:solid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dirty="0">
                <a:solidFill>
                  <a:schemeClr val="lt1"/>
                </a:solidFill>
                <a:latin typeface="Arial"/>
                <a:ea typeface="Arial"/>
                <a:cs typeface="Arial"/>
                <a:sym typeface="Arial"/>
              </a:endParaRPr>
            </a:p>
          </p:txBody>
        </p:sp>
        <p:sp>
          <p:nvSpPr>
            <p:cNvPr id="6" name="Google Shape;614;p17">
              <a:extLst>
                <a:ext uri="{FF2B5EF4-FFF2-40B4-BE49-F238E27FC236}">
                  <a16:creationId xmlns:a16="http://schemas.microsoft.com/office/drawing/2014/main" id="{DDC63167-CAAB-80AB-4843-67D868D5853B}"/>
                </a:ext>
              </a:extLst>
            </p:cNvPr>
            <p:cNvSpPr txBox="1"/>
            <p:nvPr/>
          </p:nvSpPr>
          <p:spPr>
            <a:xfrm>
              <a:off x="7658096" y="2647224"/>
              <a:ext cx="10248903" cy="1834257"/>
            </a:xfrm>
            <a:prstGeom prst="rect">
              <a:avLst/>
            </a:prstGeom>
            <a:noFill/>
            <a:ln>
              <a:noFill/>
            </a:ln>
          </p:spPr>
          <p:txBody>
            <a:bodyPr spcFirstLastPara="1" wrap="square" lIns="91425" tIns="45700" rIns="91425" bIns="45700" anchor="t" anchorCtr="0">
              <a:spAutoFit/>
            </a:bodyPr>
            <a:lstStyle/>
            <a:p>
              <a:pPr algn="just">
                <a:lnSpc>
                  <a:spcPct val="150000"/>
                </a:lnSpc>
              </a:pPr>
              <a:r>
                <a:rPr lang="vi-VN" sz="2000" b="1" dirty="0">
                  <a:solidFill>
                    <a:srgbClr val="C00000"/>
                  </a:solidFill>
                  <a:latin typeface="Arial" panose="020B0604020202020204" pitchFamily="34" charset="0"/>
                  <a:cs typeface="Arial" panose="020B0604020202020204" pitchFamily="34" charset="0"/>
                </a:rPr>
                <a:t>Bài </a:t>
              </a:r>
              <a:r>
                <a:rPr lang="en-US" sz="2000" b="1" u="none" strike="noStrike" cap="none" dirty="0">
                  <a:solidFill>
                    <a:srgbClr val="C00000"/>
                  </a:solidFill>
                  <a:latin typeface="Arial" panose="020B0604020202020204" pitchFamily="34" charset="0"/>
                  <a:cs typeface="Arial" panose="020B0604020202020204" pitchFamily="34" charset="0"/>
                  <a:sym typeface="Arial"/>
                </a:rPr>
                <a:t>2: </a:t>
              </a:r>
              <a:r>
                <a:rPr lang="vi-VN" sz="2000" dirty="0">
                  <a:effectLst/>
                  <a:latin typeface="Arial" panose="020B0604020202020204" pitchFamily="34" charset="0"/>
                  <a:ea typeface="Calibri" panose="020F0502020204030204" pitchFamily="34" charset="0"/>
                  <a:cs typeface="Arial" panose="020B0604020202020204" pitchFamily="34" charset="0"/>
                </a:rPr>
                <a:t>Nêu ví dụ cho thấy hậu quả có thể xảy ra khi lựa chọn thông tin không phù hợp.</a:t>
              </a:r>
              <a:endParaRPr lang="vi-VN" sz="2000" dirty="0">
                <a:effectLst/>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1"/>
                                        </p:tgtEl>
                                        <p:attrNameLst>
                                          <p:attrName>style.visibility</p:attrName>
                                        </p:attrNameLst>
                                      </p:cBhvr>
                                      <p:to>
                                        <p:strVal val="visible"/>
                                      </p:to>
                                    </p:set>
                                    <p:animEffect transition="in" filter="fade">
                                      <p:cBhvr>
                                        <p:cTn id="7" dur="500"/>
                                        <p:tgtEl>
                                          <p:spTgt spid="6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8"/>
          <p:cNvSpPr/>
          <p:nvPr/>
        </p:nvSpPr>
        <p:spPr>
          <a:xfrm>
            <a:off x="0" y="530837"/>
            <a:ext cx="3459480" cy="589303"/>
          </a:xfrm>
          <a:prstGeom prst="homePlate">
            <a:avLst>
              <a:gd name="adj" fmla="val 45000"/>
            </a:avLst>
          </a:prstGeom>
          <a:solidFill>
            <a:schemeClr val="accent3">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2400" b="1" i="0" u="none" strike="noStrike" cap="none" dirty="0">
                <a:solidFill>
                  <a:srgbClr val="FFFFFF"/>
                </a:solidFill>
                <a:latin typeface="Arial"/>
                <a:ea typeface="Arial"/>
                <a:cs typeface="Arial"/>
                <a:sym typeface="Arial"/>
              </a:rPr>
              <a:t>Gợi ý trả lời câu 1</a:t>
            </a:r>
            <a:endParaRPr sz="2400" b="1" i="0" u="none" strike="noStrike" cap="none" dirty="0">
              <a:solidFill>
                <a:srgbClr val="FFFFFF"/>
              </a:solidFill>
              <a:latin typeface="Arial"/>
              <a:ea typeface="Arial"/>
              <a:cs typeface="Arial"/>
              <a:sym typeface="Arial"/>
            </a:endParaRPr>
          </a:p>
        </p:txBody>
      </p:sp>
      <p:grpSp>
        <p:nvGrpSpPr>
          <p:cNvPr id="10" name="Group 9">
            <a:extLst>
              <a:ext uri="{FF2B5EF4-FFF2-40B4-BE49-F238E27FC236}">
                <a16:creationId xmlns:a16="http://schemas.microsoft.com/office/drawing/2014/main" id="{4E31B86A-F77D-A580-BB8D-428EA00900A0}"/>
              </a:ext>
            </a:extLst>
          </p:cNvPr>
          <p:cNvGrpSpPr/>
          <p:nvPr/>
        </p:nvGrpSpPr>
        <p:grpSpPr>
          <a:xfrm>
            <a:off x="451162" y="1384723"/>
            <a:ext cx="8241676" cy="2725032"/>
            <a:chOff x="451162" y="1110403"/>
            <a:chExt cx="8241676" cy="2725032"/>
          </a:xfrm>
        </p:grpSpPr>
        <p:sp>
          <p:nvSpPr>
            <p:cNvPr id="2" name="Google Shape;474;p10">
              <a:extLst>
                <a:ext uri="{FF2B5EF4-FFF2-40B4-BE49-F238E27FC236}">
                  <a16:creationId xmlns:a16="http://schemas.microsoft.com/office/drawing/2014/main" id="{552B6862-4512-4289-462F-F12E3AC94ECF}"/>
                </a:ext>
              </a:extLst>
            </p:cNvPr>
            <p:cNvSpPr txBox="1"/>
            <p:nvPr/>
          </p:nvSpPr>
          <p:spPr>
            <a:xfrm>
              <a:off x="451162" y="1110403"/>
              <a:ext cx="8241676" cy="110795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vi-VN" sz="2200" b="1" dirty="0">
                  <a:solidFill>
                    <a:schemeClr val="accent6">
                      <a:lumMod val="50000"/>
                    </a:schemeClr>
                  </a:solidFill>
                </a:rPr>
                <a:t>Việc thu thập, tìm thông tin là rất cần thiết và quan trọng trong giải quyết vấn đề, bởi vì:</a:t>
              </a:r>
            </a:p>
          </p:txBody>
        </p:sp>
        <p:sp>
          <p:nvSpPr>
            <p:cNvPr id="5" name="Google Shape;443;p8">
              <a:extLst>
                <a:ext uri="{FF2B5EF4-FFF2-40B4-BE49-F238E27FC236}">
                  <a16:creationId xmlns:a16="http://schemas.microsoft.com/office/drawing/2014/main" id="{BE1406F6-F23C-D43C-AE62-DC70954A9B1E}"/>
                </a:ext>
              </a:extLst>
            </p:cNvPr>
            <p:cNvSpPr/>
            <p:nvPr/>
          </p:nvSpPr>
          <p:spPr>
            <a:xfrm>
              <a:off x="2834280" y="2901472"/>
              <a:ext cx="380207" cy="415481"/>
            </a:xfrm>
            <a:prstGeom prst="rightArrow">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b="0" i="0" u="none" strike="noStrike" cap="none">
                <a:solidFill>
                  <a:schemeClr val="lt1"/>
                </a:solidFill>
                <a:latin typeface="Arial" panose="020B0604020202020204" pitchFamily="34" charset="0"/>
                <a:cs typeface="Arial" panose="020B0604020202020204" pitchFamily="34" charset="0"/>
                <a:sym typeface="Arial"/>
              </a:endParaRPr>
            </a:p>
          </p:txBody>
        </p:sp>
        <p:sp>
          <p:nvSpPr>
            <p:cNvPr id="6" name="Google Shape;451;p9">
              <a:extLst>
                <a:ext uri="{FF2B5EF4-FFF2-40B4-BE49-F238E27FC236}">
                  <a16:creationId xmlns:a16="http://schemas.microsoft.com/office/drawing/2014/main" id="{8835755C-07AB-E8ED-EDB8-F72CD667B3D3}"/>
                </a:ext>
              </a:extLst>
            </p:cNvPr>
            <p:cNvSpPr/>
            <p:nvPr/>
          </p:nvSpPr>
          <p:spPr>
            <a:xfrm>
              <a:off x="451162" y="2382990"/>
              <a:ext cx="2103841" cy="1452443"/>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vi-VN" sz="2000" dirty="0"/>
                <a:t>Khi giải quyết vấn đề ta cần ra quyết định.</a:t>
              </a:r>
            </a:p>
          </p:txBody>
        </p:sp>
        <p:sp>
          <p:nvSpPr>
            <p:cNvPr id="7" name="Google Shape;443;p8">
              <a:extLst>
                <a:ext uri="{FF2B5EF4-FFF2-40B4-BE49-F238E27FC236}">
                  <a16:creationId xmlns:a16="http://schemas.microsoft.com/office/drawing/2014/main" id="{9F3F2625-7D6A-2A64-F2DF-20D1260267B2}"/>
                </a:ext>
              </a:extLst>
            </p:cNvPr>
            <p:cNvSpPr/>
            <p:nvPr/>
          </p:nvSpPr>
          <p:spPr>
            <a:xfrm>
              <a:off x="5939035" y="2901472"/>
              <a:ext cx="380207" cy="415481"/>
            </a:xfrm>
            <a:prstGeom prst="rightArrow">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b="0" i="0" u="none" strike="noStrike" cap="none">
                <a:solidFill>
                  <a:schemeClr val="lt1"/>
                </a:solidFill>
                <a:latin typeface="Arial" panose="020B0604020202020204" pitchFamily="34" charset="0"/>
                <a:cs typeface="Arial" panose="020B0604020202020204" pitchFamily="34" charset="0"/>
                <a:sym typeface="Arial"/>
              </a:endParaRPr>
            </a:p>
          </p:txBody>
        </p:sp>
        <p:sp>
          <p:nvSpPr>
            <p:cNvPr id="8" name="Google Shape;451;p9">
              <a:extLst>
                <a:ext uri="{FF2B5EF4-FFF2-40B4-BE49-F238E27FC236}">
                  <a16:creationId xmlns:a16="http://schemas.microsoft.com/office/drawing/2014/main" id="{CF4B0F7A-5B03-2F40-BF0D-EB0A25100C29}"/>
                </a:ext>
              </a:extLst>
            </p:cNvPr>
            <p:cNvSpPr/>
            <p:nvPr/>
          </p:nvSpPr>
          <p:spPr>
            <a:xfrm>
              <a:off x="3457177" y="2382992"/>
              <a:ext cx="2212104" cy="1452443"/>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vi-VN" sz="2000" dirty="0"/>
                <a:t>Để ra được quyết định ta cần có thông tin.</a:t>
              </a:r>
            </a:p>
          </p:txBody>
        </p:sp>
        <p:sp>
          <p:nvSpPr>
            <p:cNvPr id="9" name="Google Shape;451;p9">
              <a:extLst>
                <a:ext uri="{FF2B5EF4-FFF2-40B4-BE49-F238E27FC236}">
                  <a16:creationId xmlns:a16="http://schemas.microsoft.com/office/drawing/2014/main" id="{3612229E-14C1-AE77-E023-B014C896D57B}"/>
                </a:ext>
              </a:extLst>
            </p:cNvPr>
            <p:cNvSpPr/>
            <p:nvPr/>
          </p:nvSpPr>
          <p:spPr>
            <a:xfrm>
              <a:off x="6588997" y="2382990"/>
              <a:ext cx="2103841" cy="1452443"/>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vi-VN" sz="2000" dirty="0"/>
                <a:t>Để có thông tin ta cần thu thập, tìm kiếm.</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500"/>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grpSp>
        <p:nvGrpSpPr>
          <p:cNvPr id="615" name="Google Shape;615;p17"/>
          <p:cNvGrpSpPr/>
          <p:nvPr/>
        </p:nvGrpSpPr>
        <p:grpSpPr>
          <a:xfrm>
            <a:off x="708660" y="384126"/>
            <a:ext cx="2441463" cy="921505"/>
            <a:chOff x="5988808" y="3635218"/>
            <a:chExt cx="2441463" cy="921505"/>
          </a:xfrm>
        </p:grpSpPr>
        <p:sp>
          <p:nvSpPr>
            <p:cNvPr id="616" name="Google Shape;616;p17"/>
            <p:cNvSpPr/>
            <p:nvPr/>
          </p:nvSpPr>
          <p:spPr>
            <a:xfrm>
              <a:off x="5988808" y="3744509"/>
              <a:ext cx="2328954" cy="702923"/>
            </a:xfrm>
            <a:prstGeom prst="roundRect">
              <a:avLst>
                <a:gd name="adj" fmla="val 12433"/>
              </a:avLst>
            </a:prstGeom>
            <a:solidFill>
              <a:schemeClr val="accent5"/>
            </a:solidFill>
            <a:ln w="28575"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2400" b="1" dirty="0"/>
                <a:t>Ví dụ</a:t>
              </a:r>
              <a:endParaRPr sz="2400" b="1" i="0" u="none" strike="noStrike" cap="none" dirty="0">
                <a:solidFill>
                  <a:srgbClr val="000000"/>
                </a:solidFill>
                <a:latin typeface="Arial"/>
                <a:ea typeface="Arial"/>
                <a:cs typeface="Arial"/>
                <a:sym typeface="Arial"/>
              </a:endParaRPr>
            </a:p>
          </p:txBody>
        </p:sp>
        <p:pic>
          <p:nvPicPr>
            <p:cNvPr id="617" name="Google Shape;617;p17"/>
            <p:cNvPicPr preferRelativeResize="0"/>
            <p:nvPr/>
          </p:nvPicPr>
          <p:blipFill rotWithShape="1">
            <a:blip r:embed="rId3">
              <a:alphaModFix/>
            </a:blip>
            <a:srcRect/>
            <a:stretch/>
          </p:blipFill>
          <p:spPr>
            <a:xfrm rot="772182">
              <a:off x="7876215" y="3635218"/>
              <a:ext cx="554056" cy="921505"/>
            </a:xfrm>
            <a:prstGeom prst="rect">
              <a:avLst/>
            </a:prstGeom>
            <a:noFill/>
            <a:ln>
              <a:noFill/>
            </a:ln>
          </p:spPr>
        </p:pic>
      </p:grpSp>
      <p:pic>
        <p:nvPicPr>
          <p:cNvPr id="621" name="Google Shape;621;p17"/>
          <p:cNvPicPr preferRelativeResize="0"/>
          <p:nvPr/>
        </p:nvPicPr>
        <p:blipFill rotWithShape="1">
          <a:blip r:embed="rId4"/>
          <a:srcRect l="11127" r="11127"/>
          <a:stretch/>
        </p:blipFill>
        <p:spPr>
          <a:xfrm>
            <a:off x="708660" y="1546860"/>
            <a:ext cx="3730279" cy="2743799"/>
          </a:xfrm>
          <a:prstGeom prst="rect">
            <a:avLst/>
          </a:prstGeom>
          <a:ln>
            <a:solidFill>
              <a:schemeClr val="bg2">
                <a:lumMod val="75000"/>
              </a:schemeClr>
            </a:solidFill>
          </a:ln>
          <a:effectLst/>
        </p:spPr>
      </p:pic>
      <p:sp>
        <p:nvSpPr>
          <p:cNvPr id="3" name="TextBox 2">
            <a:extLst>
              <a:ext uri="{FF2B5EF4-FFF2-40B4-BE49-F238E27FC236}">
                <a16:creationId xmlns:a16="http://schemas.microsoft.com/office/drawing/2014/main" id="{0E770F5C-82E4-C359-F256-8BC8382CB169}"/>
              </a:ext>
            </a:extLst>
          </p:cNvPr>
          <p:cNvSpPr txBox="1"/>
          <p:nvPr/>
        </p:nvSpPr>
        <p:spPr>
          <a:xfrm>
            <a:off x="4815840" y="1515182"/>
            <a:ext cx="3863340" cy="2805320"/>
          </a:xfrm>
          <a:prstGeom prst="rect">
            <a:avLst/>
          </a:prstGeom>
          <a:noFill/>
        </p:spPr>
        <p:txBody>
          <a:bodyPr wrap="square">
            <a:spAutoFit/>
          </a:bodyPr>
          <a:lstStyle/>
          <a:p>
            <a:pPr algn="just">
              <a:lnSpc>
                <a:spcPct val="150000"/>
              </a:lnSpc>
            </a:pPr>
            <a:r>
              <a:rPr lang="vi-VN" sz="2000" dirty="0">
                <a:effectLst/>
                <a:latin typeface="Arial" panose="020B0604020202020204" pitchFamily="34" charset="0"/>
                <a:ea typeface="Calibri" panose="020F0502020204030204" pitchFamily="34" charset="0"/>
                <a:cs typeface="Arial" panose="020B0604020202020204" pitchFamily="34" charset="0"/>
              </a:rPr>
              <a:t>Dược sĩ muốn bán đúng thuốc cho bệnh nhân cần phải có đơn thuốc điều trị bệnh của bác sĩ hoặc phải biết các thông tin về triệu chứng của bệnh, bệnh án của bệnh nhân,…</a:t>
            </a:r>
            <a:endParaRPr lang="vi-VN" sz="2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1980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anim calcmode="lin" valueType="num">
                                      <p:cBhvr additive="base">
                                        <p:cTn id="7" dur="500"/>
                                        <p:tgtEl>
                                          <p:spTgt spid="61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23" presetClass="entr" presetSubtype="16" fill="hold" nodeType="withEffect">
                                  <p:stCondLst>
                                    <p:cond delay="0"/>
                                  </p:stCondLst>
                                  <p:childTnLst>
                                    <p:set>
                                      <p:cBhvr>
                                        <p:cTn id="14" dur="1" fill="hold">
                                          <p:stCondLst>
                                            <p:cond delay="0"/>
                                          </p:stCondLst>
                                        </p:cTn>
                                        <p:tgtEl>
                                          <p:spTgt spid="621"/>
                                        </p:tgtEl>
                                        <p:attrNameLst>
                                          <p:attrName>style.visibility</p:attrName>
                                        </p:attrNameLst>
                                      </p:cBhvr>
                                      <p:to>
                                        <p:strVal val="visible"/>
                                      </p:to>
                                    </p:set>
                                    <p:anim calcmode="lin" valueType="num">
                                      <p:cBhvr additive="base">
                                        <p:cTn id="15" dur="500"/>
                                        <p:tgtEl>
                                          <p:spTgt spid="621"/>
                                        </p:tgtEl>
                                        <p:attrNameLst>
                                          <p:attrName>ppt_w</p:attrName>
                                        </p:attrNameLst>
                                      </p:cBhvr>
                                      <p:tavLst>
                                        <p:tav tm="0">
                                          <p:val>
                                            <p:strVal val="0"/>
                                          </p:val>
                                        </p:tav>
                                        <p:tav tm="100000">
                                          <p:val>
                                            <p:strVal val="#ppt_w"/>
                                          </p:val>
                                        </p:tav>
                                      </p:tavLst>
                                    </p:anim>
                                    <p:anim calcmode="lin" valueType="num">
                                      <p:cBhvr additive="base">
                                        <p:cTn id="16" dur="500"/>
                                        <p:tgtEl>
                                          <p:spTgt spid="62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8"/>
          <p:cNvSpPr/>
          <p:nvPr/>
        </p:nvSpPr>
        <p:spPr>
          <a:xfrm>
            <a:off x="0" y="530837"/>
            <a:ext cx="3459480" cy="589303"/>
          </a:xfrm>
          <a:prstGeom prst="homePlate">
            <a:avLst>
              <a:gd name="adj" fmla="val 45000"/>
            </a:avLst>
          </a:prstGeom>
          <a:solidFill>
            <a:schemeClr val="accent3">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2400" b="1" i="0" u="none" strike="noStrike" cap="none" dirty="0">
                <a:solidFill>
                  <a:srgbClr val="FFFFFF"/>
                </a:solidFill>
                <a:latin typeface="Arial"/>
                <a:ea typeface="Arial"/>
                <a:cs typeface="Arial"/>
                <a:sym typeface="Arial"/>
              </a:rPr>
              <a:t>Gợi ý trả lời câu 2</a:t>
            </a:r>
            <a:endParaRPr sz="2400" b="1" i="0" u="none" strike="noStrike" cap="none" dirty="0">
              <a:solidFill>
                <a:srgbClr val="FFFFFF"/>
              </a:solidFill>
              <a:latin typeface="Arial"/>
              <a:ea typeface="Arial"/>
              <a:cs typeface="Arial"/>
              <a:sym typeface="Arial"/>
            </a:endParaRPr>
          </a:p>
        </p:txBody>
      </p:sp>
      <p:grpSp>
        <p:nvGrpSpPr>
          <p:cNvPr id="12" name="Group 11">
            <a:extLst>
              <a:ext uri="{FF2B5EF4-FFF2-40B4-BE49-F238E27FC236}">
                <a16:creationId xmlns:a16="http://schemas.microsoft.com/office/drawing/2014/main" id="{48B573AB-6146-603D-7600-9BF94E507980}"/>
              </a:ext>
            </a:extLst>
          </p:cNvPr>
          <p:cNvGrpSpPr/>
          <p:nvPr/>
        </p:nvGrpSpPr>
        <p:grpSpPr>
          <a:xfrm>
            <a:off x="544424" y="1361386"/>
            <a:ext cx="7898536" cy="1452445"/>
            <a:chOff x="544424" y="1361386"/>
            <a:chExt cx="7898536" cy="1452445"/>
          </a:xfrm>
        </p:grpSpPr>
        <p:sp>
          <p:nvSpPr>
            <p:cNvPr id="6" name="Google Shape;451;p9">
              <a:extLst>
                <a:ext uri="{FF2B5EF4-FFF2-40B4-BE49-F238E27FC236}">
                  <a16:creationId xmlns:a16="http://schemas.microsoft.com/office/drawing/2014/main" id="{8835755C-07AB-E8ED-EDB8-F72CD667B3D3}"/>
                </a:ext>
              </a:extLst>
            </p:cNvPr>
            <p:cNvSpPr/>
            <p:nvPr/>
          </p:nvSpPr>
          <p:spPr>
            <a:xfrm>
              <a:off x="544424" y="1361388"/>
              <a:ext cx="5041036" cy="1452443"/>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Bác sĩ thiếu thông tin về bệnh nhân có thể dẫn đến việc đưa ra quyết định điều trị không chính xác hoặc kê đơn thuốc không phù hợp. </a:t>
              </a:r>
              <a:endParaRPr lang="vi-VN" sz="1800" dirty="0">
                <a:effectLst/>
                <a:latin typeface="Arial" panose="020B0604020202020204" pitchFamily="34" charset="0"/>
                <a:cs typeface="Arial" panose="020B0604020202020204" pitchFamily="34" charset="0"/>
              </a:endParaRPr>
            </a:p>
          </p:txBody>
        </p:sp>
        <p:sp>
          <p:nvSpPr>
            <p:cNvPr id="7" name="Google Shape;443;p8">
              <a:extLst>
                <a:ext uri="{FF2B5EF4-FFF2-40B4-BE49-F238E27FC236}">
                  <a16:creationId xmlns:a16="http://schemas.microsoft.com/office/drawing/2014/main" id="{9F3F2625-7D6A-2A64-F2DF-20D1260267B2}"/>
                </a:ext>
              </a:extLst>
            </p:cNvPr>
            <p:cNvSpPr/>
            <p:nvPr/>
          </p:nvSpPr>
          <p:spPr>
            <a:xfrm>
              <a:off x="5874265" y="1902728"/>
              <a:ext cx="465575" cy="415481"/>
            </a:xfrm>
            <a:prstGeom prst="rightArrow">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b="0" i="0" u="none" strike="noStrike" cap="none">
                <a:solidFill>
                  <a:schemeClr val="lt1"/>
                </a:solidFill>
                <a:latin typeface="Arial" panose="020B0604020202020204" pitchFamily="34" charset="0"/>
                <a:cs typeface="Arial" panose="020B0604020202020204" pitchFamily="34" charset="0"/>
                <a:sym typeface="Arial"/>
              </a:endParaRPr>
            </a:p>
          </p:txBody>
        </p:sp>
        <p:sp>
          <p:nvSpPr>
            <p:cNvPr id="9" name="Google Shape;451;p9">
              <a:extLst>
                <a:ext uri="{FF2B5EF4-FFF2-40B4-BE49-F238E27FC236}">
                  <a16:creationId xmlns:a16="http://schemas.microsoft.com/office/drawing/2014/main" id="{3612229E-14C1-AE77-E023-B014C896D57B}"/>
                </a:ext>
              </a:extLst>
            </p:cNvPr>
            <p:cNvSpPr/>
            <p:nvPr/>
          </p:nvSpPr>
          <p:spPr>
            <a:xfrm>
              <a:off x="6588997" y="1361386"/>
              <a:ext cx="1853963" cy="1452443"/>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Ảnh hưởng đến sức khỏe bệnh nhân.</a:t>
              </a:r>
              <a:endParaRPr lang="vi-VN" sz="1800" dirty="0"/>
            </a:p>
          </p:txBody>
        </p:sp>
      </p:grpSp>
      <p:grpSp>
        <p:nvGrpSpPr>
          <p:cNvPr id="13" name="Group 12">
            <a:extLst>
              <a:ext uri="{FF2B5EF4-FFF2-40B4-BE49-F238E27FC236}">
                <a16:creationId xmlns:a16="http://schemas.microsoft.com/office/drawing/2014/main" id="{0DB072AB-7757-9534-AB6D-B7FDAB615EAB}"/>
              </a:ext>
            </a:extLst>
          </p:cNvPr>
          <p:cNvGrpSpPr/>
          <p:nvPr/>
        </p:nvGrpSpPr>
        <p:grpSpPr>
          <a:xfrm>
            <a:off x="544424" y="3055077"/>
            <a:ext cx="7898536" cy="1452445"/>
            <a:chOff x="544424" y="1361386"/>
            <a:chExt cx="7898536" cy="1452445"/>
          </a:xfrm>
        </p:grpSpPr>
        <p:sp>
          <p:nvSpPr>
            <p:cNvPr id="14" name="Google Shape;451;p9">
              <a:extLst>
                <a:ext uri="{FF2B5EF4-FFF2-40B4-BE49-F238E27FC236}">
                  <a16:creationId xmlns:a16="http://schemas.microsoft.com/office/drawing/2014/main" id="{CEBD6D4B-8356-8D2E-2C19-EEFD925FFDD6}"/>
                </a:ext>
              </a:extLst>
            </p:cNvPr>
            <p:cNvSpPr/>
            <p:nvPr/>
          </p:nvSpPr>
          <p:spPr>
            <a:xfrm>
              <a:off x="544424" y="1361388"/>
              <a:ext cx="2396896" cy="1452443"/>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Thiếu thông tin </a:t>
              </a:r>
            </a:p>
            <a:p>
              <a:pPr algn="ctr">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cơn bão đang </a:t>
              </a:r>
            </a:p>
            <a:p>
              <a:pPr algn="ctr">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hoạt động trên biển</a:t>
              </a:r>
              <a:endParaRPr lang="vi-VN" sz="1800" dirty="0">
                <a:effectLst/>
                <a:latin typeface="Arial" panose="020B0604020202020204" pitchFamily="34" charset="0"/>
                <a:cs typeface="Arial" panose="020B0604020202020204" pitchFamily="34" charset="0"/>
              </a:endParaRPr>
            </a:p>
          </p:txBody>
        </p:sp>
        <p:sp>
          <p:nvSpPr>
            <p:cNvPr id="15" name="Google Shape;443;p8">
              <a:extLst>
                <a:ext uri="{FF2B5EF4-FFF2-40B4-BE49-F238E27FC236}">
                  <a16:creationId xmlns:a16="http://schemas.microsoft.com/office/drawing/2014/main" id="{63A47156-915E-F64D-D85B-338C3F9FAF00}"/>
                </a:ext>
              </a:extLst>
            </p:cNvPr>
            <p:cNvSpPr/>
            <p:nvPr/>
          </p:nvSpPr>
          <p:spPr>
            <a:xfrm>
              <a:off x="3132671" y="1902728"/>
              <a:ext cx="524078" cy="415481"/>
            </a:xfrm>
            <a:prstGeom prst="rightArrow">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b="0" i="0" u="none" strike="noStrike" cap="none">
                <a:solidFill>
                  <a:schemeClr val="lt1"/>
                </a:solidFill>
                <a:latin typeface="Arial" panose="020B0604020202020204" pitchFamily="34" charset="0"/>
                <a:cs typeface="Arial" panose="020B0604020202020204" pitchFamily="34" charset="0"/>
                <a:sym typeface="Arial"/>
              </a:endParaRPr>
            </a:p>
          </p:txBody>
        </p:sp>
        <p:sp>
          <p:nvSpPr>
            <p:cNvPr id="16" name="Google Shape;451;p9">
              <a:extLst>
                <a:ext uri="{FF2B5EF4-FFF2-40B4-BE49-F238E27FC236}">
                  <a16:creationId xmlns:a16="http://schemas.microsoft.com/office/drawing/2014/main" id="{A67B4E19-8ED5-8919-D408-6D5A9BA51C62}"/>
                </a:ext>
              </a:extLst>
            </p:cNvPr>
            <p:cNvSpPr/>
            <p:nvPr/>
          </p:nvSpPr>
          <p:spPr>
            <a:xfrm>
              <a:off x="3787140" y="1361386"/>
              <a:ext cx="4655820" cy="1452443"/>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algn="just">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Ngư dân không có biện pháp phòng, tránh phù hợp, có thể dẫn đến thiệt hại tài sản, nguy hiểm đến tính mạng</a:t>
              </a:r>
              <a:r>
                <a:rPr lang="vi-VN" sz="1800" dirty="0">
                  <a:solidFill>
                    <a:srgbClr val="1F4E79"/>
                  </a:solidFill>
                  <a:effectLst/>
                  <a:latin typeface="Arial" panose="020B0604020202020204" pitchFamily="34" charset="0"/>
                  <a:ea typeface="Calibri" panose="020F0502020204030204" pitchFamily="34" charset="0"/>
                  <a:cs typeface="Arial" panose="020B0604020202020204" pitchFamily="34" charset="0"/>
                </a:rPr>
                <a:t>.</a:t>
              </a:r>
              <a:endParaRPr lang="vi-VN" sz="18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528717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500"/>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2" name="Title 1">
            <a:extLst>
              <a:ext uri="{FF2B5EF4-FFF2-40B4-BE49-F238E27FC236}">
                <a16:creationId xmlns:a16="http://schemas.microsoft.com/office/drawing/2014/main" id="{FCE81763-68D4-7659-4449-01B0F69957B0}"/>
              </a:ext>
            </a:extLst>
          </p:cNvPr>
          <p:cNvSpPr>
            <a:spLocks noGrp="1"/>
          </p:cNvSpPr>
          <p:nvPr>
            <p:ph type="title"/>
          </p:nvPr>
        </p:nvSpPr>
        <p:spPr>
          <a:xfrm>
            <a:off x="713275" y="595137"/>
            <a:ext cx="7717500" cy="572700"/>
          </a:xfrm>
        </p:spPr>
        <p:txBody>
          <a:bodyPr anchor="ctr"/>
          <a:lstStyle/>
          <a:p>
            <a:r>
              <a:rPr lang="vi-VN" b="1" dirty="0">
                <a:solidFill>
                  <a:schemeClr val="accent6">
                    <a:lumMod val="50000"/>
                  </a:schemeClr>
                </a:solidFill>
                <a:latin typeface="Arial" panose="020B0604020202020204" pitchFamily="34" charset="0"/>
                <a:cs typeface="Arial" panose="020B0604020202020204" pitchFamily="34" charset="0"/>
              </a:rPr>
              <a:t>VẬN DỤNG</a:t>
            </a:r>
          </a:p>
        </p:txBody>
      </p:sp>
      <p:grpSp>
        <p:nvGrpSpPr>
          <p:cNvPr id="7" name="Group 6">
            <a:extLst>
              <a:ext uri="{FF2B5EF4-FFF2-40B4-BE49-F238E27FC236}">
                <a16:creationId xmlns:a16="http://schemas.microsoft.com/office/drawing/2014/main" id="{D5E4C60D-2134-034A-C758-3672680B88B2}"/>
              </a:ext>
            </a:extLst>
          </p:cNvPr>
          <p:cNvGrpSpPr/>
          <p:nvPr/>
        </p:nvGrpSpPr>
        <p:grpSpPr>
          <a:xfrm>
            <a:off x="4572000" y="1167837"/>
            <a:ext cx="3851501" cy="2964691"/>
            <a:chOff x="1440998" y="3414447"/>
            <a:chExt cx="7703002" cy="5929377"/>
          </a:xfrm>
        </p:grpSpPr>
        <p:grpSp>
          <p:nvGrpSpPr>
            <p:cNvPr id="8" name="Group 7">
              <a:extLst>
                <a:ext uri="{FF2B5EF4-FFF2-40B4-BE49-F238E27FC236}">
                  <a16:creationId xmlns:a16="http://schemas.microsoft.com/office/drawing/2014/main" id="{0CE72EA4-5C82-874C-7A33-11E96C71A25D}"/>
                </a:ext>
              </a:extLst>
            </p:cNvPr>
            <p:cNvGrpSpPr/>
            <p:nvPr/>
          </p:nvGrpSpPr>
          <p:grpSpPr>
            <a:xfrm>
              <a:off x="1440998" y="3414447"/>
              <a:ext cx="7703002" cy="1042795"/>
              <a:chOff x="1440998" y="2666999"/>
              <a:chExt cx="7703002" cy="1042795"/>
            </a:xfrm>
          </p:grpSpPr>
          <p:pic>
            <p:nvPicPr>
              <p:cNvPr id="10" name="Picture 40">
                <a:extLst>
                  <a:ext uri="{FF2B5EF4-FFF2-40B4-BE49-F238E27FC236}">
                    <a16:creationId xmlns:a16="http://schemas.microsoft.com/office/drawing/2014/main" id="{E84DCF7E-A921-CB15-4F00-EE4ADAB8ED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0998" y="2666999"/>
                <a:ext cx="1308896" cy="1042795"/>
              </a:xfrm>
              <a:prstGeom prst="rect">
                <a:avLst/>
              </a:prstGeom>
            </p:spPr>
          </p:pic>
          <p:sp>
            <p:nvSpPr>
              <p:cNvPr id="11" name="Rectangle: Rounded Corners 10">
                <a:extLst>
                  <a:ext uri="{FF2B5EF4-FFF2-40B4-BE49-F238E27FC236}">
                    <a16:creationId xmlns:a16="http://schemas.microsoft.com/office/drawing/2014/main" id="{AD6C1575-76D7-EA58-E24C-067F3558DB8F}"/>
                  </a:ext>
                </a:extLst>
              </p:cNvPr>
              <p:cNvSpPr/>
              <p:nvPr/>
            </p:nvSpPr>
            <p:spPr>
              <a:xfrm>
                <a:off x="3048000" y="2666999"/>
                <a:ext cx="6096000" cy="1042795"/>
              </a:xfrm>
              <a:prstGeom prst="roundRect">
                <a:avLst/>
              </a:prstGeom>
              <a:solidFill>
                <a:schemeClr val="bg1">
                  <a:lumMod val="60000"/>
                  <a:lumOff val="40000"/>
                </a:schemeClr>
              </a:solidFill>
              <a:ln>
                <a:solidFill>
                  <a:schemeClr val="bg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THẢO LUẬN NHÓM</a:t>
                </a:r>
              </a:p>
            </p:txBody>
          </p:sp>
        </p:grpSp>
        <p:sp>
          <p:nvSpPr>
            <p:cNvPr id="9" name="TextBox 8">
              <a:extLst>
                <a:ext uri="{FF2B5EF4-FFF2-40B4-BE49-F238E27FC236}">
                  <a16:creationId xmlns:a16="http://schemas.microsoft.com/office/drawing/2014/main" id="{9451C7B9-08E7-6F0C-C4B4-5998EC1086A0}"/>
                </a:ext>
              </a:extLst>
            </p:cNvPr>
            <p:cNvSpPr txBox="1"/>
            <p:nvPr/>
          </p:nvSpPr>
          <p:spPr>
            <a:xfrm>
              <a:off x="1444626" y="4656518"/>
              <a:ext cx="7699374" cy="4687306"/>
            </a:xfrm>
            <a:prstGeom prst="rect">
              <a:avLst/>
            </a:prstGeom>
            <a:noFill/>
          </p:spPr>
          <p:txBody>
            <a:bodyPr wrap="square">
              <a:spAutoFit/>
            </a:bodyPr>
            <a:lstStyle/>
            <a:p>
              <a:pPr algn="just">
                <a:lnSpc>
                  <a:spcPct val="150000"/>
                </a:lnSpc>
              </a:pPr>
              <a:r>
                <a:rPr lang="vi-VN" sz="2000" dirty="0">
                  <a:effectLst/>
                  <a:latin typeface="Arial" panose="020B0604020202020204" pitchFamily="34" charset="0"/>
                  <a:ea typeface="Calibri" panose="020F0502020204030204" pitchFamily="34" charset="0"/>
                  <a:cs typeface="Arial" panose="020B0604020202020204" pitchFamily="34" charset="0"/>
                </a:rPr>
                <a:t>Nêu ví dụ thực tiễn mà em biết hoặc nghe kể lại về hậu quả xảy ra do thiếu thông tin hay lựa chọn thông tin không phù hợp trong giải quyết vấn đề.</a:t>
              </a:r>
              <a:endParaRPr lang="vi-VN" sz="2000" dirty="0">
                <a:effectLst/>
                <a:latin typeface="Arial" panose="020B0604020202020204" pitchFamily="34" charset="0"/>
                <a:cs typeface="Arial" panose="020B0604020202020204" pitchFamily="34" charset="0"/>
              </a:endParaRPr>
            </a:p>
          </p:txBody>
        </p:sp>
      </p:grpSp>
      <p:sp>
        <p:nvSpPr>
          <p:cNvPr id="12" name="Freeform 13">
            <a:extLst>
              <a:ext uri="{FF2B5EF4-FFF2-40B4-BE49-F238E27FC236}">
                <a16:creationId xmlns:a16="http://schemas.microsoft.com/office/drawing/2014/main" id="{4659B4CD-89FC-B7B4-30EE-55DC0047B3B0}"/>
              </a:ext>
            </a:extLst>
          </p:cNvPr>
          <p:cNvSpPr/>
          <p:nvPr/>
        </p:nvSpPr>
        <p:spPr>
          <a:xfrm>
            <a:off x="1104900" y="1941273"/>
            <a:ext cx="2959910" cy="3269114"/>
          </a:xfrm>
          <a:custGeom>
            <a:avLst/>
            <a:gdLst/>
            <a:ahLst/>
            <a:cxnLst/>
            <a:rect l="l" t="t" r="r" b="b"/>
            <a:pathLst>
              <a:path w="1554477" h="1716864">
                <a:moveTo>
                  <a:pt x="0" y="0"/>
                </a:moveTo>
                <a:lnTo>
                  <a:pt x="1554477" y="0"/>
                </a:lnTo>
                <a:lnTo>
                  <a:pt x="1554477" y="1716864"/>
                </a:lnTo>
                <a:lnTo>
                  <a:pt x="0" y="1716864"/>
                </a:lnTo>
                <a:lnTo>
                  <a:pt x="0" y="0"/>
                </a:lnTo>
                <a:close/>
              </a:path>
            </a:pathLst>
          </a:custGeom>
          <a:blipFill>
            <a:blip r:embed="rId5"/>
            <a:stretch>
              <a:fillRect/>
            </a:stretch>
          </a:blipFill>
        </p:spPr>
      </p:sp>
    </p:spTree>
    <p:extLst>
      <p:ext uri="{BB962C8B-B14F-4D97-AF65-F5344CB8AC3E}">
        <p14:creationId xmlns:p14="http://schemas.microsoft.com/office/powerpoint/2010/main" val="42094440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8"/>
          <p:cNvSpPr/>
          <p:nvPr/>
        </p:nvSpPr>
        <p:spPr>
          <a:xfrm>
            <a:off x="0" y="530837"/>
            <a:ext cx="1676400" cy="589303"/>
          </a:xfrm>
          <a:prstGeom prst="homePlate">
            <a:avLst>
              <a:gd name="adj" fmla="val 45000"/>
            </a:avLst>
          </a:prstGeom>
          <a:solidFill>
            <a:schemeClr val="accent3">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2400" b="1" i="0" u="none" strike="noStrike" cap="none" dirty="0">
                <a:solidFill>
                  <a:srgbClr val="FFFFFF"/>
                </a:solidFill>
                <a:latin typeface="Arial"/>
                <a:ea typeface="Arial"/>
                <a:cs typeface="Arial"/>
                <a:sym typeface="Arial"/>
              </a:rPr>
              <a:t>Gợi ý</a:t>
            </a:r>
            <a:endParaRPr sz="2400" b="1" i="0" u="none" strike="noStrike" cap="none" dirty="0">
              <a:solidFill>
                <a:srgbClr val="FFFFFF"/>
              </a:solidFill>
              <a:latin typeface="Arial"/>
              <a:ea typeface="Arial"/>
              <a:cs typeface="Arial"/>
              <a:sym typeface="Arial"/>
            </a:endParaRPr>
          </a:p>
        </p:txBody>
      </p:sp>
      <p:grpSp>
        <p:nvGrpSpPr>
          <p:cNvPr id="10" name="Group 9">
            <a:extLst>
              <a:ext uri="{FF2B5EF4-FFF2-40B4-BE49-F238E27FC236}">
                <a16:creationId xmlns:a16="http://schemas.microsoft.com/office/drawing/2014/main" id="{0C85A820-4E6A-3F1F-1D03-9DE5B0AFA5E7}"/>
              </a:ext>
            </a:extLst>
          </p:cNvPr>
          <p:cNvGrpSpPr/>
          <p:nvPr/>
        </p:nvGrpSpPr>
        <p:grpSpPr>
          <a:xfrm>
            <a:off x="757784" y="1361388"/>
            <a:ext cx="7669936" cy="3012492"/>
            <a:chOff x="757784" y="1361388"/>
            <a:chExt cx="7669936" cy="3012492"/>
          </a:xfrm>
        </p:grpSpPr>
        <p:sp>
          <p:nvSpPr>
            <p:cNvPr id="6" name="Google Shape;451;p9">
              <a:extLst>
                <a:ext uri="{FF2B5EF4-FFF2-40B4-BE49-F238E27FC236}">
                  <a16:creationId xmlns:a16="http://schemas.microsoft.com/office/drawing/2014/main" id="{8835755C-07AB-E8ED-EDB8-F72CD667B3D3}"/>
                </a:ext>
              </a:extLst>
            </p:cNvPr>
            <p:cNvSpPr/>
            <p:nvPr/>
          </p:nvSpPr>
          <p:spPr>
            <a:xfrm>
              <a:off x="757784" y="1361388"/>
              <a:ext cx="3821836" cy="3012492"/>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algn="just">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Có một bác đang nợ khá nhiều tiền. Thay vì đến ngân hàng làm thủ tục vay, bác đã lên mạng tìm kiếm thông tin, nghe theo các tin về các nhóm cho vay lãi suất thấp, thủ tục đơn giản.</a:t>
              </a:r>
              <a:endParaRPr lang="vi-VN" sz="1800" dirty="0">
                <a:effectLst/>
                <a:latin typeface="Arial" panose="020B0604020202020204" pitchFamily="34" charset="0"/>
                <a:cs typeface="Arial" panose="020B0604020202020204" pitchFamily="34" charset="0"/>
              </a:endParaRPr>
            </a:p>
          </p:txBody>
        </p:sp>
        <p:sp>
          <p:nvSpPr>
            <p:cNvPr id="2" name="Google Shape;443;p8">
              <a:extLst>
                <a:ext uri="{FF2B5EF4-FFF2-40B4-BE49-F238E27FC236}">
                  <a16:creationId xmlns:a16="http://schemas.microsoft.com/office/drawing/2014/main" id="{94DC0462-A64C-2A85-3FF1-619F81E6996F}"/>
                </a:ext>
              </a:extLst>
            </p:cNvPr>
            <p:cNvSpPr/>
            <p:nvPr/>
          </p:nvSpPr>
          <p:spPr>
            <a:xfrm>
              <a:off x="4845565" y="2659893"/>
              <a:ext cx="465575" cy="415481"/>
            </a:xfrm>
            <a:prstGeom prst="rightArrow">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b="0" i="0" u="none" strike="noStrike" cap="none">
                <a:solidFill>
                  <a:schemeClr val="lt1"/>
                </a:solidFill>
                <a:latin typeface="Arial" panose="020B0604020202020204" pitchFamily="34" charset="0"/>
                <a:cs typeface="Arial" panose="020B0604020202020204" pitchFamily="34" charset="0"/>
                <a:sym typeface="Arial"/>
              </a:endParaRPr>
            </a:p>
          </p:txBody>
        </p:sp>
        <p:sp>
          <p:nvSpPr>
            <p:cNvPr id="3" name="Google Shape;451;p9">
              <a:extLst>
                <a:ext uri="{FF2B5EF4-FFF2-40B4-BE49-F238E27FC236}">
                  <a16:creationId xmlns:a16="http://schemas.microsoft.com/office/drawing/2014/main" id="{0E99D317-8BBD-AAC7-00F3-9A97CB9D2C37}"/>
                </a:ext>
              </a:extLst>
            </p:cNvPr>
            <p:cNvSpPr/>
            <p:nvPr/>
          </p:nvSpPr>
          <p:spPr>
            <a:xfrm>
              <a:off x="5535524" y="1361388"/>
              <a:ext cx="2892196" cy="3012492"/>
            </a:xfrm>
            <a:prstGeom prst="roundRect">
              <a:avLst>
                <a:gd name="adj" fmla="val 9040"/>
              </a:avLst>
            </a:prstGeom>
            <a:solidFill>
              <a:srgbClr val="FFFFFF"/>
            </a:solidFill>
            <a:ln w="9525" cap="flat" cmpd="sng">
              <a:solidFill>
                <a:schemeClr val="bg2">
                  <a:lumMod val="75000"/>
                </a:schemeClr>
              </a:solidFill>
              <a:prstDash val="solid"/>
              <a:round/>
              <a:headEnd type="none" w="sm" len="sm"/>
              <a:tailEnd type="none" w="sm" len="sm"/>
            </a:ln>
          </p:spPr>
          <p:txBody>
            <a:bodyPr spcFirstLastPara="1" wrap="square" lIns="91425" tIns="91425" rIns="91425" bIns="91425" anchor="ctr" anchorCtr="0">
              <a:noAutofit/>
            </a:bodyPr>
            <a:lstStyle/>
            <a:p>
              <a:pPr algn="just">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Kết quả bác đã nghe theo và không biết đó là tín dụng đen, dẫn tới việc không có khả năng trả nợ, bị chủ nợ về siết nợ, đe dọa tinh thần.</a:t>
              </a:r>
              <a:endParaRPr lang="vi-VN" sz="18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663295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500"/>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58" name="Google Shape;258;p4"/>
          <p:cNvGrpSpPr/>
          <p:nvPr/>
        </p:nvGrpSpPr>
        <p:grpSpPr>
          <a:xfrm>
            <a:off x="366344" y="352375"/>
            <a:ext cx="8462596" cy="4421453"/>
            <a:chOff x="716650" y="637800"/>
            <a:chExt cx="7714350" cy="3867900"/>
          </a:xfrm>
        </p:grpSpPr>
        <p:sp>
          <p:nvSpPr>
            <p:cNvPr id="259" name="Google Shape;259;p4"/>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4"/>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1" name="Google Shape;261;p4"/>
          <p:cNvGrpSpPr/>
          <p:nvPr/>
        </p:nvGrpSpPr>
        <p:grpSpPr>
          <a:xfrm>
            <a:off x="16224" y="-69280"/>
            <a:ext cx="1256975" cy="1227203"/>
            <a:chOff x="2180273" y="-464800"/>
            <a:chExt cx="1256975" cy="1227203"/>
          </a:xfrm>
        </p:grpSpPr>
        <p:sp>
          <p:nvSpPr>
            <p:cNvPr id="262" name="Google Shape;262;p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4" name="Google Shape;264;p4"/>
          <p:cNvGrpSpPr/>
          <p:nvPr/>
        </p:nvGrpSpPr>
        <p:grpSpPr>
          <a:xfrm rot="894781">
            <a:off x="221488" y="4255187"/>
            <a:ext cx="1342144" cy="493968"/>
            <a:chOff x="419375" y="2109025"/>
            <a:chExt cx="1137975" cy="418825"/>
          </a:xfrm>
        </p:grpSpPr>
        <p:sp>
          <p:nvSpPr>
            <p:cNvPr id="265" name="Google Shape;265;p4"/>
            <p:cNvSpPr/>
            <p:nvPr/>
          </p:nvSpPr>
          <p:spPr>
            <a:xfrm>
              <a:off x="434575" y="2109025"/>
              <a:ext cx="1122775" cy="418825"/>
            </a:xfrm>
            <a:custGeom>
              <a:avLst/>
              <a:gdLst/>
              <a:ahLst/>
              <a:cxnLst/>
              <a:rect l="l" t="t" r="r" b="b"/>
              <a:pathLst>
                <a:path w="44911" h="16753" extrusionOk="0">
                  <a:moveTo>
                    <a:pt x="393" y="0"/>
                  </a:moveTo>
                  <a:cubicBezTo>
                    <a:pt x="179" y="0"/>
                    <a:pt x="0" y="179"/>
                    <a:pt x="0" y="393"/>
                  </a:cubicBezTo>
                  <a:lnTo>
                    <a:pt x="0" y="16359"/>
                  </a:lnTo>
                  <a:cubicBezTo>
                    <a:pt x="0" y="16574"/>
                    <a:pt x="179" y="16752"/>
                    <a:pt x="393" y="16752"/>
                  </a:cubicBezTo>
                  <a:lnTo>
                    <a:pt x="44518" y="16752"/>
                  </a:lnTo>
                  <a:cubicBezTo>
                    <a:pt x="44732" y="16752"/>
                    <a:pt x="44911" y="16574"/>
                    <a:pt x="44911" y="16359"/>
                  </a:cubicBezTo>
                  <a:lnTo>
                    <a:pt x="44911" y="393"/>
                  </a:lnTo>
                  <a:cubicBezTo>
                    <a:pt x="44911" y="179"/>
                    <a:pt x="44732" y="0"/>
                    <a:pt x="44518" y="0"/>
                  </a:cubicBezTo>
                  <a:close/>
                </a:path>
              </a:pathLst>
            </a:custGeom>
            <a:solidFill>
              <a:schemeClr val="accent2"/>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4"/>
            <p:cNvSpPr/>
            <p:nvPr/>
          </p:nvSpPr>
          <p:spPr>
            <a:xfrm>
              <a:off x="419375" y="2109025"/>
              <a:ext cx="1098675" cy="418825"/>
            </a:xfrm>
            <a:custGeom>
              <a:avLst/>
              <a:gdLst/>
              <a:ahLst/>
              <a:cxnLst/>
              <a:rect l="l" t="t" r="r" b="b"/>
              <a:pathLst>
                <a:path w="43947" h="16753" extrusionOk="0">
                  <a:moveTo>
                    <a:pt x="394" y="0"/>
                  </a:moveTo>
                  <a:cubicBezTo>
                    <a:pt x="180" y="0"/>
                    <a:pt x="1" y="179"/>
                    <a:pt x="1" y="393"/>
                  </a:cubicBezTo>
                  <a:lnTo>
                    <a:pt x="1" y="16359"/>
                  </a:lnTo>
                  <a:cubicBezTo>
                    <a:pt x="1" y="16574"/>
                    <a:pt x="180" y="16752"/>
                    <a:pt x="394" y="16752"/>
                  </a:cubicBezTo>
                  <a:lnTo>
                    <a:pt x="43554" y="16752"/>
                  </a:lnTo>
                  <a:cubicBezTo>
                    <a:pt x="43780" y="16752"/>
                    <a:pt x="43947" y="16574"/>
                    <a:pt x="43947" y="16359"/>
                  </a:cubicBezTo>
                  <a:lnTo>
                    <a:pt x="43947" y="393"/>
                  </a:lnTo>
                  <a:cubicBezTo>
                    <a:pt x="43947" y="179"/>
                    <a:pt x="43780" y="0"/>
                    <a:pt x="43554" y="0"/>
                  </a:cubicBezTo>
                  <a:close/>
                </a:path>
              </a:pathLst>
            </a:custGeom>
            <a:solidFill>
              <a:schemeClr val="accen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4"/>
            <p:cNvSpPr/>
            <p:nvPr/>
          </p:nvSpPr>
          <p:spPr>
            <a:xfrm>
              <a:off x="700075" y="2428400"/>
              <a:ext cx="522125" cy="55400"/>
            </a:xfrm>
            <a:custGeom>
              <a:avLst/>
              <a:gdLst/>
              <a:ahLst/>
              <a:cxnLst/>
              <a:rect l="l" t="t" r="r" b="b"/>
              <a:pathLst>
                <a:path w="20885" h="2216" extrusionOk="0">
                  <a:moveTo>
                    <a:pt x="179" y="1"/>
                  </a:moveTo>
                  <a:cubicBezTo>
                    <a:pt x="84" y="1"/>
                    <a:pt x="1" y="72"/>
                    <a:pt x="1" y="179"/>
                  </a:cubicBezTo>
                  <a:lnTo>
                    <a:pt x="1" y="2037"/>
                  </a:lnTo>
                  <a:cubicBezTo>
                    <a:pt x="1" y="2132"/>
                    <a:pt x="84" y="2215"/>
                    <a:pt x="179" y="2215"/>
                  </a:cubicBezTo>
                  <a:lnTo>
                    <a:pt x="20694" y="2215"/>
                  </a:lnTo>
                  <a:cubicBezTo>
                    <a:pt x="20801" y="2215"/>
                    <a:pt x="20884" y="2132"/>
                    <a:pt x="20884" y="2037"/>
                  </a:cubicBezTo>
                  <a:lnTo>
                    <a:pt x="20884" y="179"/>
                  </a:lnTo>
                  <a:cubicBezTo>
                    <a:pt x="20884" y="72"/>
                    <a:pt x="20801" y="1"/>
                    <a:pt x="2069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4"/>
            <p:cNvSpPr/>
            <p:nvPr/>
          </p:nvSpPr>
          <p:spPr>
            <a:xfrm>
              <a:off x="467000"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4"/>
            <p:cNvSpPr/>
            <p:nvPr/>
          </p:nvSpPr>
          <p:spPr>
            <a:xfrm>
              <a:off x="587550"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6" y="2132"/>
                    <a:pt x="2216" y="2024"/>
                  </a:cubicBezTo>
                  <a:lnTo>
                    <a:pt x="2216" y="191"/>
                  </a:lnTo>
                  <a:cubicBezTo>
                    <a:pt x="2216"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4"/>
            <p:cNvSpPr/>
            <p:nvPr/>
          </p:nvSpPr>
          <p:spPr>
            <a:xfrm>
              <a:off x="665250" y="2248625"/>
              <a:ext cx="55400" cy="55375"/>
            </a:xfrm>
            <a:custGeom>
              <a:avLst/>
              <a:gdLst/>
              <a:ahLst/>
              <a:cxnLst/>
              <a:rect l="l" t="t" r="r" b="b"/>
              <a:pathLst>
                <a:path w="2216" h="2215" extrusionOk="0">
                  <a:moveTo>
                    <a:pt x="191" y="0"/>
                  </a:moveTo>
                  <a:cubicBezTo>
                    <a:pt x="84" y="0"/>
                    <a:pt x="0" y="84"/>
                    <a:pt x="0" y="191"/>
                  </a:cubicBezTo>
                  <a:lnTo>
                    <a:pt x="0" y="2024"/>
                  </a:lnTo>
                  <a:cubicBezTo>
                    <a:pt x="0"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4"/>
            <p:cNvSpPr/>
            <p:nvPr/>
          </p:nvSpPr>
          <p:spPr>
            <a:xfrm>
              <a:off x="742950" y="2248625"/>
              <a:ext cx="55675" cy="55375"/>
            </a:xfrm>
            <a:custGeom>
              <a:avLst/>
              <a:gdLst/>
              <a:ahLst/>
              <a:cxnLst/>
              <a:rect l="l" t="t" r="r" b="b"/>
              <a:pathLst>
                <a:path w="2227" h="2215" extrusionOk="0">
                  <a:moveTo>
                    <a:pt x="191" y="0"/>
                  </a:moveTo>
                  <a:cubicBezTo>
                    <a:pt x="83" y="0"/>
                    <a:pt x="0" y="84"/>
                    <a:pt x="0" y="191"/>
                  </a:cubicBezTo>
                  <a:lnTo>
                    <a:pt x="0" y="2024"/>
                  </a:lnTo>
                  <a:cubicBezTo>
                    <a:pt x="0" y="2132"/>
                    <a:pt x="83" y="2215"/>
                    <a:pt x="191" y="2215"/>
                  </a:cubicBezTo>
                  <a:lnTo>
                    <a:pt x="2024" y="2215"/>
                  </a:lnTo>
                  <a:cubicBezTo>
                    <a:pt x="2131" y="2215"/>
                    <a:pt x="2226" y="2132"/>
                    <a:pt x="2226" y="2024"/>
                  </a:cubicBezTo>
                  <a:lnTo>
                    <a:pt x="2226" y="191"/>
                  </a:lnTo>
                  <a:cubicBezTo>
                    <a:pt x="2226"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4"/>
            <p:cNvSpPr/>
            <p:nvPr/>
          </p:nvSpPr>
          <p:spPr>
            <a:xfrm>
              <a:off x="820625" y="2248625"/>
              <a:ext cx="55675" cy="55375"/>
            </a:xfrm>
            <a:custGeom>
              <a:avLst/>
              <a:gdLst/>
              <a:ahLst/>
              <a:cxnLst/>
              <a:rect l="l" t="t" r="r" b="b"/>
              <a:pathLst>
                <a:path w="2227" h="2215" extrusionOk="0">
                  <a:moveTo>
                    <a:pt x="203" y="0"/>
                  </a:moveTo>
                  <a:cubicBezTo>
                    <a:pt x="96" y="0"/>
                    <a:pt x="1" y="84"/>
                    <a:pt x="1" y="191"/>
                  </a:cubicBezTo>
                  <a:lnTo>
                    <a:pt x="1" y="2024"/>
                  </a:lnTo>
                  <a:cubicBezTo>
                    <a:pt x="1" y="2132"/>
                    <a:pt x="96" y="2215"/>
                    <a:pt x="203" y="2215"/>
                  </a:cubicBezTo>
                  <a:lnTo>
                    <a:pt x="2025" y="2215"/>
                  </a:lnTo>
                  <a:cubicBezTo>
                    <a:pt x="2132" y="2215"/>
                    <a:pt x="2227" y="2132"/>
                    <a:pt x="2227" y="2024"/>
                  </a:cubicBezTo>
                  <a:lnTo>
                    <a:pt x="2227" y="191"/>
                  </a:lnTo>
                  <a:cubicBezTo>
                    <a:pt x="2227"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4"/>
            <p:cNvSpPr/>
            <p:nvPr/>
          </p:nvSpPr>
          <p:spPr>
            <a:xfrm>
              <a:off x="898325" y="2248625"/>
              <a:ext cx="55675" cy="55375"/>
            </a:xfrm>
            <a:custGeom>
              <a:avLst/>
              <a:gdLst/>
              <a:ahLst/>
              <a:cxnLst/>
              <a:rect l="l" t="t" r="r" b="b"/>
              <a:pathLst>
                <a:path w="2227" h="2215" extrusionOk="0">
                  <a:moveTo>
                    <a:pt x="202" y="0"/>
                  </a:moveTo>
                  <a:cubicBezTo>
                    <a:pt x="95" y="0"/>
                    <a:pt x="0" y="84"/>
                    <a:pt x="0" y="191"/>
                  </a:cubicBezTo>
                  <a:lnTo>
                    <a:pt x="0" y="2024"/>
                  </a:lnTo>
                  <a:cubicBezTo>
                    <a:pt x="0" y="2132"/>
                    <a:pt x="95" y="2215"/>
                    <a:pt x="202" y="2215"/>
                  </a:cubicBezTo>
                  <a:lnTo>
                    <a:pt x="2024" y="2215"/>
                  </a:lnTo>
                  <a:cubicBezTo>
                    <a:pt x="2143" y="2215"/>
                    <a:pt x="2227" y="2132"/>
                    <a:pt x="2227" y="2024"/>
                  </a:cubicBezTo>
                  <a:lnTo>
                    <a:pt x="2227" y="191"/>
                  </a:lnTo>
                  <a:cubicBezTo>
                    <a:pt x="2227"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
            <p:cNvSpPr/>
            <p:nvPr/>
          </p:nvSpPr>
          <p:spPr>
            <a:xfrm>
              <a:off x="976300"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
            <p:cNvSpPr/>
            <p:nvPr/>
          </p:nvSpPr>
          <p:spPr>
            <a:xfrm>
              <a:off x="1054000" y="2248625"/>
              <a:ext cx="55375" cy="55375"/>
            </a:xfrm>
            <a:custGeom>
              <a:avLst/>
              <a:gdLst/>
              <a:ahLst/>
              <a:cxnLst/>
              <a:rect l="l" t="t" r="r" b="b"/>
              <a:pathLst>
                <a:path w="2215" h="2215" extrusionOk="0">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
            <p:cNvSpPr/>
            <p:nvPr/>
          </p:nvSpPr>
          <p:spPr>
            <a:xfrm>
              <a:off x="1131675"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4"/>
            <p:cNvSpPr/>
            <p:nvPr/>
          </p:nvSpPr>
          <p:spPr>
            <a:xfrm>
              <a:off x="1209375" y="2248625"/>
              <a:ext cx="55375" cy="55375"/>
            </a:xfrm>
            <a:custGeom>
              <a:avLst/>
              <a:gdLst/>
              <a:ahLst/>
              <a:cxnLst/>
              <a:rect l="l" t="t" r="r" b="b"/>
              <a:pathLst>
                <a:path w="2215" h="2215" extrusionOk="0">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
            <p:cNvSpPr/>
            <p:nvPr/>
          </p:nvSpPr>
          <p:spPr>
            <a:xfrm>
              <a:off x="1287050" y="2248625"/>
              <a:ext cx="55700" cy="55375"/>
            </a:xfrm>
            <a:custGeom>
              <a:avLst/>
              <a:gdLst/>
              <a:ahLst/>
              <a:cxnLst/>
              <a:rect l="l" t="t" r="r" b="b"/>
              <a:pathLst>
                <a:path w="2228" h="2215" extrusionOk="0">
                  <a:moveTo>
                    <a:pt x="191" y="0"/>
                  </a:moveTo>
                  <a:cubicBezTo>
                    <a:pt x="84" y="0"/>
                    <a:pt x="1" y="84"/>
                    <a:pt x="1" y="191"/>
                  </a:cubicBezTo>
                  <a:lnTo>
                    <a:pt x="1" y="2024"/>
                  </a:lnTo>
                  <a:cubicBezTo>
                    <a:pt x="1" y="2132"/>
                    <a:pt x="84" y="2215"/>
                    <a:pt x="191" y="2215"/>
                  </a:cubicBezTo>
                  <a:lnTo>
                    <a:pt x="2025" y="2215"/>
                  </a:lnTo>
                  <a:cubicBezTo>
                    <a:pt x="2132" y="2215"/>
                    <a:pt x="2227"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4"/>
            <p:cNvSpPr/>
            <p:nvPr/>
          </p:nvSpPr>
          <p:spPr>
            <a:xfrm>
              <a:off x="467000" y="2248325"/>
              <a:ext cx="95275" cy="55675"/>
            </a:xfrm>
            <a:custGeom>
              <a:avLst/>
              <a:gdLst/>
              <a:ahLst/>
              <a:cxnLst/>
              <a:rect l="l" t="t" r="r" b="b"/>
              <a:pathLst>
                <a:path w="3811" h="2227" extrusionOk="0">
                  <a:moveTo>
                    <a:pt x="251" y="0"/>
                  </a:moveTo>
                  <a:cubicBezTo>
                    <a:pt x="108" y="0"/>
                    <a:pt x="1" y="119"/>
                    <a:pt x="1" y="262"/>
                  </a:cubicBezTo>
                  <a:lnTo>
                    <a:pt x="1" y="1977"/>
                  </a:lnTo>
                  <a:cubicBezTo>
                    <a:pt x="1" y="2108"/>
                    <a:pt x="108" y="2227"/>
                    <a:pt x="251" y="2227"/>
                  </a:cubicBezTo>
                  <a:lnTo>
                    <a:pt x="3549" y="2227"/>
                  </a:lnTo>
                  <a:cubicBezTo>
                    <a:pt x="3692" y="2227"/>
                    <a:pt x="3811" y="2108"/>
                    <a:pt x="3811" y="1977"/>
                  </a:cubicBezTo>
                  <a:lnTo>
                    <a:pt x="3811" y="262"/>
                  </a:lnTo>
                  <a:cubicBezTo>
                    <a:pt x="3811" y="119"/>
                    <a:pt x="3692" y="0"/>
                    <a:pt x="3549"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4"/>
            <p:cNvSpPr/>
            <p:nvPr/>
          </p:nvSpPr>
          <p:spPr>
            <a:xfrm>
              <a:off x="544700" y="2157825"/>
              <a:ext cx="55375" cy="55400"/>
            </a:xfrm>
            <a:custGeom>
              <a:avLst/>
              <a:gdLst/>
              <a:ahLst/>
              <a:cxnLst/>
              <a:rect l="l" t="t" r="r" b="b"/>
              <a:pathLst>
                <a:path w="2215" h="2216" extrusionOk="0">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4"/>
            <p:cNvSpPr/>
            <p:nvPr/>
          </p:nvSpPr>
          <p:spPr>
            <a:xfrm>
              <a:off x="622375"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4"/>
            <p:cNvSpPr/>
            <p:nvPr/>
          </p:nvSpPr>
          <p:spPr>
            <a:xfrm>
              <a:off x="700075" y="2157825"/>
              <a:ext cx="55675" cy="55400"/>
            </a:xfrm>
            <a:custGeom>
              <a:avLst/>
              <a:gdLst/>
              <a:ahLst/>
              <a:cxnLst/>
              <a:rect l="l" t="t" r="r" b="b"/>
              <a:pathLst>
                <a:path w="2227" h="2216" extrusionOk="0">
                  <a:moveTo>
                    <a:pt x="203" y="1"/>
                  </a:moveTo>
                  <a:cubicBezTo>
                    <a:pt x="96" y="1"/>
                    <a:pt x="1" y="84"/>
                    <a:pt x="1" y="191"/>
                  </a:cubicBezTo>
                  <a:lnTo>
                    <a:pt x="1" y="2025"/>
                  </a:lnTo>
                  <a:cubicBezTo>
                    <a:pt x="1" y="2132"/>
                    <a:pt x="96" y="2215"/>
                    <a:pt x="203"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4"/>
            <p:cNvSpPr/>
            <p:nvPr/>
          </p:nvSpPr>
          <p:spPr>
            <a:xfrm>
              <a:off x="777775" y="2157825"/>
              <a:ext cx="55675" cy="55400"/>
            </a:xfrm>
            <a:custGeom>
              <a:avLst/>
              <a:gdLst/>
              <a:ahLst/>
              <a:cxnLst/>
              <a:rect l="l" t="t" r="r" b="b"/>
              <a:pathLst>
                <a:path w="2227" h="2216" extrusionOk="0">
                  <a:moveTo>
                    <a:pt x="202" y="1"/>
                  </a:moveTo>
                  <a:cubicBezTo>
                    <a:pt x="95" y="1"/>
                    <a:pt x="0" y="84"/>
                    <a:pt x="0" y="191"/>
                  </a:cubicBezTo>
                  <a:lnTo>
                    <a:pt x="0" y="2025"/>
                  </a:lnTo>
                  <a:cubicBezTo>
                    <a:pt x="0" y="2132"/>
                    <a:pt x="95" y="2215"/>
                    <a:pt x="202"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4"/>
            <p:cNvSpPr/>
            <p:nvPr/>
          </p:nvSpPr>
          <p:spPr>
            <a:xfrm>
              <a:off x="855450" y="2157825"/>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37" y="2215"/>
                  </a:lnTo>
                  <a:cubicBezTo>
                    <a:pt x="2144" y="2215"/>
                    <a:pt x="2227" y="2132"/>
                    <a:pt x="2227" y="2025"/>
                  </a:cubicBezTo>
                  <a:lnTo>
                    <a:pt x="2227" y="191"/>
                  </a:lnTo>
                  <a:cubicBezTo>
                    <a:pt x="2227" y="84"/>
                    <a:pt x="2144" y="1"/>
                    <a:pt x="2037"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4"/>
            <p:cNvSpPr/>
            <p:nvPr/>
          </p:nvSpPr>
          <p:spPr>
            <a:xfrm>
              <a:off x="933150" y="2157825"/>
              <a:ext cx="55675" cy="55400"/>
            </a:xfrm>
            <a:custGeom>
              <a:avLst/>
              <a:gdLst/>
              <a:ahLst/>
              <a:cxnLst/>
              <a:rect l="l" t="t" r="r" b="b"/>
              <a:pathLst>
                <a:path w="2227" h="2216" extrusionOk="0">
                  <a:moveTo>
                    <a:pt x="203" y="1"/>
                  </a:moveTo>
                  <a:cubicBezTo>
                    <a:pt x="95" y="1"/>
                    <a:pt x="0" y="84"/>
                    <a:pt x="0" y="191"/>
                  </a:cubicBezTo>
                  <a:lnTo>
                    <a:pt x="0" y="2025"/>
                  </a:lnTo>
                  <a:cubicBezTo>
                    <a:pt x="0" y="2132"/>
                    <a:pt x="95" y="2215"/>
                    <a:pt x="203" y="2215"/>
                  </a:cubicBezTo>
                  <a:lnTo>
                    <a:pt x="2036" y="2215"/>
                  </a:lnTo>
                  <a:cubicBezTo>
                    <a:pt x="2143" y="2215"/>
                    <a:pt x="2227" y="2132"/>
                    <a:pt x="2227" y="2025"/>
                  </a:cubicBezTo>
                  <a:lnTo>
                    <a:pt x="2227" y="191"/>
                  </a:lnTo>
                  <a:cubicBezTo>
                    <a:pt x="2227" y="84"/>
                    <a:pt x="2143" y="1"/>
                    <a:pt x="2036"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
            <p:cNvSpPr/>
            <p:nvPr/>
          </p:nvSpPr>
          <p:spPr>
            <a:xfrm>
              <a:off x="1011125"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
            <p:cNvSpPr/>
            <p:nvPr/>
          </p:nvSpPr>
          <p:spPr>
            <a:xfrm>
              <a:off x="1088825" y="2157825"/>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
            <p:cNvSpPr/>
            <p:nvPr/>
          </p:nvSpPr>
          <p:spPr>
            <a:xfrm>
              <a:off x="1166500" y="2157825"/>
              <a:ext cx="55700" cy="55400"/>
            </a:xfrm>
            <a:custGeom>
              <a:avLst/>
              <a:gdLst/>
              <a:ahLst/>
              <a:cxnLst/>
              <a:rect l="l" t="t" r="r" b="b"/>
              <a:pathLst>
                <a:path w="2228" h="2216" extrusionOk="0">
                  <a:moveTo>
                    <a:pt x="191" y="1"/>
                  </a:moveTo>
                  <a:cubicBezTo>
                    <a:pt x="84" y="1"/>
                    <a:pt x="1" y="84"/>
                    <a:pt x="1" y="191"/>
                  </a:cubicBezTo>
                  <a:lnTo>
                    <a:pt x="1" y="2025"/>
                  </a:lnTo>
                  <a:cubicBezTo>
                    <a:pt x="1" y="2132"/>
                    <a:pt x="84" y="2215"/>
                    <a:pt x="191"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
            <p:cNvSpPr/>
            <p:nvPr/>
          </p:nvSpPr>
          <p:spPr>
            <a:xfrm>
              <a:off x="1244200" y="2157825"/>
              <a:ext cx="55675" cy="55400"/>
            </a:xfrm>
            <a:custGeom>
              <a:avLst/>
              <a:gdLst/>
              <a:ahLst/>
              <a:cxnLst/>
              <a:rect l="l" t="t" r="r" b="b"/>
              <a:pathLst>
                <a:path w="2227" h="2216" extrusionOk="0">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
            <p:cNvSpPr/>
            <p:nvPr/>
          </p:nvSpPr>
          <p:spPr>
            <a:xfrm>
              <a:off x="1321875" y="2157825"/>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4"/>
            <p:cNvSpPr/>
            <p:nvPr/>
          </p:nvSpPr>
          <p:spPr>
            <a:xfrm>
              <a:off x="1399875" y="2157825"/>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4"/>
            <p:cNvSpPr/>
            <p:nvPr/>
          </p:nvSpPr>
          <p:spPr>
            <a:xfrm>
              <a:off x="467000"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4"/>
            <p:cNvSpPr/>
            <p:nvPr/>
          </p:nvSpPr>
          <p:spPr>
            <a:xfrm>
              <a:off x="544700" y="2338525"/>
              <a:ext cx="55375" cy="55375"/>
            </a:xfrm>
            <a:custGeom>
              <a:avLst/>
              <a:gdLst/>
              <a:ahLst/>
              <a:cxnLst/>
              <a:rect l="l" t="t" r="r" b="b"/>
              <a:pathLst>
                <a:path w="2215" h="2215" extrusionOk="0">
                  <a:moveTo>
                    <a:pt x="191" y="0"/>
                  </a:moveTo>
                  <a:cubicBezTo>
                    <a:pt x="84" y="0"/>
                    <a:pt x="0" y="83"/>
                    <a:pt x="0" y="191"/>
                  </a:cubicBezTo>
                  <a:lnTo>
                    <a:pt x="0" y="2024"/>
                  </a:lnTo>
                  <a:cubicBezTo>
                    <a:pt x="0"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4"/>
            <p:cNvSpPr/>
            <p:nvPr/>
          </p:nvSpPr>
          <p:spPr>
            <a:xfrm>
              <a:off x="622375"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6" y="2131"/>
                    <a:pt x="2216" y="2024"/>
                  </a:cubicBezTo>
                  <a:lnTo>
                    <a:pt x="2216" y="191"/>
                  </a:lnTo>
                  <a:cubicBezTo>
                    <a:pt x="2216"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4"/>
            <p:cNvSpPr/>
            <p:nvPr/>
          </p:nvSpPr>
          <p:spPr>
            <a:xfrm>
              <a:off x="467000" y="2428400"/>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4"/>
            <p:cNvSpPr/>
            <p:nvPr/>
          </p:nvSpPr>
          <p:spPr>
            <a:xfrm>
              <a:off x="544700" y="2428400"/>
              <a:ext cx="55375" cy="55400"/>
            </a:xfrm>
            <a:custGeom>
              <a:avLst/>
              <a:gdLst/>
              <a:ahLst/>
              <a:cxnLst/>
              <a:rect l="l" t="t" r="r" b="b"/>
              <a:pathLst>
                <a:path w="2215" h="2216" extrusionOk="0">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4"/>
            <p:cNvSpPr/>
            <p:nvPr/>
          </p:nvSpPr>
          <p:spPr>
            <a:xfrm>
              <a:off x="622375" y="2428400"/>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4"/>
            <p:cNvSpPr/>
            <p:nvPr/>
          </p:nvSpPr>
          <p:spPr>
            <a:xfrm>
              <a:off x="700075" y="2338525"/>
              <a:ext cx="55675" cy="55375"/>
            </a:xfrm>
            <a:custGeom>
              <a:avLst/>
              <a:gdLst/>
              <a:ahLst/>
              <a:cxnLst/>
              <a:rect l="l" t="t" r="r" b="b"/>
              <a:pathLst>
                <a:path w="2227" h="2215" extrusionOk="0">
                  <a:moveTo>
                    <a:pt x="203" y="0"/>
                  </a:moveTo>
                  <a:cubicBezTo>
                    <a:pt x="96" y="0"/>
                    <a:pt x="1" y="83"/>
                    <a:pt x="1" y="191"/>
                  </a:cubicBezTo>
                  <a:lnTo>
                    <a:pt x="1" y="2024"/>
                  </a:lnTo>
                  <a:cubicBezTo>
                    <a:pt x="1" y="2131"/>
                    <a:pt x="96" y="2215"/>
                    <a:pt x="203"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4"/>
            <p:cNvSpPr/>
            <p:nvPr/>
          </p:nvSpPr>
          <p:spPr>
            <a:xfrm>
              <a:off x="777775" y="2338525"/>
              <a:ext cx="55675" cy="55375"/>
            </a:xfrm>
            <a:custGeom>
              <a:avLst/>
              <a:gdLst/>
              <a:ahLst/>
              <a:cxnLst/>
              <a:rect l="l" t="t" r="r" b="b"/>
              <a:pathLst>
                <a:path w="2227" h="2215" extrusionOk="0">
                  <a:moveTo>
                    <a:pt x="202" y="0"/>
                  </a:moveTo>
                  <a:cubicBezTo>
                    <a:pt x="95" y="0"/>
                    <a:pt x="0" y="83"/>
                    <a:pt x="0" y="191"/>
                  </a:cubicBezTo>
                  <a:lnTo>
                    <a:pt x="0" y="2024"/>
                  </a:lnTo>
                  <a:cubicBezTo>
                    <a:pt x="0" y="2131"/>
                    <a:pt x="95" y="2215"/>
                    <a:pt x="202"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4"/>
            <p:cNvSpPr/>
            <p:nvPr/>
          </p:nvSpPr>
          <p:spPr>
            <a:xfrm>
              <a:off x="855450" y="2338525"/>
              <a:ext cx="55700" cy="55375"/>
            </a:xfrm>
            <a:custGeom>
              <a:avLst/>
              <a:gdLst/>
              <a:ahLst/>
              <a:cxnLst/>
              <a:rect l="l" t="t" r="r" b="b"/>
              <a:pathLst>
                <a:path w="2228" h="2215" extrusionOk="0">
                  <a:moveTo>
                    <a:pt x="203" y="0"/>
                  </a:moveTo>
                  <a:cubicBezTo>
                    <a:pt x="96" y="0"/>
                    <a:pt x="1" y="83"/>
                    <a:pt x="1" y="191"/>
                  </a:cubicBezTo>
                  <a:lnTo>
                    <a:pt x="1" y="2024"/>
                  </a:lnTo>
                  <a:cubicBezTo>
                    <a:pt x="1" y="2131"/>
                    <a:pt x="96" y="2215"/>
                    <a:pt x="203" y="2215"/>
                  </a:cubicBezTo>
                  <a:lnTo>
                    <a:pt x="2037" y="2215"/>
                  </a:lnTo>
                  <a:cubicBezTo>
                    <a:pt x="2144" y="2215"/>
                    <a:pt x="2227" y="2131"/>
                    <a:pt x="2227" y="2024"/>
                  </a:cubicBezTo>
                  <a:lnTo>
                    <a:pt x="2227" y="191"/>
                  </a:lnTo>
                  <a:cubicBezTo>
                    <a:pt x="2227" y="83"/>
                    <a:pt x="2144" y="0"/>
                    <a:pt x="2037"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4"/>
            <p:cNvSpPr/>
            <p:nvPr/>
          </p:nvSpPr>
          <p:spPr>
            <a:xfrm>
              <a:off x="933150" y="2338525"/>
              <a:ext cx="55675" cy="55375"/>
            </a:xfrm>
            <a:custGeom>
              <a:avLst/>
              <a:gdLst/>
              <a:ahLst/>
              <a:cxnLst/>
              <a:rect l="l" t="t" r="r" b="b"/>
              <a:pathLst>
                <a:path w="2227" h="2215" extrusionOk="0">
                  <a:moveTo>
                    <a:pt x="203" y="0"/>
                  </a:moveTo>
                  <a:cubicBezTo>
                    <a:pt x="95" y="0"/>
                    <a:pt x="0" y="83"/>
                    <a:pt x="0" y="191"/>
                  </a:cubicBezTo>
                  <a:lnTo>
                    <a:pt x="0" y="2024"/>
                  </a:lnTo>
                  <a:cubicBezTo>
                    <a:pt x="0" y="2131"/>
                    <a:pt x="95" y="2215"/>
                    <a:pt x="203" y="2215"/>
                  </a:cubicBezTo>
                  <a:lnTo>
                    <a:pt x="2036" y="2215"/>
                  </a:lnTo>
                  <a:cubicBezTo>
                    <a:pt x="2143" y="2215"/>
                    <a:pt x="2227" y="2131"/>
                    <a:pt x="2227" y="2024"/>
                  </a:cubicBezTo>
                  <a:lnTo>
                    <a:pt x="2227" y="191"/>
                  </a:lnTo>
                  <a:cubicBezTo>
                    <a:pt x="2227" y="83"/>
                    <a:pt x="2143" y="0"/>
                    <a:pt x="2036"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4"/>
            <p:cNvSpPr/>
            <p:nvPr/>
          </p:nvSpPr>
          <p:spPr>
            <a:xfrm>
              <a:off x="1011125"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
            <p:cNvSpPr/>
            <p:nvPr/>
          </p:nvSpPr>
          <p:spPr>
            <a:xfrm>
              <a:off x="1088825" y="2338525"/>
              <a:ext cx="55375" cy="55375"/>
            </a:xfrm>
            <a:custGeom>
              <a:avLst/>
              <a:gdLst/>
              <a:ahLst/>
              <a:cxnLst/>
              <a:rect l="l" t="t" r="r" b="b"/>
              <a:pathLst>
                <a:path w="2215" h="2215" extrusionOk="0">
                  <a:moveTo>
                    <a:pt x="191" y="0"/>
                  </a:moveTo>
                  <a:cubicBezTo>
                    <a:pt x="83" y="0"/>
                    <a:pt x="0" y="83"/>
                    <a:pt x="0" y="191"/>
                  </a:cubicBezTo>
                  <a:lnTo>
                    <a:pt x="0" y="2024"/>
                  </a:lnTo>
                  <a:cubicBezTo>
                    <a:pt x="0" y="2131"/>
                    <a:pt x="83" y="2215"/>
                    <a:pt x="191" y="2215"/>
                  </a:cubicBezTo>
                  <a:lnTo>
                    <a:pt x="2024" y="2215"/>
                  </a:lnTo>
                  <a:cubicBezTo>
                    <a:pt x="2131" y="2215"/>
                    <a:pt x="2215" y="2131"/>
                    <a:pt x="2215" y="2024"/>
                  </a:cubicBezTo>
                  <a:lnTo>
                    <a:pt x="2215" y="191"/>
                  </a:lnTo>
                  <a:cubicBezTo>
                    <a:pt x="2215"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4"/>
            <p:cNvSpPr/>
            <p:nvPr/>
          </p:nvSpPr>
          <p:spPr>
            <a:xfrm>
              <a:off x="1166500" y="2338525"/>
              <a:ext cx="55700" cy="55375"/>
            </a:xfrm>
            <a:custGeom>
              <a:avLst/>
              <a:gdLst/>
              <a:ahLst/>
              <a:cxnLst/>
              <a:rect l="l" t="t" r="r" b="b"/>
              <a:pathLst>
                <a:path w="2228" h="2215" extrusionOk="0">
                  <a:moveTo>
                    <a:pt x="191" y="0"/>
                  </a:moveTo>
                  <a:cubicBezTo>
                    <a:pt x="84" y="0"/>
                    <a:pt x="1" y="83"/>
                    <a:pt x="1" y="191"/>
                  </a:cubicBezTo>
                  <a:lnTo>
                    <a:pt x="1" y="2024"/>
                  </a:lnTo>
                  <a:cubicBezTo>
                    <a:pt x="1" y="2131"/>
                    <a:pt x="84" y="2215"/>
                    <a:pt x="191"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4"/>
            <p:cNvSpPr/>
            <p:nvPr/>
          </p:nvSpPr>
          <p:spPr>
            <a:xfrm>
              <a:off x="1244200" y="2338525"/>
              <a:ext cx="55675" cy="55375"/>
            </a:xfrm>
            <a:custGeom>
              <a:avLst/>
              <a:gdLst/>
              <a:ahLst/>
              <a:cxnLst/>
              <a:rect l="l" t="t" r="r" b="b"/>
              <a:pathLst>
                <a:path w="2227" h="2215" extrusionOk="0">
                  <a:moveTo>
                    <a:pt x="191" y="0"/>
                  </a:moveTo>
                  <a:cubicBezTo>
                    <a:pt x="83" y="0"/>
                    <a:pt x="0" y="83"/>
                    <a:pt x="0" y="191"/>
                  </a:cubicBezTo>
                  <a:lnTo>
                    <a:pt x="0" y="2024"/>
                  </a:lnTo>
                  <a:cubicBezTo>
                    <a:pt x="0" y="2131"/>
                    <a:pt x="83" y="2215"/>
                    <a:pt x="191"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4"/>
            <p:cNvSpPr/>
            <p:nvPr/>
          </p:nvSpPr>
          <p:spPr>
            <a:xfrm>
              <a:off x="1321875" y="2338525"/>
              <a:ext cx="55700" cy="55375"/>
            </a:xfrm>
            <a:custGeom>
              <a:avLst/>
              <a:gdLst/>
              <a:ahLst/>
              <a:cxnLst/>
              <a:rect l="l" t="t" r="r" b="b"/>
              <a:pathLst>
                <a:path w="2228" h="2215" extrusionOk="0">
                  <a:moveTo>
                    <a:pt x="203" y="0"/>
                  </a:moveTo>
                  <a:cubicBezTo>
                    <a:pt x="96" y="0"/>
                    <a:pt x="1" y="83"/>
                    <a:pt x="1" y="191"/>
                  </a:cubicBezTo>
                  <a:lnTo>
                    <a:pt x="1" y="2024"/>
                  </a:lnTo>
                  <a:cubicBezTo>
                    <a:pt x="1" y="2131"/>
                    <a:pt x="96" y="2215"/>
                    <a:pt x="203" y="2215"/>
                  </a:cubicBezTo>
                  <a:lnTo>
                    <a:pt x="2025" y="2215"/>
                  </a:lnTo>
                  <a:cubicBezTo>
                    <a:pt x="2144"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4"/>
            <p:cNvSpPr/>
            <p:nvPr/>
          </p:nvSpPr>
          <p:spPr>
            <a:xfrm>
              <a:off x="1377550" y="2248325"/>
              <a:ext cx="77700" cy="145575"/>
            </a:xfrm>
            <a:custGeom>
              <a:avLst/>
              <a:gdLst/>
              <a:ahLst/>
              <a:cxnLst/>
              <a:rect l="l" t="t" r="r" b="b"/>
              <a:pathLst>
                <a:path w="3108" h="5823" extrusionOk="0">
                  <a:moveTo>
                    <a:pt x="655" y="0"/>
                  </a:moveTo>
                  <a:cubicBezTo>
                    <a:pt x="286" y="0"/>
                    <a:pt x="0" y="310"/>
                    <a:pt x="0" y="691"/>
                  </a:cubicBezTo>
                  <a:lnTo>
                    <a:pt x="0" y="1667"/>
                  </a:lnTo>
                  <a:cubicBezTo>
                    <a:pt x="0" y="2048"/>
                    <a:pt x="286" y="2358"/>
                    <a:pt x="655" y="2358"/>
                  </a:cubicBezTo>
                  <a:lnTo>
                    <a:pt x="893" y="2358"/>
                  </a:lnTo>
                  <a:lnTo>
                    <a:pt x="893" y="4965"/>
                  </a:lnTo>
                  <a:cubicBezTo>
                    <a:pt x="893" y="5442"/>
                    <a:pt x="1250" y="5823"/>
                    <a:pt x="1703" y="5823"/>
                  </a:cubicBezTo>
                  <a:lnTo>
                    <a:pt x="2298" y="5823"/>
                  </a:lnTo>
                  <a:cubicBezTo>
                    <a:pt x="2739" y="5823"/>
                    <a:pt x="3108" y="5442"/>
                    <a:pt x="3108" y="4965"/>
                  </a:cubicBezTo>
                  <a:lnTo>
                    <a:pt x="3108" y="1667"/>
                  </a:lnTo>
                  <a:lnTo>
                    <a:pt x="3108" y="1560"/>
                  </a:lnTo>
                  <a:lnTo>
                    <a:pt x="3108" y="691"/>
                  </a:lnTo>
                  <a:cubicBezTo>
                    <a:pt x="3108" y="310"/>
                    <a:pt x="2822" y="0"/>
                    <a:pt x="2453"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4"/>
            <p:cNvSpPr/>
            <p:nvPr/>
          </p:nvSpPr>
          <p:spPr>
            <a:xfrm>
              <a:off x="1244200" y="2428400"/>
              <a:ext cx="55675" cy="55400"/>
            </a:xfrm>
            <a:custGeom>
              <a:avLst/>
              <a:gdLst/>
              <a:ahLst/>
              <a:cxnLst/>
              <a:rect l="l" t="t" r="r" b="b"/>
              <a:pathLst>
                <a:path w="2227" h="2216" extrusionOk="0">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
            <p:cNvSpPr/>
            <p:nvPr/>
          </p:nvSpPr>
          <p:spPr>
            <a:xfrm>
              <a:off x="1321875" y="2428400"/>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
            <p:cNvSpPr/>
            <p:nvPr/>
          </p:nvSpPr>
          <p:spPr>
            <a:xfrm>
              <a:off x="1399875" y="2428400"/>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4"/>
            <p:cNvSpPr/>
            <p:nvPr/>
          </p:nvSpPr>
          <p:spPr>
            <a:xfrm>
              <a:off x="700075" y="2420675"/>
              <a:ext cx="522125" cy="55675"/>
            </a:xfrm>
            <a:custGeom>
              <a:avLst/>
              <a:gdLst/>
              <a:ahLst/>
              <a:cxnLst/>
              <a:rect l="l" t="t" r="r" b="b"/>
              <a:pathLst>
                <a:path w="20885" h="2227" extrusionOk="0">
                  <a:moveTo>
                    <a:pt x="179" y="0"/>
                  </a:moveTo>
                  <a:cubicBezTo>
                    <a:pt x="84" y="0"/>
                    <a:pt x="1" y="83"/>
                    <a:pt x="1" y="191"/>
                  </a:cubicBezTo>
                  <a:lnTo>
                    <a:pt x="1" y="2048"/>
                  </a:lnTo>
                  <a:cubicBezTo>
                    <a:pt x="1" y="2143"/>
                    <a:pt x="84" y="2227"/>
                    <a:pt x="179" y="2227"/>
                  </a:cubicBezTo>
                  <a:lnTo>
                    <a:pt x="20694" y="2227"/>
                  </a:lnTo>
                  <a:cubicBezTo>
                    <a:pt x="20801" y="2227"/>
                    <a:pt x="20884" y="2143"/>
                    <a:pt x="20884" y="2048"/>
                  </a:cubicBezTo>
                  <a:lnTo>
                    <a:pt x="20884" y="191"/>
                  </a:lnTo>
                  <a:cubicBezTo>
                    <a:pt x="20884" y="83"/>
                    <a:pt x="20801" y="0"/>
                    <a:pt x="2069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4"/>
            <p:cNvSpPr/>
            <p:nvPr/>
          </p:nvSpPr>
          <p:spPr>
            <a:xfrm>
              <a:off x="467000"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4"/>
            <p:cNvSpPr/>
            <p:nvPr/>
          </p:nvSpPr>
          <p:spPr>
            <a:xfrm>
              <a:off x="587550"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6" y="2132"/>
                    <a:pt x="2216" y="2025"/>
                  </a:cubicBezTo>
                  <a:lnTo>
                    <a:pt x="2216" y="191"/>
                  </a:lnTo>
                  <a:cubicBezTo>
                    <a:pt x="2216"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4"/>
            <p:cNvSpPr/>
            <p:nvPr/>
          </p:nvSpPr>
          <p:spPr>
            <a:xfrm>
              <a:off x="665250" y="2240875"/>
              <a:ext cx="55400" cy="55700"/>
            </a:xfrm>
            <a:custGeom>
              <a:avLst/>
              <a:gdLst/>
              <a:ahLst/>
              <a:cxnLst/>
              <a:rect l="l" t="t" r="r" b="b"/>
              <a:pathLst>
                <a:path w="2216" h="2228" extrusionOk="0">
                  <a:moveTo>
                    <a:pt x="191" y="1"/>
                  </a:moveTo>
                  <a:cubicBezTo>
                    <a:pt x="84" y="1"/>
                    <a:pt x="0" y="84"/>
                    <a:pt x="0" y="191"/>
                  </a:cubicBezTo>
                  <a:lnTo>
                    <a:pt x="0" y="2025"/>
                  </a:lnTo>
                  <a:cubicBezTo>
                    <a:pt x="0"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4"/>
            <p:cNvSpPr/>
            <p:nvPr/>
          </p:nvSpPr>
          <p:spPr>
            <a:xfrm>
              <a:off x="742950" y="2240875"/>
              <a:ext cx="55675" cy="55700"/>
            </a:xfrm>
            <a:custGeom>
              <a:avLst/>
              <a:gdLst/>
              <a:ahLst/>
              <a:cxnLst/>
              <a:rect l="l" t="t" r="r" b="b"/>
              <a:pathLst>
                <a:path w="2227" h="2228" extrusionOk="0">
                  <a:moveTo>
                    <a:pt x="191" y="1"/>
                  </a:moveTo>
                  <a:cubicBezTo>
                    <a:pt x="83" y="1"/>
                    <a:pt x="0" y="84"/>
                    <a:pt x="0" y="191"/>
                  </a:cubicBezTo>
                  <a:lnTo>
                    <a:pt x="0" y="2025"/>
                  </a:lnTo>
                  <a:cubicBezTo>
                    <a:pt x="0" y="2132"/>
                    <a:pt x="83" y="2227"/>
                    <a:pt x="191" y="2227"/>
                  </a:cubicBezTo>
                  <a:lnTo>
                    <a:pt x="2024" y="2227"/>
                  </a:lnTo>
                  <a:cubicBezTo>
                    <a:pt x="2131" y="2227"/>
                    <a:pt x="2226" y="2132"/>
                    <a:pt x="2226" y="2025"/>
                  </a:cubicBezTo>
                  <a:lnTo>
                    <a:pt x="2226" y="191"/>
                  </a:lnTo>
                  <a:cubicBezTo>
                    <a:pt x="2226"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4"/>
            <p:cNvSpPr/>
            <p:nvPr/>
          </p:nvSpPr>
          <p:spPr>
            <a:xfrm>
              <a:off x="820625" y="2240875"/>
              <a:ext cx="55675" cy="55700"/>
            </a:xfrm>
            <a:custGeom>
              <a:avLst/>
              <a:gdLst/>
              <a:ahLst/>
              <a:cxnLst/>
              <a:rect l="l" t="t" r="r" b="b"/>
              <a:pathLst>
                <a:path w="2227" h="2228" extrusionOk="0">
                  <a:moveTo>
                    <a:pt x="203" y="1"/>
                  </a:moveTo>
                  <a:cubicBezTo>
                    <a:pt x="96" y="1"/>
                    <a:pt x="1" y="84"/>
                    <a:pt x="1" y="191"/>
                  </a:cubicBezTo>
                  <a:lnTo>
                    <a:pt x="1" y="2025"/>
                  </a:lnTo>
                  <a:cubicBezTo>
                    <a:pt x="1" y="2132"/>
                    <a:pt x="96" y="2227"/>
                    <a:pt x="203" y="2227"/>
                  </a:cubicBezTo>
                  <a:lnTo>
                    <a:pt x="2025" y="2227"/>
                  </a:lnTo>
                  <a:cubicBezTo>
                    <a:pt x="2132" y="2227"/>
                    <a:pt x="2227" y="2132"/>
                    <a:pt x="2227" y="2025"/>
                  </a:cubicBezTo>
                  <a:lnTo>
                    <a:pt x="2227" y="191"/>
                  </a:lnTo>
                  <a:cubicBezTo>
                    <a:pt x="2227"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4"/>
            <p:cNvSpPr/>
            <p:nvPr/>
          </p:nvSpPr>
          <p:spPr>
            <a:xfrm>
              <a:off x="898325" y="2240875"/>
              <a:ext cx="55675" cy="55700"/>
            </a:xfrm>
            <a:custGeom>
              <a:avLst/>
              <a:gdLst/>
              <a:ahLst/>
              <a:cxnLst/>
              <a:rect l="l" t="t" r="r" b="b"/>
              <a:pathLst>
                <a:path w="2227" h="2228" extrusionOk="0">
                  <a:moveTo>
                    <a:pt x="202" y="1"/>
                  </a:moveTo>
                  <a:cubicBezTo>
                    <a:pt x="95" y="1"/>
                    <a:pt x="0" y="84"/>
                    <a:pt x="0" y="191"/>
                  </a:cubicBezTo>
                  <a:lnTo>
                    <a:pt x="0" y="2025"/>
                  </a:lnTo>
                  <a:cubicBezTo>
                    <a:pt x="0" y="2132"/>
                    <a:pt x="95" y="2227"/>
                    <a:pt x="202" y="2227"/>
                  </a:cubicBezTo>
                  <a:lnTo>
                    <a:pt x="2024" y="2227"/>
                  </a:lnTo>
                  <a:cubicBezTo>
                    <a:pt x="2143" y="2227"/>
                    <a:pt x="2227" y="2132"/>
                    <a:pt x="2227" y="2025"/>
                  </a:cubicBezTo>
                  <a:lnTo>
                    <a:pt x="2227" y="191"/>
                  </a:lnTo>
                  <a:cubicBezTo>
                    <a:pt x="2227"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4"/>
            <p:cNvSpPr/>
            <p:nvPr/>
          </p:nvSpPr>
          <p:spPr>
            <a:xfrm>
              <a:off x="976300"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4"/>
            <p:cNvSpPr/>
            <p:nvPr/>
          </p:nvSpPr>
          <p:spPr>
            <a:xfrm>
              <a:off x="1054000" y="2240875"/>
              <a:ext cx="55375" cy="55700"/>
            </a:xfrm>
            <a:custGeom>
              <a:avLst/>
              <a:gdLst/>
              <a:ahLst/>
              <a:cxnLst/>
              <a:rect l="l" t="t" r="r" b="b"/>
              <a:pathLst>
                <a:path w="2215" h="2228" extrusionOk="0">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4"/>
            <p:cNvSpPr/>
            <p:nvPr/>
          </p:nvSpPr>
          <p:spPr>
            <a:xfrm>
              <a:off x="1131675"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4"/>
            <p:cNvSpPr/>
            <p:nvPr/>
          </p:nvSpPr>
          <p:spPr>
            <a:xfrm>
              <a:off x="1209375" y="2240875"/>
              <a:ext cx="55375" cy="55700"/>
            </a:xfrm>
            <a:custGeom>
              <a:avLst/>
              <a:gdLst/>
              <a:ahLst/>
              <a:cxnLst/>
              <a:rect l="l" t="t" r="r" b="b"/>
              <a:pathLst>
                <a:path w="2215" h="2228" extrusionOk="0">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4"/>
            <p:cNvSpPr/>
            <p:nvPr/>
          </p:nvSpPr>
          <p:spPr>
            <a:xfrm>
              <a:off x="1287050" y="2240875"/>
              <a:ext cx="55700" cy="55700"/>
            </a:xfrm>
            <a:custGeom>
              <a:avLst/>
              <a:gdLst/>
              <a:ahLst/>
              <a:cxnLst/>
              <a:rect l="l" t="t" r="r" b="b"/>
              <a:pathLst>
                <a:path w="2228" h="2228" extrusionOk="0">
                  <a:moveTo>
                    <a:pt x="191" y="1"/>
                  </a:moveTo>
                  <a:cubicBezTo>
                    <a:pt x="84" y="1"/>
                    <a:pt x="1" y="84"/>
                    <a:pt x="1" y="191"/>
                  </a:cubicBezTo>
                  <a:lnTo>
                    <a:pt x="1" y="2025"/>
                  </a:lnTo>
                  <a:cubicBezTo>
                    <a:pt x="1" y="2132"/>
                    <a:pt x="84" y="2227"/>
                    <a:pt x="191" y="2227"/>
                  </a:cubicBezTo>
                  <a:lnTo>
                    <a:pt x="2025" y="2227"/>
                  </a:lnTo>
                  <a:cubicBezTo>
                    <a:pt x="2132" y="2227"/>
                    <a:pt x="2227"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4"/>
            <p:cNvSpPr/>
            <p:nvPr/>
          </p:nvSpPr>
          <p:spPr>
            <a:xfrm>
              <a:off x="467000" y="2240875"/>
              <a:ext cx="95275" cy="55700"/>
            </a:xfrm>
            <a:custGeom>
              <a:avLst/>
              <a:gdLst/>
              <a:ahLst/>
              <a:cxnLst/>
              <a:rect l="l" t="t" r="r" b="b"/>
              <a:pathLst>
                <a:path w="3811" h="2228" extrusionOk="0">
                  <a:moveTo>
                    <a:pt x="251" y="1"/>
                  </a:moveTo>
                  <a:cubicBezTo>
                    <a:pt x="108" y="1"/>
                    <a:pt x="1" y="108"/>
                    <a:pt x="1" y="251"/>
                  </a:cubicBezTo>
                  <a:lnTo>
                    <a:pt x="1" y="1965"/>
                  </a:lnTo>
                  <a:cubicBezTo>
                    <a:pt x="1" y="2108"/>
                    <a:pt x="108" y="2227"/>
                    <a:pt x="251" y="2227"/>
                  </a:cubicBezTo>
                  <a:lnTo>
                    <a:pt x="3549" y="2227"/>
                  </a:lnTo>
                  <a:cubicBezTo>
                    <a:pt x="3692" y="2227"/>
                    <a:pt x="3811" y="2108"/>
                    <a:pt x="3811" y="1965"/>
                  </a:cubicBezTo>
                  <a:lnTo>
                    <a:pt x="3811" y="251"/>
                  </a:lnTo>
                  <a:cubicBezTo>
                    <a:pt x="3811" y="108"/>
                    <a:pt x="3692" y="1"/>
                    <a:pt x="3549"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4"/>
            <p:cNvSpPr/>
            <p:nvPr/>
          </p:nvSpPr>
          <p:spPr>
            <a:xfrm>
              <a:off x="544700" y="2150100"/>
              <a:ext cx="55375" cy="55675"/>
            </a:xfrm>
            <a:custGeom>
              <a:avLst/>
              <a:gdLst/>
              <a:ahLst/>
              <a:cxnLst/>
              <a:rect l="l" t="t" r="r" b="b"/>
              <a:pathLst>
                <a:path w="2215" h="2227" extrusionOk="0">
                  <a:moveTo>
                    <a:pt x="191" y="0"/>
                  </a:moveTo>
                  <a:cubicBezTo>
                    <a:pt x="84" y="0"/>
                    <a:pt x="0" y="96"/>
                    <a:pt x="0" y="203"/>
                  </a:cubicBezTo>
                  <a:lnTo>
                    <a:pt x="0" y="2036"/>
                  </a:lnTo>
                  <a:cubicBezTo>
                    <a:pt x="0"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4"/>
            <p:cNvSpPr/>
            <p:nvPr/>
          </p:nvSpPr>
          <p:spPr>
            <a:xfrm>
              <a:off x="622375"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6" y="2143"/>
                    <a:pt x="2216" y="2036"/>
                  </a:cubicBezTo>
                  <a:lnTo>
                    <a:pt x="2216" y="203"/>
                  </a:lnTo>
                  <a:cubicBezTo>
                    <a:pt x="2216"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4"/>
            <p:cNvSpPr/>
            <p:nvPr/>
          </p:nvSpPr>
          <p:spPr>
            <a:xfrm>
              <a:off x="700075" y="2150100"/>
              <a:ext cx="55675" cy="55675"/>
            </a:xfrm>
            <a:custGeom>
              <a:avLst/>
              <a:gdLst/>
              <a:ahLst/>
              <a:cxnLst/>
              <a:rect l="l" t="t" r="r" b="b"/>
              <a:pathLst>
                <a:path w="2227" h="2227" extrusionOk="0">
                  <a:moveTo>
                    <a:pt x="203" y="0"/>
                  </a:moveTo>
                  <a:cubicBezTo>
                    <a:pt x="96" y="0"/>
                    <a:pt x="1" y="96"/>
                    <a:pt x="1" y="203"/>
                  </a:cubicBezTo>
                  <a:lnTo>
                    <a:pt x="1" y="2036"/>
                  </a:lnTo>
                  <a:cubicBezTo>
                    <a:pt x="1" y="2143"/>
                    <a:pt x="96" y="2227"/>
                    <a:pt x="203"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4"/>
            <p:cNvSpPr/>
            <p:nvPr/>
          </p:nvSpPr>
          <p:spPr>
            <a:xfrm>
              <a:off x="777775" y="2150100"/>
              <a:ext cx="55675" cy="55675"/>
            </a:xfrm>
            <a:custGeom>
              <a:avLst/>
              <a:gdLst/>
              <a:ahLst/>
              <a:cxnLst/>
              <a:rect l="l" t="t" r="r" b="b"/>
              <a:pathLst>
                <a:path w="2227" h="2227" extrusionOk="0">
                  <a:moveTo>
                    <a:pt x="202" y="0"/>
                  </a:moveTo>
                  <a:cubicBezTo>
                    <a:pt x="95" y="0"/>
                    <a:pt x="0" y="96"/>
                    <a:pt x="0" y="203"/>
                  </a:cubicBezTo>
                  <a:lnTo>
                    <a:pt x="0" y="2036"/>
                  </a:lnTo>
                  <a:cubicBezTo>
                    <a:pt x="0" y="2143"/>
                    <a:pt x="95" y="2227"/>
                    <a:pt x="202"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4"/>
            <p:cNvSpPr/>
            <p:nvPr/>
          </p:nvSpPr>
          <p:spPr>
            <a:xfrm>
              <a:off x="855450" y="2150100"/>
              <a:ext cx="55700" cy="55675"/>
            </a:xfrm>
            <a:custGeom>
              <a:avLst/>
              <a:gdLst/>
              <a:ahLst/>
              <a:cxnLst/>
              <a:rect l="l" t="t" r="r" b="b"/>
              <a:pathLst>
                <a:path w="2228" h="2227" extrusionOk="0">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4"/>
            <p:cNvSpPr/>
            <p:nvPr/>
          </p:nvSpPr>
          <p:spPr>
            <a:xfrm>
              <a:off x="933150" y="2150100"/>
              <a:ext cx="55675" cy="55675"/>
            </a:xfrm>
            <a:custGeom>
              <a:avLst/>
              <a:gdLst/>
              <a:ahLst/>
              <a:cxnLst/>
              <a:rect l="l" t="t" r="r" b="b"/>
              <a:pathLst>
                <a:path w="2227" h="2227" extrusionOk="0">
                  <a:moveTo>
                    <a:pt x="203" y="0"/>
                  </a:moveTo>
                  <a:cubicBezTo>
                    <a:pt x="95" y="0"/>
                    <a:pt x="0" y="96"/>
                    <a:pt x="0" y="203"/>
                  </a:cubicBezTo>
                  <a:lnTo>
                    <a:pt x="0" y="2036"/>
                  </a:lnTo>
                  <a:cubicBezTo>
                    <a:pt x="0" y="2143"/>
                    <a:pt x="95" y="2227"/>
                    <a:pt x="203" y="2227"/>
                  </a:cubicBezTo>
                  <a:lnTo>
                    <a:pt x="2036" y="2227"/>
                  </a:lnTo>
                  <a:cubicBezTo>
                    <a:pt x="2143" y="2227"/>
                    <a:pt x="2227" y="2143"/>
                    <a:pt x="2227" y="2036"/>
                  </a:cubicBezTo>
                  <a:lnTo>
                    <a:pt x="2227" y="203"/>
                  </a:lnTo>
                  <a:cubicBezTo>
                    <a:pt x="2227" y="96"/>
                    <a:pt x="2143" y="0"/>
                    <a:pt x="2036"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4"/>
            <p:cNvSpPr/>
            <p:nvPr/>
          </p:nvSpPr>
          <p:spPr>
            <a:xfrm>
              <a:off x="1011125"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
            <p:cNvSpPr/>
            <p:nvPr/>
          </p:nvSpPr>
          <p:spPr>
            <a:xfrm>
              <a:off x="1088825" y="2150100"/>
              <a:ext cx="55375" cy="55675"/>
            </a:xfrm>
            <a:custGeom>
              <a:avLst/>
              <a:gdLst/>
              <a:ahLst/>
              <a:cxnLst/>
              <a:rect l="l" t="t" r="r" b="b"/>
              <a:pathLst>
                <a:path w="2215" h="2227" extrusionOk="0">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4"/>
            <p:cNvSpPr/>
            <p:nvPr/>
          </p:nvSpPr>
          <p:spPr>
            <a:xfrm>
              <a:off x="1166500" y="2150100"/>
              <a:ext cx="55700" cy="55675"/>
            </a:xfrm>
            <a:custGeom>
              <a:avLst/>
              <a:gdLst/>
              <a:ahLst/>
              <a:cxnLst/>
              <a:rect l="l" t="t" r="r" b="b"/>
              <a:pathLst>
                <a:path w="2228" h="2227" extrusionOk="0">
                  <a:moveTo>
                    <a:pt x="191" y="0"/>
                  </a:moveTo>
                  <a:cubicBezTo>
                    <a:pt x="84" y="0"/>
                    <a:pt x="1" y="96"/>
                    <a:pt x="1" y="203"/>
                  </a:cubicBezTo>
                  <a:lnTo>
                    <a:pt x="1" y="2036"/>
                  </a:lnTo>
                  <a:cubicBezTo>
                    <a:pt x="1" y="2143"/>
                    <a:pt x="84" y="2227"/>
                    <a:pt x="191"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4"/>
            <p:cNvSpPr/>
            <p:nvPr/>
          </p:nvSpPr>
          <p:spPr>
            <a:xfrm>
              <a:off x="1244200" y="2150100"/>
              <a:ext cx="55675" cy="55675"/>
            </a:xfrm>
            <a:custGeom>
              <a:avLst/>
              <a:gdLst/>
              <a:ahLst/>
              <a:cxnLst/>
              <a:rect l="l" t="t" r="r" b="b"/>
              <a:pathLst>
                <a:path w="2227" h="2227" extrusionOk="0">
                  <a:moveTo>
                    <a:pt x="191" y="0"/>
                  </a:moveTo>
                  <a:cubicBezTo>
                    <a:pt x="83" y="0"/>
                    <a:pt x="0" y="96"/>
                    <a:pt x="0" y="203"/>
                  </a:cubicBezTo>
                  <a:lnTo>
                    <a:pt x="0" y="2036"/>
                  </a:lnTo>
                  <a:cubicBezTo>
                    <a:pt x="0" y="2143"/>
                    <a:pt x="83" y="2227"/>
                    <a:pt x="191"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4"/>
            <p:cNvSpPr/>
            <p:nvPr/>
          </p:nvSpPr>
          <p:spPr>
            <a:xfrm>
              <a:off x="1321875" y="2150100"/>
              <a:ext cx="55700" cy="55675"/>
            </a:xfrm>
            <a:custGeom>
              <a:avLst/>
              <a:gdLst/>
              <a:ahLst/>
              <a:cxnLst/>
              <a:rect l="l" t="t" r="r" b="b"/>
              <a:pathLst>
                <a:path w="2228" h="2227" extrusionOk="0">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4"/>
            <p:cNvSpPr/>
            <p:nvPr/>
          </p:nvSpPr>
          <p:spPr>
            <a:xfrm>
              <a:off x="1399875" y="2150100"/>
              <a:ext cx="55375" cy="55675"/>
            </a:xfrm>
            <a:custGeom>
              <a:avLst/>
              <a:gdLst/>
              <a:ahLst/>
              <a:cxnLst/>
              <a:rect l="l" t="t" r="r" b="b"/>
              <a:pathLst>
                <a:path w="2215" h="2227" extrusionOk="0">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4"/>
            <p:cNvSpPr/>
            <p:nvPr/>
          </p:nvSpPr>
          <p:spPr>
            <a:xfrm>
              <a:off x="467000"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4"/>
            <p:cNvSpPr/>
            <p:nvPr/>
          </p:nvSpPr>
          <p:spPr>
            <a:xfrm>
              <a:off x="544700" y="2330775"/>
              <a:ext cx="55375" cy="55675"/>
            </a:xfrm>
            <a:custGeom>
              <a:avLst/>
              <a:gdLst/>
              <a:ahLst/>
              <a:cxnLst/>
              <a:rect l="l" t="t" r="r" b="b"/>
              <a:pathLst>
                <a:path w="2215" h="2227" extrusionOk="0">
                  <a:moveTo>
                    <a:pt x="191" y="0"/>
                  </a:moveTo>
                  <a:cubicBezTo>
                    <a:pt x="84" y="0"/>
                    <a:pt x="0" y="84"/>
                    <a:pt x="0" y="203"/>
                  </a:cubicBezTo>
                  <a:lnTo>
                    <a:pt x="0" y="2024"/>
                  </a:lnTo>
                  <a:cubicBezTo>
                    <a:pt x="0"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4"/>
            <p:cNvSpPr/>
            <p:nvPr/>
          </p:nvSpPr>
          <p:spPr>
            <a:xfrm>
              <a:off x="622375"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6" y="2132"/>
                    <a:pt x="2216" y="2024"/>
                  </a:cubicBezTo>
                  <a:lnTo>
                    <a:pt x="2216" y="203"/>
                  </a:lnTo>
                  <a:cubicBezTo>
                    <a:pt x="2216"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4"/>
            <p:cNvSpPr/>
            <p:nvPr/>
          </p:nvSpPr>
          <p:spPr>
            <a:xfrm>
              <a:off x="467000" y="2420675"/>
              <a:ext cx="55400" cy="55675"/>
            </a:xfrm>
            <a:custGeom>
              <a:avLst/>
              <a:gdLst/>
              <a:ahLst/>
              <a:cxnLst/>
              <a:rect l="l" t="t" r="r" b="b"/>
              <a:pathLst>
                <a:path w="2216" h="2227" extrusionOk="0">
                  <a:moveTo>
                    <a:pt x="191" y="0"/>
                  </a:moveTo>
                  <a:cubicBezTo>
                    <a:pt x="84" y="0"/>
                    <a:pt x="1" y="95"/>
                    <a:pt x="1" y="203"/>
                  </a:cubicBezTo>
                  <a:lnTo>
                    <a:pt x="1" y="2024"/>
                  </a:lnTo>
                  <a:cubicBezTo>
                    <a:pt x="1"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4"/>
            <p:cNvSpPr/>
            <p:nvPr/>
          </p:nvSpPr>
          <p:spPr>
            <a:xfrm>
              <a:off x="544700" y="2420675"/>
              <a:ext cx="55375" cy="55675"/>
            </a:xfrm>
            <a:custGeom>
              <a:avLst/>
              <a:gdLst/>
              <a:ahLst/>
              <a:cxnLst/>
              <a:rect l="l" t="t" r="r" b="b"/>
              <a:pathLst>
                <a:path w="2215" h="2227" extrusionOk="0">
                  <a:moveTo>
                    <a:pt x="191" y="0"/>
                  </a:moveTo>
                  <a:cubicBezTo>
                    <a:pt x="84" y="0"/>
                    <a:pt x="0" y="95"/>
                    <a:pt x="0" y="203"/>
                  </a:cubicBezTo>
                  <a:lnTo>
                    <a:pt x="0" y="2024"/>
                  </a:lnTo>
                  <a:cubicBezTo>
                    <a:pt x="0"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4"/>
            <p:cNvSpPr/>
            <p:nvPr/>
          </p:nvSpPr>
          <p:spPr>
            <a:xfrm>
              <a:off x="622375" y="2420675"/>
              <a:ext cx="55400" cy="55675"/>
            </a:xfrm>
            <a:custGeom>
              <a:avLst/>
              <a:gdLst/>
              <a:ahLst/>
              <a:cxnLst/>
              <a:rect l="l" t="t" r="r" b="b"/>
              <a:pathLst>
                <a:path w="2216" h="2227" extrusionOk="0">
                  <a:moveTo>
                    <a:pt x="191" y="0"/>
                  </a:moveTo>
                  <a:cubicBezTo>
                    <a:pt x="84" y="0"/>
                    <a:pt x="1" y="95"/>
                    <a:pt x="1" y="203"/>
                  </a:cubicBezTo>
                  <a:lnTo>
                    <a:pt x="1" y="2024"/>
                  </a:lnTo>
                  <a:cubicBezTo>
                    <a:pt x="1" y="2131"/>
                    <a:pt x="84" y="2227"/>
                    <a:pt x="191" y="2227"/>
                  </a:cubicBezTo>
                  <a:lnTo>
                    <a:pt x="2025" y="2227"/>
                  </a:lnTo>
                  <a:cubicBezTo>
                    <a:pt x="2132" y="2227"/>
                    <a:pt x="2216" y="2131"/>
                    <a:pt x="2216" y="2024"/>
                  </a:cubicBezTo>
                  <a:lnTo>
                    <a:pt x="2216" y="203"/>
                  </a:lnTo>
                  <a:cubicBezTo>
                    <a:pt x="2216"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4"/>
            <p:cNvSpPr/>
            <p:nvPr/>
          </p:nvSpPr>
          <p:spPr>
            <a:xfrm>
              <a:off x="700075" y="2330775"/>
              <a:ext cx="55675" cy="55675"/>
            </a:xfrm>
            <a:custGeom>
              <a:avLst/>
              <a:gdLst/>
              <a:ahLst/>
              <a:cxnLst/>
              <a:rect l="l" t="t" r="r" b="b"/>
              <a:pathLst>
                <a:path w="2227" h="2227" extrusionOk="0">
                  <a:moveTo>
                    <a:pt x="203" y="0"/>
                  </a:moveTo>
                  <a:cubicBezTo>
                    <a:pt x="96" y="0"/>
                    <a:pt x="1" y="84"/>
                    <a:pt x="1" y="203"/>
                  </a:cubicBezTo>
                  <a:lnTo>
                    <a:pt x="1" y="2024"/>
                  </a:lnTo>
                  <a:cubicBezTo>
                    <a:pt x="1" y="2132"/>
                    <a:pt x="96" y="2227"/>
                    <a:pt x="203"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
            <p:cNvSpPr/>
            <p:nvPr/>
          </p:nvSpPr>
          <p:spPr>
            <a:xfrm>
              <a:off x="777775" y="2330775"/>
              <a:ext cx="55675" cy="55675"/>
            </a:xfrm>
            <a:custGeom>
              <a:avLst/>
              <a:gdLst/>
              <a:ahLst/>
              <a:cxnLst/>
              <a:rect l="l" t="t" r="r" b="b"/>
              <a:pathLst>
                <a:path w="2227" h="2227" extrusionOk="0">
                  <a:moveTo>
                    <a:pt x="202" y="0"/>
                  </a:moveTo>
                  <a:cubicBezTo>
                    <a:pt x="95" y="0"/>
                    <a:pt x="0" y="84"/>
                    <a:pt x="0" y="203"/>
                  </a:cubicBezTo>
                  <a:lnTo>
                    <a:pt x="0" y="2024"/>
                  </a:lnTo>
                  <a:cubicBezTo>
                    <a:pt x="0" y="2132"/>
                    <a:pt x="95" y="2227"/>
                    <a:pt x="202"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
            <p:cNvSpPr/>
            <p:nvPr/>
          </p:nvSpPr>
          <p:spPr>
            <a:xfrm>
              <a:off x="855450" y="2330775"/>
              <a:ext cx="55700" cy="55675"/>
            </a:xfrm>
            <a:custGeom>
              <a:avLst/>
              <a:gdLst/>
              <a:ahLst/>
              <a:cxnLst/>
              <a:rect l="l" t="t" r="r" b="b"/>
              <a:pathLst>
                <a:path w="2228" h="2227" extrusionOk="0">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
            <p:cNvSpPr/>
            <p:nvPr/>
          </p:nvSpPr>
          <p:spPr>
            <a:xfrm>
              <a:off x="933150" y="2330775"/>
              <a:ext cx="55675" cy="55675"/>
            </a:xfrm>
            <a:custGeom>
              <a:avLst/>
              <a:gdLst/>
              <a:ahLst/>
              <a:cxnLst/>
              <a:rect l="l" t="t" r="r" b="b"/>
              <a:pathLst>
                <a:path w="2227" h="2227" extrusionOk="0">
                  <a:moveTo>
                    <a:pt x="203" y="0"/>
                  </a:moveTo>
                  <a:cubicBezTo>
                    <a:pt x="95" y="0"/>
                    <a:pt x="0" y="84"/>
                    <a:pt x="0" y="203"/>
                  </a:cubicBezTo>
                  <a:lnTo>
                    <a:pt x="0" y="2024"/>
                  </a:lnTo>
                  <a:cubicBezTo>
                    <a:pt x="0" y="2132"/>
                    <a:pt x="95" y="2227"/>
                    <a:pt x="203" y="2227"/>
                  </a:cubicBezTo>
                  <a:lnTo>
                    <a:pt x="2036" y="2227"/>
                  </a:lnTo>
                  <a:cubicBezTo>
                    <a:pt x="2143" y="2227"/>
                    <a:pt x="2227" y="2132"/>
                    <a:pt x="2227" y="2024"/>
                  </a:cubicBezTo>
                  <a:lnTo>
                    <a:pt x="2227" y="203"/>
                  </a:lnTo>
                  <a:cubicBezTo>
                    <a:pt x="2227" y="84"/>
                    <a:pt x="2143" y="0"/>
                    <a:pt x="2036"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4"/>
            <p:cNvSpPr/>
            <p:nvPr/>
          </p:nvSpPr>
          <p:spPr>
            <a:xfrm>
              <a:off x="1011125"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
            <p:cNvSpPr/>
            <p:nvPr/>
          </p:nvSpPr>
          <p:spPr>
            <a:xfrm>
              <a:off x="1088825" y="2330775"/>
              <a:ext cx="55375" cy="55675"/>
            </a:xfrm>
            <a:custGeom>
              <a:avLst/>
              <a:gdLst/>
              <a:ahLst/>
              <a:cxnLst/>
              <a:rect l="l" t="t" r="r" b="b"/>
              <a:pathLst>
                <a:path w="2215" h="2227" extrusionOk="0">
                  <a:moveTo>
                    <a:pt x="191" y="0"/>
                  </a:moveTo>
                  <a:cubicBezTo>
                    <a:pt x="83" y="0"/>
                    <a:pt x="0" y="84"/>
                    <a:pt x="0" y="203"/>
                  </a:cubicBezTo>
                  <a:lnTo>
                    <a:pt x="0" y="2024"/>
                  </a:lnTo>
                  <a:cubicBezTo>
                    <a:pt x="0" y="2132"/>
                    <a:pt x="83" y="2227"/>
                    <a:pt x="191" y="2227"/>
                  </a:cubicBezTo>
                  <a:lnTo>
                    <a:pt x="2024" y="2227"/>
                  </a:lnTo>
                  <a:cubicBezTo>
                    <a:pt x="2131" y="2227"/>
                    <a:pt x="2215" y="2132"/>
                    <a:pt x="2215" y="2024"/>
                  </a:cubicBezTo>
                  <a:lnTo>
                    <a:pt x="2215" y="203"/>
                  </a:lnTo>
                  <a:cubicBezTo>
                    <a:pt x="2215"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
            <p:cNvSpPr/>
            <p:nvPr/>
          </p:nvSpPr>
          <p:spPr>
            <a:xfrm>
              <a:off x="1166500" y="2330775"/>
              <a:ext cx="55700" cy="55675"/>
            </a:xfrm>
            <a:custGeom>
              <a:avLst/>
              <a:gdLst/>
              <a:ahLst/>
              <a:cxnLst/>
              <a:rect l="l" t="t" r="r" b="b"/>
              <a:pathLst>
                <a:path w="2228" h="2227" extrusionOk="0">
                  <a:moveTo>
                    <a:pt x="191" y="0"/>
                  </a:moveTo>
                  <a:cubicBezTo>
                    <a:pt x="84" y="0"/>
                    <a:pt x="1" y="84"/>
                    <a:pt x="1" y="203"/>
                  </a:cubicBezTo>
                  <a:lnTo>
                    <a:pt x="1" y="2024"/>
                  </a:lnTo>
                  <a:cubicBezTo>
                    <a:pt x="1" y="2132"/>
                    <a:pt x="84" y="2227"/>
                    <a:pt x="191"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
            <p:cNvSpPr/>
            <p:nvPr/>
          </p:nvSpPr>
          <p:spPr>
            <a:xfrm>
              <a:off x="1244200" y="2330775"/>
              <a:ext cx="55675" cy="55675"/>
            </a:xfrm>
            <a:custGeom>
              <a:avLst/>
              <a:gdLst/>
              <a:ahLst/>
              <a:cxnLst/>
              <a:rect l="l" t="t" r="r" b="b"/>
              <a:pathLst>
                <a:path w="2227" h="2227" extrusionOk="0">
                  <a:moveTo>
                    <a:pt x="191" y="0"/>
                  </a:moveTo>
                  <a:cubicBezTo>
                    <a:pt x="83" y="0"/>
                    <a:pt x="0" y="84"/>
                    <a:pt x="0" y="203"/>
                  </a:cubicBezTo>
                  <a:lnTo>
                    <a:pt x="0" y="2024"/>
                  </a:lnTo>
                  <a:cubicBezTo>
                    <a:pt x="0" y="2132"/>
                    <a:pt x="83" y="2227"/>
                    <a:pt x="191"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4"/>
            <p:cNvSpPr/>
            <p:nvPr/>
          </p:nvSpPr>
          <p:spPr>
            <a:xfrm>
              <a:off x="1321875" y="2330775"/>
              <a:ext cx="55700" cy="55675"/>
            </a:xfrm>
            <a:custGeom>
              <a:avLst/>
              <a:gdLst/>
              <a:ahLst/>
              <a:cxnLst/>
              <a:rect l="l" t="t" r="r" b="b"/>
              <a:pathLst>
                <a:path w="2228" h="2227" extrusionOk="0">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4"/>
            <p:cNvSpPr/>
            <p:nvPr/>
          </p:nvSpPr>
          <p:spPr>
            <a:xfrm>
              <a:off x="1377550" y="2240875"/>
              <a:ext cx="77700" cy="145575"/>
            </a:xfrm>
            <a:custGeom>
              <a:avLst/>
              <a:gdLst/>
              <a:ahLst/>
              <a:cxnLst/>
              <a:rect l="l" t="t" r="r" b="b"/>
              <a:pathLst>
                <a:path w="3108" h="5823" extrusionOk="0">
                  <a:moveTo>
                    <a:pt x="655" y="1"/>
                  </a:moveTo>
                  <a:cubicBezTo>
                    <a:pt x="286" y="1"/>
                    <a:pt x="0" y="310"/>
                    <a:pt x="0" y="691"/>
                  </a:cubicBezTo>
                  <a:lnTo>
                    <a:pt x="0" y="1668"/>
                  </a:lnTo>
                  <a:cubicBezTo>
                    <a:pt x="0" y="2049"/>
                    <a:pt x="286" y="2358"/>
                    <a:pt x="655" y="2358"/>
                  </a:cubicBezTo>
                  <a:lnTo>
                    <a:pt x="893" y="2358"/>
                  </a:lnTo>
                  <a:lnTo>
                    <a:pt x="893" y="4954"/>
                  </a:lnTo>
                  <a:cubicBezTo>
                    <a:pt x="893" y="5430"/>
                    <a:pt x="1250" y="5823"/>
                    <a:pt x="1703" y="5823"/>
                  </a:cubicBezTo>
                  <a:lnTo>
                    <a:pt x="2298" y="5823"/>
                  </a:lnTo>
                  <a:cubicBezTo>
                    <a:pt x="2739" y="5823"/>
                    <a:pt x="3108" y="5430"/>
                    <a:pt x="3108" y="4954"/>
                  </a:cubicBezTo>
                  <a:lnTo>
                    <a:pt x="3108" y="1668"/>
                  </a:lnTo>
                  <a:lnTo>
                    <a:pt x="3108" y="1560"/>
                  </a:lnTo>
                  <a:lnTo>
                    <a:pt x="3108" y="691"/>
                  </a:lnTo>
                  <a:cubicBezTo>
                    <a:pt x="3108" y="310"/>
                    <a:pt x="2822" y="1"/>
                    <a:pt x="2453"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4"/>
            <p:cNvSpPr/>
            <p:nvPr/>
          </p:nvSpPr>
          <p:spPr>
            <a:xfrm>
              <a:off x="1244200" y="2420675"/>
              <a:ext cx="55675" cy="55675"/>
            </a:xfrm>
            <a:custGeom>
              <a:avLst/>
              <a:gdLst/>
              <a:ahLst/>
              <a:cxnLst/>
              <a:rect l="l" t="t" r="r" b="b"/>
              <a:pathLst>
                <a:path w="2227" h="2227" extrusionOk="0">
                  <a:moveTo>
                    <a:pt x="191" y="0"/>
                  </a:moveTo>
                  <a:cubicBezTo>
                    <a:pt x="83" y="0"/>
                    <a:pt x="0" y="95"/>
                    <a:pt x="0" y="203"/>
                  </a:cubicBezTo>
                  <a:lnTo>
                    <a:pt x="0" y="2024"/>
                  </a:lnTo>
                  <a:cubicBezTo>
                    <a:pt x="0" y="2131"/>
                    <a:pt x="83" y="2227"/>
                    <a:pt x="191" y="2227"/>
                  </a:cubicBezTo>
                  <a:lnTo>
                    <a:pt x="2024" y="2227"/>
                  </a:lnTo>
                  <a:cubicBezTo>
                    <a:pt x="2131" y="2227"/>
                    <a:pt x="2227" y="2131"/>
                    <a:pt x="2227" y="2024"/>
                  </a:cubicBezTo>
                  <a:lnTo>
                    <a:pt x="2227" y="203"/>
                  </a:lnTo>
                  <a:cubicBezTo>
                    <a:pt x="2227" y="95"/>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
            <p:cNvSpPr/>
            <p:nvPr/>
          </p:nvSpPr>
          <p:spPr>
            <a:xfrm>
              <a:off x="1321875" y="2420675"/>
              <a:ext cx="55700" cy="55675"/>
            </a:xfrm>
            <a:custGeom>
              <a:avLst/>
              <a:gdLst/>
              <a:ahLst/>
              <a:cxnLst/>
              <a:rect l="l" t="t" r="r" b="b"/>
              <a:pathLst>
                <a:path w="2228" h="2227" extrusionOk="0">
                  <a:moveTo>
                    <a:pt x="203" y="0"/>
                  </a:moveTo>
                  <a:cubicBezTo>
                    <a:pt x="96" y="0"/>
                    <a:pt x="1" y="95"/>
                    <a:pt x="1" y="203"/>
                  </a:cubicBezTo>
                  <a:lnTo>
                    <a:pt x="1" y="2024"/>
                  </a:lnTo>
                  <a:cubicBezTo>
                    <a:pt x="1" y="2131"/>
                    <a:pt x="96" y="2227"/>
                    <a:pt x="203" y="2227"/>
                  </a:cubicBezTo>
                  <a:lnTo>
                    <a:pt x="2037" y="2227"/>
                  </a:lnTo>
                  <a:cubicBezTo>
                    <a:pt x="2144" y="2227"/>
                    <a:pt x="2227" y="2131"/>
                    <a:pt x="2227" y="2024"/>
                  </a:cubicBezTo>
                  <a:lnTo>
                    <a:pt x="2227" y="203"/>
                  </a:lnTo>
                  <a:cubicBezTo>
                    <a:pt x="2227" y="95"/>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4"/>
            <p:cNvSpPr/>
            <p:nvPr/>
          </p:nvSpPr>
          <p:spPr>
            <a:xfrm>
              <a:off x="1399875" y="2420675"/>
              <a:ext cx="55375" cy="55675"/>
            </a:xfrm>
            <a:custGeom>
              <a:avLst/>
              <a:gdLst/>
              <a:ahLst/>
              <a:cxnLst/>
              <a:rect l="l" t="t" r="r" b="b"/>
              <a:pathLst>
                <a:path w="2215" h="2227" extrusionOk="0">
                  <a:moveTo>
                    <a:pt x="191" y="0"/>
                  </a:moveTo>
                  <a:cubicBezTo>
                    <a:pt x="83" y="0"/>
                    <a:pt x="0" y="95"/>
                    <a:pt x="0" y="203"/>
                  </a:cubicBezTo>
                  <a:lnTo>
                    <a:pt x="0" y="2024"/>
                  </a:lnTo>
                  <a:cubicBezTo>
                    <a:pt x="0" y="2131"/>
                    <a:pt x="83" y="2227"/>
                    <a:pt x="191" y="2227"/>
                  </a:cubicBezTo>
                  <a:lnTo>
                    <a:pt x="2024" y="2227"/>
                  </a:lnTo>
                  <a:cubicBezTo>
                    <a:pt x="2131" y="2227"/>
                    <a:pt x="2215" y="2131"/>
                    <a:pt x="2215" y="2024"/>
                  </a:cubicBezTo>
                  <a:lnTo>
                    <a:pt x="2215" y="203"/>
                  </a:lnTo>
                  <a:cubicBezTo>
                    <a:pt x="2215" y="95"/>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5" name="Google Shape;355;p4"/>
          <p:cNvGrpSpPr/>
          <p:nvPr/>
        </p:nvGrpSpPr>
        <p:grpSpPr>
          <a:xfrm flipH="1">
            <a:off x="8115725" y="4104070"/>
            <a:ext cx="973177" cy="950127"/>
            <a:chOff x="2180273" y="-464800"/>
            <a:chExt cx="1256975" cy="1227203"/>
          </a:xfrm>
        </p:grpSpPr>
        <p:sp>
          <p:nvSpPr>
            <p:cNvPr id="356" name="Google Shape;356;p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8" name="Google Shape;358;p4"/>
          <p:cNvGrpSpPr/>
          <p:nvPr/>
        </p:nvGrpSpPr>
        <p:grpSpPr>
          <a:xfrm rot="-3251362" flipH="1">
            <a:off x="8151936" y="411035"/>
            <a:ext cx="694224" cy="985363"/>
            <a:chOff x="1801400" y="1718664"/>
            <a:chExt cx="640972" cy="909778"/>
          </a:xfrm>
        </p:grpSpPr>
        <p:sp>
          <p:nvSpPr>
            <p:cNvPr id="359" name="Google Shape;359;p4"/>
            <p:cNvSpPr/>
            <p:nvPr/>
          </p:nvSpPr>
          <p:spPr>
            <a:xfrm>
              <a:off x="2087331" y="1718664"/>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accen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lt2"/>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3" name="Google Shape;363;p4"/>
          <p:cNvSpPr txBox="1"/>
          <p:nvPr/>
        </p:nvSpPr>
        <p:spPr>
          <a:xfrm>
            <a:off x="730212" y="905318"/>
            <a:ext cx="7632328"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000" b="1" i="0" u="none" strike="noStrike" cap="none" dirty="0">
                <a:solidFill>
                  <a:srgbClr val="000000"/>
                </a:solidFill>
                <a:latin typeface="Arial"/>
                <a:ea typeface="Arial"/>
                <a:cs typeface="Arial"/>
                <a:sym typeface="Arial"/>
              </a:rPr>
              <a:t>CHỦ ĐỀ C: TỔ CHỨC LƯU TRỮ, </a:t>
            </a:r>
            <a:endParaRPr sz="3000" b="1" i="0" u="none" strike="noStrike" cap="none" dirty="0">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US" sz="3000" b="1" i="0" u="none" strike="noStrike" cap="none" dirty="0">
                <a:solidFill>
                  <a:srgbClr val="000000"/>
                </a:solidFill>
                <a:latin typeface="Arial"/>
                <a:ea typeface="Arial"/>
                <a:cs typeface="Arial"/>
                <a:sym typeface="Arial"/>
              </a:rPr>
              <a:t>TÌM KIẾM VÀ TRAO ĐỔI THÔNG TIN</a:t>
            </a:r>
            <a:endParaRPr sz="3000" b="1" i="0" u="none" strike="noStrike" cap="none" dirty="0">
              <a:solidFill>
                <a:srgbClr val="000000"/>
              </a:solidFill>
              <a:latin typeface="Arial"/>
              <a:ea typeface="Arial"/>
              <a:cs typeface="Arial"/>
              <a:sym typeface="Arial"/>
            </a:endParaRPr>
          </a:p>
        </p:txBody>
      </p:sp>
      <p:sp>
        <p:nvSpPr>
          <p:cNvPr id="364" name="Google Shape;364;p4"/>
          <p:cNvSpPr txBox="1"/>
          <p:nvPr/>
        </p:nvSpPr>
        <p:spPr>
          <a:xfrm>
            <a:off x="16223" y="2372813"/>
            <a:ext cx="9144000"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b="1" i="0" u="none" strike="noStrike" cap="none" dirty="0">
                <a:solidFill>
                  <a:srgbClr val="C00000"/>
                </a:solidFill>
                <a:latin typeface="Arial"/>
                <a:ea typeface="Arial"/>
                <a:cs typeface="Arial"/>
                <a:sym typeface="Arial"/>
              </a:rPr>
              <a:t>BÀI 3. THÔNG TIN </a:t>
            </a:r>
            <a:endParaRPr sz="4000" b="1" i="0" u="none" strike="noStrike" cap="none" dirty="0">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4000" b="1" i="0" u="none" strike="noStrike" cap="none" dirty="0">
                <a:solidFill>
                  <a:srgbClr val="C00000"/>
                </a:solidFill>
                <a:latin typeface="Arial"/>
                <a:ea typeface="Arial"/>
                <a:cs typeface="Arial"/>
                <a:sym typeface="Arial"/>
              </a:rPr>
              <a:t>TRONG GIẢI QUYẾT VẤN ĐỀ</a:t>
            </a:r>
            <a:endParaRPr sz="4000" b="1" i="0" u="none" strike="noStrike" cap="none" dirty="0">
              <a:solidFill>
                <a:srgbClr val="C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63"/>
                                        </p:tgtEl>
                                        <p:attrNameLst>
                                          <p:attrName>style.visibility</p:attrName>
                                        </p:attrNameLst>
                                      </p:cBhvr>
                                      <p:to>
                                        <p:strVal val="visible"/>
                                      </p:to>
                                    </p:set>
                                    <p:anim calcmode="lin" valueType="num">
                                      <p:cBhvr additive="base">
                                        <p:cTn id="7" dur="500"/>
                                        <p:tgtEl>
                                          <p:spTgt spid="363"/>
                                        </p:tgtEl>
                                        <p:attrNameLst>
                                          <p:attrName>ppt_w</p:attrName>
                                        </p:attrNameLst>
                                      </p:cBhvr>
                                      <p:tavLst>
                                        <p:tav tm="0">
                                          <p:val>
                                            <p:strVal val="0"/>
                                          </p:val>
                                        </p:tav>
                                        <p:tav tm="100000">
                                          <p:val>
                                            <p:strVal val="#ppt_w"/>
                                          </p:val>
                                        </p:tav>
                                      </p:tavLst>
                                    </p:anim>
                                    <p:anim calcmode="lin" valueType="num">
                                      <p:cBhvr additive="base">
                                        <p:cTn id="8" dur="500"/>
                                        <p:tgtEl>
                                          <p:spTgt spid="36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64"/>
                                        </p:tgtEl>
                                        <p:attrNameLst>
                                          <p:attrName>style.visibility</p:attrName>
                                        </p:attrNameLst>
                                      </p:cBhvr>
                                      <p:to>
                                        <p:strVal val="visible"/>
                                      </p:to>
                                    </p:set>
                                    <p:animEffect transition="in" filter="fade">
                                      <p:cBhvr>
                                        <p:cTn id="12"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24" name="Google Shape;824;p33"/>
          <p:cNvGrpSpPr/>
          <p:nvPr/>
        </p:nvGrpSpPr>
        <p:grpSpPr>
          <a:xfrm>
            <a:off x="4499950" y="1368451"/>
            <a:ext cx="3271708" cy="2995382"/>
            <a:chOff x="1083450" y="1217401"/>
            <a:chExt cx="3271708" cy="2995382"/>
          </a:xfrm>
        </p:grpSpPr>
        <p:grpSp>
          <p:nvGrpSpPr>
            <p:cNvPr id="825" name="Google Shape;825;p33"/>
            <p:cNvGrpSpPr/>
            <p:nvPr/>
          </p:nvGrpSpPr>
          <p:grpSpPr>
            <a:xfrm>
              <a:off x="1083450" y="1217401"/>
              <a:ext cx="3271708" cy="2995382"/>
              <a:chOff x="2405732" y="637799"/>
              <a:chExt cx="6025243" cy="2978109"/>
            </a:xfrm>
          </p:grpSpPr>
          <p:sp>
            <p:nvSpPr>
              <p:cNvPr id="826" name="Google Shape;826;p33"/>
              <p:cNvSpPr/>
              <p:nvPr/>
            </p:nvSpPr>
            <p:spPr>
              <a:xfrm>
                <a:off x="2405732" y="963608"/>
                <a:ext cx="6024900" cy="26523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27" name="Google Shape;827;p33"/>
              <p:cNvSpPr/>
              <p:nvPr/>
            </p:nvSpPr>
            <p:spPr>
              <a:xfrm>
                <a:off x="2406075" y="637799"/>
                <a:ext cx="60249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grpSp>
        <p:grpSp>
          <p:nvGrpSpPr>
            <p:cNvPr id="828" name="Google Shape;828;p33"/>
            <p:cNvGrpSpPr/>
            <p:nvPr/>
          </p:nvGrpSpPr>
          <p:grpSpPr>
            <a:xfrm>
              <a:off x="3439778" y="1308429"/>
              <a:ext cx="784907" cy="155297"/>
              <a:chOff x="7189925" y="928775"/>
              <a:chExt cx="699000" cy="138300"/>
            </a:xfrm>
          </p:grpSpPr>
          <p:sp>
            <p:nvSpPr>
              <p:cNvPr id="829" name="Google Shape;829;p3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30" name="Google Shape;830;p3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31" name="Google Shape;831;p3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grpSp>
      </p:grpSp>
      <p:grpSp>
        <p:nvGrpSpPr>
          <p:cNvPr id="832" name="Google Shape;832;p33"/>
          <p:cNvGrpSpPr/>
          <p:nvPr/>
        </p:nvGrpSpPr>
        <p:grpSpPr>
          <a:xfrm>
            <a:off x="828150" y="1368451"/>
            <a:ext cx="3271708" cy="2995382"/>
            <a:chOff x="1083450" y="1217401"/>
            <a:chExt cx="3271708" cy="2995382"/>
          </a:xfrm>
        </p:grpSpPr>
        <p:grpSp>
          <p:nvGrpSpPr>
            <p:cNvPr id="833" name="Google Shape;833;p33"/>
            <p:cNvGrpSpPr/>
            <p:nvPr/>
          </p:nvGrpSpPr>
          <p:grpSpPr>
            <a:xfrm>
              <a:off x="1083450" y="1217401"/>
              <a:ext cx="3271708" cy="2995382"/>
              <a:chOff x="2405732" y="637799"/>
              <a:chExt cx="6025243" cy="2978109"/>
            </a:xfrm>
          </p:grpSpPr>
          <p:sp>
            <p:nvSpPr>
              <p:cNvPr id="834" name="Google Shape;834;p33"/>
              <p:cNvSpPr/>
              <p:nvPr/>
            </p:nvSpPr>
            <p:spPr>
              <a:xfrm>
                <a:off x="2405732" y="963608"/>
                <a:ext cx="6024900" cy="26523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35" name="Google Shape;835;p33"/>
              <p:cNvSpPr/>
              <p:nvPr/>
            </p:nvSpPr>
            <p:spPr>
              <a:xfrm>
                <a:off x="2406075" y="637799"/>
                <a:ext cx="60249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grpSp>
        <p:grpSp>
          <p:nvGrpSpPr>
            <p:cNvPr id="836" name="Google Shape;836;p33"/>
            <p:cNvGrpSpPr/>
            <p:nvPr/>
          </p:nvGrpSpPr>
          <p:grpSpPr>
            <a:xfrm>
              <a:off x="3439778" y="1308429"/>
              <a:ext cx="784907" cy="155297"/>
              <a:chOff x="7189925" y="928775"/>
              <a:chExt cx="699000" cy="138300"/>
            </a:xfrm>
          </p:grpSpPr>
          <p:sp>
            <p:nvSpPr>
              <p:cNvPr id="837" name="Google Shape;837;p3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38" name="Google Shape;838;p3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39" name="Google Shape;839;p3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grpSp>
      </p:grpSp>
      <p:grpSp>
        <p:nvGrpSpPr>
          <p:cNvPr id="840" name="Google Shape;840;p33"/>
          <p:cNvGrpSpPr/>
          <p:nvPr/>
        </p:nvGrpSpPr>
        <p:grpSpPr>
          <a:xfrm>
            <a:off x="4755250" y="1608726"/>
            <a:ext cx="3271708" cy="2995382"/>
            <a:chOff x="1083450" y="1217401"/>
            <a:chExt cx="3271708" cy="2995382"/>
          </a:xfrm>
        </p:grpSpPr>
        <p:grpSp>
          <p:nvGrpSpPr>
            <p:cNvPr id="841" name="Google Shape;841;p33"/>
            <p:cNvGrpSpPr/>
            <p:nvPr/>
          </p:nvGrpSpPr>
          <p:grpSpPr>
            <a:xfrm>
              <a:off x="1083450" y="1217401"/>
              <a:ext cx="3271708" cy="2995382"/>
              <a:chOff x="2405732" y="637799"/>
              <a:chExt cx="6025243" cy="2978109"/>
            </a:xfrm>
          </p:grpSpPr>
          <p:sp>
            <p:nvSpPr>
              <p:cNvPr id="842" name="Google Shape;842;p33"/>
              <p:cNvSpPr/>
              <p:nvPr/>
            </p:nvSpPr>
            <p:spPr>
              <a:xfrm>
                <a:off x="2405732" y="963608"/>
                <a:ext cx="6024900" cy="26523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43" name="Google Shape;843;p33"/>
              <p:cNvSpPr/>
              <p:nvPr/>
            </p:nvSpPr>
            <p:spPr>
              <a:xfrm>
                <a:off x="2406075" y="637799"/>
                <a:ext cx="6024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grpSp>
        <p:grpSp>
          <p:nvGrpSpPr>
            <p:cNvPr id="844" name="Google Shape;844;p33"/>
            <p:cNvGrpSpPr/>
            <p:nvPr/>
          </p:nvGrpSpPr>
          <p:grpSpPr>
            <a:xfrm>
              <a:off x="3439778" y="1308429"/>
              <a:ext cx="784907" cy="155297"/>
              <a:chOff x="7189925" y="928775"/>
              <a:chExt cx="699000" cy="138300"/>
            </a:xfrm>
          </p:grpSpPr>
          <p:sp>
            <p:nvSpPr>
              <p:cNvPr id="845" name="Google Shape;845;p3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46" name="Google Shape;846;p3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47" name="Google Shape;847;p3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grpSp>
      </p:grpSp>
      <p:grpSp>
        <p:nvGrpSpPr>
          <p:cNvPr id="848" name="Google Shape;848;p33"/>
          <p:cNvGrpSpPr/>
          <p:nvPr/>
        </p:nvGrpSpPr>
        <p:grpSpPr>
          <a:xfrm>
            <a:off x="1083450" y="1608726"/>
            <a:ext cx="3271708" cy="2995382"/>
            <a:chOff x="1083450" y="1217401"/>
            <a:chExt cx="3271708" cy="2995382"/>
          </a:xfrm>
        </p:grpSpPr>
        <p:grpSp>
          <p:nvGrpSpPr>
            <p:cNvPr id="849" name="Google Shape;849;p33"/>
            <p:cNvGrpSpPr/>
            <p:nvPr/>
          </p:nvGrpSpPr>
          <p:grpSpPr>
            <a:xfrm>
              <a:off x="1083450" y="1217401"/>
              <a:ext cx="3271708" cy="2995382"/>
              <a:chOff x="2405732" y="637799"/>
              <a:chExt cx="6025243" cy="2978109"/>
            </a:xfrm>
          </p:grpSpPr>
          <p:sp>
            <p:nvSpPr>
              <p:cNvPr id="850" name="Google Shape;850;p33"/>
              <p:cNvSpPr/>
              <p:nvPr/>
            </p:nvSpPr>
            <p:spPr>
              <a:xfrm>
                <a:off x="2405732" y="963608"/>
                <a:ext cx="6024900" cy="26523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51" name="Google Shape;851;p33"/>
              <p:cNvSpPr/>
              <p:nvPr/>
            </p:nvSpPr>
            <p:spPr>
              <a:xfrm>
                <a:off x="2406075" y="637799"/>
                <a:ext cx="6024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grpSp>
        <p:grpSp>
          <p:nvGrpSpPr>
            <p:cNvPr id="852" name="Google Shape;852;p33"/>
            <p:cNvGrpSpPr/>
            <p:nvPr/>
          </p:nvGrpSpPr>
          <p:grpSpPr>
            <a:xfrm>
              <a:off x="3439778" y="1308429"/>
              <a:ext cx="784907" cy="155297"/>
              <a:chOff x="7189925" y="928775"/>
              <a:chExt cx="699000" cy="138300"/>
            </a:xfrm>
          </p:grpSpPr>
          <p:sp>
            <p:nvSpPr>
              <p:cNvPr id="853" name="Google Shape;853;p3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54" name="Google Shape;854;p3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55" name="Google Shape;855;p3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grpSp>
      </p:grpSp>
      <p:grpSp>
        <p:nvGrpSpPr>
          <p:cNvPr id="856" name="Google Shape;856;p33"/>
          <p:cNvGrpSpPr/>
          <p:nvPr/>
        </p:nvGrpSpPr>
        <p:grpSpPr>
          <a:xfrm flipH="1">
            <a:off x="7481520" y="356992"/>
            <a:ext cx="1206193" cy="1177624"/>
            <a:chOff x="2180273" y="-464800"/>
            <a:chExt cx="1256975" cy="1227203"/>
          </a:xfrm>
        </p:grpSpPr>
        <p:sp>
          <p:nvSpPr>
            <p:cNvPr id="857" name="Google Shape;857;p33"/>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58" name="Google Shape;858;p33"/>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grpSp>
      <p:sp>
        <p:nvSpPr>
          <p:cNvPr id="859" name="Google Shape;859;p33"/>
          <p:cNvSpPr/>
          <p:nvPr/>
        </p:nvSpPr>
        <p:spPr>
          <a:xfrm>
            <a:off x="8255775" y="216941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861" name="Google Shape;861;p33"/>
          <p:cNvSpPr txBox="1"/>
          <p:nvPr/>
        </p:nvSpPr>
        <p:spPr>
          <a:xfrm>
            <a:off x="1361497" y="2943565"/>
            <a:ext cx="2715426" cy="101562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0" i="0" u="none" strike="noStrike" cap="none" dirty="0" err="1">
                <a:solidFill>
                  <a:srgbClr val="000000"/>
                </a:solidFill>
                <a:latin typeface="Arial" panose="020B0604020202020204" pitchFamily="34" charset="0"/>
                <a:cs typeface="Arial" panose="020B0604020202020204" pitchFamily="34" charset="0"/>
                <a:sym typeface="Arial"/>
              </a:rPr>
              <a:t>Ôn</a:t>
            </a:r>
            <a:r>
              <a:rPr lang="en-US" sz="2000" b="0" i="0" u="none" strike="noStrike" cap="none" dirty="0">
                <a:solidFill>
                  <a:srgbClr val="000000"/>
                </a:solidFill>
                <a:latin typeface="Arial" panose="020B0604020202020204" pitchFamily="34" charset="0"/>
                <a:cs typeface="Arial" panose="020B0604020202020204" pitchFamily="34" charset="0"/>
                <a:sym typeface="Arial"/>
              </a:rPr>
              <a:t> </a:t>
            </a:r>
            <a:r>
              <a:rPr lang="en-US" sz="2000" b="0" i="0" u="none" strike="noStrike" cap="none" dirty="0" err="1">
                <a:solidFill>
                  <a:srgbClr val="000000"/>
                </a:solidFill>
                <a:latin typeface="Arial" panose="020B0604020202020204" pitchFamily="34" charset="0"/>
                <a:cs typeface="Arial" panose="020B0604020202020204" pitchFamily="34" charset="0"/>
                <a:sym typeface="Arial"/>
              </a:rPr>
              <a:t>lại</a:t>
            </a:r>
            <a:r>
              <a:rPr lang="en-US" sz="2000" b="0" i="0" u="none" strike="noStrike" cap="none" dirty="0">
                <a:solidFill>
                  <a:srgbClr val="000000"/>
                </a:solidFill>
                <a:latin typeface="Arial" panose="020B0604020202020204" pitchFamily="34" charset="0"/>
                <a:cs typeface="Arial" panose="020B0604020202020204" pitchFamily="34" charset="0"/>
                <a:sym typeface="Arial"/>
              </a:rPr>
              <a:t> </a:t>
            </a:r>
            <a:r>
              <a:rPr lang="en-US" sz="2000" b="0" i="0" u="none" strike="noStrike" cap="none" dirty="0" err="1">
                <a:solidFill>
                  <a:srgbClr val="000000"/>
                </a:solidFill>
                <a:latin typeface="Arial" panose="020B0604020202020204" pitchFamily="34" charset="0"/>
                <a:cs typeface="Arial" panose="020B0604020202020204" pitchFamily="34" charset="0"/>
                <a:sym typeface="Arial"/>
              </a:rPr>
              <a:t>các</a:t>
            </a:r>
            <a:r>
              <a:rPr lang="en-US" sz="2000" b="0" i="0" u="none" strike="noStrike" cap="none" dirty="0">
                <a:solidFill>
                  <a:srgbClr val="000000"/>
                </a:solidFill>
                <a:latin typeface="Arial" panose="020B0604020202020204" pitchFamily="34" charset="0"/>
                <a:cs typeface="Arial" panose="020B0604020202020204" pitchFamily="34" charset="0"/>
                <a:sym typeface="Arial"/>
              </a:rPr>
              <a:t> </a:t>
            </a:r>
            <a:r>
              <a:rPr lang="en-US" sz="2000" b="0" i="0" u="none" strike="noStrike" cap="none" dirty="0" err="1">
                <a:solidFill>
                  <a:srgbClr val="000000"/>
                </a:solidFill>
                <a:latin typeface="Arial" panose="020B0604020202020204" pitchFamily="34" charset="0"/>
                <a:cs typeface="Arial" panose="020B0604020202020204" pitchFamily="34" charset="0"/>
                <a:sym typeface="Arial"/>
              </a:rPr>
              <a:t>kiến</a:t>
            </a:r>
            <a:r>
              <a:rPr lang="en-US" sz="2000" b="0" i="0" u="none" strike="noStrike" cap="none" dirty="0">
                <a:solidFill>
                  <a:srgbClr val="000000"/>
                </a:solidFill>
                <a:latin typeface="Arial" panose="020B0604020202020204" pitchFamily="34" charset="0"/>
                <a:cs typeface="Arial" panose="020B0604020202020204" pitchFamily="34" charset="0"/>
                <a:sym typeface="Arial"/>
              </a:rPr>
              <a:t> </a:t>
            </a:r>
            <a:r>
              <a:rPr lang="en-US" sz="2000" b="0" i="0" u="none" strike="noStrike" cap="none" dirty="0" err="1">
                <a:solidFill>
                  <a:srgbClr val="000000"/>
                </a:solidFill>
                <a:latin typeface="Arial" panose="020B0604020202020204" pitchFamily="34" charset="0"/>
                <a:cs typeface="Arial" panose="020B0604020202020204" pitchFamily="34" charset="0"/>
                <a:sym typeface="Arial"/>
              </a:rPr>
              <a:t>thức</a:t>
            </a:r>
            <a:r>
              <a:rPr lang="en-US" sz="2000" b="0" i="0" u="none" strike="noStrike" cap="none" dirty="0">
                <a:solidFill>
                  <a:srgbClr val="000000"/>
                </a:solidFill>
                <a:latin typeface="Arial" panose="020B0604020202020204" pitchFamily="34" charset="0"/>
                <a:cs typeface="Arial" panose="020B0604020202020204" pitchFamily="34" charset="0"/>
                <a:sym typeface="Arial"/>
              </a:rPr>
              <a:t> </a:t>
            </a:r>
            <a:r>
              <a:rPr lang="en-US" sz="2000" b="0" i="0" u="none" strike="noStrike" cap="none" dirty="0" err="1">
                <a:solidFill>
                  <a:srgbClr val="000000"/>
                </a:solidFill>
                <a:latin typeface="Arial" panose="020B0604020202020204" pitchFamily="34" charset="0"/>
                <a:cs typeface="Arial" panose="020B0604020202020204" pitchFamily="34" charset="0"/>
                <a:sym typeface="Arial"/>
              </a:rPr>
              <a:t>đã</a:t>
            </a:r>
            <a:r>
              <a:rPr lang="en-US" sz="2000" b="0" i="0" u="none" strike="noStrike" cap="none" dirty="0">
                <a:solidFill>
                  <a:srgbClr val="000000"/>
                </a:solidFill>
                <a:latin typeface="Arial" panose="020B0604020202020204" pitchFamily="34" charset="0"/>
                <a:cs typeface="Arial" panose="020B0604020202020204" pitchFamily="34" charset="0"/>
                <a:sym typeface="Arial"/>
              </a:rPr>
              <a:t> </a:t>
            </a:r>
            <a:r>
              <a:rPr lang="en-US" sz="2000" b="0" i="0" u="none" strike="noStrike" cap="none" dirty="0" err="1">
                <a:solidFill>
                  <a:srgbClr val="000000"/>
                </a:solidFill>
                <a:latin typeface="Arial" panose="020B0604020202020204" pitchFamily="34" charset="0"/>
                <a:cs typeface="Arial" panose="020B0604020202020204" pitchFamily="34" charset="0"/>
                <a:sym typeface="Arial"/>
              </a:rPr>
              <a:t>học</a:t>
            </a:r>
            <a:r>
              <a:rPr lang="en-US" sz="2000" b="0" i="0" u="none" strike="noStrike" cap="none" dirty="0">
                <a:solidFill>
                  <a:srgbClr val="000000"/>
                </a:solidFill>
                <a:latin typeface="Arial" panose="020B0604020202020204" pitchFamily="34" charset="0"/>
                <a:cs typeface="Arial" panose="020B0604020202020204" pitchFamily="34" charset="0"/>
                <a:sym typeface="Arial"/>
              </a:rPr>
              <a:t> ở </a:t>
            </a:r>
            <a:r>
              <a:rPr lang="en-US" sz="2000" b="0" i="0" u="none" strike="noStrike" cap="none" dirty="0" err="1">
                <a:solidFill>
                  <a:srgbClr val="000000"/>
                </a:solidFill>
                <a:latin typeface="Arial" panose="020B0604020202020204" pitchFamily="34" charset="0"/>
                <a:cs typeface="Arial" panose="020B0604020202020204" pitchFamily="34" charset="0"/>
                <a:sym typeface="Arial"/>
              </a:rPr>
              <a:t>Bài</a:t>
            </a:r>
            <a:r>
              <a:rPr lang="en-US" sz="2000" b="0" i="0" u="none" strike="noStrike" cap="none" dirty="0">
                <a:solidFill>
                  <a:srgbClr val="000000"/>
                </a:solidFill>
                <a:latin typeface="Arial" panose="020B0604020202020204" pitchFamily="34" charset="0"/>
                <a:cs typeface="Arial" panose="020B0604020202020204" pitchFamily="34" charset="0"/>
                <a:sym typeface="Arial"/>
              </a:rPr>
              <a:t> 3.</a:t>
            </a:r>
            <a:endParaRPr sz="2000" b="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862" name="Google Shape;862;p33"/>
          <p:cNvSpPr txBox="1"/>
          <p:nvPr/>
        </p:nvSpPr>
        <p:spPr>
          <a:xfrm>
            <a:off x="4885535" y="2643699"/>
            <a:ext cx="3010950" cy="1938952"/>
          </a:xfrm>
          <a:prstGeom prst="rect">
            <a:avLst/>
          </a:prstGeom>
          <a:noFill/>
          <a:ln>
            <a:noFill/>
          </a:ln>
        </p:spPr>
        <p:txBody>
          <a:bodyPr spcFirstLastPara="1" wrap="square" lIns="91425" tIns="45700" rIns="91425" bIns="45700" anchor="t" anchorCtr="0">
            <a:spAutoFit/>
          </a:bodyPr>
          <a:lstStyle/>
          <a:p>
            <a:pPr algn="just">
              <a:lnSpc>
                <a:spcPct val="150000"/>
              </a:lnSpc>
            </a:pPr>
            <a:r>
              <a:rPr lang="en-US" sz="2000" b="0" i="0" u="none" strike="noStrike" cap="none" dirty="0" err="1">
                <a:solidFill>
                  <a:srgbClr val="000000"/>
                </a:solidFill>
                <a:latin typeface="Arial" panose="020B0604020202020204" pitchFamily="34" charset="0"/>
                <a:cs typeface="Arial" panose="020B0604020202020204" pitchFamily="34" charset="0"/>
                <a:sym typeface="Arial"/>
              </a:rPr>
              <a:t>Đọc</a:t>
            </a:r>
            <a:r>
              <a:rPr lang="en-US" sz="2000" b="0" i="0" u="none" strike="noStrike" cap="none" dirty="0">
                <a:solidFill>
                  <a:srgbClr val="000000"/>
                </a:solidFill>
                <a:latin typeface="Arial" panose="020B0604020202020204" pitchFamily="34" charset="0"/>
                <a:cs typeface="Arial" panose="020B0604020202020204" pitchFamily="34" charset="0"/>
                <a:sym typeface="Arial"/>
              </a:rPr>
              <a:t> </a:t>
            </a:r>
            <a:r>
              <a:rPr lang="en-US" sz="2000" b="0" i="0" u="none" strike="noStrike" cap="none" dirty="0" err="1">
                <a:solidFill>
                  <a:srgbClr val="000000"/>
                </a:solidFill>
                <a:latin typeface="Arial" panose="020B0604020202020204" pitchFamily="34" charset="0"/>
                <a:cs typeface="Arial" panose="020B0604020202020204" pitchFamily="34" charset="0"/>
                <a:sym typeface="Arial"/>
              </a:rPr>
              <a:t>và</a:t>
            </a:r>
            <a:r>
              <a:rPr lang="en-US" sz="2000" b="0" i="0" u="none" strike="noStrike" cap="none" dirty="0">
                <a:solidFill>
                  <a:srgbClr val="000000"/>
                </a:solidFill>
                <a:latin typeface="Arial" panose="020B0604020202020204" pitchFamily="34" charset="0"/>
                <a:cs typeface="Arial" panose="020B0604020202020204" pitchFamily="34" charset="0"/>
                <a:sym typeface="Arial"/>
              </a:rPr>
              <a:t> </a:t>
            </a:r>
            <a:r>
              <a:rPr lang="en-US" sz="2000" b="0" i="0" u="none" strike="noStrike" cap="none" dirty="0" err="1">
                <a:solidFill>
                  <a:srgbClr val="000000"/>
                </a:solidFill>
                <a:latin typeface="Arial" panose="020B0604020202020204" pitchFamily="34" charset="0"/>
                <a:cs typeface="Arial" panose="020B0604020202020204" pitchFamily="34" charset="0"/>
                <a:sym typeface="Arial"/>
              </a:rPr>
              <a:t>chuẩn</a:t>
            </a:r>
            <a:r>
              <a:rPr lang="en-US" sz="2000" b="0" i="0" u="none" strike="noStrike" cap="none" dirty="0">
                <a:solidFill>
                  <a:srgbClr val="000000"/>
                </a:solidFill>
                <a:latin typeface="Arial" panose="020B0604020202020204" pitchFamily="34" charset="0"/>
                <a:cs typeface="Arial" panose="020B0604020202020204" pitchFamily="34" charset="0"/>
                <a:sym typeface="Arial"/>
              </a:rPr>
              <a:t> </a:t>
            </a:r>
            <a:r>
              <a:rPr lang="en-US" sz="2000" b="0" i="0" u="none" strike="noStrike" cap="none" dirty="0" err="1">
                <a:solidFill>
                  <a:srgbClr val="000000"/>
                </a:solidFill>
                <a:latin typeface="Arial" panose="020B0604020202020204" pitchFamily="34" charset="0"/>
                <a:cs typeface="Arial" panose="020B0604020202020204" pitchFamily="34" charset="0"/>
                <a:sym typeface="Arial"/>
              </a:rPr>
              <a:t>bị</a:t>
            </a:r>
            <a:r>
              <a:rPr lang="en-US" sz="2000" b="0" i="0" u="none" strike="noStrike" cap="none" dirty="0">
                <a:solidFill>
                  <a:srgbClr val="000000"/>
                </a:solidFill>
                <a:latin typeface="Arial" panose="020B0604020202020204" pitchFamily="34" charset="0"/>
                <a:cs typeface="Arial" panose="020B0604020202020204" pitchFamily="34" charset="0"/>
                <a:sym typeface="Arial"/>
              </a:rPr>
              <a:t> </a:t>
            </a:r>
            <a:r>
              <a:rPr lang="en-US" sz="2000" b="0" i="0" u="none" strike="noStrike" cap="none" dirty="0" err="1">
                <a:solidFill>
                  <a:srgbClr val="000000"/>
                </a:solidFill>
                <a:latin typeface="Arial" panose="020B0604020202020204" pitchFamily="34" charset="0"/>
                <a:cs typeface="Arial" panose="020B0604020202020204" pitchFamily="34" charset="0"/>
                <a:sym typeface="Arial"/>
              </a:rPr>
              <a:t>trước</a:t>
            </a:r>
            <a:r>
              <a:rPr lang="en-US" sz="2000" b="0" i="0" u="none" strike="noStrike" cap="none" dirty="0">
                <a:solidFill>
                  <a:srgbClr val="000000"/>
                </a:solidFill>
                <a:latin typeface="Arial" panose="020B0604020202020204" pitchFamily="34" charset="0"/>
                <a:cs typeface="Arial" panose="020B0604020202020204" pitchFamily="34" charset="0"/>
                <a:sym typeface="Arial"/>
              </a:rPr>
              <a:t> </a:t>
            </a:r>
            <a:r>
              <a:rPr lang="vi-VN" sz="2000" b="1" i="1" dirty="0"/>
              <a:t>Bài 4: Tổ chức, lưu trữ và tìm tệp, thư mục trong máy tính.</a:t>
            </a:r>
            <a:endParaRPr lang="vi-VN" sz="2000" dirty="0"/>
          </a:p>
        </p:txBody>
      </p:sp>
      <p:sp>
        <p:nvSpPr>
          <p:cNvPr id="863" name="Google Shape;863;p33"/>
          <p:cNvSpPr/>
          <p:nvPr/>
        </p:nvSpPr>
        <p:spPr>
          <a:xfrm>
            <a:off x="2253942" y="2081443"/>
            <a:ext cx="930536" cy="567973"/>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500" b="1" i="0" u="none" strike="noStrike" cap="none" dirty="0">
                <a:solidFill>
                  <a:srgbClr val="000000"/>
                </a:solidFill>
                <a:latin typeface="Arial" panose="020B0604020202020204" pitchFamily="34" charset="0"/>
                <a:cs typeface="Arial" panose="020B0604020202020204" pitchFamily="34" charset="0"/>
                <a:sym typeface="Arial"/>
              </a:rPr>
              <a:t>01</a:t>
            </a:r>
            <a:endParaRPr sz="2500" b="1"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864" name="Google Shape;864;p33"/>
          <p:cNvSpPr/>
          <p:nvPr/>
        </p:nvSpPr>
        <p:spPr>
          <a:xfrm>
            <a:off x="5925742" y="2079043"/>
            <a:ext cx="930536" cy="567973"/>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500" b="1" i="0" u="none" strike="noStrike" cap="none">
                <a:solidFill>
                  <a:srgbClr val="000000"/>
                </a:solidFill>
                <a:latin typeface="Arial" panose="020B0604020202020204" pitchFamily="34" charset="0"/>
                <a:cs typeface="Arial" panose="020B0604020202020204" pitchFamily="34" charset="0"/>
                <a:sym typeface="Arial"/>
              </a:rPr>
              <a:t>02</a:t>
            </a:r>
            <a:endParaRPr sz="2500" b="1"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2" name="Title 1">
            <a:extLst>
              <a:ext uri="{FF2B5EF4-FFF2-40B4-BE49-F238E27FC236}">
                <a16:creationId xmlns:a16="http://schemas.microsoft.com/office/drawing/2014/main" id="{652FB858-E09A-CEF3-1521-0F140B7EBAC5}"/>
              </a:ext>
            </a:extLst>
          </p:cNvPr>
          <p:cNvSpPr>
            <a:spLocks noGrp="1"/>
          </p:cNvSpPr>
          <p:nvPr>
            <p:ph type="title"/>
          </p:nvPr>
        </p:nvSpPr>
        <p:spPr/>
        <p:txBody>
          <a:bodyPr anchor="ctr"/>
          <a:lstStyle/>
          <a:p>
            <a:r>
              <a:rPr lang="vi-VN" b="1" dirty="0">
                <a:solidFill>
                  <a:schemeClr val="accent6">
                    <a:lumMod val="50000"/>
                  </a:schemeClr>
                </a:solidFill>
                <a:latin typeface="Arial" panose="020B0604020202020204" pitchFamily="34" charset="0"/>
                <a:cs typeface="Arial" panose="020B0604020202020204" pitchFamily="34" charset="0"/>
              </a:rPr>
              <a:t>HƯỚNG DẪN VỀ NHÀ</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500"/>
                                        <p:tgtEl>
                                          <p:spTgt spid="863"/>
                                        </p:tgtEl>
                                      </p:cBhvr>
                                    </p:animEffect>
                                  </p:childTnLst>
                                </p:cTn>
                              </p:par>
                              <p:par>
                                <p:cTn id="8" presetID="10" presetClass="entr" presetSubtype="0" fill="hold" nodeType="withEffect">
                                  <p:stCondLst>
                                    <p:cond delay="0"/>
                                  </p:stCondLst>
                                  <p:childTnLst>
                                    <p:set>
                                      <p:cBhvr>
                                        <p:cTn id="9" dur="1" fill="hold">
                                          <p:stCondLst>
                                            <p:cond delay="0"/>
                                          </p:stCondLst>
                                        </p:cTn>
                                        <p:tgtEl>
                                          <p:spTgt spid="861"/>
                                        </p:tgtEl>
                                        <p:attrNameLst>
                                          <p:attrName>style.visibility</p:attrName>
                                        </p:attrNameLst>
                                      </p:cBhvr>
                                      <p:to>
                                        <p:strVal val="visible"/>
                                      </p:to>
                                    </p:set>
                                    <p:animEffect transition="in" filter="fade">
                                      <p:cBhvr>
                                        <p:cTn id="10" dur="500"/>
                                        <p:tgtEl>
                                          <p:spTgt spid="8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64"/>
                                        </p:tgtEl>
                                        <p:attrNameLst>
                                          <p:attrName>style.visibility</p:attrName>
                                        </p:attrNameLst>
                                      </p:cBhvr>
                                      <p:to>
                                        <p:strVal val="visible"/>
                                      </p:to>
                                    </p:set>
                                    <p:animEffect transition="in" filter="fade">
                                      <p:cBhvr>
                                        <p:cTn id="15" dur="500"/>
                                        <p:tgtEl>
                                          <p:spTgt spid="864"/>
                                        </p:tgtEl>
                                      </p:cBhvr>
                                    </p:animEffect>
                                  </p:childTnLst>
                                </p:cTn>
                              </p:par>
                              <p:par>
                                <p:cTn id="16" presetID="10" presetClass="entr" presetSubtype="0" fill="hold" nodeType="withEffect">
                                  <p:stCondLst>
                                    <p:cond delay="0"/>
                                  </p:stCondLst>
                                  <p:childTnLst>
                                    <p:set>
                                      <p:cBhvr>
                                        <p:cTn id="17" dur="1" fill="hold">
                                          <p:stCondLst>
                                            <p:cond delay="0"/>
                                          </p:stCondLst>
                                        </p:cTn>
                                        <p:tgtEl>
                                          <p:spTgt spid="862"/>
                                        </p:tgtEl>
                                        <p:attrNameLst>
                                          <p:attrName>style.visibility</p:attrName>
                                        </p:attrNameLst>
                                      </p:cBhvr>
                                      <p:to>
                                        <p:strVal val="visible"/>
                                      </p:to>
                                    </p:set>
                                    <p:animEffect transition="in" filter="fade">
                                      <p:cBhvr>
                                        <p:cTn id="18" dur="5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1"/>
          <p:cNvGrpSpPr/>
          <p:nvPr/>
        </p:nvGrpSpPr>
        <p:grpSpPr>
          <a:xfrm>
            <a:off x="1341786" y="765906"/>
            <a:ext cx="6460427" cy="3387296"/>
            <a:chOff x="2746075" y="637800"/>
            <a:chExt cx="5685032" cy="3426600"/>
          </a:xfrm>
        </p:grpSpPr>
        <p:grpSp>
          <p:nvGrpSpPr>
            <p:cNvPr id="208" name="Google Shape;208;p1"/>
            <p:cNvGrpSpPr/>
            <p:nvPr/>
          </p:nvGrpSpPr>
          <p:grpSpPr>
            <a:xfrm>
              <a:off x="2746075" y="637800"/>
              <a:ext cx="5685032" cy="3426600"/>
              <a:chOff x="2746075" y="637800"/>
              <a:chExt cx="5685032" cy="3426600"/>
            </a:xfrm>
          </p:grpSpPr>
          <p:sp>
            <p:nvSpPr>
              <p:cNvPr id="209" name="Google Shape;209;p1"/>
              <p:cNvSpPr/>
              <p:nvPr/>
            </p:nvSpPr>
            <p:spPr>
              <a:xfrm>
                <a:off x="2746075" y="963600"/>
                <a:ext cx="5684700" cy="3100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
              <p:cNvSpPr/>
              <p:nvPr/>
            </p:nvSpPr>
            <p:spPr>
              <a:xfrm>
                <a:off x="2746407" y="637800"/>
                <a:ext cx="56847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 name="Google Shape;211;p1"/>
            <p:cNvGrpSpPr/>
            <p:nvPr/>
          </p:nvGrpSpPr>
          <p:grpSpPr>
            <a:xfrm>
              <a:off x="7478003" y="729844"/>
              <a:ext cx="784907" cy="155297"/>
              <a:chOff x="7189925" y="928775"/>
              <a:chExt cx="699000" cy="138300"/>
            </a:xfrm>
          </p:grpSpPr>
          <p:sp>
            <p:nvSpPr>
              <p:cNvPr id="212" name="Google Shape;212;p1"/>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15" name="Google Shape;215;p1"/>
          <p:cNvGrpSpPr/>
          <p:nvPr/>
        </p:nvGrpSpPr>
        <p:grpSpPr>
          <a:xfrm flipH="1">
            <a:off x="6454132" y="3474008"/>
            <a:ext cx="1206193" cy="1177624"/>
            <a:chOff x="2180273" y="-464800"/>
            <a:chExt cx="1256975" cy="1227203"/>
          </a:xfrm>
        </p:grpSpPr>
        <p:sp>
          <p:nvSpPr>
            <p:cNvPr id="216" name="Google Shape;216;p1"/>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8" name="Google Shape;218;p1"/>
          <p:cNvGrpSpPr/>
          <p:nvPr/>
        </p:nvGrpSpPr>
        <p:grpSpPr>
          <a:xfrm flipH="1">
            <a:off x="617664" y="1092881"/>
            <a:ext cx="1206193" cy="1177624"/>
            <a:chOff x="2180273" y="-464800"/>
            <a:chExt cx="1256975" cy="1227203"/>
          </a:xfrm>
        </p:grpSpPr>
        <p:sp>
          <p:nvSpPr>
            <p:cNvPr id="219" name="Google Shape;219;p1"/>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1" name="Google Shape;221;p1"/>
          <p:cNvSpPr/>
          <p:nvPr/>
        </p:nvSpPr>
        <p:spPr>
          <a:xfrm>
            <a:off x="6677107" y="44404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
          <p:cNvSpPr/>
          <p:nvPr/>
        </p:nvSpPr>
        <p:spPr>
          <a:xfrm>
            <a:off x="1677607" y="2796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
          <p:cNvSpPr/>
          <p:nvPr/>
        </p:nvSpPr>
        <p:spPr>
          <a:xfrm rot="1917594">
            <a:off x="1971805" y="3799126"/>
            <a:ext cx="520851" cy="708153"/>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392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itle 2">
            <a:extLst>
              <a:ext uri="{FF2B5EF4-FFF2-40B4-BE49-F238E27FC236}">
                <a16:creationId xmlns:a16="http://schemas.microsoft.com/office/drawing/2014/main" id="{497A949D-FDEE-F291-310C-56082588F72F}"/>
              </a:ext>
            </a:extLst>
          </p:cNvPr>
          <p:cNvSpPr>
            <a:spLocks noGrp="1"/>
          </p:cNvSpPr>
          <p:nvPr>
            <p:ph type="title"/>
          </p:nvPr>
        </p:nvSpPr>
        <p:spPr>
          <a:xfrm>
            <a:off x="1483296" y="1648280"/>
            <a:ext cx="6177030" cy="1723800"/>
          </a:xfrm>
        </p:spPr>
        <p:txBody>
          <a:bodyPr anchor="ctr"/>
          <a:lstStyle/>
          <a:p>
            <a:pPr marL="0" marR="0" lvl="0" indent="0" algn="ctr" rtl="0">
              <a:lnSpc>
                <a:spcPct val="150000"/>
              </a:lnSpc>
              <a:spcBef>
                <a:spcPts val="0"/>
              </a:spcBef>
              <a:spcAft>
                <a:spcPts val="0"/>
              </a:spcAft>
              <a:buNone/>
            </a:pPr>
            <a:r>
              <a:rPr lang="vi-VN" sz="4000" b="1" i="0" u="none" strike="noStrike" cap="none" dirty="0">
                <a:solidFill>
                  <a:schemeClr val="accent6">
                    <a:lumMod val="50000"/>
                  </a:schemeClr>
                </a:solidFill>
                <a:latin typeface="Arial"/>
                <a:ea typeface="Arial"/>
                <a:cs typeface="Arial"/>
                <a:sym typeface="Arial"/>
              </a:rPr>
              <a:t>CẢM ƠN CẢ LỚP </a:t>
            </a:r>
            <a:br>
              <a:rPr lang="vi-VN" sz="4000" b="1" i="0" u="none" strike="noStrike" cap="none" dirty="0">
                <a:solidFill>
                  <a:schemeClr val="accent6">
                    <a:lumMod val="50000"/>
                  </a:schemeClr>
                </a:solidFill>
                <a:latin typeface="Arial"/>
                <a:ea typeface="Arial"/>
                <a:cs typeface="Arial"/>
                <a:sym typeface="Arial"/>
              </a:rPr>
            </a:br>
            <a:r>
              <a:rPr lang="vi-VN" sz="4000" b="1" i="0" u="none" strike="noStrike" cap="none" dirty="0">
                <a:solidFill>
                  <a:schemeClr val="accent6">
                    <a:lumMod val="50000"/>
                  </a:schemeClr>
                </a:solidFill>
                <a:latin typeface="Arial"/>
                <a:ea typeface="Arial"/>
                <a:cs typeface="Arial"/>
                <a:sym typeface="Arial"/>
              </a:rPr>
              <a:t>ĐÃ CHÚ Ý LẮNG NGHE!</a:t>
            </a:r>
          </a:p>
        </p:txBody>
      </p:sp>
    </p:spTree>
    <p:extLst>
      <p:ext uri="{BB962C8B-B14F-4D97-AF65-F5344CB8AC3E}">
        <p14:creationId xmlns:p14="http://schemas.microsoft.com/office/powerpoint/2010/main" val="34423726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pSp>
        <p:nvGrpSpPr>
          <p:cNvPr id="369" name="Google Shape;369;p5"/>
          <p:cNvGrpSpPr/>
          <p:nvPr/>
        </p:nvGrpSpPr>
        <p:grpSpPr>
          <a:xfrm>
            <a:off x="1013152" y="1869364"/>
            <a:ext cx="829600" cy="829600"/>
            <a:chOff x="811900" y="1708600"/>
            <a:chExt cx="968100" cy="968100"/>
          </a:xfrm>
        </p:grpSpPr>
        <p:sp>
          <p:nvSpPr>
            <p:cNvPr id="370" name="Google Shape;370;p5"/>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921"/>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800" b="1"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371" name="Google Shape;371;p5"/>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vi-VN" sz="2800" b="1" i="0" u="none" strike="noStrike" cap="none" dirty="0">
                  <a:solidFill>
                    <a:srgbClr val="000000"/>
                  </a:solidFill>
                  <a:latin typeface="Arial" panose="020B0604020202020204" pitchFamily="34" charset="0"/>
                  <a:cs typeface="Arial" panose="020B0604020202020204" pitchFamily="34" charset="0"/>
                  <a:sym typeface="Arial"/>
                </a:rPr>
                <a:t>01</a:t>
              </a:r>
              <a:endParaRPr sz="2800" b="1" i="0" u="none" strike="noStrike" cap="none" dirty="0">
                <a:solidFill>
                  <a:srgbClr val="000000"/>
                </a:solidFill>
                <a:latin typeface="Arial" panose="020B0604020202020204" pitchFamily="34" charset="0"/>
                <a:cs typeface="Arial" panose="020B0604020202020204" pitchFamily="34" charset="0"/>
                <a:sym typeface="Arial"/>
              </a:endParaRPr>
            </a:p>
          </p:txBody>
        </p:sp>
      </p:grpSp>
      <p:sp>
        <p:nvSpPr>
          <p:cNvPr id="4" name="Title 3">
            <a:extLst>
              <a:ext uri="{FF2B5EF4-FFF2-40B4-BE49-F238E27FC236}">
                <a16:creationId xmlns:a16="http://schemas.microsoft.com/office/drawing/2014/main" id="{81EBA7D8-5CE2-FB39-4F7A-549DEFB8DE64}"/>
              </a:ext>
            </a:extLst>
          </p:cNvPr>
          <p:cNvSpPr>
            <a:spLocks noGrp="1"/>
          </p:cNvSpPr>
          <p:nvPr>
            <p:ph type="title"/>
          </p:nvPr>
        </p:nvSpPr>
        <p:spPr>
          <a:xfrm>
            <a:off x="713250" y="687008"/>
            <a:ext cx="7717500" cy="572700"/>
          </a:xfrm>
        </p:spPr>
        <p:txBody>
          <a:bodyPr anchor="ctr"/>
          <a:lstStyle/>
          <a:p>
            <a:r>
              <a:rPr lang="vi-VN" b="1" dirty="0">
                <a:solidFill>
                  <a:schemeClr val="accent6">
                    <a:lumMod val="50000"/>
                  </a:schemeClr>
                </a:solidFill>
                <a:latin typeface="Arial" panose="020B0604020202020204" pitchFamily="34" charset="0"/>
                <a:cs typeface="Arial" panose="020B0604020202020204" pitchFamily="34" charset="0"/>
              </a:rPr>
              <a:t>NỘI DUNG BÀI HỌC</a:t>
            </a:r>
          </a:p>
        </p:txBody>
      </p:sp>
      <p:grpSp>
        <p:nvGrpSpPr>
          <p:cNvPr id="373" name="Google Shape;373;p5"/>
          <p:cNvGrpSpPr/>
          <p:nvPr/>
        </p:nvGrpSpPr>
        <p:grpSpPr>
          <a:xfrm flipH="1">
            <a:off x="6089170" y="-408"/>
            <a:ext cx="1206193" cy="1177624"/>
            <a:chOff x="2180273" y="-464800"/>
            <a:chExt cx="1256975" cy="1227203"/>
          </a:xfrm>
        </p:grpSpPr>
        <p:sp>
          <p:nvSpPr>
            <p:cNvPr id="374" name="Google Shape;374;p5"/>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375" name="Google Shape;375;p5"/>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grpSp>
      <p:sp>
        <p:nvSpPr>
          <p:cNvPr id="378" name="Google Shape;378;p5"/>
          <p:cNvSpPr txBox="1"/>
          <p:nvPr/>
        </p:nvSpPr>
        <p:spPr>
          <a:xfrm>
            <a:off x="1929753" y="1683998"/>
            <a:ext cx="4093676" cy="1200288"/>
          </a:xfrm>
          <a:prstGeom prst="rect">
            <a:avLst/>
          </a:prstGeom>
          <a:noFill/>
          <a:ln>
            <a:noFill/>
          </a:ln>
        </p:spPr>
        <p:txBody>
          <a:bodyPr spcFirstLastPara="1" wrap="square" lIns="91425" tIns="45700" rIns="91425" bIns="45700" anchor="t" anchorCtr="0">
            <a:spAutoFit/>
          </a:bodyPr>
          <a:lstStyle/>
          <a:p>
            <a:pPr>
              <a:lnSpc>
                <a:spcPct val="150000"/>
              </a:lnSpc>
            </a:pPr>
            <a:r>
              <a:rPr lang="vi-VN" sz="2400" dirty="0"/>
              <a:t>Thu thập, tìm thông tin trong giải quyết vấn đề</a:t>
            </a:r>
          </a:p>
        </p:txBody>
      </p:sp>
      <p:grpSp>
        <p:nvGrpSpPr>
          <p:cNvPr id="379" name="Google Shape;379;p5"/>
          <p:cNvGrpSpPr/>
          <p:nvPr/>
        </p:nvGrpSpPr>
        <p:grpSpPr>
          <a:xfrm>
            <a:off x="1876752" y="3515650"/>
            <a:ext cx="829600" cy="829600"/>
            <a:chOff x="811900" y="1708600"/>
            <a:chExt cx="968100" cy="968100"/>
          </a:xfrm>
        </p:grpSpPr>
        <p:sp>
          <p:nvSpPr>
            <p:cNvPr id="380" name="Google Shape;380;p5"/>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921"/>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800" b="1"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381" name="Google Shape;381;p5"/>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vi-VN" sz="2800" b="1" i="0" u="none" strike="noStrike" cap="none" dirty="0">
                  <a:solidFill>
                    <a:srgbClr val="000000"/>
                  </a:solidFill>
                  <a:latin typeface="Arial" panose="020B0604020202020204" pitchFamily="34" charset="0"/>
                  <a:cs typeface="Arial" panose="020B0604020202020204" pitchFamily="34" charset="0"/>
                  <a:sym typeface="Arial"/>
                </a:rPr>
                <a:t>02</a:t>
              </a:r>
              <a:endParaRPr sz="2800" b="1" i="0" u="none" strike="noStrike" cap="none" dirty="0">
                <a:solidFill>
                  <a:srgbClr val="000000"/>
                </a:solidFill>
                <a:latin typeface="Arial" panose="020B0604020202020204" pitchFamily="34" charset="0"/>
                <a:cs typeface="Arial" panose="020B0604020202020204" pitchFamily="34" charset="0"/>
                <a:sym typeface="Arial"/>
              </a:endParaRPr>
            </a:p>
          </p:txBody>
        </p:sp>
      </p:grpSp>
      <p:sp>
        <p:nvSpPr>
          <p:cNvPr id="383" name="Google Shape;383;p5"/>
          <p:cNvSpPr txBox="1"/>
          <p:nvPr/>
        </p:nvSpPr>
        <p:spPr>
          <a:xfrm>
            <a:off x="2793352" y="3330284"/>
            <a:ext cx="3426019" cy="1200288"/>
          </a:xfrm>
          <a:prstGeom prst="rect">
            <a:avLst/>
          </a:prstGeom>
          <a:noFill/>
          <a:ln>
            <a:noFill/>
          </a:ln>
        </p:spPr>
        <p:txBody>
          <a:bodyPr spcFirstLastPara="1" wrap="square" lIns="91425" tIns="45700" rIns="91425" bIns="45700" anchor="t" anchorCtr="0">
            <a:spAutoFit/>
          </a:bodyPr>
          <a:lstStyle/>
          <a:p>
            <a:pPr>
              <a:lnSpc>
                <a:spcPct val="150000"/>
              </a:lnSpc>
            </a:pPr>
            <a:r>
              <a:rPr lang="vi-VN" sz="2400" dirty="0"/>
              <a:t>Tìm, lựa chọn thông tin phù hợp</a:t>
            </a:r>
          </a:p>
        </p:txBody>
      </p:sp>
      <p:sp>
        <p:nvSpPr>
          <p:cNvPr id="18" name="Freeform 41">
            <a:extLst>
              <a:ext uri="{FF2B5EF4-FFF2-40B4-BE49-F238E27FC236}">
                <a16:creationId xmlns:a16="http://schemas.microsoft.com/office/drawing/2014/main" id="{F68CEE4D-F1ED-109E-C4B5-EA7C271F9A2E}"/>
              </a:ext>
            </a:extLst>
          </p:cNvPr>
          <p:cNvSpPr/>
          <p:nvPr/>
        </p:nvSpPr>
        <p:spPr>
          <a:xfrm>
            <a:off x="6487326" y="2133601"/>
            <a:ext cx="2118770" cy="2762524"/>
          </a:xfrm>
          <a:custGeom>
            <a:avLst/>
            <a:gdLst/>
            <a:ahLst/>
            <a:cxnLst/>
            <a:rect l="l" t="t" r="r" b="b"/>
            <a:pathLst>
              <a:path w="727542" h="1005239">
                <a:moveTo>
                  <a:pt x="0" y="0"/>
                </a:moveTo>
                <a:lnTo>
                  <a:pt x="727542" y="0"/>
                </a:lnTo>
                <a:lnTo>
                  <a:pt x="727542" y="1005239"/>
                </a:lnTo>
                <a:lnTo>
                  <a:pt x="0" y="1005239"/>
                </a:lnTo>
                <a:lnTo>
                  <a:pt x="0" y="0"/>
                </a:lnTo>
                <a:close/>
              </a:path>
            </a:pathLst>
          </a:custGeom>
          <a:blipFill>
            <a:blip r:embed="rId3"/>
            <a:stretch>
              <a:fillRect/>
            </a:stretch>
          </a:blipFill>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 calcmode="lin" valueType="num">
                                      <p:cBhvr additive="base">
                                        <p:cTn id="7" dur="500"/>
                                        <p:tgtEl>
                                          <p:spTgt spid="36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78"/>
                                        </p:tgtEl>
                                        <p:attrNameLst>
                                          <p:attrName>style.visibility</p:attrName>
                                        </p:attrNameLst>
                                      </p:cBhvr>
                                      <p:to>
                                        <p:strVal val="visible"/>
                                      </p:to>
                                    </p:set>
                                    <p:anim calcmode="lin" valueType="num">
                                      <p:cBhvr additive="base">
                                        <p:cTn id="10" dur="500"/>
                                        <p:tgtEl>
                                          <p:spTgt spid="378"/>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79"/>
                                        </p:tgtEl>
                                        <p:attrNameLst>
                                          <p:attrName>style.visibility</p:attrName>
                                        </p:attrNameLst>
                                      </p:cBhvr>
                                      <p:to>
                                        <p:strVal val="visible"/>
                                      </p:to>
                                    </p:set>
                                    <p:anim calcmode="lin" valueType="num">
                                      <p:cBhvr additive="base">
                                        <p:cTn id="15" dur="500"/>
                                        <p:tgtEl>
                                          <p:spTgt spid="379"/>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83"/>
                                        </p:tgtEl>
                                        <p:attrNameLst>
                                          <p:attrName>style.visibility</p:attrName>
                                        </p:attrNameLst>
                                      </p:cBhvr>
                                      <p:to>
                                        <p:strVal val="visible"/>
                                      </p:to>
                                    </p:set>
                                    <p:anim calcmode="lin" valueType="num">
                                      <p:cBhvr additive="base">
                                        <p:cTn id="18" dur="500"/>
                                        <p:tgtEl>
                                          <p:spTgt spid="3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grpSp>
        <p:nvGrpSpPr>
          <p:cNvPr id="393" name="Google Shape;393;p6"/>
          <p:cNvGrpSpPr/>
          <p:nvPr/>
        </p:nvGrpSpPr>
        <p:grpSpPr>
          <a:xfrm>
            <a:off x="1618688" y="1009005"/>
            <a:ext cx="7135868" cy="3125489"/>
            <a:chOff x="1944678" y="839576"/>
            <a:chExt cx="6486225" cy="3464478"/>
          </a:xfrm>
        </p:grpSpPr>
        <p:grpSp>
          <p:nvGrpSpPr>
            <p:cNvPr id="394" name="Google Shape;394;p6"/>
            <p:cNvGrpSpPr/>
            <p:nvPr/>
          </p:nvGrpSpPr>
          <p:grpSpPr>
            <a:xfrm>
              <a:off x="1944678" y="839576"/>
              <a:ext cx="6486225" cy="3464478"/>
              <a:chOff x="716650" y="637800"/>
              <a:chExt cx="7714350" cy="3867900"/>
            </a:xfrm>
          </p:grpSpPr>
          <p:sp>
            <p:nvSpPr>
              <p:cNvPr id="395" name="Google Shape;395;p6"/>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7" name="Google Shape;397;p6"/>
            <p:cNvGrpSpPr/>
            <p:nvPr/>
          </p:nvGrpSpPr>
          <p:grpSpPr>
            <a:xfrm>
              <a:off x="7636525" y="920633"/>
              <a:ext cx="699000" cy="138300"/>
              <a:chOff x="7189925" y="928775"/>
              <a:chExt cx="699000" cy="138300"/>
            </a:xfrm>
          </p:grpSpPr>
          <p:sp>
            <p:nvSpPr>
              <p:cNvPr id="398" name="Google Shape;398;p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01" name="Google Shape;401;p6"/>
          <p:cNvGrpSpPr/>
          <p:nvPr/>
        </p:nvGrpSpPr>
        <p:grpSpPr>
          <a:xfrm>
            <a:off x="436160" y="414715"/>
            <a:ext cx="1417663" cy="1407212"/>
            <a:chOff x="716597" y="637800"/>
            <a:chExt cx="7714403" cy="1734906"/>
          </a:xfrm>
        </p:grpSpPr>
        <p:sp>
          <p:nvSpPr>
            <p:cNvPr id="402" name="Google Shape;402;p6"/>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4" name="Google Shape;404;p6"/>
          <p:cNvSpPr txBox="1">
            <a:spLocks noGrp="1"/>
          </p:cNvSpPr>
          <p:nvPr>
            <p:ph type="ctrTitle"/>
          </p:nvPr>
        </p:nvSpPr>
        <p:spPr>
          <a:xfrm>
            <a:off x="1752639" y="1669022"/>
            <a:ext cx="6867549" cy="2059220"/>
          </a:xfrm>
          <a:prstGeom prst="rect">
            <a:avLst/>
          </a:prstGeom>
          <a:noFill/>
          <a:ln>
            <a:noFill/>
          </a:ln>
        </p:spPr>
        <p:txBody>
          <a:bodyPr spcFirstLastPara="1" wrap="square" lIns="91425" tIns="91425" rIns="91425" bIns="91425" anchor="ctr" anchorCtr="0">
            <a:noAutofit/>
          </a:bodyPr>
          <a:lstStyle/>
          <a:p>
            <a:pPr>
              <a:lnSpc>
                <a:spcPct val="150000"/>
              </a:lnSpc>
            </a:pPr>
            <a:r>
              <a:rPr lang="vi-VN" sz="3600" b="1" dirty="0">
                <a:solidFill>
                  <a:schemeClr val="accent6">
                    <a:lumMod val="50000"/>
                  </a:schemeClr>
                </a:solidFill>
                <a:latin typeface="Arial" panose="020B0604020202020204" pitchFamily="34" charset="0"/>
                <a:cs typeface="Arial" panose="020B0604020202020204" pitchFamily="34" charset="0"/>
              </a:rPr>
              <a:t>THU THẬP, TÌM THÔNG TIN TRONG GIẢI QUYẾT VẤN ĐỀ</a:t>
            </a:r>
          </a:p>
        </p:txBody>
      </p:sp>
      <p:sp>
        <p:nvSpPr>
          <p:cNvPr id="405" name="Google Shape;405;p6"/>
          <p:cNvSpPr txBox="1">
            <a:spLocks noGrp="1"/>
          </p:cNvSpPr>
          <p:nvPr>
            <p:ph type="title" idx="2"/>
          </p:nvPr>
        </p:nvSpPr>
        <p:spPr>
          <a:xfrm>
            <a:off x="658867" y="816954"/>
            <a:ext cx="982500" cy="75704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dirty="0">
                <a:latin typeface="Arial"/>
                <a:ea typeface="Arial"/>
                <a:cs typeface="Arial"/>
                <a:sym typeface="Arial"/>
              </a:rPr>
              <a:t>01</a:t>
            </a:r>
            <a:endParaRPr b="1" dirty="0">
              <a:latin typeface="Arial"/>
              <a:ea typeface="Arial"/>
              <a:cs typeface="Arial"/>
              <a:sym typeface="Arial"/>
            </a:endParaRPr>
          </a:p>
        </p:txBody>
      </p:sp>
      <p:grpSp>
        <p:nvGrpSpPr>
          <p:cNvPr id="406" name="Google Shape;406;p6"/>
          <p:cNvGrpSpPr/>
          <p:nvPr/>
        </p:nvGrpSpPr>
        <p:grpSpPr>
          <a:xfrm>
            <a:off x="1071239" y="486612"/>
            <a:ext cx="699000" cy="138300"/>
            <a:chOff x="7189925" y="928775"/>
            <a:chExt cx="699000" cy="138300"/>
          </a:xfrm>
        </p:grpSpPr>
        <p:sp>
          <p:nvSpPr>
            <p:cNvPr id="407" name="Google Shape;407;p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0" name="Google Shape;410;p6"/>
          <p:cNvGrpSpPr/>
          <p:nvPr/>
        </p:nvGrpSpPr>
        <p:grpSpPr>
          <a:xfrm rot="-2700000" flipH="1">
            <a:off x="1260123" y="3253401"/>
            <a:ext cx="1020232" cy="1515270"/>
            <a:chOff x="1801400" y="1717721"/>
            <a:chExt cx="613189" cy="910721"/>
          </a:xfrm>
        </p:grpSpPr>
        <p:sp>
          <p:nvSpPr>
            <p:cNvPr id="411" name="Google Shape;411;p6"/>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6"/>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6"/>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6"/>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5" name="Google Shape;415;p6"/>
          <p:cNvGrpSpPr/>
          <p:nvPr/>
        </p:nvGrpSpPr>
        <p:grpSpPr>
          <a:xfrm flipH="1">
            <a:off x="7454243" y="3611053"/>
            <a:ext cx="1206193" cy="1177624"/>
            <a:chOff x="2180273" y="-464800"/>
            <a:chExt cx="1256975" cy="1227203"/>
          </a:xfrm>
        </p:grpSpPr>
        <p:sp>
          <p:nvSpPr>
            <p:cNvPr id="416" name="Google Shape;416;p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8" name="Google Shape;418;p6"/>
          <p:cNvSpPr/>
          <p:nvPr/>
        </p:nvSpPr>
        <p:spPr>
          <a:xfrm>
            <a:off x="1048458" y="2228180"/>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9" name="Google Shape;419;p6"/>
          <p:cNvGrpSpPr/>
          <p:nvPr/>
        </p:nvGrpSpPr>
        <p:grpSpPr>
          <a:xfrm>
            <a:off x="6724126" y="641190"/>
            <a:ext cx="903278" cy="881883"/>
            <a:chOff x="2180273" y="-464800"/>
            <a:chExt cx="1256975" cy="1227203"/>
          </a:xfrm>
        </p:grpSpPr>
        <p:sp>
          <p:nvSpPr>
            <p:cNvPr id="420" name="Google Shape;420;p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10" name="Title 9">
            <a:extLst>
              <a:ext uri="{FF2B5EF4-FFF2-40B4-BE49-F238E27FC236}">
                <a16:creationId xmlns:a16="http://schemas.microsoft.com/office/drawing/2014/main" id="{DF9C18A3-648E-EDF8-420A-3656633E7135}"/>
              </a:ext>
            </a:extLst>
          </p:cNvPr>
          <p:cNvSpPr>
            <a:spLocks noGrp="1"/>
          </p:cNvSpPr>
          <p:nvPr>
            <p:ph type="title" idx="8"/>
          </p:nvPr>
        </p:nvSpPr>
        <p:spPr/>
        <p:txBody>
          <a:bodyPr/>
          <a:lstStyle/>
          <a:p>
            <a:r>
              <a:rPr lang="en-US" sz="2400" b="1" dirty="0">
                <a:solidFill>
                  <a:schemeClr val="accent6">
                    <a:lumMod val="50000"/>
                  </a:schemeClr>
                </a:solidFill>
                <a:latin typeface="Arial" panose="020B0604020202020204" pitchFamily="34" charset="0"/>
                <a:cs typeface="Arial" panose="020B0604020202020204" pitchFamily="34" charset="0"/>
              </a:rPr>
              <a:t>Quan </a:t>
            </a:r>
            <a:r>
              <a:rPr lang="vi-VN" sz="2400" b="1" dirty="0">
                <a:solidFill>
                  <a:schemeClr val="accent6">
                    <a:lumMod val="50000"/>
                  </a:schemeClr>
                </a:solidFill>
                <a:latin typeface="Arial" panose="020B0604020202020204" pitchFamily="34" charset="0"/>
                <a:cs typeface="Arial" panose="020B0604020202020204" pitchFamily="34" charset="0"/>
              </a:rPr>
              <a:t>sát tình huống phần Khởi động và cho biết</a:t>
            </a:r>
          </a:p>
        </p:txBody>
      </p:sp>
      <p:grpSp>
        <p:nvGrpSpPr>
          <p:cNvPr id="7" name="Group 6">
            <a:extLst>
              <a:ext uri="{FF2B5EF4-FFF2-40B4-BE49-F238E27FC236}">
                <a16:creationId xmlns:a16="http://schemas.microsoft.com/office/drawing/2014/main" id="{966BDA27-C825-EF1F-BF31-D5EDAD04AE62}"/>
              </a:ext>
            </a:extLst>
          </p:cNvPr>
          <p:cNvGrpSpPr/>
          <p:nvPr/>
        </p:nvGrpSpPr>
        <p:grpSpPr>
          <a:xfrm>
            <a:off x="720499" y="1656787"/>
            <a:ext cx="3851501" cy="2503026"/>
            <a:chOff x="1440998" y="3414447"/>
            <a:chExt cx="7703002" cy="5006047"/>
          </a:xfrm>
        </p:grpSpPr>
        <p:grpSp>
          <p:nvGrpSpPr>
            <p:cNvPr id="8" name="Group 7">
              <a:extLst>
                <a:ext uri="{FF2B5EF4-FFF2-40B4-BE49-F238E27FC236}">
                  <a16:creationId xmlns:a16="http://schemas.microsoft.com/office/drawing/2014/main" id="{F330F515-B9C9-59E5-6CA0-92244B812BE6}"/>
                </a:ext>
              </a:extLst>
            </p:cNvPr>
            <p:cNvGrpSpPr/>
            <p:nvPr/>
          </p:nvGrpSpPr>
          <p:grpSpPr>
            <a:xfrm>
              <a:off x="1440998" y="3414447"/>
              <a:ext cx="7703002" cy="1042795"/>
              <a:chOff x="1440998" y="2666999"/>
              <a:chExt cx="7703002" cy="1042795"/>
            </a:xfrm>
          </p:grpSpPr>
          <p:pic>
            <p:nvPicPr>
              <p:cNvPr id="11" name="Picture 40">
                <a:extLst>
                  <a:ext uri="{FF2B5EF4-FFF2-40B4-BE49-F238E27FC236}">
                    <a16:creationId xmlns:a16="http://schemas.microsoft.com/office/drawing/2014/main" id="{5F478DBD-8970-CC07-0D6C-C2FB774C0A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0998" y="2666999"/>
                <a:ext cx="1308896" cy="1042795"/>
              </a:xfrm>
              <a:prstGeom prst="rect">
                <a:avLst/>
              </a:prstGeom>
            </p:spPr>
          </p:pic>
          <p:sp>
            <p:nvSpPr>
              <p:cNvPr id="12" name="Rectangle: Rounded Corners 11">
                <a:extLst>
                  <a:ext uri="{FF2B5EF4-FFF2-40B4-BE49-F238E27FC236}">
                    <a16:creationId xmlns:a16="http://schemas.microsoft.com/office/drawing/2014/main" id="{7290CE85-0DA6-B5CD-BB1B-569C0D286C51}"/>
                  </a:ext>
                </a:extLst>
              </p:cNvPr>
              <p:cNvSpPr/>
              <p:nvPr/>
            </p:nvSpPr>
            <p:spPr>
              <a:xfrm>
                <a:off x="3048000" y="2666999"/>
                <a:ext cx="6096000" cy="1042795"/>
              </a:xfrm>
              <a:prstGeom prst="roundRect">
                <a:avLst/>
              </a:prstGeom>
              <a:solidFill>
                <a:schemeClr val="bg1">
                  <a:lumMod val="60000"/>
                  <a:lumOff val="40000"/>
                </a:schemeClr>
              </a:solidFill>
              <a:ln>
                <a:solidFill>
                  <a:schemeClr val="bg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THẢO LUẬN NHÓM</a:t>
                </a:r>
              </a:p>
            </p:txBody>
          </p:sp>
        </p:grpSp>
        <p:sp>
          <p:nvSpPr>
            <p:cNvPr id="9" name="TextBox 8">
              <a:extLst>
                <a:ext uri="{FF2B5EF4-FFF2-40B4-BE49-F238E27FC236}">
                  <a16:creationId xmlns:a16="http://schemas.microsoft.com/office/drawing/2014/main" id="{7F5DF2C6-8CA0-C569-E87D-E7B74FB988C1}"/>
                </a:ext>
              </a:extLst>
            </p:cNvPr>
            <p:cNvSpPr txBox="1"/>
            <p:nvPr/>
          </p:nvSpPr>
          <p:spPr>
            <a:xfrm>
              <a:off x="1444626" y="4656518"/>
              <a:ext cx="7699374" cy="376397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latin typeface="Arial" panose="020B0604020202020204" pitchFamily="34" charset="0"/>
                  <a:ea typeface="Calibri" panose="020F0502020204030204" pitchFamily="34" charset="0"/>
                  <a:cs typeface="Arial" panose="020B0604020202020204" pitchFamily="34" charset="0"/>
                </a:rPr>
                <a:t>Vấn đề mà An cần giải quyết là gì?</a:t>
              </a:r>
            </a:p>
            <a:p>
              <a:pPr marL="342900" indent="-342900" algn="just">
                <a:lnSpc>
                  <a:spcPct val="150000"/>
                </a:lnSpc>
                <a:buFont typeface="Arial" panose="020B0604020202020204" pitchFamily="34" charset="0"/>
                <a:buChar char="•"/>
              </a:pPr>
              <a:r>
                <a:rPr lang="vi-VN" sz="2000" dirty="0">
                  <a:latin typeface="Arial" panose="020B0604020202020204" pitchFamily="34" charset="0"/>
                  <a:ea typeface="Calibri" panose="020F0502020204030204" pitchFamily="34" charset="0"/>
                  <a:cs typeface="Arial" panose="020B0604020202020204" pitchFamily="34" charset="0"/>
                </a:rPr>
                <a:t>An cần làm gì để giải quyết vấn đề này?</a:t>
              </a:r>
              <a:endParaRPr lang="vi-VN" sz="2000" dirty="0">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1049D0E2-96F0-8312-8D2E-511566CCEA47}"/>
              </a:ext>
            </a:extLst>
          </p:cNvPr>
          <p:cNvGrpSpPr/>
          <p:nvPr/>
        </p:nvGrpSpPr>
        <p:grpSpPr>
          <a:xfrm>
            <a:off x="4809308" y="1656787"/>
            <a:ext cx="3824796" cy="2680586"/>
            <a:chOff x="4957996" y="1643340"/>
            <a:chExt cx="3646358" cy="2555529"/>
          </a:xfrm>
        </p:grpSpPr>
        <p:pic>
          <p:nvPicPr>
            <p:cNvPr id="14" name="Picture 13">
              <a:extLst>
                <a:ext uri="{FF2B5EF4-FFF2-40B4-BE49-F238E27FC236}">
                  <a16:creationId xmlns:a16="http://schemas.microsoft.com/office/drawing/2014/main" id="{6BC7CD8F-1DFE-0745-B0EF-BC11C0C904C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l="17683"/>
            <a:stretch/>
          </p:blipFill>
          <p:spPr>
            <a:xfrm>
              <a:off x="4957996" y="1643340"/>
              <a:ext cx="3646358" cy="2188845"/>
            </a:xfrm>
            <a:prstGeom prst="rect">
              <a:avLst/>
            </a:prstGeom>
            <a:ln>
              <a:solidFill>
                <a:srgbClr val="00B0F0"/>
              </a:solidFill>
            </a:ln>
          </p:spPr>
        </p:pic>
        <p:sp>
          <p:nvSpPr>
            <p:cNvPr id="15" name="TextBox 14">
              <a:extLst>
                <a:ext uri="{FF2B5EF4-FFF2-40B4-BE49-F238E27FC236}">
                  <a16:creationId xmlns:a16="http://schemas.microsoft.com/office/drawing/2014/main" id="{8C65BF1B-C126-CF16-AB7A-2B7239332C95}"/>
                </a:ext>
              </a:extLst>
            </p:cNvPr>
            <p:cNvSpPr txBox="1"/>
            <p:nvPr/>
          </p:nvSpPr>
          <p:spPr>
            <a:xfrm>
              <a:off x="4957996" y="3860315"/>
              <a:ext cx="3646358" cy="338554"/>
            </a:xfrm>
            <a:prstGeom prst="rect">
              <a:avLst/>
            </a:prstGeom>
            <a:solidFill>
              <a:schemeClr val="accent5"/>
            </a:solidFill>
          </p:spPr>
          <p:txBody>
            <a:bodyPr wrap="square" rtlCol="0">
              <a:spAutoFit/>
            </a:bodyPr>
            <a:lstStyle/>
            <a:p>
              <a:pPr algn="ctr"/>
              <a:r>
                <a:rPr lang="vi-VN" sz="1600" i="1" dirty="0"/>
                <a:t>Hình 1. Cần làm gì khi thiếu thông tin?</a:t>
              </a:r>
            </a:p>
          </p:txBody>
        </p:sp>
      </p:grpSp>
    </p:spTree>
    <p:extLst>
      <p:ext uri="{BB962C8B-B14F-4D97-AF65-F5344CB8AC3E}">
        <p14:creationId xmlns:p14="http://schemas.microsoft.com/office/powerpoint/2010/main" val="1338229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46261" y="1177290"/>
            <a:ext cx="3142759" cy="163449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28575" cap="rnd">
            <a:solidFill>
              <a:schemeClr val="bg1"/>
            </a:solidFill>
            <a:prstDash val="lgDash"/>
            <a:round/>
          </a:ln>
        </p:spPr>
        <p:txBody>
          <a:bodyPr bIns="108000" anchor="ctr"/>
          <a:lstStyle/>
          <a:p>
            <a:pPr algn="just">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Nhiệm vụ làm bài trình chiếu về châu Nam Cực là vấn đề bạn An cần giải quyết.</a:t>
            </a:r>
            <a:endParaRPr lang="vi-VN" sz="1800" dirty="0">
              <a:effectLst/>
              <a:latin typeface="Arial" panose="020B0604020202020204" pitchFamily="34" charset="0"/>
              <a:cs typeface="Arial" panose="020B0604020202020204" pitchFamily="34" charset="0"/>
            </a:endParaRPr>
          </a:p>
        </p:txBody>
      </p:sp>
      <p:sp>
        <p:nvSpPr>
          <p:cNvPr id="46" name="Title 45">
            <a:extLst>
              <a:ext uri="{FF2B5EF4-FFF2-40B4-BE49-F238E27FC236}">
                <a16:creationId xmlns:a16="http://schemas.microsoft.com/office/drawing/2014/main" id="{6D50A6D6-FCF9-E95A-0A7F-14CB044FADE1}"/>
              </a:ext>
            </a:extLst>
          </p:cNvPr>
          <p:cNvSpPr>
            <a:spLocks noGrp="1"/>
          </p:cNvSpPr>
          <p:nvPr>
            <p:ph type="title"/>
          </p:nvPr>
        </p:nvSpPr>
        <p:spPr>
          <a:xfrm>
            <a:off x="446261" y="376333"/>
            <a:ext cx="8316739" cy="571500"/>
          </a:xfrm>
        </p:spPr>
        <p:txBody>
          <a:bodyPr>
            <a:normAutofit/>
          </a:bodyPr>
          <a:lstStyle/>
          <a:p>
            <a:r>
              <a:rPr lang="vi-VN" sz="2400" b="1" dirty="0">
                <a:solidFill>
                  <a:schemeClr val="accent3">
                    <a:lumMod val="50000"/>
                  </a:schemeClr>
                </a:solidFill>
                <a:latin typeface="Arial" panose="020B0604020202020204" pitchFamily="34" charset="0"/>
                <a:cs typeface="Arial" panose="020B0604020202020204" pitchFamily="34" charset="0"/>
              </a:rPr>
              <a:t>Nhận xét tình huống Khởi động</a:t>
            </a:r>
          </a:p>
        </p:txBody>
      </p:sp>
      <p:sp>
        <p:nvSpPr>
          <p:cNvPr id="2" name="Freeform 3">
            <a:extLst>
              <a:ext uri="{FF2B5EF4-FFF2-40B4-BE49-F238E27FC236}">
                <a16:creationId xmlns:a16="http://schemas.microsoft.com/office/drawing/2014/main" id="{929FFAD3-DF82-A47E-B30F-ED6C5DC90913}"/>
              </a:ext>
            </a:extLst>
          </p:cNvPr>
          <p:cNvSpPr/>
          <p:nvPr/>
        </p:nvSpPr>
        <p:spPr>
          <a:xfrm>
            <a:off x="446260" y="3132677"/>
            <a:ext cx="3142759" cy="163449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28575" cap="rnd">
            <a:solidFill>
              <a:schemeClr val="bg1"/>
            </a:solidFill>
            <a:prstDash val="lgDash"/>
            <a:round/>
          </a:ln>
        </p:spPr>
        <p:txBody>
          <a:bodyPr bIns="108000" anchor="ctr"/>
          <a:lstStyle/>
          <a:p>
            <a:pPr algn="just">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Để giải quyết vấn đề này, bạn An cần thu thập, tìm thông tin về châu Nam Cực.</a:t>
            </a:r>
            <a:endParaRPr lang="vi-VN" sz="1800" dirty="0">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A0F32705-0DA6-BCDA-6FEE-C86FB5629D5B}"/>
              </a:ext>
            </a:extLst>
          </p:cNvPr>
          <p:cNvGrpSpPr/>
          <p:nvPr/>
        </p:nvGrpSpPr>
        <p:grpSpPr>
          <a:xfrm>
            <a:off x="3864160" y="1177290"/>
            <a:ext cx="4967420" cy="3592976"/>
            <a:chOff x="3730320" y="1157188"/>
            <a:chExt cx="4967420" cy="3592976"/>
          </a:xfrm>
        </p:grpSpPr>
        <p:pic>
          <p:nvPicPr>
            <p:cNvPr id="9" name="Picture 8">
              <a:extLst>
                <a:ext uri="{FF2B5EF4-FFF2-40B4-BE49-F238E27FC236}">
                  <a16:creationId xmlns:a16="http://schemas.microsoft.com/office/drawing/2014/main" id="{0A8B1344-E926-90CB-41A2-74BA014725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3730320" y="1157188"/>
              <a:ext cx="4967420" cy="3228776"/>
            </a:xfrm>
            <a:prstGeom prst="rect">
              <a:avLst/>
            </a:prstGeom>
          </p:spPr>
        </p:pic>
        <p:sp>
          <p:nvSpPr>
            <p:cNvPr id="15" name="TextBox 14">
              <a:extLst>
                <a:ext uri="{FF2B5EF4-FFF2-40B4-BE49-F238E27FC236}">
                  <a16:creationId xmlns:a16="http://schemas.microsoft.com/office/drawing/2014/main" id="{DD33D4C4-2D99-B80C-ED57-043398FBA0CD}"/>
                </a:ext>
              </a:extLst>
            </p:cNvPr>
            <p:cNvSpPr txBox="1"/>
            <p:nvPr/>
          </p:nvSpPr>
          <p:spPr>
            <a:xfrm>
              <a:off x="3733638" y="4411610"/>
              <a:ext cx="4964102" cy="338554"/>
            </a:xfrm>
            <a:prstGeom prst="rect">
              <a:avLst/>
            </a:prstGeom>
            <a:solidFill>
              <a:schemeClr val="accent5"/>
            </a:solidFill>
          </p:spPr>
          <p:txBody>
            <a:bodyPr wrap="square" rtlCol="0">
              <a:spAutoFit/>
            </a:bodyPr>
            <a:lstStyle/>
            <a:p>
              <a:pPr algn="ctr"/>
              <a:r>
                <a:rPr lang="vi-VN" sz="1600" i="1" dirty="0"/>
                <a:t>Hình 2. Một số thông tin, hình ảnh về châu Nam Cực</a:t>
              </a:r>
            </a:p>
          </p:txBody>
        </p:sp>
      </p:grpSp>
    </p:spTree>
    <p:extLst>
      <p:ext uri="{BB962C8B-B14F-4D97-AF65-F5344CB8AC3E}">
        <p14:creationId xmlns:p14="http://schemas.microsoft.com/office/powerpoint/2010/main" val="14851431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10" name="Title 9">
            <a:extLst>
              <a:ext uri="{FF2B5EF4-FFF2-40B4-BE49-F238E27FC236}">
                <a16:creationId xmlns:a16="http://schemas.microsoft.com/office/drawing/2014/main" id="{77790FE4-20D2-7035-FFD1-F7AEECDC64E4}"/>
              </a:ext>
            </a:extLst>
          </p:cNvPr>
          <p:cNvSpPr>
            <a:spLocks noGrp="1"/>
          </p:cNvSpPr>
          <p:nvPr>
            <p:ph type="title" idx="8"/>
          </p:nvPr>
        </p:nvSpPr>
        <p:spPr>
          <a:xfrm>
            <a:off x="713250" y="505985"/>
            <a:ext cx="7717500" cy="572700"/>
          </a:xfrm>
        </p:spPr>
        <p:txBody>
          <a:bodyPr anchor="ctr"/>
          <a:lstStyle/>
          <a:p>
            <a:pPr algn="ctr"/>
            <a:r>
              <a:rPr lang="vi-VN" sz="2400" b="1" dirty="0">
                <a:solidFill>
                  <a:schemeClr val="bg1">
                    <a:lumMod val="75000"/>
                  </a:schemeClr>
                </a:solidFill>
                <a:latin typeface="Arial" panose="020B0604020202020204" pitchFamily="34" charset="0"/>
                <a:cs typeface="Arial" panose="020B0604020202020204" pitchFamily="34" charset="0"/>
              </a:rPr>
              <a:t>THẢO LUẬN NHÓM</a:t>
            </a:r>
          </a:p>
        </p:txBody>
      </p:sp>
      <p:pic>
        <p:nvPicPr>
          <p:cNvPr id="19" name="Picture 42">
            <a:extLst>
              <a:ext uri="{FF2B5EF4-FFF2-40B4-BE49-F238E27FC236}">
                <a16:creationId xmlns:a16="http://schemas.microsoft.com/office/drawing/2014/main" id="{675F1BE1-5E36-7D4D-4B1E-1E34FC289BB5}"/>
              </a:ext>
            </a:extLst>
          </p:cNvPr>
          <p:cNvPicPr>
            <a:picLocks noChangeAspect="1"/>
          </p:cNvPicPr>
          <p:nvPr/>
        </p:nvPicPr>
        <p:blipFill>
          <a:blip r:embed="rId3"/>
          <a:srcRect/>
          <a:stretch>
            <a:fillRect/>
          </a:stretch>
        </p:blipFill>
        <p:spPr>
          <a:xfrm>
            <a:off x="5642009" y="2171700"/>
            <a:ext cx="2933522" cy="3085212"/>
          </a:xfrm>
          <a:prstGeom prst="rect">
            <a:avLst/>
          </a:prstGeom>
        </p:spPr>
      </p:pic>
      <p:grpSp>
        <p:nvGrpSpPr>
          <p:cNvPr id="21" name="Group 20">
            <a:extLst>
              <a:ext uri="{FF2B5EF4-FFF2-40B4-BE49-F238E27FC236}">
                <a16:creationId xmlns:a16="http://schemas.microsoft.com/office/drawing/2014/main" id="{E8BEB655-ABE1-E4D6-4EBF-0EB4E0847C84}"/>
              </a:ext>
            </a:extLst>
          </p:cNvPr>
          <p:cNvGrpSpPr/>
          <p:nvPr/>
        </p:nvGrpSpPr>
        <p:grpSpPr>
          <a:xfrm>
            <a:off x="713250" y="1424940"/>
            <a:ext cx="4026090" cy="2697480"/>
            <a:chOff x="998219" y="1402080"/>
            <a:chExt cx="3673523" cy="2461260"/>
          </a:xfrm>
        </p:grpSpPr>
        <p:sp>
          <p:nvSpPr>
            <p:cNvPr id="20" name="Thought Bubble: Cloud 19">
              <a:extLst>
                <a:ext uri="{FF2B5EF4-FFF2-40B4-BE49-F238E27FC236}">
                  <a16:creationId xmlns:a16="http://schemas.microsoft.com/office/drawing/2014/main" id="{8B486D18-A6A6-ACE9-6224-BC6E287F43DB}"/>
                </a:ext>
              </a:extLst>
            </p:cNvPr>
            <p:cNvSpPr/>
            <p:nvPr/>
          </p:nvSpPr>
          <p:spPr>
            <a:xfrm>
              <a:off x="998219" y="1402080"/>
              <a:ext cx="3673523" cy="2461260"/>
            </a:xfrm>
            <a:prstGeom prst="cloudCallout">
              <a:avLst>
                <a:gd name="adj1" fmla="val 91566"/>
                <a:gd name="adj2" fmla="val 96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204F3CBD-C7E2-C708-3825-E2A596EEF33B}"/>
                </a:ext>
              </a:extLst>
            </p:cNvPr>
            <p:cNvSpPr txBox="1"/>
            <p:nvPr/>
          </p:nvSpPr>
          <p:spPr>
            <a:xfrm>
              <a:off x="1365272" y="1781195"/>
              <a:ext cx="2939415" cy="1703030"/>
            </a:xfrm>
            <a:prstGeom prst="rect">
              <a:avLst/>
            </a:prstGeom>
            <a:noFill/>
          </p:spPr>
          <p:txBody>
            <a:bodyPr wrap="square">
              <a:spAutoFit/>
            </a:bodyPr>
            <a:lstStyle/>
            <a:p>
              <a:pPr algn="ctr">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Nếu không thu thập, tìm thông tin thì bạn An có thể hoàn thành nhiệm vụ được không? Tại sao?</a:t>
              </a:r>
              <a:endParaRPr lang="vi-VN" sz="1800" dirty="0">
                <a:effectLst/>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use &amp; Keyboard Efficient Use Workshop by Slidesgo">
  <a:themeElements>
    <a:clrScheme name="Simple Light">
      <a:dk1>
        <a:srgbClr val="415A75"/>
      </a:dk1>
      <a:lt1>
        <a:srgbClr val="7CACE1"/>
      </a:lt1>
      <a:dk2>
        <a:srgbClr val="BFE2EC"/>
      </a:dk2>
      <a:lt2>
        <a:srgbClr val="E7FFFF"/>
      </a:lt2>
      <a:accent1>
        <a:srgbClr val="FFFDD1"/>
      </a:accent1>
      <a:accent2>
        <a:srgbClr val="FEE4A7"/>
      </a:accent2>
      <a:accent3>
        <a:srgbClr val="FFE0E1"/>
      </a:accent3>
      <a:accent4>
        <a:srgbClr val="FFFFFF"/>
      </a:accent4>
      <a:accent5>
        <a:srgbClr val="FFFFFF"/>
      </a:accent5>
      <a:accent6>
        <a:srgbClr val="FCCBCD"/>
      </a:accent6>
      <a:hlink>
        <a:srgbClr val="415A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TotalTime>
  <Words>2005</Words>
  <Application>Microsoft Office PowerPoint</Application>
  <PresentationFormat>On-screen Show (16:9)</PresentationFormat>
  <Paragraphs>174</Paragraphs>
  <Slides>41</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Fredoka</vt:lpstr>
      <vt:lpstr>Karla Medium</vt:lpstr>
      <vt:lpstr>Mouse &amp; Keyboard Efficient Use Workshop by Slidesgo</vt:lpstr>
      <vt:lpstr>CHÀO MỪNG CÁC EM  ĐẾN BUỔI HỌC NÀY!</vt:lpstr>
      <vt:lpstr>KHỞI ĐỘNG</vt:lpstr>
      <vt:lpstr>Gợi ý trả lời</vt:lpstr>
      <vt:lpstr>PowerPoint Presentation</vt:lpstr>
      <vt:lpstr>NỘI DUNG BÀI HỌC</vt:lpstr>
      <vt:lpstr>THU THẬP, TÌM THÔNG TIN TRONG GIẢI QUYẾT VẤN ĐỀ</vt:lpstr>
      <vt:lpstr>Quan sát tình huống phần Khởi động và cho biết</vt:lpstr>
      <vt:lpstr>Nhận xét tình huống Khởi động</vt:lpstr>
      <vt:lpstr>THẢO LUẬN NHÓM</vt:lpstr>
      <vt:lpstr>Nhận xét tình huống Khởi động</vt:lpstr>
      <vt:lpstr>PowerPoint Presentation</vt:lpstr>
      <vt:lpstr>PowerPoint Presentation</vt:lpstr>
      <vt:lpstr>HOẠT ĐỘNG LÀM</vt:lpstr>
      <vt:lpstr>PowerPoint Presentation</vt:lpstr>
      <vt:lpstr>HOẠT ĐỘNG LÀM</vt:lpstr>
      <vt:lpstr>Gợi ý trả lời câu 2</vt:lpstr>
      <vt:lpstr>KẾT LUẬN</vt:lpstr>
      <vt:lpstr>TÌM, LỰA CHỌN THÔNG TIN PHÙ HỢP</vt:lpstr>
      <vt:lpstr>Quan sát thông tin SGK tr.12 và cho biết</vt:lpstr>
      <vt:lpstr>Gợi ý trả lời</vt:lpstr>
      <vt:lpstr>THẢO LUẬN NHÓM</vt:lpstr>
      <vt:lpstr>Gợi ý trả lời</vt:lpstr>
      <vt:lpstr>HOẠT ĐỘNG LÀM</vt:lpstr>
      <vt:lpstr>PowerPoint Presentation</vt:lpstr>
      <vt:lpstr>HOẠT ĐỘNG LÀM</vt:lpstr>
      <vt:lpstr>Một người bệnh trao đổi, tìm thông tin trên Internet về cách chữa bệnh và có các tình huống như sau</vt:lpstr>
      <vt:lpstr>KẾT LUẬN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VẬN DỤNG</vt:lpstr>
      <vt:lpstr>PowerPoint Presentation</vt:lpstr>
      <vt:lpstr>HƯỚNG DẪN VỀ NHÀ</vt:lpstr>
      <vt:lpstr>CẢM ƠN CẢ LỚP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Acer</dc:creator>
  <cp:lastModifiedBy>My Tra</cp:lastModifiedBy>
  <cp:revision>19</cp:revision>
  <dcterms:modified xsi:type="dcterms:W3CDTF">2024-08-01T08:40:59Z</dcterms:modified>
</cp:coreProperties>
</file>