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8.jpg" ContentType="image/png"/>
  <Override PartName="/ppt/media/image77.jpg" ContentType="image/png"/>
  <Override PartName="/ppt/media/image78.jpg" ContentType="image/pn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66" r:id="rId2"/>
    <p:sldId id="279" r:id="rId3"/>
    <p:sldId id="288" r:id="rId4"/>
    <p:sldId id="289" r:id="rId5"/>
    <p:sldId id="267" r:id="rId6"/>
    <p:sldId id="276" r:id="rId7"/>
    <p:sldId id="278" r:id="rId8"/>
    <p:sldId id="284" r:id="rId9"/>
    <p:sldId id="285" r:id="rId10"/>
    <p:sldId id="286" r:id="rId11"/>
    <p:sldId id="287" r:id="rId12"/>
    <p:sldId id="290" r:id="rId13"/>
    <p:sldId id="282" r:id="rId14"/>
    <p:sldId id="292" r:id="rId15"/>
    <p:sldId id="293" r:id="rId16"/>
    <p:sldId id="294" r:id="rId17"/>
    <p:sldId id="295" r:id="rId18"/>
    <p:sldId id="296" r:id="rId19"/>
    <p:sldId id="299" r:id="rId20"/>
    <p:sldId id="300" r:id="rId21"/>
    <p:sldId id="297" r:id="rId22"/>
    <p:sldId id="298" r:id="rId23"/>
    <p:sldId id="301" r:id="rId24"/>
    <p:sldId id="303" r:id="rId25"/>
    <p:sldId id="304" r:id="rId26"/>
    <p:sldId id="302" r:id="rId27"/>
    <p:sldId id="305" r:id="rId28"/>
    <p:sldId id="308" r:id="rId29"/>
    <p:sldId id="306" r:id="rId30"/>
    <p:sldId id="307" r:id="rId31"/>
    <p:sldId id="309" r:id="rId32"/>
    <p:sldId id="271" r:id="rId33"/>
    <p:sldId id="310" r:id="rId34"/>
    <p:sldId id="311" r:id="rId35"/>
    <p:sldId id="270" r:id="rId36"/>
    <p:sldId id="314" r:id="rId37"/>
    <p:sldId id="313" r:id="rId38"/>
    <p:sldId id="291" r:id="rId39"/>
    <p:sldId id="315" r:id="rId4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8BE"/>
    <a:srgbClr val="B65B22"/>
    <a:srgbClr val="FFE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357" autoAdjust="0"/>
  </p:normalViewPr>
  <p:slideViewPr>
    <p:cSldViewPr>
      <p:cViewPr varScale="1">
        <p:scale>
          <a:sx n="50" d="100"/>
          <a:sy n="50" d="100"/>
        </p:scale>
        <p:origin x="816" y="6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A9BD66-F2F3-440F-8F63-64AEF48F59AC}"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0E7211-8DA8-4D56-980D-D5D90D863B70}" type="slidenum">
              <a:rPr lang="en-US" smtClean="0"/>
              <a:t>‹#›</a:t>
            </a:fld>
            <a:endParaRPr lang="en-US"/>
          </a:p>
        </p:txBody>
      </p:sp>
    </p:spTree>
    <p:extLst>
      <p:ext uri="{BB962C8B-B14F-4D97-AF65-F5344CB8AC3E}">
        <p14:creationId xmlns:p14="http://schemas.microsoft.com/office/powerpoint/2010/main" val="264191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a:t>
            </a:r>
            <a:r>
              <a:rPr lang="vi-VN" baseline="0"/>
              <a:t> vào số để mở câu hỏi. Bấm vào hàng ngang để hiển thị đáp án. Bấm vào ngôi sao để hiển thị từ khóa.</a:t>
            </a:r>
            <a:endParaRPr lang="en-US"/>
          </a:p>
        </p:txBody>
      </p:sp>
      <p:sp>
        <p:nvSpPr>
          <p:cNvPr id="4" name="Slide Number Placeholder 3"/>
          <p:cNvSpPr>
            <a:spLocks noGrp="1"/>
          </p:cNvSpPr>
          <p:nvPr>
            <p:ph type="sldNum" sz="quarter" idx="10"/>
          </p:nvPr>
        </p:nvSpPr>
        <p:spPr/>
        <p:txBody>
          <a:bodyPr/>
          <a:lstStyle/>
          <a:p>
            <a:fld id="{580E7211-8DA8-4D56-980D-D5D90D863B70}" type="slidenum">
              <a:rPr lang="en-US" smtClean="0"/>
              <a:t>37</a:t>
            </a:fld>
            <a:endParaRPr lang="en-US"/>
          </a:p>
        </p:txBody>
      </p:sp>
    </p:spTree>
    <p:extLst>
      <p:ext uri="{BB962C8B-B14F-4D97-AF65-F5344CB8AC3E}">
        <p14:creationId xmlns:p14="http://schemas.microsoft.com/office/powerpoint/2010/main" val="825904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2.svg"/><Relationship Id="rId7" Type="http://schemas.openxmlformats.org/officeDocument/2006/relationships/image" Target="../media/image4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14.svg"/><Relationship Id="rId10" Type="http://schemas.openxmlformats.org/officeDocument/2006/relationships/image" Target="../media/image52.png"/><Relationship Id="rId4" Type="http://schemas.openxmlformats.org/officeDocument/2006/relationships/image" Target="../media/image13.png"/><Relationship Id="rId9" Type="http://schemas.openxmlformats.org/officeDocument/2006/relationships/image" Target="../media/image51.svg"/></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svg"/><Relationship Id="rId7" Type="http://schemas.openxmlformats.org/officeDocument/2006/relationships/image" Target="../media/image3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60.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13.png"/><Relationship Id="rId7" Type="http://schemas.openxmlformats.org/officeDocument/2006/relationships/image" Target="../media/image8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svg"/><Relationship Id="rId7" Type="http://schemas.openxmlformats.org/officeDocument/2006/relationships/image" Target="../media/image3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4.sv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111.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15.svg"/><Relationship Id="rId4"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82.svg"/><Relationship Id="rId5" Type="http://schemas.openxmlformats.org/officeDocument/2006/relationships/image" Target="../media/image14.svg"/><Relationship Id="rId10" Type="http://schemas.openxmlformats.org/officeDocument/2006/relationships/image" Target="../media/image81.png"/><Relationship Id="rId4" Type="http://schemas.openxmlformats.org/officeDocument/2006/relationships/image" Target="../media/image13.png"/><Relationship Id="rId9" Type="http://schemas.openxmlformats.org/officeDocument/2006/relationships/image" Target="../media/image80.sv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svg"/><Relationship Id="rId7" Type="http://schemas.openxmlformats.org/officeDocument/2006/relationships/image" Target="../media/image3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411824" y="463732"/>
            <a:ext cx="17464352" cy="8484163"/>
            <a:chOff x="0" y="0"/>
            <a:chExt cx="4599665" cy="2234512"/>
          </a:xfrm>
        </p:grpSpPr>
        <p:sp>
          <p:nvSpPr>
            <p:cNvPr id="3" name="Freeform 3"/>
            <p:cNvSpPr/>
            <p:nvPr/>
          </p:nvSpPr>
          <p:spPr>
            <a:xfrm>
              <a:off x="0" y="0"/>
              <a:ext cx="4599665" cy="2234512"/>
            </a:xfrm>
            <a:custGeom>
              <a:avLst/>
              <a:gdLst/>
              <a:ahLst/>
              <a:cxnLst/>
              <a:rect l="l" t="t" r="r" b="b"/>
              <a:pathLst>
                <a:path w="4599665" h="2234512">
                  <a:moveTo>
                    <a:pt x="35464" y="0"/>
                  </a:moveTo>
                  <a:lnTo>
                    <a:pt x="4564201" y="0"/>
                  </a:lnTo>
                  <a:cubicBezTo>
                    <a:pt x="4583787" y="0"/>
                    <a:pt x="4599665" y="15878"/>
                    <a:pt x="4599665" y="35464"/>
                  </a:cubicBezTo>
                  <a:lnTo>
                    <a:pt x="4599665" y="2199048"/>
                  </a:lnTo>
                  <a:cubicBezTo>
                    <a:pt x="4599665" y="2218634"/>
                    <a:pt x="4583787" y="2234512"/>
                    <a:pt x="4564201" y="2234512"/>
                  </a:cubicBezTo>
                  <a:lnTo>
                    <a:pt x="35464" y="2234512"/>
                  </a:lnTo>
                  <a:cubicBezTo>
                    <a:pt x="15878" y="2234512"/>
                    <a:pt x="0" y="2218634"/>
                    <a:pt x="0" y="2199048"/>
                  </a:cubicBezTo>
                  <a:lnTo>
                    <a:pt x="0" y="35464"/>
                  </a:lnTo>
                  <a:cubicBezTo>
                    <a:pt x="0" y="15878"/>
                    <a:pt x="15878" y="0"/>
                    <a:pt x="35464" y="0"/>
                  </a:cubicBezTo>
                  <a:close/>
                </a:path>
              </a:pathLst>
            </a:custGeom>
            <a:solidFill>
              <a:srgbClr val="FFFFFF"/>
            </a:solidFill>
          </p:spPr>
        </p:sp>
        <p:sp>
          <p:nvSpPr>
            <p:cNvPr id="4" name="TextBox 4"/>
            <p:cNvSpPr txBox="1"/>
            <p:nvPr/>
          </p:nvSpPr>
          <p:spPr>
            <a:xfrm>
              <a:off x="0" y="-47625"/>
              <a:ext cx="4599665" cy="228213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105634" y="2859153"/>
            <a:ext cx="16076729" cy="3693319"/>
          </a:xfrm>
          <a:prstGeom prst="rect">
            <a:avLst/>
          </a:prstGeom>
        </p:spPr>
        <p:txBody>
          <a:bodyPr wrap="square" lIns="0" tIns="0" rIns="0" bIns="0" rtlCol="0" anchor="t">
            <a:spAutoFit/>
          </a:bodyPr>
          <a:lstStyle/>
          <a:p>
            <a:pPr marL="0" lvl="0" indent="0" algn="ctr">
              <a:lnSpc>
                <a:spcPct val="150000"/>
              </a:lnSpc>
              <a:spcBef>
                <a:spcPct val="0"/>
              </a:spcBef>
            </a:pPr>
            <a:r>
              <a:rPr lang="vi-VN" sz="8000" b="1">
                <a:solidFill>
                  <a:srgbClr val="86406E"/>
                </a:solidFill>
                <a:latin typeface="Arial" panose="020B0604020202020204" pitchFamily="34" charset="0"/>
                <a:cs typeface="Arial" panose="020B0604020202020204" pitchFamily="34" charset="0"/>
              </a:rPr>
              <a:t>NHIỆT LIỆT CHÀO MỪNG </a:t>
            </a:r>
          </a:p>
          <a:p>
            <a:pPr marL="0" lvl="0" indent="0" algn="ctr">
              <a:lnSpc>
                <a:spcPct val="150000"/>
              </a:lnSpc>
              <a:spcBef>
                <a:spcPct val="0"/>
              </a:spcBef>
            </a:pPr>
            <a:r>
              <a:rPr lang="vi-VN" sz="8000" b="1">
                <a:solidFill>
                  <a:srgbClr val="86406E"/>
                </a:solidFill>
                <a:latin typeface="Arial" panose="020B0604020202020204" pitchFamily="34" charset="0"/>
                <a:cs typeface="Arial" panose="020B0604020202020204" pitchFamily="34" charset="0"/>
              </a:rPr>
              <a:t>CẢ LỚP ĐẾN VỚI BÀI HỌC MỚI!</a:t>
            </a:r>
            <a:endParaRPr lang="en-US" sz="8000" b="1">
              <a:solidFill>
                <a:srgbClr val="86406E"/>
              </a:solidFill>
              <a:latin typeface="Arial" panose="020B0604020202020204" pitchFamily="34" charset="0"/>
              <a:cs typeface="Arial" panose="020B0604020202020204" pitchFamily="34" charset="0"/>
            </a:endParaRPr>
          </a:p>
        </p:txBody>
      </p:sp>
      <p:grpSp>
        <p:nvGrpSpPr>
          <p:cNvPr id="6" name="Group 6"/>
          <p:cNvGrpSpPr/>
          <p:nvPr/>
        </p:nvGrpSpPr>
        <p:grpSpPr>
          <a:xfrm>
            <a:off x="0" y="9399631"/>
            <a:ext cx="18288000" cy="887369"/>
            <a:chOff x="0" y="0"/>
            <a:chExt cx="4595146" cy="222965"/>
          </a:xfrm>
        </p:grpSpPr>
        <p:sp>
          <p:nvSpPr>
            <p:cNvPr id="7" name="Freeform 7"/>
            <p:cNvSpPr/>
            <p:nvPr/>
          </p:nvSpPr>
          <p:spPr>
            <a:xfrm>
              <a:off x="0" y="0"/>
              <a:ext cx="4595146" cy="222965"/>
            </a:xfrm>
            <a:custGeom>
              <a:avLst/>
              <a:gdLst/>
              <a:ahLst/>
              <a:cxnLst/>
              <a:rect l="l" t="t" r="r" b="b"/>
              <a:pathLst>
                <a:path w="4595146" h="222965">
                  <a:moveTo>
                    <a:pt x="16933" y="0"/>
                  </a:moveTo>
                  <a:lnTo>
                    <a:pt x="4578213" y="0"/>
                  </a:lnTo>
                  <a:cubicBezTo>
                    <a:pt x="4582704" y="0"/>
                    <a:pt x="4587011" y="1784"/>
                    <a:pt x="4590186" y="4960"/>
                  </a:cubicBezTo>
                  <a:cubicBezTo>
                    <a:pt x="4593362" y="8135"/>
                    <a:pt x="4595146" y="12442"/>
                    <a:pt x="4595146" y="16933"/>
                  </a:cubicBezTo>
                  <a:lnTo>
                    <a:pt x="4595146" y="206032"/>
                  </a:lnTo>
                  <a:cubicBezTo>
                    <a:pt x="4595146" y="210523"/>
                    <a:pt x="4593362" y="214830"/>
                    <a:pt x="4590186" y="218006"/>
                  </a:cubicBezTo>
                  <a:cubicBezTo>
                    <a:pt x="4587011" y="221181"/>
                    <a:pt x="4582704" y="222965"/>
                    <a:pt x="4578213" y="222965"/>
                  </a:cubicBezTo>
                  <a:lnTo>
                    <a:pt x="16933" y="222965"/>
                  </a:lnTo>
                  <a:cubicBezTo>
                    <a:pt x="12442" y="222965"/>
                    <a:pt x="8135" y="221181"/>
                    <a:pt x="4960" y="218006"/>
                  </a:cubicBezTo>
                  <a:cubicBezTo>
                    <a:pt x="1784" y="214830"/>
                    <a:pt x="0" y="210523"/>
                    <a:pt x="0" y="206032"/>
                  </a:cubicBezTo>
                  <a:lnTo>
                    <a:pt x="0" y="16933"/>
                  </a:lnTo>
                  <a:cubicBezTo>
                    <a:pt x="0" y="12442"/>
                    <a:pt x="1784" y="8135"/>
                    <a:pt x="4960" y="4960"/>
                  </a:cubicBezTo>
                  <a:cubicBezTo>
                    <a:pt x="8135" y="1784"/>
                    <a:pt x="12442" y="0"/>
                    <a:pt x="16933" y="0"/>
                  </a:cubicBezTo>
                  <a:close/>
                </a:path>
              </a:pathLst>
            </a:custGeom>
            <a:solidFill>
              <a:srgbClr val="CDA6C2"/>
            </a:solidFill>
          </p:spPr>
        </p:sp>
        <p:sp>
          <p:nvSpPr>
            <p:cNvPr id="8" name="TextBox 8"/>
            <p:cNvSpPr txBox="1"/>
            <p:nvPr/>
          </p:nvSpPr>
          <p:spPr>
            <a:xfrm>
              <a:off x="0" y="-47625"/>
              <a:ext cx="4595146" cy="270590"/>
            </a:xfrm>
            <a:prstGeom prst="rect">
              <a:avLst/>
            </a:prstGeom>
          </p:spPr>
          <p:txBody>
            <a:bodyPr lIns="53248" tIns="53248" rIns="53248" bIns="53248" rtlCol="0" anchor="ctr"/>
            <a:lstStyle/>
            <a:p>
              <a:pPr algn="ctr">
                <a:lnSpc>
                  <a:spcPts val="2659"/>
                </a:lnSpc>
              </a:pPr>
              <a:endParaRPr/>
            </a:p>
          </p:txBody>
        </p:sp>
      </p:grpSp>
      <p:grpSp>
        <p:nvGrpSpPr>
          <p:cNvPr id="9" name="Group 9"/>
          <p:cNvGrpSpPr/>
          <p:nvPr/>
        </p:nvGrpSpPr>
        <p:grpSpPr>
          <a:xfrm>
            <a:off x="1068270" y="9599279"/>
            <a:ext cx="2786298" cy="488073"/>
            <a:chOff x="0" y="0"/>
            <a:chExt cx="700101" cy="122636"/>
          </a:xfrm>
        </p:grpSpPr>
        <p:sp>
          <p:nvSpPr>
            <p:cNvPr id="10" name="Freeform 10"/>
            <p:cNvSpPr/>
            <p:nvPr/>
          </p:nvSpPr>
          <p:spPr>
            <a:xfrm>
              <a:off x="0" y="0"/>
              <a:ext cx="700101" cy="122636"/>
            </a:xfrm>
            <a:custGeom>
              <a:avLst/>
              <a:gdLst/>
              <a:ahLst/>
              <a:cxnLst/>
              <a:rect l="l" t="t" r="r" b="b"/>
              <a:pathLst>
                <a:path w="700101" h="122636">
                  <a:moveTo>
                    <a:pt x="61318" y="0"/>
                  </a:moveTo>
                  <a:lnTo>
                    <a:pt x="638783" y="0"/>
                  </a:lnTo>
                  <a:cubicBezTo>
                    <a:pt x="655045" y="0"/>
                    <a:pt x="670642" y="6460"/>
                    <a:pt x="682141" y="17960"/>
                  </a:cubicBezTo>
                  <a:cubicBezTo>
                    <a:pt x="693641" y="29459"/>
                    <a:pt x="700101" y="45055"/>
                    <a:pt x="700101" y="61318"/>
                  </a:cubicBezTo>
                  <a:lnTo>
                    <a:pt x="700101" y="61318"/>
                  </a:lnTo>
                  <a:cubicBezTo>
                    <a:pt x="700101" y="95183"/>
                    <a:pt x="672648" y="122636"/>
                    <a:pt x="638783" y="122636"/>
                  </a:cubicBezTo>
                  <a:lnTo>
                    <a:pt x="61318" y="122636"/>
                  </a:lnTo>
                  <a:cubicBezTo>
                    <a:pt x="45055" y="122636"/>
                    <a:pt x="29459" y="116176"/>
                    <a:pt x="17960" y="104676"/>
                  </a:cubicBezTo>
                  <a:cubicBezTo>
                    <a:pt x="6460" y="93177"/>
                    <a:pt x="0" y="77581"/>
                    <a:pt x="0" y="61318"/>
                  </a:cubicBezTo>
                  <a:lnTo>
                    <a:pt x="0" y="61318"/>
                  </a:lnTo>
                  <a:cubicBezTo>
                    <a:pt x="0" y="45055"/>
                    <a:pt x="6460" y="29459"/>
                    <a:pt x="17960" y="17960"/>
                  </a:cubicBezTo>
                  <a:cubicBezTo>
                    <a:pt x="29459" y="6460"/>
                    <a:pt x="45055" y="0"/>
                    <a:pt x="61318" y="0"/>
                  </a:cubicBezTo>
                  <a:close/>
                </a:path>
              </a:pathLst>
            </a:custGeom>
            <a:solidFill>
              <a:srgbClr val="F1D8E2"/>
            </a:solidFill>
          </p:spPr>
        </p:sp>
        <p:sp>
          <p:nvSpPr>
            <p:cNvPr id="11" name="TextBox 11"/>
            <p:cNvSpPr txBox="1"/>
            <p:nvPr/>
          </p:nvSpPr>
          <p:spPr>
            <a:xfrm>
              <a:off x="0" y="-47625"/>
              <a:ext cx="700101" cy="170261"/>
            </a:xfrm>
            <a:prstGeom prst="rect">
              <a:avLst/>
            </a:prstGeom>
          </p:spPr>
          <p:txBody>
            <a:bodyPr lIns="53248" tIns="53248" rIns="53248" bIns="53248" rtlCol="0" anchor="ctr"/>
            <a:lstStyle/>
            <a:p>
              <a:pPr algn="ctr">
                <a:lnSpc>
                  <a:spcPts val="2659"/>
                </a:lnSpc>
              </a:pPr>
              <a:endParaRPr/>
            </a:p>
          </p:txBody>
        </p:sp>
      </p:grpSp>
      <p:sp>
        <p:nvSpPr>
          <p:cNvPr id="12" name="Freeform 12"/>
          <p:cNvSpPr/>
          <p:nvPr/>
        </p:nvSpPr>
        <p:spPr>
          <a:xfrm flipH="1" flipV="1">
            <a:off x="206258" y="9526222"/>
            <a:ext cx="634188" cy="634188"/>
          </a:xfrm>
          <a:custGeom>
            <a:avLst/>
            <a:gdLst/>
            <a:ahLst/>
            <a:cxnLst/>
            <a:rect l="l" t="t" r="r" b="b"/>
            <a:pathLst>
              <a:path w="634188" h="634188">
                <a:moveTo>
                  <a:pt x="634187" y="634187"/>
                </a:moveTo>
                <a:lnTo>
                  <a:pt x="0" y="634187"/>
                </a:lnTo>
                <a:lnTo>
                  <a:pt x="0" y="0"/>
                </a:lnTo>
                <a:lnTo>
                  <a:pt x="634187" y="0"/>
                </a:lnTo>
                <a:lnTo>
                  <a:pt x="634187" y="63418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flipV="1">
            <a:off x="17454748" y="9526222"/>
            <a:ext cx="634188" cy="634188"/>
          </a:xfrm>
          <a:custGeom>
            <a:avLst/>
            <a:gdLst/>
            <a:ahLst/>
            <a:cxnLst/>
            <a:rect l="l" t="t" r="r" b="b"/>
            <a:pathLst>
              <a:path w="634188" h="634188">
                <a:moveTo>
                  <a:pt x="0" y="634187"/>
                </a:moveTo>
                <a:lnTo>
                  <a:pt x="634188" y="634187"/>
                </a:lnTo>
                <a:lnTo>
                  <a:pt x="634188" y="0"/>
                </a:lnTo>
                <a:lnTo>
                  <a:pt x="0" y="0"/>
                </a:lnTo>
                <a:lnTo>
                  <a:pt x="0" y="634187"/>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4" name="Group 14"/>
          <p:cNvGrpSpPr/>
          <p:nvPr/>
        </p:nvGrpSpPr>
        <p:grpSpPr>
          <a:xfrm>
            <a:off x="3742604" y="745127"/>
            <a:ext cx="10802791" cy="488073"/>
            <a:chOff x="0" y="0"/>
            <a:chExt cx="2714370" cy="122636"/>
          </a:xfrm>
        </p:grpSpPr>
        <p:sp>
          <p:nvSpPr>
            <p:cNvPr id="15" name="Freeform 15"/>
            <p:cNvSpPr/>
            <p:nvPr/>
          </p:nvSpPr>
          <p:spPr>
            <a:xfrm>
              <a:off x="0" y="0"/>
              <a:ext cx="2714370" cy="122636"/>
            </a:xfrm>
            <a:custGeom>
              <a:avLst/>
              <a:gdLst/>
              <a:ahLst/>
              <a:cxnLst/>
              <a:rect l="l" t="t" r="r" b="b"/>
              <a:pathLst>
                <a:path w="2714370" h="122636">
                  <a:moveTo>
                    <a:pt x="36550" y="0"/>
                  </a:moveTo>
                  <a:lnTo>
                    <a:pt x="2677821" y="0"/>
                  </a:lnTo>
                  <a:cubicBezTo>
                    <a:pt x="2698007" y="0"/>
                    <a:pt x="2714370" y="16364"/>
                    <a:pt x="2714370" y="36550"/>
                  </a:cubicBezTo>
                  <a:lnTo>
                    <a:pt x="2714370" y="86086"/>
                  </a:lnTo>
                  <a:cubicBezTo>
                    <a:pt x="2714370" y="106272"/>
                    <a:pt x="2698007" y="122636"/>
                    <a:pt x="2677821" y="122636"/>
                  </a:cubicBezTo>
                  <a:lnTo>
                    <a:pt x="36550" y="122636"/>
                  </a:lnTo>
                  <a:cubicBezTo>
                    <a:pt x="26856" y="122636"/>
                    <a:pt x="17560" y="118785"/>
                    <a:pt x="10705" y="111931"/>
                  </a:cubicBezTo>
                  <a:cubicBezTo>
                    <a:pt x="3851" y="105076"/>
                    <a:pt x="0" y="95780"/>
                    <a:pt x="0" y="86086"/>
                  </a:cubicBezTo>
                  <a:lnTo>
                    <a:pt x="0" y="36550"/>
                  </a:lnTo>
                  <a:cubicBezTo>
                    <a:pt x="0" y="16364"/>
                    <a:pt x="16364" y="0"/>
                    <a:pt x="36550" y="0"/>
                  </a:cubicBezTo>
                  <a:close/>
                </a:path>
              </a:pathLst>
            </a:custGeom>
            <a:solidFill>
              <a:srgbClr val="F1D8E2"/>
            </a:solidFill>
          </p:spPr>
        </p:sp>
        <p:sp>
          <p:nvSpPr>
            <p:cNvPr id="16" name="TextBox 16"/>
            <p:cNvSpPr txBox="1"/>
            <p:nvPr/>
          </p:nvSpPr>
          <p:spPr>
            <a:xfrm>
              <a:off x="0" y="-47625"/>
              <a:ext cx="2714370" cy="170261"/>
            </a:xfrm>
            <a:prstGeom prst="rect">
              <a:avLst/>
            </a:prstGeom>
          </p:spPr>
          <p:txBody>
            <a:bodyPr lIns="53248" tIns="53248" rIns="53248" bIns="53248" rtlCol="0" anchor="ctr"/>
            <a:lstStyle/>
            <a:p>
              <a:pPr algn="ctr">
                <a:lnSpc>
                  <a:spcPts val="2659"/>
                </a:lnSpc>
              </a:pPr>
              <a:endParaRPr/>
            </a:p>
          </p:txBody>
        </p:sp>
      </p:grpSp>
      <p:grpSp>
        <p:nvGrpSpPr>
          <p:cNvPr id="17" name="Group 17"/>
          <p:cNvGrpSpPr/>
          <p:nvPr/>
        </p:nvGrpSpPr>
        <p:grpSpPr>
          <a:xfrm>
            <a:off x="1640472" y="745127"/>
            <a:ext cx="488073" cy="48807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2217383" y="745127"/>
            <a:ext cx="488073" cy="48807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2794294" y="745127"/>
            <a:ext cx="488073" cy="488073"/>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5212146" y="745127"/>
            <a:ext cx="488073" cy="488073"/>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29" name="TextBox 2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5789056" y="745127"/>
            <a:ext cx="488073" cy="488073"/>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32" name="TextBox 3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16365967" y="745127"/>
            <a:ext cx="488073" cy="488073"/>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35" name="TextBox 3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7" name="Group 6"/>
          <p:cNvGrpSpPr/>
          <p:nvPr/>
        </p:nvGrpSpPr>
        <p:grpSpPr>
          <a:xfrm>
            <a:off x="1524000" y="1794217"/>
            <a:ext cx="6019800" cy="1260862"/>
            <a:chOff x="1371600" y="509220"/>
            <a:chExt cx="6019800" cy="1260862"/>
          </a:xfrm>
        </p:grpSpPr>
        <p:pic>
          <p:nvPicPr>
            <p:cNvPr id="2" name="Picture 1"/>
            <p:cNvPicPr>
              <a:picLocks noChangeAspect="1"/>
            </p:cNvPicPr>
            <p:nvPr/>
          </p:nvPicPr>
          <p:blipFill>
            <a:blip r:embed="rId2"/>
            <a:stretch>
              <a:fillRect/>
            </a:stretch>
          </p:blipFill>
          <p:spPr>
            <a:xfrm>
              <a:off x="1371600" y="509220"/>
              <a:ext cx="1295400" cy="1254512"/>
            </a:xfrm>
            <a:prstGeom prst="rect">
              <a:avLst/>
            </a:prstGeom>
          </p:spPr>
        </p:pic>
        <p:sp>
          <p:nvSpPr>
            <p:cNvPr id="6" name="TextBox 5"/>
            <p:cNvSpPr txBox="1"/>
            <p:nvPr/>
          </p:nvSpPr>
          <p:spPr>
            <a:xfrm>
              <a:off x="2895600" y="1031418"/>
              <a:ext cx="4495800" cy="738664"/>
            </a:xfrm>
            <a:prstGeom prst="rect">
              <a:avLst/>
            </a:prstGeom>
            <a:noFill/>
          </p:spPr>
          <p:txBody>
            <a:bodyPr wrap="square" rtlCol="0">
              <a:spAutoFit/>
            </a:bodyPr>
            <a:lstStyle/>
            <a:p>
              <a:r>
                <a:rPr lang="vi-VN" sz="4200" b="1">
                  <a:solidFill>
                    <a:schemeClr val="tx2">
                      <a:lumMod val="75000"/>
                    </a:schemeClr>
                  </a:solidFill>
                  <a:latin typeface="Arial" panose="020B0604020202020204" pitchFamily="34" charset="0"/>
                  <a:cs typeface="Arial" panose="020B0604020202020204" pitchFamily="34" charset="0"/>
                </a:rPr>
                <a:t>Thảo luận nhóm</a:t>
              </a:r>
              <a:endParaRPr lang="en-US" sz="4200" b="1">
                <a:solidFill>
                  <a:schemeClr val="tx2">
                    <a:lumMod val="75000"/>
                  </a:schemeClr>
                </a:solidFill>
                <a:latin typeface="Arial" panose="020B0604020202020204" pitchFamily="34" charset="0"/>
                <a:cs typeface="Arial" panose="020B0604020202020204" pitchFamily="34" charset="0"/>
              </a:endParaRPr>
            </a:p>
          </p:txBody>
        </p:sp>
      </p:grpSp>
      <p:grpSp>
        <p:nvGrpSpPr>
          <p:cNvPr id="10" name="Group 9"/>
          <p:cNvGrpSpPr/>
          <p:nvPr/>
        </p:nvGrpSpPr>
        <p:grpSpPr>
          <a:xfrm>
            <a:off x="6400800" y="0"/>
            <a:ext cx="5867400" cy="1219200"/>
            <a:chOff x="6400800" y="0"/>
            <a:chExt cx="5867400" cy="1219200"/>
          </a:xfrm>
        </p:grpSpPr>
        <p:sp>
          <p:nvSpPr>
            <p:cNvPr id="8" name="Round Same Side Corner Rectangle 7"/>
            <p:cNvSpPr/>
            <p:nvPr/>
          </p:nvSpPr>
          <p:spPr>
            <a:xfrm flipH="1" flipV="1">
              <a:off x="6400800" y="0"/>
              <a:ext cx="5867400" cy="1219200"/>
            </a:xfrm>
            <a:prstGeom prst="round2SameRect">
              <a:avLst>
                <a:gd name="adj1" fmla="val 50000"/>
                <a:gd name="adj2" fmla="val 0"/>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819900" y="255657"/>
              <a:ext cx="5105400" cy="738664"/>
            </a:xfrm>
            <a:prstGeom prst="rect">
              <a:avLst/>
            </a:prstGeom>
            <a:noFill/>
          </p:spPr>
          <p:txBody>
            <a:bodyPr wrap="square" rtlCol="0">
              <a:spAutoFit/>
            </a:bodyPr>
            <a:lstStyle/>
            <a:p>
              <a:pPr algn="ctr"/>
              <a:r>
                <a:rPr lang="vi-VN" sz="4200" b="1">
                  <a:latin typeface="Arial" panose="020B0604020202020204" pitchFamily="34" charset="0"/>
                  <a:cs typeface="Arial" panose="020B0604020202020204" pitchFamily="34" charset="0"/>
                </a:rPr>
                <a:t>HOẠT ĐỘNG LÀM</a:t>
              </a:r>
              <a:endParaRPr lang="en-US" sz="4200" b="1">
                <a:latin typeface="Arial" panose="020B0604020202020204" pitchFamily="34" charset="0"/>
                <a:cs typeface="Arial" panose="020B0604020202020204" pitchFamily="34" charset="0"/>
              </a:endParaRPr>
            </a:p>
          </p:txBody>
        </p:sp>
      </p:grpSp>
      <p:pic>
        <p:nvPicPr>
          <p:cNvPr id="15" name="Picture 14"/>
          <p:cNvPicPr>
            <a:picLocks noChangeAspect="1"/>
          </p:cNvPicPr>
          <p:nvPr/>
        </p:nvPicPr>
        <p:blipFill>
          <a:blip r:embed="rId3"/>
          <a:stretch>
            <a:fillRect/>
          </a:stretch>
        </p:blipFill>
        <p:spPr>
          <a:xfrm>
            <a:off x="13013959" y="4610101"/>
            <a:ext cx="4623660" cy="5676900"/>
          </a:xfrm>
          <a:prstGeom prst="rect">
            <a:avLst/>
          </a:prstGeom>
        </p:spPr>
      </p:pic>
      <p:grpSp>
        <p:nvGrpSpPr>
          <p:cNvPr id="17" name="Group 16"/>
          <p:cNvGrpSpPr/>
          <p:nvPr/>
        </p:nvGrpSpPr>
        <p:grpSpPr>
          <a:xfrm>
            <a:off x="1410830" y="3238500"/>
            <a:ext cx="11348387" cy="5237158"/>
            <a:chOff x="1224613" y="3171065"/>
            <a:chExt cx="11348387" cy="5237158"/>
          </a:xfrm>
        </p:grpSpPr>
        <p:grpSp>
          <p:nvGrpSpPr>
            <p:cNvPr id="13" name="Group 12"/>
            <p:cNvGrpSpPr/>
            <p:nvPr/>
          </p:nvGrpSpPr>
          <p:grpSpPr>
            <a:xfrm>
              <a:off x="1224613" y="3669466"/>
              <a:ext cx="11348387" cy="4738757"/>
              <a:chOff x="1077627" y="3467100"/>
              <a:chExt cx="11348387" cy="4738757"/>
            </a:xfrm>
          </p:grpSpPr>
          <p:sp>
            <p:nvSpPr>
              <p:cNvPr id="12" name="Freeform 12"/>
              <p:cNvSpPr/>
              <p:nvPr/>
            </p:nvSpPr>
            <p:spPr>
              <a:xfrm>
                <a:off x="1077627" y="3467100"/>
                <a:ext cx="11348387" cy="4738757"/>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2">
                  <a:lumMod val="40000"/>
                  <a:lumOff val="60000"/>
                </a:schemeClr>
              </a:solidFill>
            </p:spPr>
          </p:sp>
          <p:sp>
            <p:nvSpPr>
              <p:cNvPr id="11" name="Rectangle 10"/>
              <p:cNvSpPr/>
              <p:nvPr/>
            </p:nvSpPr>
            <p:spPr>
              <a:xfrm>
                <a:off x="1602907" y="3721934"/>
                <a:ext cx="9301814" cy="3970318"/>
              </a:xfrm>
              <a:prstGeom prst="rect">
                <a:avLst/>
              </a:prstGeom>
            </p:spPr>
            <p:txBody>
              <a:bodyPr wrap="square">
                <a:spAutoFit/>
              </a:bodyPr>
              <a:lstStyle/>
              <a:p>
                <a:pPr algn="just">
                  <a:lnSpc>
                    <a:spcPct val="150000"/>
                  </a:lnSpc>
                </a:pPr>
                <a:r>
                  <a:rPr lang="en-US" sz="4200">
                    <a:latin typeface="Arial" panose="020B0604020202020204" pitchFamily="34" charset="0"/>
                    <a:cs typeface="Arial" panose="020B0604020202020204" pitchFamily="34" charset="0"/>
                  </a:rPr>
                  <a:t>Một bạn cho rằng máy tính có thể giúp học sinh học tập, rèn luyện, mở mang kiến thức. Em có đồng ý với ý kiến của bạn hay không? Tại sao?</a:t>
                </a:r>
              </a:p>
            </p:txBody>
          </p:sp>
        </p:grpSp>
        <p:pic>
          <p:nvPicPr>
            <p:cNvPr id="16" name="Picture 15"/>
            <p:cNvPicPr>
              <a:picLocks noChangeAspect="1"/>
            </p:cNvPicPr>
            <p:nvPr/>
          </p:nvPicPr>
          <p:blipFill>
            <a:blip r:embed="rId4"/>
            <a:stretch>
              <a:fillRect/>
            </a:stretch>
          </p:blipFill>
          <p:spPr>
            <a:xfrm rot="755898">
              <a:off x="11519849" y="3171065"/>
              <a:ext cx="1002853" cy="1506469"/>
            </a:xfrm>
            <a:prstGeom prst="rect">
              <a:avLst/>
            </a:prstGeom>
          </p:spPr>
        </p:pic>
      </p:grpSp>
    </p:spTree>
    <p:extLst>
      <p:ext uri="{BB962C8B-B14F-4D97-AF65-F5344CB8AC3E}">
        <p14:creationId xmlns:p14="http://schemas.microsoft.com/office/powerpoint/2010/main" val="419513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1562100"/>
            <a:ext cx="2590800" cy="2695091"/>
          </a:xfrm>
          <a:prstGeom prst="rect">
            <a:avLst/>
          </a:prstGeom>
        </p:spPr>
      </p:pic>
      <p:sp>
        <p:nvSpPr>
          <p:cNvPr id="3" name="Rounded Rectangular Callout 2"/>
          <p:cNvSpPr/>
          <p:nvPr/>
        </p:nvSpPr>
        <p:spPr>
          <a:xfrm>
            <a:off x="5257800" y="667718"/>
            <a:ext cx="12268200" cy="2895600"/>
          </a:xfrm>
          <a:prstGeom prst="wedgeRoundRectCallout">
            <a:avLst>
              <a:gd name="adj1" fmla="val -63865"/>
              <a:gd name="adj2" fmla="val 34290"/>
              <a:gd name="adj3" fmla="val 16667"/>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Em đồng ý với ý kiến của bạn. Hiện nay có rất nhiều trang web, phần mềm học tập, luyện thi trực tuyến giúp em học tập, rèn luyện, mở mang kiến thức.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533899"/>
            <a:ext cx="9220200" cy="526739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699" r="7134"/>
          <a:stretch/>
        </p:blipFill>
        <p:spPr>
          <a:xfrm>
            <a:off x="10591800" y="4533899"/>
            <a:ext cx="6934200" cy="5267399"/>
          </a:xfrm>
          <a:prstGeom prst="rect">
            <a:avLst/>
          </a:prstGeom>
        </p:spPr>
      </p:pic>
    </p:spTree>
    <p:extLst>
      <p:ext uri="{BB962C8B-B14F-4D97-AF65-F5344CB8AC3E}">
        <p14:creationId xmlns:p14="http://schemas.microsoft.com/office/powerpoint/2010/main" val="185172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3419694" y="463732"/>
            <a:ext cx="14491795" cy="8484163"/>
            <a:chOff x="0" y="0"/>
            <a:chExt cx="3816769" cy="2234512"/>
          </a:xfrm>
        </p:grpSpPr>
        <p:sp>
          <p:nvSpPr>
            <p:cNvPr id="3" name="Freeform 3"/>
            <p:cNvSpPr/>
            <p:nvPr/>
          </p:nvSpPr>
          <p:spPr>
            <a:xfrm>
              <a:off x="0" y="0"/>
              <a:ext cx="3816769" cy="2234512"/>
            </a:xfrm>
            <a:custGeom>
              <a:avLst/>
              <a:gdLst/>
              <a:ahLst/>
              <a:cxnLst/>
              <a:rect l="l" t="t" r="r" b="b"/>
              <a:pathLst>
                <a:path w="3816769" h="2234512">
                  <a:moveTo>
                    <a:pt x="42738" y="0"/>
                  </a:moveTo>
                  <a:lnTo>
                    <a:pt x="3774031" y="0"/>
                  </a:lnTo>
                  <a:cubicBezTo>
                    <a:pt x="3797635" y="0"/>
                    <a:pt x="3816769" y="19135"/>
                    <a:pt x="3816769" y="42738"/>
                  </a:cubicBezTo>
                  <a:lnTo>
                    <a:pt x="3816769" y="2191774"/>
                  </a:lnTo>
                  <a:cubicBezTo>
                    <a:pt x="3816769" y="2215378"/>
                    <a:pt x="3797635" y="2234512"/>
                    <a:pt x="3774031" y="2234512"/>
                  </a:cubicBezTo>
                  <a:lnTo>
                    <a:pt x="42738" y="2234512"/>
                  </a:lnTo>
                  <a:cubicBezTo>
                    <a:pt x="19135" y="2234512"/>
                    <a:pt x="0" y="2215378"/>
                    <a:pt x="0" y="2191774"/>
                  </a:cubicBezTo>
                  <a:lnTo>
                    <a:pt x="0" y="42738"/>
                  </a:lnTo>
                  <a:cubicBezTo>
                    <a:pt x="0" y="19135"/>
                    <a:pt x="19135" y="0"/>
                    <a:pt x="42738" y="0"/>
                  </a:cubicBezTo>
                  <a:close/>
                </a:path>
              </a:pathLst>
            </a:custGeom>
            <a:solidFill>
              <a:srgbClr val="FFFFFF"/>
            </a:solidFill>
          </p:spPr>
        </p:sp>
        <p:sp>
          <p:nvSpPr>
            <p:cNvPr id="4" name="TextBox 4"/>
            <p:cNvSpPr txBox="1"/>
            <p:nvPr/>
          </p:nvSpPr>
          <p:spPr>
            <a:xfrm>
              <a:off x="0" y="-47625"/>
              <a:ext cx="3816769" cy="228213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5" name="Group 5"/>
          <p:cNvGrpSpPr/>
          <p:nvPr/>
        </p:nvGrpSpPr>
        <p:grpSpPr>
          <a:xfrm>
            <a:off x="0" y="9399631"/>
            <a:ext cx="18288000" cy="887369"/>
            <a:chOff x="0" y="0"/>
            <a:chExt cx="4595146" cy="222965"/>
          </a:xfrm>
        </p:grpSpPr>
        <p:sp>
          <p:nvSpPr>
            <p:cNvPr id="6" name="Freeform 6"/>
            <p:cNvSpPr/>
            <p:nvPr/>
          </p:nvSpPr>
          <p:spPr>
            <a:xfrm>
              <a:off x="0" y="0"/>
              <a:ext cx="4595146" cy="222965"/>
            </a:xfrm>
            <a:custGeom>
              <a:avLst/>
              <a:gdLst/>
              <a:ahLst/>
              <a:cxnLst/>
              <a:rect l="l" t="t" r="r" b="b"/>
              <a:pathLst>
                <a:path w="4595146" h="222965">
                  <a:moveTo>
                    <a:pt x="16933" y="0"/>
                  </a:moveTo>
                  <a:lnTo>
                    <a:pt x="4578213" y="0"/>
                  </a:lnTo>
                  <a:cubicBezTo>
                    <a:pt x="4582704" y="0"/>
                    <a:pt x="4587011" y="1784"/>
                    <a:pt x="4590186" y="4960"/>
                  </a:cubicBezTo>
                  <a:cubicBezTo>
                    <a:pt x="4593362" y="8135"/>
                    <a:pt x="4595146" y="12442"/>
                    <a:pt x="4595146" y="16933"/>
                  </a:cubicBezTo>
                  <a:lnTo>
                    <a:pt x="4595146" y="206032"/>
                  </a:lnTo>
                  <a:cubicBezTo>
                    <a:pt x="4595146" y="210523"/>
                    <a:pt x="4593362" y="214830"/>
                    <a:pt x="4590186" y="218006"/>
                  </a:cubicBezTo>
                  <a:cubicBezTo>
                    <a:pt x="4587011" y="221181"/>
                    <a:pt x="4582704" y="222965"/>
                    <a:pt x="4578213" y="222965"/>
                  </a:cubicBezTo>
                  <a:lnTo>
                    <a:pt x="16933" y="222965"/>
                  </a:lnTo>
                  <a:cubicBezTo>
                    <a:pt x="12442" y="222965"/>
                    <a:pt x="8135" y="221181"/>
                    <a:pt x="4960" y="218006"/>
                  </a:cubicBezTo>
                  <a:cubicBezTo>
                    <a:pt x="1784" y="214830"/>
                    <a:pt x="0" y="210523"/>
                    <a:pt x="0" y="206032"/>
                  </a:cubicBezTo>
                  <a:lnTo>
                    <a:pt x="0" y="16933"/>
                  </a:lnTo>
                  <a:cubicBezTo>
                    <a:pt x="0" y="12442"/>
                    <a:pt x="1784" y="8135"/>
                    <a:pt x="4960" y="4960"/>
                  </a:cubicBezTo>
                  <a:cubicBezTo>
                    <a:pt x="8135" y="1784"/>
                    <a:pt x="12442" y="0"/>
                    <a:pt x="16933" y="0"/>
                  </a:cubicBezTo>
                  <a:close/>
                </a:path>
              </a:pathLst>
            </a:custGeom>
            <a:solidFill>
              <a:srgbClr val="CDA6C2"/>
            </a:solidFill>
          </p:spPr>
        </p:sp>
        <p:sp>
          <p:nvSpPr>
            <p:cNvPr id="7" name="TextBox 7"/>
            <p:cNvSpPr txBox="1"/>
            <p:nvPr/>
          </p:nvSpPr>
          <p:spPr>
            <a:xfrm>
              <a:off x="0" y="-47625"/>
              <a:ext cx="4595146" cy="270590"/>
            </a:xfrm>
            <a:prstGeom prst="rect">
              <a:avLst/>
            </a:prstGeom>
          </p:spPr>
          <p:txBody>
            <a:bodyPr lIns="53248" tIns="53248" rIns="53248" bIns="53248"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8" name="Freeform 8"/>
          <p:cNvSpPr/>
          <p:nvPr/>
        </p:nvSpPr>
        <p:spPr>
          <a:xfrm flipH="1" flipV="1">
            <a:off x="206258" y="9526222"/>
            <a:ext cx="634188" cy="634188"/>
          </a:xfrm>
          <a:custGeom>
            <a:avLst/>
            <a:gdLst/>
            <a:ahLst/>
            <a:cxnLst/>
            <a:rect l="l" t="t" r="r" b="b"/>
            <a:pathLst>
              <a:path w="634188" h="634188">
                <a:moveTo>
                  <a:pt x="634187" y="634187"/>
                </a:moveTo>
                <a:lnTo>
                  <a:pt x="0" y="634187"/>
                </a:lnTo>
                <a:lnTo>
                  <a:pt x="0" y="0"/>
                </a:lnTo>
                <a:lnTo>
                  <a:pt x="634187" y="0"/>
                </a:lnTo>
                <a:lnTo>
                  <a:pt x="634187" y="63418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flipV="1">
            <a:off x="17454748" y="9526222"/>
            <a:ext cx="634188" cy="634188"/>
          </a:xfrm>
          <a:custGeom>
            <a:avLst/>
            <a:gdLst/>
            <a:ahLst/>
            <a:cxnLst/>
            <a:rect l="l" t="t" r="r" b="b"/>
            <a:pathLst>
              <a:path w="634188" h="634188">
                <a:moveTo>
                  <a:pt x="0" y="634187"/>
                </a:moveTo>
                <a:lnTo>
                  <a:pt x="634188" y="634187"/>
                </a:lnTo>
                <a:lnTo>
                  <a:pt x="634188" y="0"/>
                </a:lnTo>
                <a:lnTo>
                  <a:pt x="0" y="0"/>
                </a:lnTo>
                <a:lnTo>
                  <a:pt x="0" y="63418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558735" y="887710"/>
            <a:ext cx="469965" cy="281979"/>
          </a:xfrm>
          <a:custGeom>
            <a:avLst/>
            <a:gdLst/>
            <a:ahLst/>
            <a:cxnLst/>
            <a:rect l="l" t="t" r="r" b="b"/>
            <a:pathLst>
              <a:path w="469965" h="281979">
                <a:moveTo>
                  <a:pt x="0" y="0"/>
                </a:moveTo>
                <a:lnTo>
                  <a:pt x="469965" y="0"/>
                </a:lnTo>
                <a:lnTo>
                  <a:pt x="469965" y="281980"/>
                </a:lnTo>
                <a:lnTo>
                  <a:pt x="0" y="2819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TextBox 29"/>
          <p:cNvSpPr txBox="1"/>
          <p:nvPr/>
        </p:nvSpPr>
        <p:spPr>
          <a:xfrm>
            <a:off x="890586" y="734567"/>
            <a:ext cx="2471958" cy="552450"/>
          </a:xfrm>
          <a:prstGeom prst="rect">
            <a:avLst/>
          </a:prstGeom>
        </p:spPr>
        <p:txBody>
          <a:bodyPr lIns="0" tIns="0" rIns="0" bIns="0" rtlCol="0" anchor="t">
            <a:spAutoFit/>
          </a:bodyPr>
          <a:lstStyle/>
          <a:p>
            <a:pPr marL="0" lvl="0" indent="0" algn="ctr">
              <a:lnSpc>
                <a:spcPts val="4200"/>
              </a:lnSpc>
              <a:spcBef>
                <a:spcPct val="0"/>
              </a:spcBef>
            </a:pPr>
            <a:r>
              <a:rPr lang="vi-VN" sz="3500">
                <a:solidFill>
                  <a:srgbClr val="86406E"/>
                </a:solidFill>
                <a:latin typeface="Arial" panose="020B0604020202020204" pitchFamily="34" charset="0"/>
                <a:cs typeface="Arial" panose="020B0604020202020204" pitchFamily="34" charset="0"/>
              </a:rPr>
              <a:t>Tin học 5</a:t>
            </a:r>
            <a:endParaRPr lang="en-US" sz="3500">
              <a:solidFill>
                <a:srgbClr val="86406E"/>
              </a:solidFill>
              <a:latin typeface="Arial" panose="020B0604020202020204" pitchFamily="34" charset="0"/>
              <a:cs typeface="Arial" panose="020B0604020202020204" pitchFamily="34" charset="0"/>
            </a:endParaRPr>
          </a:p>
        </p:txBody>
      </p:sp>
      <p:grpSp>
        <p:nvGrpSpPr>
          <p:cNvPr id="35" name="Group 35"/>
          <p:cNvGrpSpPr/>
          <p:nvPr/>
        </p:nvGrpSpPr>
        <p:grpSpPr>
          <a:xfrm>
            <a:off x="246709" y="3448011"/>
            <a:ext cx="3592582" cy="964690"/>
            <a:chOff x="0" y="0"/>
            <a:chExt cx="946195" cy="254075"/>
          </a:xfrm>
        </p:grpSpPr>
        <p:sp>
          <p:nvSpPr>
            <p:cNvPr id="36" name="Freeform 36"/>
            <p:cNvSpPr/>
            <p:nvPr/>
          </p:nvSpPr>
          <p:spPr>
            <a:xfrm>
              <a:off x="0" y="0"/>
              <a:ext cx="946195" cy="254075"/>
            </a:xfrm>
            <a:custGeom>
              <a:avLst/>
              <a:gdLst/>
              <a:ahLst/>
              <a:cxnLst/>
              <a:rect l="l" t="t" r="r" b="b"/>
              <a:pathLst>
                <a:path w="946195" h="254075">
                  <a:moveTo>
                    <a:pt x="127037" y="0"/>
                  </a:moveTo>
                  <a:lnTo>
                    <a:pt x="819157" y="0"/>
                  </a:lnTo>
                  <a:cubicBezTo>
                    <a:pt x="889318" y="0"/>
                    <a:pt x="946195" y="56877"/>
                    <a:pt x="946195" y="127037"/>
                  </a:cubicBezTo>
                  <a:lnTo>
                    <a:pt x="946195" y="127037"/>
                  </a:lnTo>
                  <a:cubicBezTo>
                    <a:pt x="946195" y="197198"/>
                    <a:pt x="889318" y="254075"/>
                    <a:pt x="819157" y="254075"/>
                  </a:cubicBezTo>
                  <a:lnTo>
                    <a:pt x="127037" y="254075"/>
                  </a:lnTo>
                  <a:cubicBezTo>
                    <a:pt x="56877" y="254075"/>
                    <a:pt x="0" y="197198"/>
                    <a:pt x="0" y="127037"/>
                  </a:cubicBezTo>
                  <a:lnTo>
                    <a:pt x="0" y="127037"/>
                  </a:lnTo>
                  <a:cubicBezTo>
                    <a:pt x="0" y="56877"/>
                    <a:pt x="56877" y="0"/>
                    <a:pt x="127037" y="0"/>
                  </a:cubicBezTo>
                  <a:close/>
                </a:path>
              </a:pathLst>
            </a:custGeom>
            <a:solidFill>
              <a:srgbClr val="FFFFFF"/>
            </a:solidFill>
          </p:spPr>
        </p:sp>
        <p:sp>
          <p:nvSpPr>
            <p:cNvPr id="37" name="TextBox 37"/>
            <p:cNvSpPr txBox="1"/>
            <p:nvPr/>
          </p:nvSpPr>
          <p:spPr>
            <a:xfrm>
              <a:off x="0" y="-47625"/>
              <a:ext cx="946195" cy="3017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38" name="TextBox 38"/>
          <p:cNvSpPr txBox="1"/>
          <p:nvPr/>
        </p:nvSpPr>
        <p:spPr>
          <a:xfrm>
            <a:off x="635337" y="2068597"/>
            <a:ext cx="2471958" cy="481094"/>
          </a:xfrm>
          <a:prstGeom prst="rect">
            <a:avLst/>
          </a:prstGeom>
        </p:spPr>
        <p:txBody>
          <a:bodyPr lIns="0" tIns="0" rIns="0" bIns="0" rtlCol="0" anchor="t">
            <a:spAutoFit/>
          </a:bodyPr>
          <a:lstStyle/>
          <a:p>
            <a:pPr marL="0" lvl="0" indent="0">
              <a:lnSpc>
                <a:spcPts val="3960"/>
              </a:lnSpc>
              <a:spcBef>
                <a:spcPct val="0"/>
              </a:spcBef>
            </a:pPr>
            <a:r>
              <a:rPr lang="vi-VN" sz="3300">
                <a:solidFill>
                  <a:srgbClr val="86406E"/>
                </a:solidFill>
                <a:latin typeface="Arial" panose="020B0604020202020204" pitchFamily="34" charset="0"/>
                <a:cs typeface="Arial" panose="020B0604020202020204" pitchFamily="34" charset="0"/>
              </a:rPr>
              <a:t>KHỞI ĐỘNG</a:t>
            </a:r>
            <a:endParaRPr lang="en-US" sz="3300">
              <a:solidFill>
                <a:srgbClr val="86406E"/>
              </a:solidFill>
              <a:latin typeface="Arial" panose="020B0604020202020204" pitchFamily="34" charset="0"/>
              <a:cs typeface="Arial" panose="020B0604020202020204" pitchFamily="34" charset="0"/>
            </a:endParaRPr>
          </a:p>
        </p:txBody>
      </p:sp>
      <p:sp>
        <p:nvSpPr>
          <p:cNvPr id="39" name="TextBox 39"/>
          <p:cNvSpPr txBox="1"/>
          <p:nvPr/>
        </p:nvSpPr>
        <p:spPr>
          <a:xfrm>
            <a:off x="650577" y="3708073"/>
            <a:ext cx="2471958" cy="481094"/>
          </a:xfrm>
          <a:prstGeom prst="rect">
            <a:avLst/>
          </a:prstGeom>
        </p:spPr>
        <p:txBody>
          <a:bodyPr lIns="0" tIns="0" rIns="0" bIns="0" rtlCol="0" anchor="t">
            <a:spAutoFit/>
          </a:bodyPr>
          <a:lstStyle/>
          <a:p>
            <a:pPr marL="0" lvl="0" indent="0">
              <a:lnSpc>
                <a:spcPts val="3960"/>
              </a:lnSpc>
              <a:spcBef>
                <a:spcPct val="0"/>
              </a:spcBef>
            </a:pPr>
            <a:r>
              <a:rPr lang="vi-VN" sz="3300" b="1">
                <a:solidFill>
                  <a:srgbClr val="86406E"/>
                </a:solidFill>
                <a:latin typeface="Arial" panose="020B0604020202020204" pitchFamily="34" charset="0"/>
                <a:cs typeface="Arial" panose="020B0604020202020204" pitchFamily="34" charset="0"/>
              </a:rPr>
              <a:t>KHÁM PHÁ</a:t>
            </a:r>
            <a:endParaRPr lang="en-US" sz="3300" b="1">
              <a:solidFill>
                <a:srgbClr val="86406E"/>
              </a:solidFill>
              <a:latin typeface="Arial" panose="020B0604020202020204" pitchFamily="34" charset="0"/>
              <a:cs typeface="Arial" panose="020B0604020202020204" pitchFamily="34" charset="0"/>
            </a:endParaRPr>
          </a:p>
        </p:txBody>
      </p:sp>
      <p:grpSp>
        <p:nvGrpSpPr>
          <p:cNvPr id="45" name="Group 45"/>
          <p:cNvGrpSpPr/>
          <p:nvPr/>
        </p:nvGrpSpPr>
        <p:grpSpPr>
          <a:xfrm>
            <a:off x="3749217" y="9599279"/>
            <a:ext cx="2786298" cy="488073"/>
            <a:chOff x="0" y="0"/>
            <a:chExt cx="700101" cy="122636"/>
          </a:xfrm>
        </p:grpSpPr>
        <p:sp>
          <p:nvSpPr>
            <p:cNvPr id="46" name="Freeform 46"/>
            <p:cNvSpPr/>
            <p:nvPr/>
          </p:nvSpPr>
          <p:spPr>
            <a:xfrm>
              <a:off x="0" y="0"/>
              <a:ext cx="700101" cy="122636"/>
            </a:xfrm>
            <a:custGeom>
              <a:avLst/>
              <a:gdLst/>
              <a:ahLst/>
              <a:cxnLst/>
              <a:rect l="l" t="t" r="r" b="b"/>
              <a:pathLst>
                <a:path w="700101" h="122636">
                  <a:moveTo>
                    <a:pt x="61318" y="0"/>
                  </a:moveTo>
                  <a:lnTo>
                    <a:pt x="638783" y="0"/>
                  </a:lnTo>
                  <a:cubicBezTo>
                    <a:pt x="655045" y="0"/>
                    <a:pt x="670642" y="6460"/>
                    <a:pt x="682141" y="17960"/>
                  </a:cubicBezTo>
                  <a:cubicBezTo>
                    <a:pt x="693641" y="29459"/>
                    <a:pt x="700101" y="45055"/>
                    <a:pt x="700101" y="61318"/>
                  </a:cubicBezTo>
                  <a:lnTo>
                    <a:pt x="700101" y="61318"/>
                  </a:lnTo>
                  <a:cubicBezTo>
                    <a:pt x="700101" y="95183"/>
                    <a:pt x="672648" y="122636"/>
                    <a:pt x="638783" y="122636"/>
                  </a:cubicBezTo>
                  <a:lnTo>
                    <a:pt x="61318" y="122636"/>
                  </a:lnTo>
                  <a:cubicBezTo>
                    <a:pt x="45055" y="122636"/>
                    <a:pt x="29459" y="116176"/>
                    <a:pt x="17960" y="104676"/>
                  </a:cubicBezTo>
                  <a:cubicBezTo>
                    <a:pt x="6460" y="93177"/>
                    <a:pt x="0" y="77581"/>
                    <a:pt x="0" y="61318"/>
                  </a:cubicBezTo>
                  <a:lnTo>
                    <a:pt x="0" y="61318"/>
                  </a:lnTo>
                  <a:cubicBezTo>
                    <a:pt x="0" y="45055"/>
                    <a:pt x="6460" y="29459"/>
                    <a:pt x="17960" y="17960"/>
                  </a:cubicBezTo>
                  <a:cubicBezTo>
                    <a:pt x="29459" y="6460"/>
                    <a:pt x="45055" y="0"/>
                    <a:pt x="61318" y="0"/>
                  </a:cubicBezTo>
                  <a:close/>
                </a:path>
              </a:pathLst>
            </a:custGeom>
            <a:solidFill>
              <a:srgbClr val="F1D8E2"/>
            </a:solidFill>
          </p:spPr>
        </p:sp>
        <p:sp>
          <p:nvSpPr>
            <p:cNvPr id="47" name="TextBox 47"/>
            <p:cNvSpPr txBox="1"/>
            <p:nvPr/>
          </p:nvSpPr>
          <p:spPr>
            <a:xfrm>
              <a:off x="0" y="-47625"/>
              <a:ext cx="700101" cy="170261"/>
            </a:xfrm>
            <a:prstGeom prst="rect">
              <a:avLst/>
            </a:prstGeom>
          </p:spPr>
          <p:txBody>
            <a:bodyPr lIns="53248" tIns="53248" rIns="53248" bIns="53248"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48" name="Group 48"/>
          <p:cNvGrpSpPr/>
          <p:nvPr/>
        </p:nvGrpSpPr>
        <p:grpSpPr>
          <a:xfrm>
            <a:off x="6315262" y="789008"/>
            <a:ext cx="10802791" cy="488073"/>
            <a:chOff x="0" y="0"/>
            <a:chExt cx="2714370" cy="122636"/>
          </a:xfrm>
        </p:grpSpPr>
        <p:sp>
          <p:nvSpPr>
            <p:cNvPr id="49" name="Freeform 49"/>
            <p:cNvSpPr/>
            <p:nvPr/>
          </p:nvSpPr>
          <p:spPr>
            <a:xfrm>
              <a:off x="0" y="0"/>
              <a:ext cx="2714370" cy="122636"/>
            </a:xfrm>
            <a:custGeom>
              <a:avLst/>
              <a:gdLst/>
              <a:ahLst/>
              <a:cxnLst/>
              <a:rect l="l" t="t" r="r" b="b"/>
              <a:pathLst>
                <a:path w="2714370" h="122636">
                  <a:moveTo>
                    <a:pt x="36550" y="0"/>
                  </a:moveTo>
                  <a:lnTo>
                    <a:pt x="2677821" y="0"/>
                  </a:lnTo>
                  <a:cubicBezTo>
                    <a:pt x="2698007" y="0"/>
                    <a:pt x="2714370" y="16364"/>
                    <a:pt x="2714370" y="36550"/>
                  </a:cubicBezTo>
                  <a:lnTo>
                    <a:pt x="2714370" y="86086"/>
                  </a:lnTo>
                  <a:cubicBezTo>
                    <a:pt x="2714370" y="106272"/>
                    <a:pt x="2698007" y="122636"/>
                    <a:pt x="2677821" y="122636"/>
                  </a:cubicBezTo>
                  <a:lnTo>
                    <a:pt x="36550" y="122636"/>
                  </a:lnTo>
                  <a:cubicBezTo>
                    <a:pt x="26856" y="122636"/>
                    <a:pt x="17560" y="118785"/>
                    <a:pt x="10705" y="111931"/>
                  </a:cubicBezTo>
                  <a:cubicBezTo>
                    <a:pt x="3851" y="105076"/>
                    <a:pt x="0" y="95780"/>
                    <a:pt x="0" y="86086"/>
                  </a:cubicBezTo>
                  <a:lnTo>
                    <a:pt x="0" y="36550"/>
                  </a:lnTo>
                  <a:cubicBezTo>
                    <a:pt x="0" y="16364"/>
                    <a:pt x="16364" y="0"/>
                    <a:pt x="36550" y="0"/>
                  </a:cubicBezTo>
                  <a:close/>
                </a:path>
              </a:pathLst>
            </a:custGeom>
            <a:solidFill>
              <a:srgbClr val="F1D8E2"/>
            </a:solidFill>
          </p:spPr>
        </p:sp>
        <p:sp>
          <p:nvSpPr>
            <p:cNvPr id="50" name="TextBox 50"/>
            <p:cNvSpPr txBox="1"/>
            <p:nvPr/>
          </p:nvSpPr>
          <p:spPr>
            <a:xfrm>
              <a:off x="0" y="-47625"/>
              <a:ext cx="2714370" cy="170261"/>
            </a:xfrm>
            <a:prstGeom prst="rect">
              <a:avLst/>
            </a:prstGeom>
          </p:spPr>
          <p:txBody>
            <a:bodyPr lIns="53248" tIns="53248" rIns="53248" bIns="53248"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51" name="Group 51"/>
          <p:cNvGrpSpPr/>
          <p:nvPr/>
        </p:nvGrpSpPr>
        <p:grpSpPr>
          <a:xfrm>
            <a:off x="4213130" y="789008"/>
            <a:ext cx="488073" cy="488073"/>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53" name="TextBox 5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54" name="Group 54"/>
          <p:cNvGrpSpPr/>
          <p:nvPr/>
        </p:nvGrpSpPr>
        <p:grpSpPr>
          <a:xfrm>
            <a:off x="4790041" y="789008"/>
            <a:ext cx="488073" cy="488073"/>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56" name="TextBox 5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57" name="Group 57"/>
          <p:cNvGrpSpPr/>
          <p:nvPr/>
        </p:nvGrpSpPr>
        <p:grpSpPr>
          <a:xfrm>
            <a:off x="5366952" y="789008"/>
            <a:ext cx="488073" cy="488073"/>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59" name="TextBox 5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0" name="TextBox 39"/>
          <p:cNvSpPr txBox="1"/>
          <p:nvPr/>
        </p:nvSpPr>
        <p:spPr>
          <a:xfrm>
            <a:off x="650577" y="5485984"/>
            <a:ext cx="2471958" cy="481094"/>
          </a:xfrm>
          <a:prstGeom prst="rect">
            <a:avLst/>
          </a:prstGeom>
        </p:spPr>
        <p:txBody>
          <a:bodyPr lIns="0" tIns="0" rIns="0" bIns="0" rtlCol="0" anchor="t">
            <a:spAutoFit/>
          </a:bodyPr>
          <a:lstStyle/>
          <a:p>
            <a:pPr marL="0" lvl="0" indent="0">
              <a:lnSpc>
                <a:spcPts val="3960"/>
              </a:lnSpc>
              <a:spcBef>
                <a:spcPct val="0"/>
              </a:spcBef>
            </a:pPr>
            <a:r>
              <a:rPr lang="vi-VN" sz="3300">
                <a:solidFill>
                  <a:srgbClr val="86406E"/>
                </a:solidFill>
                <a:latin typeface="Arial" panose="020B0604020202020204" pitchFamily="34" charset="0"/>
                <a:cs typeface="Arial" panose="020B0604020202020204" pitchFamily="34" charset="0"/>
              </a:rPr>
              <a:t>LUYỆN TẬP</a:t>
            </a:r>
            <a:endParaRPr lang="en-US" sz="3300">
              <a:solidFill>
                <a:srgbClr val="86406E"/>
              </a:solidFill>
              <a:latin typeface="Arial" panose="020B0604020202020204" pitchFamily="34" charset="0"/>
              <a:cs typeface="Arial" panose="020B0604020202020204" pitchFamily="34" charset="0"/>
            </a:endParaRPr>
          </a:p>
        </p:txBody>
      </p:sp>
      <p:sp>
        <p:nvSpPr>
          <p:cNvPr id="61" name="TextBox 39"/>
          <p:cNvSpPr txBox="1"/>
          <p:nvPr/>
        </p:nvSpPr>
        <p:spPr>
          <a:xfrm>
            <a:off x="635337" y="7192883"/>
            <a:ext cx="2471958" cy="481094"/>
          </a:xfrm>
          <a:prstGeom prst="rect">
            <a:avLst/>
          </a:prstGeom>
        </p:spPr>
        <p:txBody>
          <a:bodyPr lIns="0" tIns="0" rIns="0" bIns="0" rtlCol="0" anchor="t">
            <a:spAutoFit/>
          </a:bodyPr>
          <a:lstStyle/>
          <a:p>
            <a:pPr marL="0" lvl="0" indent="0">
              <a:lnSpc>
                <a:spcPts val="3960"/>
              </a:lnSpc>
              <a:spcBef>
                <a:spcPct val="0"/>
              </a:spcBef>
            </a:pPr>
            <a:r>
              <a:rPr lang="vi-VN" sz="3300">
                <a:solidFill>
                  <a:srgbClr val="86406E"/>
                </a:solidFill>
                <a:latin typeface="Arial" panose="020B0604020202020204" pitchFamily="34" charset="0"/>
                <a:cs typeface="Arial" panose="020B0604020202020204" pitchFamily="34" charset="0"/>
              </a:rPr>
              <a:t>VẬN DỤNG</a:t>
            </a:r>
            <a:endParaRPr lang="en-US" sz="3300">
              <a:solidFill>
                <a:srgbClr val="86406E"/>
              </a:solidFill>
              <a:latin typeface="Arial" panose="020B0604020202020204" pitchFamily="34" charset="0"/>
              <a:cs typeface="Arial" panose="020B0604020202020204" pitchFamily="34" charset="0"/>
            </a:endParaRPr>
          </a:p>
        </p:txBody>
      </p:sp>
      <p:sp>
        <p:nvSpPr>
          <p:cNvPr id="67" name="TextBox 66"/>
          <p:cNvSpPr txBox="1"/>
          <p:nvPr/>
        </p:nvSpPr>
        <p:spPr>
          <a:xfrm>
            <a:off x="4655446" y="8191500"/>
            <a:ext cx="5174354" cy="414082"/>
          </a:xfrm>
          <a:prstGeom prst="rect">
            <a:avLst/>
          </a:prstGeom>
          <a:noFill/>
        </p:spPr>
        <p:txBody>
          <a:bodyPr wrap="square" rtlCol="0">
            <a:spAutoFit/>
          </a:bodyPr>
          <a:lstStyle/>
          <a:p>
            <a:endParaRPr lang="en-US"/>
          </a:p>
        </p:txBody>
      </p:sp>
      <p:sp>
        <p:nvSpPr>
          <p:cNvPr id="11" name="TextBox 10"/>
          <p:cNvSpPr txBox="1"/>
          <p:nvPr/>
        </p:nvSpPr>
        <p:spPr>
          <a:xfrm>
            <a:off x="8036691" y="1846287"/>
            <a:ext cx="5257800" cy="1015663"/>
          </a:xfrm>
          <a:prstGeom prst="rect">
            <a:avLst/>
          </a:prstGeom>
          <a:noFill/>
        </p:spPr>
        <p:txBody>
          <a:bodyPr wrap="square" rtlCol="0">
            <a:spAutoFit/>
          </a:bodyPr>
          <a:lstStyle/>
          <a:p>
            <a:pPr algn="ctr"/>
            <a:r>
              <a:rPr lang="vi-VN" sz="6000" b="1">
                <a:solidFill>
                  <a:srgbClr val="C00000"/>
                </a:solidFill>
                <a:latin typeface="Arial" panose="020B0604020202020204" pitchFamily="34" charset="0"/>
                <a:cs typeface="Arial" panose="020B0604020202020204" pitchFamily="34" charset="0"/>
              </a:rPr>
              <a:t>KẾT LUẬN</a:t>
            </a:r>
            <a:endParaRPr lang="en-US" sz="6000" b="1">
              <a:solidFill>
                <a:srgbClr val="C00000"/>
              </a:solidFill>
              <a:latin typeface="Arial" panose="020B0604020202020204" pitchFamily="34" charset="0"/>
              <a:cs typeface="Arial" panose="020B0604020202020204" pitchFamily="34" charset="0"/>
            </a:endParaRPr>
          </a:p>
        </p:txBody>
      </p:sp>
      <p:sp>
        <p:nvSpPr>
          <p:cNvPr id="12" name="TextBox 11"/>
          <p:cNvSpPr txBox="1"/>
          <p:nvPr/>
        </p:nvSpPr>
        <p:spPr>
          <a:xfrm>
            <a:off x="4805318" y="3114989"/>
            <a:ext cx="11438313" cy="3000821"/>
          </a:xfrm>
          <a:prstGeom prst="rect">
            <a:avLst/>
          </a:prstGeom>
          <a:noFill/>
        </p:spPr>
        <p:txBody>
          <a:bodyPr wrap="square" rtlCol="0">
            <a:spAutoFit/>
          </a:bodyPr>
          <a:lstStyle/>
          <a:p>
            <a:pPr algn="just">
              <a:lnSpc>
                <a:spcPct val="150000"/>
              </a:lnSpc>
            </a:pPr>
            <a:r>
              <a:rPr lang="vi-VN" sz="4200">
                <a:latin typeface="Arial" panose="020B0604020202020204" pitchFamily="34" charset="0"/>
                <a:cs typeface="Arial" panose="020B0604020202020204" pitchFamily="34" charset="0"/>
              </a:rPr>
              <a:t>Máy tính có thể giúp em học tập, rèn luyện các môn học trong nhà trường, tìm hiểu thêm về lịch sử, văn hóa, thể thao, thế giới tự nhiên. </a:t>
            </a:r>
            <a:endParaRPr lang="en-US" sz="42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6"/>
          <a:stretch>
            <a:fillRect/>
          </a:stretch>
        </p:blipFill>
        <p:spPr>
          <a:xfrm>
            <a:off x="8086254" y="6605436"/>
            <a:ext cx="4396956" cy="3576533"/>
          </a:xfrm>
          <a:prstGeom prst="rect">
            <a:avLst/>
          </a:prstGeom>
        </p:spPr>
      </p:pic>
    </p:spTree>
    <p:extLst>
      <p:ext uri="{BB962C8B-B14F-4D97-AF65-F5344CB8AC3E}">
        <p14:creationId xmlns:p14="http://schemas.microsoft.com/office/powerpoint/2010/main" val="1938193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900726" y="1982934"/>
            <a:ext cx="16466344" cy="7603564"/>
            <a:chOff x="0" y="0"/>
            <a:chExt cx="21955125" cy="10138085"/>
          </a:xfrm>
        </p:grpSpPr>
        <p:sp>
          <p:nvSpPr>
            <p:cNvPr id="3" name="Freeform 3"/>
            <p:cNvSpPr/>
            <p:nvPr/>
          </p:nvSpPr>
          <p:spPr>
            <a:xfrm>
              <a:off x="0"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099985"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0199970" y="0"/>
              <a:ext cx="1755155" cy="10138085"/>
            </a:xfrm>
            <a:custGeom>
              <a:avLst/>
              <a:gdLst/>
              <a:ahLst/>
              <a:cxnLst/>
              <a:rect l="l" t="t" r="r" b="b"/>
              <a:pathLst>
                <a:path w="1755155" h="10138085">
                  <a:moveTo>
                    <a:pt x="0" y="0"/>
                  </a:moveTo>
                  <a:lnTo>
                    <a:pt x="1755155" y="0"/>
                  </a:lnTo>
                  <a:lnTo>
                    <a:pt x="175515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l="-412169" r="-65448"/>
              </a:stretch>
            </a:blipFill>
          </p:spPr>
        </p:sp>
      </p:grpSp>
      <p:graphicFrame>
        <p:nvGraphicFramePr>
          <p:cNvPr id="6" name="Table 6"/>
          <p:cNvGraphicFramePr>
            <a:graphicFrameLocks noGrp="1"/>
          </p:cNvGraphicFramePr>
          <p:nvPr>
            <p:extLst>
              <p:ext uri="{D42A27DB-BD31-4B8C-83A1-F6EECF244321}">
                <p14:modId xmlns:p14="http://schemas.microsoft.com/office/powerpoint/2010/main" val="4266317071"/>
              </p:ext>
            </p:extLst>
          </p:nvPr>
        </p:nvGraphicFramePr>
        <p:xfrm>
          <a:off x="900725" y="700502"/>
          <a:ext cx="16473669" cy="8885996"/>
        </p:xfrm>
        <a:graphic>
          <a:graphicData uri="http://schemas.openxmlformats.org/drawingml/2006/table">
            <a:tbl>
              <a:tblPr/>
              <a:tblGrid>
                <a:gridCol w="5491223">
                  <a:extLst>
                    <a:ext uri="{9D8B030D-6E8A-4147-A177-3AD203B41FA5}">
                      <a16:colId xmlns:a16="http://schemas.microsoft.com/office/drawing/2014/main" val="20000"/>
                    </a:ext>
                  </a:extLst>
                </a:gridCol>
                <a:gridCol w="5491223">
                  <a:extLst>
                    <a:ext uri="{9D8B030D-6E8A-4147-A177-3AD203B41FA5}">
                      <a16:colId xmlns:a16="http://schemas.microsoft.com/office/drawing/2014/main" val="20001"/>
                    </a:ext>
                  </a:extLst>
                </a:gridCol>
                <a:gridCol w="5491223">
                  <a:extLst>
                    <a:ext uri="{9D8B030D-6E8A-4147-A177-3AD203B41FA5}">
                      <a16:colId xmlns:a16="http://schemas.microsoft.com/office/drawing/2014/main" val="20002"/>
                    </a:ext>
                  </a:extLst>
                </a:gridCol>
              </a:tblGrid>
              <a:tr h="1252072">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extLst>
                  <a:ext uri="{0D108BD9-81ED-4DB2-BD59-A6C34878D82A}">
                    <a16:rowId xmlns:a16="http://schemas.microsoft.com/office/drawing/2014/main" val="10000"/>
                  </a:ext>
                </a:extLst>
              </a:tr>
              <a:tr h="3190926">
                <a:tc rowSpan="3" gridSpan="3">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7" name="Group 7"/>
          <p:cNvGrpSpPr/>
          <p:nvPr/>
        </p:nvGrpSpPr>
        <p:grpSpPr>
          <a:xfrm>
            <a:off x="1326826" y="904188"/>
            <a:ext cx="787699" cy="750775"/>
            <a:chOff x="0" y="0"/>
            <a:chExt cx="812800" cy="774700"/>
          </a:xfrm>
        </p:grpSpPr>
        <p:sp>
          <p:nvSpPr>
            <p:cNvPr id="8" name="Freeform 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9" name="TextBox 9"/>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114525" y="904188"/>
            <a:ext cx="787699" cy="750775"/>
            <a:chOff x="0" y="0"/>
            <a:chExt cx="812800" cy="774700"/>
          </a:xfrm>
        </p:grpSpPr>
        <p:sp>
          <p:nvSpPr>
            <p:cNvPr id="11" name="Freeform 1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2" name="TextBox 12"/>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2902223" y="904188"/>
            <a:ext cx="787699" cy="750775"/>
            <a:chOff x="0" y="0"/>
            <a:chExt cx="812800" cy="774700"/>
          </a:xfrm>
        </p:grpSpPr>
        <p:sp>
          <p:nvSpPr>
            <p:cNvPr id="14" name="Freeform 1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5" name="TextBox 15"/>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6255870" y="8753912"/>
            <a:ext cx="2006859" cy="1317001"/>
          </a:xfrm>
          <a:custGeom>
            <a:avLst/>
            <a:gdLst/>
            <a:ahLst/>
            <a:cxnLst/>
            <a:rect l="l" t="t" r="r" b="b"/>
            <a:pathLst>
              <a:path w="2006859" h="1317001">
                <a:moveTo>
                  <a:pt x="0" y="0"/>
                </a:moveTo>
                <a:lnTo>
                  <a:pt x="2006860" y="0"/>
                </a:lnTo>
                <a:lnTo>
                  <a:pt x="2006860" y="1317002"/>
                </a:lnTo>
                <a:lnTo>
                  <a:pt x="0" y="1317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4" name="Freeform 44"/>
          <p:cNvSpPr/>
          <p:nvPr/>
        </p:nvSpPr>
        <p:spPr>
          <a:xfrm rot="-1422772">
            <a:off x="-87891" y="8387719"/>
            <a:ext cx="2233182" cy="1532521"/>
          </a:xfrm>
          <a:custGeom>
            <a:avLst/>
            <a:gdLst/>
            <a:ahLst/>
            <a:cxnLst/>
            <a:rect l="l" t="t" r="r" b="b"/>
            <a:pathLst>
              <a:path w="2233182" h="1532521">
                <a:moveTo>
                  <a:pt x="0" y="0"/>
                </a:moveTo>
                <a:lnTo>
                  <a:pt x="2233182" y="0"/>
                </a:lnTo>
                <a:lnTo>
                  <a:pt x="2233182" y="1532520"/>
                </a:lnTo>
                <a:lnTo>
                  <a:pt x="0" y="15325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5" name="Freeform 45"/>
          <p:cNvSpPr/>
          <p:nvPr/>
        </p:nvSpPr>
        <p:spPr>
          <a:xfrm rot="1342888">
            <a:off x="713065" y="2655378"/>
            <a:ext cx="1227521" cy="1818550"/>
          </a:xfrm>
          <a:custGeom>
            <a:avLst/>
            <a:gdLst/>
            <a:ahLst/>
            <a:cxnLst/>
            <a:rect l="l" t="t" r="r" b="b"/>
            <a:pathLst>
              <a:path w="1227521" h="1818550">
                <a:moveTo>
                  <a:pt x="0" y="0"/>
                </a:moveTo>
                <a:lnTo>
                  <a:pt x="1227522" y="0"/>
                </a:lnTo>
                <a:lnTo>
                  <a:pt x="1227522" y="1818550"/>
                </a:lnTo>
                <a:lnTo>
                  <a:pt x="0" y="1818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6" name="Freeform 46"/>
          <p:cNvSpPr/>
          <p:nvPr/>
        </p:nvSpPr>
        <p:spPr>
          <a:xfrm>
            <a:off x="16474053" y="4321528"/>
            <a:ext cx="1265186" cy="1159754"/>
          </a:xfrm>
          <a:custGeom>
            <a:avLst/>
            <a:gdLst/>
            <a:ahLst/>
            <a:cxnLst/>
            <a:rect l="l" t="t" r="r" b="b"/>
            <a:pathLst>
              <a:path w="1265186" h="1159754">
                <a:moveTo>
                  <a:pt x="0" y="0"/>
                </a:moveTo>
                <a:lnTo>
                  <a:pt x="1265185" y="0"/>
                </a:lnTo>
                <a:lnTo>
                  <a:pt x="1265185" y="1159754"/>
                </a:lnTo>
                <a:lnTo>
                  <a:pt x="0" y="11597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3" name="TextBox 53"/>
          <p:cNvSpPr txBox="1"/>
          <p:nvPr/>
        </p:nvSpPr>
        <p:spPr>
          <a:xfrm>
            <a:off x="4727908" y="1002583"/>
            <a:ext cx="9076459" cy="738664"/>
          </a:xfrm>
          <a:prstGeom prst="rect">
            <a:avLst/>
          </a:prstGeom>
        </p:spPr>
        <p:txBody>
          <a:bodyPr wrap="square" lIns="0" tIns="0" rIns="0" bIns="0" rtlCol="0" anchor="t">
            <a:spAutoFit/>
          </a:bodyPr>
          <a:lstStyle/>
          <a:p>
            <a:pPr algn="ctr"/>
            <a:r>
              <a:rPr lang="vi-VN" sz="4800" b="1">
                <a:solidFill>
                  <a:srgbClr val="FFFFFF"/>
                </a:solidFill>
                <a:latin typeface="Arial" panose="020B0604020202020204" pitchFamily="34" charset="0"/>
                <a:cs typeface="Arial" panose="020B0604020202020204" pitchFamily="34" charset="0"/>
              </a:rPr>
              <a:t>Trò chơi "AI NHANH, AI ĐÚNG"</a:t>
            </a:r>
            <a:endParaRPr lang="en-US" sz="4800" b="1">
              <a:solidFill>
                <a:srgbClr val="FFFFFF"/>
              </a:solidFill>
              <a:latin typeface="Arial" panose="020B0604020202020204" pitchFamily="34" charset="0"/>
              <a:cs typeface="Arial" panose="020B0604020202020204" pitchFamily="34" charset="0"/>
            </a:endParaRPr>
          </a:p>
        </p:txBody>
      </p:sp>
      <p:sp>
        <p:nvSpPr>
          <p:cNvPr id="17" name="Rectangle 16"/>
          <p:cNvSpPr/>
          <p:nvPr/>
        </p:nvSpPr>
        <p:spPr>
          <a:xfrm>
            <a:off x="2240577" y="2587775"/>
            <a:ext cx="14401843" cy="2031325"/>
          </a:xfrm>
          <a:prstGeom prst="rect">
            <a:avLst/>
          </a:prstGeom>
        </p:spPr>
        <p:txBody>
          <a:bodyPr wrap="square">
            <a:spAutoFit/>
          </a:bodyPr>
          <a:lstStyle/>
          <a:p>
            <a:pPr algn="just">
              <a:lnSpc>
                <a:spcPct val="150000"/>
              </a:lnSpc>
            </a:pPr>
            <a:r>
              <a:rPr lang="vi-VN" sz="4200">
                <a:latin typeface="Arial" panose="020B0604020202020204" pitchFamily="34" charset="0"/>
                <a:cs typeface="Arial" panose="020B0604020202020204" pitchFamily="34" charset="0"/>
              </a:rPr>
              <a:t>Hãy kể tên những phần mềm và trang web giúp em học tập, rèn luyện, mở mang kiến thức.</a:t>
            </a:r>
          </a:p>
        </p:txBody>
      </p:sp>
      <p:sp>
        <p:nvSpPr>
          <p:cNvPr id="18" name="Rectangle 17"/>
          <p:cNvSpPr/>
          <p:nvPr/>
        </p:nvSpPr>
        <p:spPr>
          <a:xfrm>
            <a:off x="2294235" y="4999732"/>
            <a:ext cx="14179818" cy="3970318"/>
          </a:xfrm>
          <a:prstGeom prst="rect">
            <a:avLst/>
          </a:prstGeom>
        </p:spPr>
        <p:txBody>
          <a:bodyPr wrap="square">
            <a:spAutoFit/>
          </a:bodyPr>
          <a:lstStyle/>
          <a:p>
            <a:pPr lvl="0" algn="just">
              <a:lnSpc>
                <a:spcPct val="150000"/>
              </a:lnSpc>
            </a:pPr>
            <a:r>
              <a:rPr lang="vi-VN" sz="4200" b="1" u="sng">
                <a:solidFill>
                  <a:srgbClr val="C00000"/>
                </a:solidFill>
                <a:latin typeface="Arial" panose="020B0604020202020204" pitchFamily="34" charset="0"/>
                <a:cs typeface="Arial" panose="020B0604020202020204" pitchFamily="34" charset="0"/>
              </a:rPr>
              <a:t>Luật chơi</a:t>
            </a:r>
            <a:r>
              <a:rPr lang="vi-VN" sz="4200" b="1">
                <a:solidFill>
                  <a:srgbClr val="C00000"/>
                </a:solidFill>
                <a:latin typeface="Arial" panose="020B0604020202020204" pitchFamily="34" charset="0"/>
                <a:cs typeface="Arial" panose="020B0604020202020204" pitchFamily="34" charset="0"/>
              </a:rPr>
              <a:t>: </a:t>
            </a:r>
            <a:r>
              <a:rPr lang="vi-VN" sz="4200">
                <a:solidFill>
                  <a:prstClr val="black"/>
                </a:solidFill>
                <a:latin typeface="Arial" panose="020B0604020202020204" pitchFamily="34" charset="0"/>
                <a:cs typeface="Arial" panose="020B0604020202020204" pitchFamily="34" charset="0"/>
              </a:rPr>
              <a:t>Hai nhóm chơi lần lượt từng bạn, mỗi bạn kể tên một phần mềm, trang web. Nhóm nào dừng lại trước là thua. Lưu ý không lặp lại tên phần mềm, trang web đã kể trước đó. </a:t>
            </a:r>
          </a:p>
        </p:txBody>
      </p:sp>
    </p:spTree>
    <p:extLst>
      <p:ext uri="{BB962C8B-B14F-4D97-AF65-F5344CB8AC3E}">
        <p14:creationId xmlns:p14="http://schemas.microsoft.com/office/powerpoint/2010/main" val="394841861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Rectangle 4"/>
          <p:cNvSpPr/>
          <p:nvPr/>
        </p:nvSpPr>
        <p:spPr>
          <a:xfrm>
            <a:off x="3077193" y="952500"/>
            <a:ext cx="11896206" cy="707886"/>
          </a:xfrm>
          <a:prstGeom prst="rect">
            <a:avLst/>
          </a:prstGeom>
        </p:spPr>
        <p:txBody>
          <a:bodyPr wrap="none">
            <a:spAutoFit/>
          </a:bodyPr>
          <a:lstStyle/>
          <a:p>
            <a:pPr algn="ctr"/>
            <a:r>
              <a:rPr lang="vi-VN" sz="4000" b="1">
                <a:solidFill>
                  <a:srgbClr val="C00000"/>
                </a:solidFill>
                <a:latin typeface="Arial" panose="020B0604020202020204" pitchFamily="34" charset="0"/>
                <a:cs typeface="Arial" panose="020B0604020202020204" pitchFamily="34" charset="0"/>
              </a:rPr>
              <a:t>Một số </a:t>
            </a:r>
            <a:r>
              <a:rPr lang="en-US" sz="4000" b="1">
                <a:solidFill>
                  <a:srgbClr val="C00000"/>
                </a:solidFill>
                <a:latin typeface="Arial" panose="020B0604020202020204" pitchFamily="34" charset="0"/>
                <a:cs typeface="Arial" panose="020B0604020202020204" pitchFamily="34" charset="0"/>
              </a:rPr>
              <a:t>phần mềm và trang web </a:t>
            </a:r>
            <a:r>
              <a:rPr lang="vi-VN" sz="4000" b="1">
                <a:solidFill>
                  <a:srgbClr val="C00000"/>
                </a:solidFill>
                <a:latin typeface="Arial" panose="020B0604020202020204" pitchFamily="34" charset="0"/>
                <a:cs typeface="Arial" panose="020B0604020202020204" pitchFamily="34" charset="0"/>
              </a:rPr>
              <a:t>giúp em </a:t>
            </a:r>
            <a:r>
              <a:rPr lang="en-US" sz="4000" b="1">
                <a:solidFill>
                  <a:srgbClr val="C00000"/>
                </a:solidFill>
                <a:latin typeface="Arial" panose="020B0604020202020204" pitchFamily="34" charset="0"/>
                <a:cs typeface="Arial" panose="020B0604020202020204" pitchFamily="34" charset="0"/>
              </a:rPr>
              <a:t>học tập</a:t>
            </a:r>
          </a:p>
        </p:txBody>
      </p:sp>
      <p:grpSp>
        <p:nvGrpSpPr>
          <p:cNvPr id="12" name="Group 11"/>
          <p:cNvGrpSpPr/>
          <p:nvPr/>
        </p:nvGrpSpPr>
        <p:grpSpPr>
          <a:xfrm>
            <a:off x="304800" y="2636837"/>
            <a:ext cx="9448800" cy="6697663"/>
            <a:chOff x="304800" y="2636837"/>
            <a:chExt cx="9448800" cy="6697663"/>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636837"/>
              <a:ext cx="9448800" cy="5314950"/>
            </a:xfrm>
            <a:prstGeom prst="rect">
              <a:avLst/>
            </a:prstGeom>
            <a:ln>
              <a:solidFill>
                <a:schemeClr val="tx1"/>
              </a:solidFill>
            </a:ln>
          </p:spPr>
        </p:pic>
        <p:sp>
          <p:nvSpPr>
            <p:cNvPr id="8" name="Rounded Rectangle 7"/>
            <p:cNvSpPr/>
            <p:nvPr/>
          </p:nvSpPr>
          <p:spPr>
            <a:xfrm>
              <a:off x="3581400" y="8343900"/>
              <a:ext cx="2971800" cy="9906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a:solidFill>
                    <a:schemeClr val="bg1"/>
                  </a:solidFill>
                  <a:latin typeface="Arial" panose="020B0604020202020204" pitchFamily="34" charset="0"/>
                  <a:cs typeface="Arial" panose="020B0604020202020204" pitchFamily="34" charset="0"/>
                </a:rPr>
                <a:t>olm.vn</a:t>
              </a:r>
              <a:endParaRPr lang="en-US" sz="4000">
                <a:solidFill>
                  <a:schemeClr val="bg1"/>
                </a:solidFill>
                <a:latin typeface="Arial" panose="020B0604020202020204" pitchFamily="34" charset="0"/>
                <a:cs typeface="Arial" panose="020B0604020202020204" pitchFamily="34" charset="0"/>
              </a:endParaRPr>
            </a:p>
          </p:txBody>
        </p:sp>
      </p:grpSp>
      <p:grpSp>
        <p:nvGrpSpPr>
          <p:cNvPr id="13" name="Group 12"/>
          <p:cNvGrpSpPr/>
          <p:nvPr/>
        </p:nvGrpSpPr>
        <p:grpSpPr>
          <a:xfrm>
            <a:off x="10037882" y="2636837"/>
            <a:ext cx="7897998" cy="6697663"/>
            <a:chOff x="10037882" y="2636837"/>
            <a:chExt cx="7897998" cy="6697663"/>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7882" y="2636837"/>
              <a:ext cx="7897998" cy="5314950"/>
            </a:xfrm>
            <a:prstGeom prst="rect">
              <a:avLst/>
            </a:prstGeom>
            <a:ln>
              <a:solidFill>
                <a:schemeClr val="tx1"/>
              </a:solidFill>
            </a:ln>
          </p:spPr>
        </p:pic>
        <p:sp>
          <p:nvSpPr>
            <p:cNvPr id="9" name="Rounded Rectangle 8"/>
            <p:cNvSpPr/>
            <p:nvPr/>
          </p:nvSpPr>
          <p:spPr>
            <a:xfrm>
              <a:off x="12346490" y="8343900"/>
              <a:ext cx="3280781" cy="990600"/>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a:solidFill>
                    <a:schemeClr val="bg1"/>
                  </a:solidFill>
                  <a:latin typeface="Arial" panose="020B0604020202020204" pitchFamily="34" charset="0"/>
                  <a:cs typeface="Arial" panose="020B0604020202020204" pitchFamily="34" charset="0"/>
                </a:rPr>
                <a:t>violympic.vn</a:t>
              </a:r>
              <a:endParaRPr lang="en-US" sz="4000">
                <a:solidFill>
                  <a:schemeClr val="bg1"/>
                </a:solidFill>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4"/>
          <a:stretch>
            <a:fillRect/>
          </a:stretch>
        </p:blipFill>
        <p:spPr>
          <a:xfrm>
            <a:off x="15703930" y="493192"/>
            <a:ext cx="2231950" cy="1626501"/>
          </a:xfrm>
          <a:prstGeom prst="rect">
            <a:avLst/>
          </a:prstGeom>
        </p:spPr>
      </p:pic>
      <p:pic>
        <p:nvPicPr>
          <p:cNvPr id="11" name="Picture 10"/>
          <p:cNvPicPr>
            <a:picLocks noChangeAspect="1"/>
          </p:cNvPicPr>
          <p:nvPr/>
        </p:nvPicPr>
        <p:blipFill>
          <a:blip r:embed="rId5"/>
          <a:stretch>
            <a:fillRect/>
          </a:stretch>
        </p:blipFill>
        <p:spPr>
          <a:xfrm flipH="1">
            <a:off x="304800" y="8269309"/>
            <a:ext cx="1524000" cy="2017691"/>
          </a:xfrm>
          <a:prstGeom prst="rect">
            <a:avLst/>
          </a:prstGeom>
        </p:spPr>
      </p:pic>
    </p:spTree>
    <p:extLst>
      <p:ext uri="{BB962C8B-B14F-4D97-AF65-F5344CB8AC3E}">
        <p14:creationId xmlns:p14="http://schemas.microsoft.com/office/powerpoint/2010/main" val="308431503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714500"/>
            <a:ext cx="6453411" cy="6934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998" y="1257300"/>
            <a:ext cx="7630357" cy="27432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0151" t="26936" b="27273"/>
          <a:stretch/>
        </p:blipFill>
        <p:spPr>
          <a:xfrm>
            <a:off x="9267960" y="5753100"/>
            <a:ext cx="8144435" cy="3505200"/>
          </a:xfrm>
          <a:prstGeom prst="rect">
            <a:avLst/>
          </a:prstGeom>
        </p:spPr>
      </p:pic>
    </p:spTree>
    <p:extLst>
      <p:ext uri="{BB962C8B-B14F-4D97-AF65-F5344CB8AC3E}">
        <p14:creationId xmlns:p14="http://schemas.microsoft.com/office/powerpoint/2010/main" val="257293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900726" y="1982934"/>
            <a:ext cx="16466344" cy="7603564"/>
            <a:chOff x="0" y="0"/>
            <a:chExt cx="21955125" cy="10138085"/>
          </a:xfrm>
        </p:grpSpPr>
        <p:sp>
          <p:nvSpPr>
            <p:cNvPr id="3" name="Freeform 3"/>
            <p:cNvSpPr/>
            <p:nvPr/>
          </p:nvSpPr>
          <p:spPr>
            <a:xfrm>
              <a:off x="0"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099985"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0199970" y="0"/>
              <a:ext cx="1755155" cy="10138085"/>
            </a:xfrm>
            <a:custGeom>
              <a:avLst/>
              <a:gdLst/>
              <a:ahLst/>
              <a:cxnLst/>
              <a:rect l="l" t="t" r="r" b="b"/>
              <a:pathLst>
                <a:path w="1755155" h="10138085">
                  <a:moveTo>
                    <a:pt x="0" y="0"/>
                  </a:moveTo>
                  <a:lnTo>
                    <a:pt x="1755155" y="0"/>
                  </a:lnTo>
                  <a:lnTo>
                    <a:pt x="175515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l="-412169" r="-65448"/>
              </a:stretch>
            </a:blipFill>
          </p:spPr>
        </p:sp>
      </p:grpSp>
      <p:graphicFrame>
        <p:nvGraphicFramePr>
          <p:cNvPr id="6" name="Table 6"/>
          <p:cNvGraphicFramePr>
            <a:graphicFrameLocks noGrp="1"/>
          </p:cNvGraphicFramePr>
          <p:nvPr/>
        </p:nvGraphicFramePr>
        <p:xfrm>
          <a:off x="853101" y="700503"/>
          <a:ext cx="16581798" cy="8885996"/>
        </p:xfrm>
        <a:graphic>
          <a:graphicData uri="http://schemas.openxmlformats.org/drawingml/2006/table">
            <a:tbl>
              <a:tblPr/>
              <a:tblGrid>
                <a:gridCol w="5527266">
                  <a:extLst>
                    <a:ext uri="{9D8B030D-6E8A-4147-A177-3AD203B41FA5}">
                      <a16:colId xmlns:a16="http://schemas.microsoft.com/office/drawing/2014/main" val="20000"/>
                    </a:ext>
                  </a:extLst>
                </a:gridCol>
                <a:gridCol w="5527266">
                  <a:extLst>
                    <a:ext uri="{9D8B030D-6E8A-4147-A177-3AD203B41FA5}">
                      <a16:colId xmlns:a16="http://schemas.microsoft.com/office/drawing/2014/main" val="20001"/>
                    </a:ext>
                  </a:extLst>
                </a:gridCol>
                <a:gridCol w="5527266">
                  <a:extLst>
                    <a:ext uri="{9D8B030D-6E8A-4147-A177-3AD203B41FA5}">
                      <a16:colId xmlns:a16="http://schemas.microsoft.com/office/drawing/2014/main" val="20002"/>
                    </a:ext>
                  </a:extLst>
                </a:gridCol>
              </a:tblGrid>
              <a:tr h="1252072">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extLst>
                  <a:ext uri="{0D108BD9-81ED-4DB2-BD59-A6C34878D82A}">
                    <a16:rowId xmlns:a16="http://schemas.microsoft.com/office/drawing/2014/main" val="10000"/>
                  </a:ext>
                </a:extLst>
              </a:tr>
              <a:tr h="3190926">
                <a:tc rowSpan="3" gridSpan="3">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Freeform 7"/>
          <p:cNvSpPr/>
          <p:nvPr/>
        </p:nvSpPr>
        <p:spPr>
          <a:xfrm rot="654677">
            <a:off x="15272908" y="7368831"/>
            <a:ext cx="2854686" cy="2894485"/>
          </a:xfrm>
          <a:custGeom>
            <a:avLst/>
            <a:gdLst/>
            <a:ahLst/>
            <a:cxnLst/>
            <a:rect l="l" t="t" r="r" b="b"/>
            <a:pathLst>
              <a:path w="2854686" h="2894485">
                <a:moveTo>
                  <a:pt x="0" y="0"/>
                </a:moveTo>
                <a:lnTo>
                  <a:pt x="2854686" y="0"/>
                </a:lnTo>
                <a:lnTo>
                  <a:pt x="2854686" y="2894485"/>
                </a:lnTo>
                <a:lnTo>
                  <a:pt x="0" y="28944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1326826" y="904188"/>
            <a:ext cx="787699" cy="750775"/>
            <a:chOff x="0" y="0"/>
            <a:chExt cx="812800" cy="774700"/>
          </a:xfrm>
        </p:grpSpPr>
        <p:sp>
          <p:nvSpPr>
            <p:cNvPr id="9" name="Freeform 9"/>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0" name="TextBox 10"/>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a:off x="2114525" y="904188"/>
            <a:ext cx="787699" cy="750775"/>
            <a:chOff x="0" y="0"/>
            <a:chExt cx="812800" cy="774700"/>
          </a:xfrm>
        </p:grpSpPr>
        <p:sp>
          <p:nvSpPr>
            <p:cNvPr id="12" name="Freeform 12"/>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3" name="TextBox 13"/>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2902223" y="904188"/>
            <a:ext cx="787699" cy="750775"/>
            <a:chOff x="0" y="0"/>
            <a:chExt cx="812800" cy="774700"/>
          </a:xfrm>
        </p:grpSpPr>
        <p:sp>
          <p:nvSpPr>
            <p:cNvPr id="15" name="Freeform 15"/>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6" name="TextBox 16"/>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2660774" y="4306081"/>
            <a:ext cx="13041278" cy="4509992"/>
            <a:chOff x="0" y="0"/>
            <a:chExt cx="4854021" cy="1678639"/>
          </a:xfrm>
        </p:grpSpPr>
        <p:sp>
          <p:nvSpPr>
            <p:cNvPr id="18" name="Freeform 18"/>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rgbClr val="4A5049"/>
            </a:solidFill>
            <a:ln w="38100" cap="sq">
              <a:solidFill>
                <a:srgbClr val="000000"/>
              </a:solidFill>
              <a:prstDash val="solid"/>
              <a:miter/>
            </a:ln>
          </p:spPr>
        </p:sp>
        <p:sp>
          <p:nvSpPr>
            <p:cNvPr id="19" name="TextBox 19"/>
            <p:cNvSpPr txBox="1"/>
            <p:nvPr/>
          </p:nvSpPr>
          <p:spPr>
            <a:xfrm>
              <a:off x="0" y="-104775"/>
              <a:ext cx="4854021" cy="1783414"/>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20"/>
          <p:cNvGrpSpPr/>
          <p:nvPr/>
        </p:nvGrpSpPr>
        <p:grpSpPr>
          <a:xfrm>
            <a:off x="2508374" y="4153681"/>
            <a:ext cx="13041278" cy="4509992"/>
            <a:chOff x="0" y="0"/>
            <a:chExt cx="4854021" cy="1678639"/>
          </a:xfrm>
        </p:grpSpPr>
        <p:sp>
          <p:nvSpPr>
            <p:cNvPr id="21" name="Freeform 21"/>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rgbClr val="F7838D"/>
            </a:solidFill>
            <a:ln w="38100" cap="sq">
              <a:solidFill>
                <a:srgbClr val="000000"/>
              </a:solidFill>
              <a:prstDash val="solid"/>
              <a:miter/>
            </a:ln>
          </p:spPr>
        </p:sp>
        <p:sp>
          <p:nvSpPr>
            <p:cNvPr id="22" name="TextBox 22"/>
            <p:cNvSpPr txBox="1"/>
            <p:nvPr/>
          </p:nvSpPr>
          <p:spPr>
            <a:xfrm>
              <a:off x="0" y="-104775"/>
              <a:ext cx="4854021" cy="178341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Freeform 23"/>
          <p:cNvSpPr/>
          <p:nvPr/>
        </p:nvSpPr>
        <p:spPr>
          <a:xfrm>
            <a:off x="125726" y="7657709"/>
            <a:ext cx="1988799" cy="3138144"/>
          </a:xfrm>
          <a:custGeom>
            <a:avLst/>
            <a:gdLst/>
            <a:ahLst/>
            <a:cxnLst/>
            <a:rect l="l" t="t" r="r" b="b"/>
            <a:pathLst>
              <a:path w="1988799" h="3138144">
                <a:moveTo>
                  <a:pt x="0" y="0"/>
                </a:moveTo>
                <a:lnTo>
                  <a:pt x="1988799" y="0"/>
                </a:lnTo>
                <a:lnTo>
                  <a:pt x="1988799" y="3138145"/>
                </a:lnTo>
                <a:lnTo>
                  <a:pt x="0" y="3138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a:off x="2171618" y="7384327"/>
            <a:ext cx="858761" cy="1279346"/>
          </a:xfrm>
          <a:custGeom>
            <a:avLst/>
            <a:gdLst/>
            <a:ahLst/>
            <a:cxnLst/>
            <a:rect l="l" t="t" r="r" b="b"/>
            <a:pathLst>
              <a:path w="858761" h="1279346">
                <a:moveTo>
                  <a:pt x="0" y="0"/>
                </a:moveTo>
                <a:lnTo>
                  <a:pt x="858761" y="0"/>
                </a:lnTo>
                <a:lnTo>
                  <a:pt x="858761" y="1279346"/>
                </a:lnTo>
                <a:lnTo>
                  <a:pt x="0" y="1279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15024766" y="3830165"/>
            <a:ext cx="1002010" cy="1845606"/>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TextBox 30"/>
          <p:cNvSpPr txBox="1"/>
          <p:nvPr/>
        </p:nvSpPr>
        <p:spPr>
          <a:xfrm>
            <a:off x="5315656" y="2024034"/>
            <a:ext cx="7665059" cy="1780680"/>
          </a:xfrm>
          <a:prstGeom prst="rect">
            <a:avLst/>
          </a:prstGeom>
        </p:spPr>
        <p:txBody>
          <a:bodyPr lIns="0" tIns="0" rIns="0" bIns="0" rtlCol="0" anchor="t">
            <a:spAutoFit/>
          </a:bodyPr>
          <a:lstStyle/>
          <a:p>
            <a:pPr algn="ctr">
              <a:lnSpc>
                <a:spcPts val="15624"/>
              </a:lnSpc>
            </a:pPr>
            <a:r>
              <a:rPr lang="vi-VN" sz="9600" b="1">
                <a:solidFill>
                  <a:srgbClr val="4A5049"/>
                </a:solidFill>
                <a:cs typeface="Arial" panose="020B0604020202020204" pitchFamily="34" charset="0"/>
              </a:rPr>
              <a:t>2.</a:t>
            </a:r>
            <a:endParaRPr lang="en-US" sz="9600" b="1">
              <a:solidFill>
                <a:srgbClr val="4A5049"/>
              </a:solidFill>
              <a:latin typeface="Arial" panose="020B0604020202020204" pitchFamily="34" charset="0"/>
              <a:cs typeface="Arial" panose="020B0604020202020204" pitchFamily="34" charset="0"/>
            </a:endParaRPr>
          </a:p>
        </p:txBody>
      </p:sp>
      <p:sp>
        <p:nvSpPr>
          <p:cNvPr id="31" name="TextBox 31"/>
          <p:cNvSpPr txBox="1"/>
          <p:nvPr/>
        </p:nvSpPr>
        <p:spPr>
          <a:xfrm>
            <a:off x="2858756" y="4834217"/>
            <a:ext cx="12299736" cy="2598917"/>
          </a:xfrm>
          <a:prstGeom prst="rect">
            <a:avLst/>
          </a:prstGeom>
        </p:spPr>
        <p:txBody>
          <a:bodyPr wrap="square" lIns="0" tIns="0" rIns="0" bIns="0" rtlCol="0" anchor="t">
            <a:spAutoFit/>
          </a:bodyPr>
          <a:lstStyle/>
          <a:p>
            <a:pPr algn="ctr">
              <a:lnSpc>
                <a:spcPct val="150000"/>
              </a:lnSpc>
            </a:pPr>
            <a:r>
              <a:rPr lang="en-US" sz="6000" b="1">
                <a:solidFill>
                  <a:srgbClr val="000000"/>
                </a:solidFill>
                <a:latin typeface="Arial" panose="020B0604020202020204" pitchFamily="34" charset="0"/>
                <a:cs typeface="Arial" panose="020B0604020202020204" pitchFamily="34" charset="0"/>
              </a:rPr>
              <a:t>MÁY TÍNH GIÚP TẠO SẢN PHẨM SỐ, TÌM, TRAO ĐỔI THÔNG TIN</a:t>
            </a:r>
          </a:p>
        </p:txBody>
      </p:sp>
    </p:spTree>
    <p:extLst>
      <p:ext uri="{BB962C8B-B14F-4D97-AF65-F5344CB8AC3E}">
        <p14:creationId xmlns:p14="http://schemas.microsoft.com/office/powerpoint/2010/main" val="259423834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7" name="Group 6"/>
          <p:cNvGrpSpPr/>
          <p:nvPr/>
        </p:nvGrpSpPr>
        <p:grpSpPr>
          <a:xfrm>
            <a:off x="1275080" y="858520"/>
            <a:ext cx="7086600" cy="1100389"/>
            <a:chOff x="1295400" y="647700"/>
            <a:chExt cx="7086600" cy="110038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647700"/>
              <a:ext cx="1600200" cy="1100389"/>
            </a:xfrm>
            <a:prstGeom prst="rect">
              <a:avLst/>
            </a:prstGeom>
          </p:spPr>
        </p:pic>
        <p:sp>
          <p:nvSpPr>
            <p:cNvPr id="6" name="TextBox 5"/>
            <p:cNvSpPr txBox="1"/>
            <p:nvPr/>
          </p:nvSpPr>
          <p:spPr>
            <a:xfrm>
              <a:off x="3048000" y="843951"/>
              <a:ext cx="5334000" cy="707886"/>
            </a:xfrm>
            <a:prstGeom prst="rect">
              <a:avLst/>
            </a:prstGeom>
            <a:noFill/>
          </p:spPr>
          <p:txBody>
            <a:bodyPr wrap="square" rtlCol="0">
              <a:spAutoFit/>
            </a:bodyPr>
            <a:lstStyle/>
            <a:p>
              <a:r>
                <a:rPr lang="vi-VN" sz="4000" b="1">
                  <a:solidFill>
                    <a:schemeClr val="accent6">
                      <a:lumMod val="75000"/>
                    </a:schemeClr>
                  </a:solidFill>
                  <a:latin typeface="Arial" panose="020B0604020202020204" pitchFamily="34" charset="0"/>
                  <a:cs typeface="Arial" panose="020B0604020202020204" pitchFamily="34" charset="0"/>
                </a:rPr>
                <a:t>Thảo luận nhóm đôi</a:t>
              </a:r>
              <a:endParaRPr lang="en-US" sz="4000" b="1">
                <a:solidFill>
                  <a:schemeClr val="accent6">
                    <a:lumMod val="75000"/>
                  </a:schemeClr>
                </a:solidFill>
                <a:latin typeface="Arial" panose="020B0604020202020204" pitchFamily="34" charset="0"/>
                <a:cs typeface="Arial" panose="020B0604020202020204" pitchFamily="34" charset="0"/>
              </a:endParaRPr>
            </a:p>
          </p:txBody>
        </p:sp>
      </p:grpSp>
      <p:sp>
        <p:nvSpPr>
          <p:cNvPr id="8" name="Rectangle 7"/>
          <p:cNvSpPr/>
          <p:nvPr/>
        </p:nvSpPr>
        <p:spPr>
          <a:xfrm>
            <a:off x="1275080" y="2247900"/>
            <a:ext cx="8305800" cy="901593"/>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Q</a:t>
            </a:r>
            <a:r>
              <a:rPr lang="en-US" sz="4000" i="1">
                <a:solidFill>
                  <a:srgbClr val="002060"/>
                </a:solidFill>
                <a:latin typeface="Arial" panose="020B0604020202020204" pitchFamily="34" charset="0"/>
                <a:cs typeface="Arial" panose="020B0604020202020204" pitchFamily="34" charset="0"/>
              </a:rPr>
              <a:t>uan sát Hình 4</a:t>
            </a:r>
            <a:r>
              <a:rPr lang="vi-VN" sz="4000" i="1">
                <a:solidFill>
                  <a:srgbClr val="002060"/>
                </a:solidFill>
                <a:latin typeface="Arial" panose="020B0604020202020204" pitchFamily="34" charset="0"/>
                <a:cs typeface="Arial" panose="020B0604020202020204" pitchFamily="34" charset="0"/>
              </a:rPr>
              <a:t> </a:t>
            </a:r>
            <a:r>
              <a:rPr lang="en-US" sz="4000" i="1">
                <a:solidFill>
                  <a:srgbClr val="002060"/>
                </a:solidFill>
                <a:latin typeface="Arial" panose="020B0604020202020204" pitchFamily="34" charset="0"/>
                <a:cs typeface="Arial" panose="020B0604020202020204" pitchFamily="34" charset="0"/>
              </a:rPr>
              <a:t>SGK tr.6, </a:t>
            </a:r>
            <a:r>
              <a:rPr lang="vi-VN" sz="4000" i="1">
                <a:solidFill>
                  <a:srgbClr val="002060"/>
                </a:solidFill>
                <a:latin typeface="Arial" panose="020B0604020202020204" pitchFamily="34" charset="0"/>
                <a:cs typeface="Arial" panose="020B0604020202020204" pitchFamily="34" charset="0"/>
              </a:rPr>
              <a:t>em hãy:</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47900"/>
            <a:ext cx="7928558" cy="6967220"/>
          </a:xfrm>
          <a:prstGeom prst="rect">
            <a:avLst/>
          </a:prstGeom>
        </p:spPr>
      </p:pic>
      <p:sp>
        <p:nvSpPr>
          <p:cNvPr id="10" name="Rectangle 9"/>
          <p:cNvSpPr/>
          <p:nvPr/>
        </p:nvSpPr>
        <p:spPr>
          <a:xfrm>
            <a:off x="1447800" y="3634736"/>
            <a:ext cx="7924800" cy="1824923"/>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a:solidFill>
                  <a:prstClr val="black"/>
                </a:solidFill>
                <a:cs typeface="Arial" panose="020B0604020202020204" pitchFamily="34" charset="0"/>
              </a:rPr>
              <a:t>Kể tên một số phần mềm giúp em tạo sản phẩm số.</a:t>
            </a:r>
          </a:p>
        </p:txBody>
      </p:sp>
      <p:sp>
        <p:nvSpPr>
          <p:cNvPr id="11" name="Rectangle 10"/>
          <p:cNvSpPr/>
          <p:nvPr/>
        </p:nvSpPr>
        <p:spPr>
          <a:xfrm>
            <a:off x="1447800" y="5922042"/>
            <a:ext cx="7924800" cy="286232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a:solidFill>
                  <a:prstClr val="black"/>
                </a:solidFill>
                <a:cs typeface="Arial" panose="020B0604020202020204" pitchFamily="34" charset="0"/>
              </a:rPr>
              <a:t>N</a:t>
            </a:r>
            <a:r>
              <a:rPr lang="en-US" sz="4000">
                <a:solidFill>
                  <a:prstClr val="black"/>
                </a:solidFill>
                <a:latin typeface="Arial" panose="020B0604020202020204" pitchFamily="34" charset="0"/>
                <a:cs typeface="Arial" panose="020B0604020202020204" pitchFamily="34" charset="0"/>
              </a:rPr>
              <a:t>êu tên những phần mềm, trang web giúp</a:t>
            </a:r>
            <a:r>
              <a:rPr lang="vi-VN" sz="4000">
                <a:solidFill>
                  <a:prstClr val="black"/>
                </a:solidFill>
                <a:cs typeface="Arial" panose="020B0604020202020204" pitchFamily="34" charset="0"/>
              </a:rPr>
              <a:t> em</a:t>
            </a:r>
            <a:r>
              <a:rPr lang="en-US" sz="4000">
                <a:solidFill>
                  <a:prstClr val="black"/>
                </a:solidFill>
                <a:latin typeface="Arial" panose="020B0604020202020204" pitchFamily="34" charset="0"/>
                <a:cs typeface="Arial" panose="020B0604020202020204" pitchFamily="34" charset="0"/>
              </a:rPr>
              <a:t> tìm, chia sẻ, trao đổi thông tin.</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0348" y="343407"/>
            <a:ext cx="2967652" cy="1422727"/>
          </a:xfrm>
          <a:prstGeom prst="rect">
            <a:avLst/>
          </a:prstGeom>
        </p:spPr>
      </p:pic>
      <p:pic>
        <p:nvPicPr>
          <p:cNvPr id="13" name="Picture 12"/>
          <p:cNvPicPr>
            <a:picLocks noChangeAspect="1"/>
          </p:cNvPicPr>
          <p:nvPr/>
        </p:nvPicPr>
        <p:blipFill>
          <a:blip r:embed="rId5"/>
          <a:stretch>
            <a:fillRect/>
          </a:stretch>
        </p:blipFill>
        <p:spPr>
          <a:xfrm>
            <a:off x="97475" y="8341489"/>
            <a:ext cx="1633850" cy="1747262"/>
          </a:xfrm>
          <a:prstGeom prst="rect">
            <a:avLst/>
          </a:prstGeom>
        </p:spPr>
      </p:pic>
    </p:spTree>
    <p:extLst>
      <p:ext uri="{BB962C8B-B14F-4D97-AF65-F5344CB8AC3E}">
        <p14:creationId xmlns:p14="http://schemas.microsoft.com/office/powerpoint/2010/main" val="278130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 name="Rectangle 1"/>
          <p:cNvSpPr/>
          <p:nvPr/>
        </p:nvSpPr>
        <p:spPr>
          <a:xfrm>
            <a:off x="3655529" y="954251"/>
            <a:ext cx="10841430" cy="707886"/>
          </a:xfrm>
          <a:prstGeom prst="rect">
            <a:avLst/>
          </a:prstGeom>
        </p:spPr>
        <p:txBody>
          <a:bodyPr wrap="none">
            <a:spAutoFit/>
          </a:bodyPr>
          <a:lstStyle/>
          <a:p>
            <a:pPr algn="ctr"/>
            <a:r>
              <a:rPr lang="vi-VN" sz="4000" b="1">
                <a:solidFill>
                  <a:srgbClr val="C00000"/>
                </a:solidFill>
                <a:latin typeface="Arial" panose="020B0604020202020204" pitchFamily="34" charset="0"/>
                <a:cs typeface="Arial" panose="020B0604020202020204" pitchFamily="34" charset="0"/>
              </a:rPr>
              <a:t>Một số </a:t>
            </a:r>
            <a:r>
              <a:rPr lang="en-US" sz="4000" b="1">
                <a:solidFill>
                  <a:srgbClr val="C00000"/>
                </a:solidFill>
                <a:latin typeface="Arial" panose="020B0604020202020204" pitchFamily="34" charset="0"/>
                <a:cs typeface="Arial" panose="020B0604020202020204" pitchFamily="34" charset="0"/>
              </a:rPr>
              <a:t>phần mềm </a:t>
            </a:r>
            <a:r>
              <a:rPr lang="vi-VN" sz="4000" b="1">
                <a:solidFill>
                  <a:srgbClr val="C00000"/>
                </a:solidFill>
                <a:latin typeface="Arial" panose="020B0604020202020204" pitchFamily="34" charset="0"/>
                <a:cs typeface="Arial" panose="020B0604020202020204" pitchFamily="34" charset="0"/>
              </a:rPr>
              <a:t>giúp em tạo sản phẩm số</a:t>
            </a:r>
            <a:endParaRPr lang="en-US" sz="4000" b="1">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260320" y="428789"/>
            <a:ext cx="1944272" cy="1697579"/>
          </a:xfrm>
          <a:prstGeom prst="rect">
            <a:avLst/>
          </a:prstGeom>
        </p:spPr>
      </p:pic>
      <p:grpSp>
        <p:nvGrpSpPr>
          <p:cNvPr id="12" name="Group 11"/>
          <p:cNvGrpSpPr/>
          <p:nvPr/>
        </p:nvGrpSpPr>
        <p:grpSpPr>
          <a:xfrm>
            <a:off x="381000" y="3080241"/>
            <a:ext cx="5682745" cy="6324982"/>
            <a:chOff x="381000" y="3080241"/>
            <a:chExt cx="5682745" cy="632498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080241"/>
              <a:ext cx="5647185" cy="3529491"/>
            </a:xfrm>
            <a:prstGeom prst="rect">
              <a:avLst/>
            </a:prstGeom>
          </p:spPr>
        </p:pic>
        <p:sp>
          <p:nvSpPr>
            <p:cNvPr id="9" name="Rectangle 8"/>
            <p:cNvSpPr/>
            <p:nvPr/>
          </p:nvSpPr>
          <p:spPr>
            <a:xfrm>
              <a:off x="682092" y="6819900"/>
              <a:ext cx="5381653" cy="2585323"/>
            </a:xfrm>
            <a:prstGeom prst="rect">
              <a:avLst/>
            </a:prstGeom>
          </p:spPr>
          <p:txBody>
            <a:bodyPr wrap="square">
              <a:spAutoFit/>
            </a:bodyPr>
            <a:lstStyle/>
            <a:p>
              <a:pPr algn="ctr">
                <a:lnSpc>
                  <a:spcPct val="150000"/>
                </a:lnSpc>
              </a:pPr>
              <a:r>
                <a:rPr lang="en-US" sz="3600" i="1">
                  <a:solidFill>
                    <a:srgbClr val="0070C0"/>
                  </a:solidFill>
                  <a:latin typeface="Arial" panose="020B0604020202020204" pitchFamily="34" charset="0"/>
                  <a:cs typeface="Arial" panose="020B0604020202020204" pitchFamily="34" charset="0"/>
                </a:rPr>
                <a:t>Microsoft Word </a:t>
              </a:r>
              <a:r>
                <a:rPr lang="vi-VN" sz="3600" i="1">
                  <a:solidFill>
                    <a:srgbClr val="0070C0"/>
                  </a:solidFill>
                  <a:latin typeface="Arial" panose="020B0604020202020204" pitchFamily="34" charset="0"/>
                  <a:cs typeface="Arial" panose="020B0604020202020204" pitchFamily="34" charset="0"/>
                </a:rPr>
                <a:t>-</a:t>
              </a:r>
              <a:r>
                <a:rPr lang="en-US" sz="3600" i="1">
                  <a:solidFill>
                    <a:srgbClr val="0070C0"/>
                  </a:solidFill>
                  <a:latin typeface="Arial" panose="020B0604020202020204" pitchFamily="34" charset="0"/>
                  <a:cs typeface="Arial" panose="020B0604020202020204" pitchFamily="34" charset="0"/>
                </a:rPr>
                <a:t> </a:t>
              </a:r>
              <a:endParaRPr lang="vi-VN" sz="3600" i="1">
                <a:solidFill>
                  <a:srgbClr val="0070C0"/>
                </a:solidFill>
                <a:latin typeface="Arial" panose="020B0604020202020204" pitchFamily="34" charset="0"/>
                <a:cs typeface="Arial" panose="020B0604020202020204" pitchFamily="34" charset="0"/>
              </a:endParaRPr>
            </a:p>
            <a:p>
              <a:pPr algn="ctr">
                <a:lnSpc>
                  <a:spcPct val="150000"/>
                </a:lnSpc>
              </a:pPr>
              <a:r>
                <a:rPr lang="en-US" sz="3600" i="1">
                  <a:solidFill>
                    <a:srgbClr val="0070C0"/>
                  </a:solidFill>
                  <a:latin typeface="Arial" panose="020B0604020202020204" pitchFamily="34" charset="0"/>
                  <a:cs typeface="Arial" panose="020B0604020202020204" pitchFamily="34" charset="0"/>
                </a:rPr>
                <a:t>Phần mềm soạn thảo văn bản</a:t>
              </a:r>
            </a:p>
          </p:txBody>
        </p:sp>
      </p:grpSp>
      <p:grpSp>
        <p:nvGrpSpPr>
          <p:cNvPr id="11" name="Group 10"/>
          <p:cNvGrpSpPr/>
          <p:nvPr/>
        </p:nvGrpSpPr>
        <p:grpSpPr>
          <a:xfrm>
            <a:off x="6718981" y="2485396"/>
            <a:ext cx="4714526" cy="6919827"/>
            <a:chOff x="6718981" y="2485396"/>
            <a:chExt cx="4714526" cy="6919827"/>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9301" y="2485396"/>
              <a:ext cx="4572000" cy="4572000"/>
            </a:xfrm>
            <a:prstGeom prst="rect">
              <a:avLst/>
            </a:prstGeom>
          </p:spPr>
        </p:pic>
        <p:sp>
          <p:nvSpPr>
            <p:cNvPr id="10" name="Rectangle 9"/>
            <p:cNvSpPr/>
            <p:nvPr/>
          </p:nvSpPr>
          <p:spPr>
            <a:xfrm>
              <a:off x="6718981" y="6819900"/>
              <a:ext cx="4714526" cy="2585323"/>
            </a:xfrm>
            <a:prstGeom prst="rect">
              <a:avLst/>
            </a:prstGeom>
          </p:spPr>
          <p:txBody>
            <a:bodyPr wrap="square">
              <a:spAutoFit/>
            </a:bodyPr>
            <a:lstStyle/>
            <a:p>
              <a:pPr algn="ctr">
                <a:lnSpc>
                  <a:spcPct val="150000"/>
                </a:lnSpc>
              </a:pPr>
              <a:r>
                <a:rPr lang="en-US" sz="3600" i="1">
                  <a:solidFill>
                    <a:srgbClr val="0070C0"/>
                  </a:solidFill>
                  <a:latin typeface="Arial" panose="020B0604020202020204" pitchFamily="34" charset="0"/>
                  <a:cs typeface="Arial" panose="020B0604020202020204" pitchFamily="34" charset="0"/>
                </a:rPr>
                <a:t>Microsoft </a:t>
              </a:r>
              <a:r>
                <a:rPr lang="vi-VN" sz="3600" i="1">
                  <a:solidFill>
                    <a:srgbClr val="0070C0"/>
                  </a:solidFill>
                  <a:latin typeface="Arial" panose="020B0604020202020204" pitchFamily="34" charset="0"/>
                  <a:cs typeface="Arial" panose="020B0604020202020204" pitchFamily="34" charset="0"/>
                </a:rPr>
                <a:t>Powerpoint-</a:t>
              </a:r>
              <a:r>
                <a:rPr lang="en-US" sz="3600" i="1">
                  <a:solidFill>
                    <a:srgbClr val="0070C0"/>
                  </a:solidFill>
                  <a:latin typeface="Arial" panose="020B0604020202020204" pitchFamily="34" charset="0"/>
                  <a:cs typeface="Arial" panose="020B0604020202020204" pitchFamily="34" charset="0"/>
                </a:rPr>
                <a:t> </a:t>
              </a:r>
              <a:endParaRPr lang="vi-VN" sz="3600" i="1">
                <a:solidFill>
                  <a:srgbClr val="0070C0"/>
                </a:solidFill>
                <a:latin typeface="Arial" panose="020B0604020202020204" pitchFamily="34" charset="0"/>
                <a:cs typeface="Arial" panose="020B0604020202020204" pitchFamily="34" charset="0"/>
              </a:endParaRPr>
            </a:p>
            <a:p>
              <a:pPr algn="ctr">
                <a:lnSpc>
                  <a:spcPct val="150000"/>
                </a:lnSpc>
              </a:pPr>
              <a:r>
                <a:rPr lang="en-US" sz="3600" i="1">
                  <a:solidFill>
                    <a:srgbClr val="0070C0"/>
                  </a:solidFill>
                  <a:latin typeface="Arial" panose="020B0604020202020204" pitchFamily="34" charset="0"/>
                  <a:cs typeface="Arial" panose="020B0604020202020204" pitchFamily="34" charset="0"/>
                </a:rPr>
                <a:t>Phần mềm </a:t>
              </a:r>
              <a:r>
                <a:rPr lang="vi-VN" sz="3600" i="1">
                  <a:solidFill>
                    <a:srgbClr val="0070C0"/>
                  </a:solidFill>
                  <a:latin typeface="Arial" panose="020B0604020202020204" pitchFamily="34" charset="0"/>
                  <a:cs typeface="Arial" panose="020B0604020202020204" pitchFamily="34" charset="0"/>
                </a:rPr>
                <a:t>tạo bài trình chiếu</a:t>
              </a:r>
              <a:endParaRPr lang="en-US" sz="3600" i="1">
                <a:solidFill>
                  <a:srgbClr val="0070C0"/>
                </a:solidFill>
                <a:latin typeface="Arial" panose="020B0604020202020204" pitchFamily="34" charset="0"/>
                <a:cs typeface="Arial" panose="020B0604020202020204" pitchFamily="34" charset="0"/>
              </a:endParaRPr>
            </a:p>
          </p:txBody>
        </p:sp>
      </p:grpSp>
      <p:grpSp>
        <p:nvGrpSpPr>
          <p:cNvPr id="14" name="Group 13"/>
          <p:cNvGrpSpPr/>
          <p:nvPr/>
        </p:nvGrpSpPr>
        <p:grpSpPr>
          <a:xfrm>
            <a:off x="12358872" y="2933061"/>
            <a:ext cx="4714526" cy="6472161"/>
            <a:chOff x="12358872" y="2933061"/>
            <a:chExt cx="4714526" cy="6472161"/>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77800" y="2933061"/>
              <a:ext cx="3676671" cy="3676671"/>
            </a:xfrm>
            <a:prstGeom prst="rect">
              <a:avLst/>
            </a:prstGeom>
          </p:spPr>
        </p:pic>
        <p:sp>
          <p:nvSpPr>
            <p:cNvPr id="13" name="Rectangle 12"/>
            <p:cNvSpPr/>
            <p:nvPr/>
          </p:nvSpPr>
          <p:spPr>
            <a:xfrm>
              <a:off x="12358872" y="6819899"/>
              <a:ext cx="4714526" cy="2585323"/>
            </a:xfrm>
            <a:prstGeom prst="rect">
              <a:avLst/>
            </a:prstGeom>
          </p:spPr>
          <p:txBody>
            <a:bodyPr wrap="square">
              <a:spAutoFit/>
            </a:bodyPr>
            <a:lstStyle/>
            <a:p>
              <a:pPr algn="ctr">
                <a:lnSpc>
                  <a:spcPct val="150000"/>
                </a:lnSpc>
              </a:pPr>
              <a:r>
                <a:rPr lang="vi-VN" sz="3600" i="1">
                  <a:solidFill>
                    <a:srgbClr val="0070C0"/>
                  </a:solidFill>
                  <a:latin typeface="Arial" panose="020B0604020202020204" pitchFamily="34" charset="0"/>
                  <a:cs typeface="Arial" panose="020B0604020202020204" pitchFamily="34" charset="0"/>
                </a:rPr>
                <a:t>Scratch - phần mềm lập trình giúp tạo câu chuyện, trò chơi </a:t>
              </a:r>
              <a:endParaRPr lang="en-US" sz="3600" i="1">
                <a:solidFill>
                  <a:srgbClr val="0070C0"/>
                </a:solidFill>
                <a:latin typeface="Arial" panose="020B0604020202020204" pitchFamily="34" charset="0"/>
                <a:cs typeface="Arial" panose="020B0604020202020204" pitchFamily="34" charset="0"/>
              </a:endParaRPr>
            </a:p>
          </p:txBody>
        </p:sp>
      </p:gr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83000" y="254000"/>
            <a:ext cx="1688738" cy="1658256"/>
          </a:xfrm>
          <a:prstGeom prst="rect">
            <a:avLst/>
          </a:prstGeom>
        </p:spPr>
      </p:pic>
    </p:spTree>
    <p:extLst>
      <p:ext uri="{BB962C8B-B14F-4D97-AF65-F5344CB8AC3E}">
        <p14:creationId xmlns:p14="http://schemas.microsoft.com/office/powerpoint/2010/main" val="163601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 name="Rectangle 1"/>
          <p:cNvSpPr/>
          <p:nvPr/>
        </p:nvSpPr>
        <p:spPr>
          <a:xfrm>
            <a:off x="3505200" y="645160"/>
            <a:ext cx="11337191" cy="1824923"/>
          </a:xfrm>
          <a:prstGeom prst="rect">
            <a:avLst/>
          </a:prstGeom>
        </p:spPr>
        <p:txBody>
          <a:bodyPr wrap="square">
            <a:spAutoFit/>
          </a:bodyPr>
          <a:lstStyle/>
          <a:p>
            <a:pPr algn="ctr">
              <a:lnSpc>
                <a:spcPct val="150000"/>
              </a:lnSpc>
            </a:pPr>
            <a:r>
              <a:rPr lang="vi-VN" sz="4000" b="1">
                <a:solidFill>
                  <a:srgbClr val="C00000"/>
                </a:solidFill>
                <a:latin typeface="Arial" panose="020B0604020202020204" pitchFamily="34" charset="0"/>
                <a:cs typeface="Arial" panose="020B0604020202020204" pitchFamily="34" charset="0"/>
              </a:rPr>
              <a:t>Một số </a:t>
            </a:r>
            <a:r>
              <a:rPr lang="en-US" sz="4000" b="1">
                <a:solidFill>
                  <a:srgbClr val="C00000"/>
                </a:solidFill>
                <a:latin typeface="Arial" panose="020B0604020202020204" pitchFamily="34" charset="0"/>
                <a:cs typeface="Arial" panose="020B0604020202020204" pitchFamily="34" charset="0"/>
              </a:rPr>
              <a:t>phần mềm</a:t>
            </a:r>
            <a:r>
              <a:rPr lang="vi-VN" sz="4000" b="1">
                <a:solidFill>
                  <a:srgbClr val="C00000"/>
                </a:solidFill>
                <a:latin typeface="Arial" panose="020B0604020202020204" pitchFamily="34" charset="0"/>
                <a:cs typeface="Arial" panose="020B0604020202020204" pitchFamily="34" charset="0"/>
              </a:rPr>
              <a:t>, trang web</a:t>
            </a:r>
            <a:r>
              <a:rPr lang="en-US" sz="4000" b="1">
                <a:solidFill>
                  <a:srgbClr val="C00000"/>
                </a:solidFill>
                <a:latin typeface="Arial" panose="020B0604020202020204" pitchFamily="34" charset="0"/>
                <a:cs typeface="Arial" panose="020B0604020202020204" pitchFamily="34" charset="0"/>
              </a:rPr>
              <a:t> </a:t>
            </a:r>
            <a:r>
              <a:rPr lang="vi-VN" sz="4000" b="1">
                <a:solidFill>
                  <a:srgbClr val="C00000"/>
                </a:solidFill>
                <a:latin typeface="Arial" panose="020B0604020202020204" pitchFamily="34" charset="0"/>
                <a:cs typeface="Arial" panose="020B0604020202020204" pitchFamily="34" charset="0"/>
              </a:rPr>
              <a:t>giúp em tìm, chia sẻ, trao đổi thông tin</a:t>
            </a:r>
            <a:endParaRPr lang="en-US" sz="4000" b="1">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5621000" y="220738"/>
            <a:ext cx="2286000" cy="224934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516282"/>
            <a:ext cx="1688738" cy="1658256"/>
          </a:xfrm>
          <a:prstGeom prst="rect">
            <a:avLst/>
          </a:prstGeom>
        </p:spPr>
      </p:pic>
      <p:grpSp>
        <p:nvGrpSpPr>
          <p:cNvPr id="21" name="Group 20"/>
          <p:cNvGrpSpPr/>
          <p:nvPr/>
        </p:nvGrpSpPr>
        <p:grpSpPr>
          <a:xfrm>
            <a:off x="1168400" y="5515528"/>
            <a:ext cx="2971800" cy="3846731"/>
            <a:chOff x="1219200" y="5372100"/>
            <a:chExt cx="2971800" cy="3846731"/>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5372100"/>
              <a:ext cx="2971800" cy="2971800"/>
            </a:xfrm>
            <a:prstGeom prst="rect">
              <a:avLst/>
            </a:prstGeom>
            <a:effectLst>
              <a:outerShdw blurRad="50800" dist="38100" dir="18900000" algn="bl" rotWithShape="0">
                <a:prstClr val="black">
                  <a:alpha val="40000"/>
                </a:prstClr>
              </a:outerShdw>
            </a:effectLst>
          </p:spPr>
        </p:pic>
        <p:sp>
          <p:nvSpPr>
            <p:cNvPr id="20" name="TextBox 19"/>
            <p:cNvSpPr txBox="1"/>
            <p:nvPr/>
          </p:nvSpPr>
          <p:spPr>
            <a:xfrm>
              <a:off x="1219200" y="8572500"/>
              <a:ext cx="2971800" cy="646331"/>
            </a:xfrm>
            <a:prstGeom prst="rect">
              <a:avLst/>
            </a:prstGeom>
            <a:no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Zalo</a:t>
              </a:r>
              <a:endParaRPr lang="en-US" sz="3600" i="1">
                <a:solidFill>
                  <a:srgbClr val="0070C0"/>
                </a:solidFill>
                <a:latin typeface="Arial" panose="020B0604020202020204" pitchFamily="34" charset="0"/>
                <a:cs typeface="Arial" panose="020B0604020202020204" pitchFamily="34" charset="0"/>
              </a:endParaRPr>
            </a:p>
          </p:txBody>
        </p:sp>
      </p:grpSp>
      <p:grpSp>
        <p:nvGrpSpPr>
          <p:cNvPr id="26" name="Group 25"/>
          <p:cNvGrpSpPr/>
          <p:nvPr/>
        </p:nvGrpSpPr>
        <p:grpSpPr>
          <a:xfrm>
            <a:off x="4876800" y="3390900"/>
            <a:ext cx="3505200" cy="3661335"/>
            <a:chOff x="4876800" y="3390900"/>
            <a:chExt cx="3505200" cy="3661335"/>
          </a:xfrm>
        </p:grpSpPr>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19201" r="19467"/>
            <a:stretch/>
          </p:blipFill>
          <p:spPr>
            <a:xfrm>
              <a:off x="4876800" y="3390900"/>
              <a:ext cx="3505200" cy="2857500"/>
            </a:xfrm>
            <a:prstGeom prst="rect">
              <a:avLst/>
            </a:prstGeom>
          </p:spPr>
        </p:pic>
        <p:sp>
          <p:nvSpPr>
            <p:cNvPr id="22" name="TextBox 21"/>
            <p:cNvSpPr txBox="1"/>
            <p:nvPr/>
          </p:nvSpPr>
          <p:spPr>
            <a:xfrm>
              <a:off x="4889500" y="6405904"/>
              <a:ext cx="3479800" cy="646331"/>
            </a:xfrm>
            <a:prstGeom prst="rect">
              <a:avLst/>
            </a:prstGeom>
            <a:no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Messenger Kids</a:t>
              </a:r>
              <a:endParaRPr lang="en-US" sz="3600" i="1">
                <a:solidFill>
                  <a:srgbClr val="0070C0"/>
                </a:solidFill>
                <a:latin typeface="Arial" panose="020B0604020202020204" pitchFamily="34" charset="0"/>
                <a:cs typeface="Arial" panose="020B0604020202020204" pitchFamily="34" charset="0"/>
              </a:endParaRPr>
            </a:p>
          </p:txBody>
        </p:sp>
      </p:grpSp>
      <p:grpSp>
        <p:nvGrpSpPr>
          <p:cNvPr id="27" name="Group 26"/>
          <p:cNvGrpSpPr/>
          <p:nvPr/>
        </p:nvGrpSpPr>
        <p:grpSpPr>
          <a:xfrm>
            <a:off x="9626600" y="3600450"/>
            <a:ext cx="3479800" cy="3451784"/>
            <a:chOff x="9626600" y="3600450"/>
            <a:chExt cx="3479800" cy="3451784"/>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5200" y="3600450"/>
              <a:ext cx="3251200" cy="2438400"/>
            </a:xfrm>
            <a:prstGeom prst="rect">
              <a:avLst/>
            </a:prstGeom>
          </p:spPr>
        </p:pic>
        <p:sp>
          <p:nvSpPr>
            <p:cNvPr id="23" name="TextBox 22"/>
            <p:cNvSpPr txBox="1"/>
            <p:nvPr/>
          </p:nvSpPr>
          <p:spPr>
            <a:xfrm>
              <a:off x="9626600" y="6405903"/>
              <a:ext cx="3479800" cy="646331"/>
            </a:xfrm>
            <a:prstGeom prst="rect">
              <a:avLst/>
            </a:prstGeom>
            <a:no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Gmail</a:t>
              </a:r>
              <a:endParaRPr lang="en-US" sz="3600" i="1">
                <a:solidFill>
                  <a:srgbClr val="0070C0"/>
                </a:solidFill>
                <a:latin typeface="Arial" panose="020B0604020202020204" pitchFamily="34" charset="0"/>
                <a:cs typeface="Arial" panose="020B0604020202020204" pitchFamily="34" charset="0"/>
              </a:endParaRPr>
            </a:p>
          </p:txBody>
        </p:sp>
      </p:grpSp>
      <p:grpSp>
        <p:nvGrpSpPr>
          <p:cNvPr id="25" name="Group 24"/>
          <p:cNvGrpSpPr/>
          <p:nvPr/>
        </p:nvGrpSpPr>
        <p:grpSpPr>
          <a:xfrm>
            <a:off x="13903960" y="5518068"/>
            <a:ext cx="3479800" cy="3977459"/>
            <a:chOff x="13881100" y="5384800"/>
            <a:chExt cx="3479800" cy="3977459"/>
          </a:xfrm>
        </p:grpSpPr>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t="14142" r="61364" b="13131"/>
            <a:stretch/>
          </p:blipFill>
          <p:spPr>
            <a:xfrm>
              <a:off x="14046200" y="5384800"/>
              <a:ext cx="3149600" cy="3334871"/>
            </a:xfrm>
            <a:prstGeom prst="rect">
              <a:avLst/>
            </a:prstGeom>
          </p:spPr>
        </p:pic>
        <p:sp>
          <p:nvSpPr>
            <p:cNvPr id="24" name="TextBox 23"/>
            <p:cNvSpPr txBox="1"/>
            <p:nvPr/>
          </p:nvSpPr>
          <p:spPr>
            <a:xfrm>
              <a:off x="13881100" y="8715928"/>
              <a:ext cx="3479800" cy="646331"/>
            </a:xfrm>
            <a:prstGeom prst="rect">
              <a:avLst/>
            </a:prstGeom>
            <a:no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Google</a:t>
              </a:r>
              <a:endParaRPr lang="en-US" sz="3600" i="1">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7564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3419694" y="463732"/>
            <a:ext cx="14491795" cy="8484163"/>
            <a:chOff x="0" y="0"/>
            <a:chExt cx="3816769" cy="2234512"/>
          </a:xfrm>
        </p:grpSpPr>
        <p:sp>
          <p:nvSpPr>
            <p:cNvPr id="3" name="Freeform 3"/>
            <p:cNvSpPr/>
            <p:nvPr/>
          </p:nvSpPr>
          <p:spPr>
            <a:xfrm>
              <a:off x="0" y="0"/>
              <a:ext cx="3816769" cy="2234512"/>
            </a:xfrm>
            <a:custGeom>
              <a:avLst/>
              <a:gdLst/>
              <a:ahLst/>
              <a:cxnLst/>
              <a:rect l="l" t="t" r="r" b="b"/>
              <a:pathLst>
                <a:path w="3816769" h="2234512">
                  <a:moveTo>
                    <a:pt x="42738" y="0"/>
                  </a:moveTo>
                  <a:lnTo>
                    <a:pt x="3774031" y="0"/>
                  </a:lnTo>
                  <a:cubicBezTo>
                    <a:pt x="3797635" y="0"/>
                    <a:pt x="3816769" y="19135"/>
                    <a:pt x="3816769" y="42738"/>
                  </a:cubicBezTo>
                  <a:lnTo>
                    <a:pt x="3816769" y="2191774"/>
                  </a:lnTo>
                  <a:cubicBezTo>
                    <a:pt x="3816769" y="2215378"/>
                    <a:pt x="3797635" y="2234512"/>
                    <a:pt x="3774031" y="2234512"/>
                  </a:cubicBezTo>
                  <a:lnTo>
                    <a:pt x="42738" y="2234512"/>
                  </a:lnTo>
                  <a:cubicBezTo>
                    <a:pt x="19135" y="2234512"/>
                    <a:pt x="0" y="2215378"/>
                    <a:pt x="0" y="2191774"/>
                  </a:cubicBezTo>
                  <a:lnTo>
                    <a:pt x="0" y="42738"/>
                  </a:lnTo>
                  <a:cubicBezTo>
                    <a:pt x="0" y="19135"/>
                    <a:pt x="19135" y="0"/>
                    <a:pt x="42738" y="0"/>
                  </a:cubicBezTo>
                  <a:close/>
                </a:path>
              </a:pathLst>
            </a:custGeom>
            <a:solidFill>
              <a:srgbClr val="FFFFFF"/>
            </a:solidFill>
          </p:spPr>
        </p:sp>
        <p:sp>
          <p:nvSpPr>
            <p:cNvPr id="4" name="TextBox 4"/>
            <p:cNvSpPr txBox="1"/>
            <p:nvPr/>
          </p:nvSpPr>
          <p:spPr>
            <a:xfrm>
              <a:off x="0" y="-47625"/>
              <a:ext cx="3816769" cy="228213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5" name="Group 5"/>
          <p:cNvGrpSpPr/>
          <p:nvPr/>
        </p:nvGrpSpPr>
        <p:grpSpPr>
          <a:xfrm>
            <a:off x="0" y="9399631"/>
            <a:ext cx="18288000" cy="887369"/>
            <a:chOff x="0" y="0"/>
            <a:chExt cx="4595146" cy="222965"/>
          </a:xfrm>
        </p:grpSpPr>
        <p:sp>
          <p:nvSpPr>
            <p:cNvPr id="6" name="Freeform 6"/>
            <p:cNvSpPr/>
            <p:nvPr/>
          </p:nvSpPr>
          <p:spPr>
            <a:xfrm>
              <a:off x="0" y="0"/>
              <a:ext cx="4595146" cy="222965"/>
            </a:xfrm>
            <a:custGeom>
              <a:avLst/>
              <a:gdLst/>
              <a:ahLst/>
              <a:cxnLst/>
              <a:rect l="l" t="t" r="r" b="b"/>
              <a:pathLst>
                <a:path w="4595146" h="222965">
                  <a:moveTo>
                    <a:pt x="16933" y="0"/>
                  </a:moveTo>
                  <a:lnTo>
                    <a:pt x="4578213" y="0"/>
                  </a:lnTo>
                  <a:cubicBezTo>
                    <a:pt x="4582704" y="0"/>
                    <a:pt x="4587011" y="1784"/>
                    <a:pt x="4590186" y="4960"/>
                  </a:cubicBezTo>
                  <a:cubicBezTo>
                    <a:pt x="4593362" y="8135"/>
                    <a:pt x="4595146" y="12442"/>
                    <a:pt x="4595146" y="16933"/>
                  </a:cubicBezTo>
                  <a:lnTo>
                    <a:pt x="4595146" y="206032"/>
                  </a:lnTo>
                  <a:cubicBezTo>
                    <a:pt x="4595146" y="210523"/>
                    <a:pt x="4593362" y="214830"/>
                    <a:pt x="4590186" y="218006"/>
                  </a:cubicBezTo>
                  <a:cubicBezTo>
                    <a:pt x="4587011" y="221181"/>
                    <a:pt x="4582704" y="222965"/>
                    <a:pt x="4578213" y="222965"/>
                  </a:cubicBezTo>
                  <a:lnTo>
                    <a:pt x="16933" y="222965"/>
                  </a:lnTo>
                  <a:cubicBezTo>
                    <a:pt x="12442" y="222965"/>
                    <a:pt x="8135" y="221181"/>
                    <a:pt x="4960" y="218006"/>
                  </a:cubicBezTo>
                  <a:cubicBezTo>
                    <a:pt x="1784" y="214830"/>
                    <a:pt x="0" y="210523"/>
                    <a:pt x="0" y="206032"/>
                  </a:cubicBezTo>
                  <a:lnTo>
                    <a:pt x="0" y="16933"/>
                  </a:lnTo>
                  <a:cubicBezTo>
                    <a:pt x="0" y="12442"/>
                    <a:pt x="1784" y="8135"/>
                    <a:pt x="4960" y="4960"/>
                  </a:cubicBezTo>
                  <a:cubicBezTo>
                    <a:pt x="8135" y="1784"/>
                    <a:pt x="12442" y="0"/>
                    <a:pt x="16933" y="0"/>
                  </a:cubicBezTo>
                  <a:close/>
                </a:path>
              </a:pathLst>
            </a:custGeom>
            <a:solidFill>
              <a:srgbClr val="CDA6C2"/>
            </a:solidFill>
          </p:spPr>
        </p:sp>
        <p:sp>
          <p:nvSpPr>
            <p:cNvPr id="7" name="TextBox 7"/>
            <p:cNvSpPr txBox="1"/>
            <p:nvPr/>
          </p:nvSpPr>
          <p:spPr>
            <a:xfrm>
              <a:off x="0" y="-47625"/>
              <a:ext cx="4595146" cy="270590"/>
            </a:xfrm>
            <a:prstGeom prst="rect">
              <a:avLst/>
            </a:prstGeom>
          </p:spPr>
          <p:txBody>
            <a:bodyPr lIns="53248" tIns="53248" rIns="53248" bIns="53248"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8" name="Freeform 8"/>
          <p:cNvSpPr/>
          <p:nvPr/>
        </p:nvSpPr>
        <p:spPr>
          <a:xfrm flipH="1" flipV="1">
            <a:off x="206258" y="9526222"/>
            <a:ext cx="634188" cy="634188"/>
          </a:xfrm>
          <a:custGeom>
            <a:avLst/>
            <a:gdLst/>
            <a:ahLst/>
            <a:cxnLst/>
            <a:rect l="l" t="t" r="r" b="b"/>
            <a:pathLst>
              <a:path w="634188" h="634188">
                <a:moveTo>
                  <a:pt x="634187" y="634187"/>
                </a:moveTo>
                <a:lnTo>
                  <a:pt x="0" y="634187"/>
                </a:lnTo>
                <a:lnTo>
                  <a:pt x="0" y="0"/>
                </a:lnTo>
                <a:lnTo>
                  <a:pt x="634187" y="0"/>
                </a:lnTo>
                <a:lnTo>
                  <a:pt x="634187" y="63418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flipV="1">
            <a:off x="17454748" y="9526222"/>
            <a:ext cx="634188" cy="634188"/>
          </a:xfrm>
          <a:custGeom>
            <a:avLst/>
            <a:gdLst/>
            <a:ahLst/>
            <a:cxnLst/>
            <a:rect l="l" t="t" r="r" b="b"/>
            <a:pathLst>
              <a:path w="634188" h="634188">
                <a:moveTo>
                  <a:pt x="0" y="634187"/>
                </a:moveTo>
                <a:lnTo>
                  <a:pt x="634188" y="634187"/>
                </a:lnTo>
                <a:lnTo>
                  <a:pt x="634188" y="0"/>
                </a:lnTo>
                <a:lnTo>
                  <a:pt x="0" y="0"/>
                </a:lnTo>
                <a:lnTo>
                  <a:pt x="0" y="63418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558735" y="887710"/>
            <a:ext cx="469965" cy="281979"/>
          </a:xfrm>
          <a:custGeom>
            <a:avLst/>
            <a:gdLst/>
            <a:ahLst/>
            <a:cxnLst/>
            <a:rect l="l" t="t" r="r" b="b"/>
            <a:pathLst>
              <a:path w="469965" h="281979">
                <a:moveTo>
                  <a:pt x="0" y="0"/>
                </a:moveTo>
                <a:lnTo>
                  <a:pt x="469965" y="0"/>
                </a:lnTo>
                <a:lnTo>
                  <a:pt x="469965" y="281980"/>
                </a:lnTo>
                <a:lnTo>
                  <a:pt x="0" y="2819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TextBox 29"/>
          <p:cNvSpPr txBox="1"/>
          <p:nvPr/>
        </p:nvSpPr>
        <p:spPr>
          <a:xfrm>
            <a:off x="890586" y="734567"/>
            <a:ext cx="2471958" cy="552450"/>
          </a:xfrm>
          <a:prstGeom prst="rect">
            <a:avLst/>
          </a:prstGeom>
        </p:spPr>
        <p:txBody>
          <a:bodyPr lIns="0" tIns="0" rIns="0" bIns="0" rtlCol="0" anchor="t">
            <a:spAutoFit/>
          </a:bodyPr>
          <a:lstStyle/>
          <a:p>
            <a:pPr marL="0" lvl="0" indent="0" algn="ctr">
              <a:lnSpc>
                <a:spcPts val="4200"/>
              </a:lnSpc>
              <a:spcBef>
                <a:spcPct val="0"/>
              </a:spcBef>
            </a:pPr>
            <a:r>
              <a:rPr lang="vi-VN" sz="3500">
                <a:solidFill>
                  <a:srgbClr val="86406E"/>
                </a:solidFill>
                <a:latin typeface="Arial" panose="020B0604020202020204" pitchFamily="34" charset="0"/>
                <a:cs typeface="Arial" panose="020B0604020202020204" pitchFamily="34" charset="0"/>
              </a:rPr>
              <a:t>Tin học 5</a:t>
            </a:r>
            <a:endParaRPr lang="en-US" sz="3500">
              <a:solidFill>
                <a:srgbClr val="86406E"/>
              </a:solidFill>
              <a:latin typeface="Arial" panose="020B0604020202020204" pitchFamily="34" charset="0"/>
              <a:cs typeface="Arial" panose="020B0604020202020204" pitchFamily="34" charset="0"/>
            </a:endParaRPr>
          </a:p>
        </p:txBody>
      </p:sp>
      <p:grpSp>
        <p:nvGrpSpPr>
          <p:cNvPr id="35" name="Group 35"/>
          <p:cNvGrpSpPr/>
          <p:nvPr/>
        </p:nvGrpSpPr>
        <p:grpSpPr>
          <a:xfrm>
            <a:off x="253883" y="1858440"/>
            <a:ext cx="3592582" cy="964690"/>
            <a:chOff x="0" y="0"/>
            <a:chExt cx="946195" cy="254075"/>
          </a:xfrm>
        </p:grpSpPr>
        <p:sp>
          <p:nvSpPr>
            <p:cNvPr id="36" name="Freeform 36"/>
            <p:cNvSpPr/>
            <p:nvPr/>
          </p:nvSpPr>
          <p:spPr>
            <a:xfrm>
              <a:off x="0" y="0"/>
              <a:ext cx="946195" cy="254075"/>
            </a:xfrm>
            <a:custGeom>
              <a:avLst/>
              <a:gdLst/>
              <a:ahLst/>
              <a:cxnLst/>
              <a:rect l="l" t="t" r="r" b="b"/>
              <a:pathLst>
                <a:path w="946195" h="254075">
                  <a:moveTo>
                    <a:pt x="127037" y="0"/>
                  </a:moveTo>
                  <a:lnTo>
                    <a:pt x="819157" y="0"/>
                  </a:lnTo>
                  <a:cubicBezTo>
                    <a:pt x="889318" y="0"/>
                    <a:pt x="946195" y="56877"/>
                    <a:pt x="946195" y="127037"/>
                  </a:cubicBezTo>
                  <a:lnTo>
                    <a:pt x="946195" y="127037"/>
                  </a:lnTo>
                  <a:cubicBezTo>
                    <a:pt x="946195" y="197198"/>
                    <a:pt x="889318" y="254075"/>
                    <a:pt x="819157" y="254075"/>
                  </a:cubicBezTo>
                  <a:lnTo>
                    <a:pt x="127037" y="254075"/>
                  </a:lnTo>
                  <a:cubicBezTo>
                    <a:pt x="56877" y="254075"/>
                    <a:pt x="0" y="197198"/>
                    <a:pt x="0" y="127037"/>
                  </a:cubicBezTo>
                  <a:lnTo>
                    <a:pt x="0" y="127037"/>
                  </a:lnTo>
                  <a:cubicBezTo>
                    <a:pt x="0" y="56877"/>
                    <a:pt x="56877" y="0"/>
                    <a:pt x="127037" y="0"/>
                  </a:cubicBezTo>
                  <a:close/>
                </a:path>
              </a:pathLst>
            </a:custGeom>
            <a:solidFill>
              <a:srgbClr val="FFFFFF"/>
            </a:solidFill>
          </p:spPr>
        </p:sp>
        <p:sp>
          <p:nvSpPr>
            <p:cNvPr id="37" name="TextBox 37"/>
            <p:cNvSpPr txBox="1"/>
            <p:nvPr/>
          </p:nvSpPr>
          <p:spPr>
            <a:xfrm>
              <a:off x="0" y="-47625"/>
              <a:ext cx="946195" cy="3017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38" name="TextBox 38"/>
          <p:cNvSpPr txBox="1"/>
          <p:nvPr/>
        </p:nvSpPr>
        <p:spPr>
          <a:xfrm>
            <a:off x="635337" y="2068597"/>
            <a:ext cx="2471958" cy="481094"/>
          </a:xfrm>
          <a:prstGeom prst="rect">
            <a:avLst/>
          </a:prstGeom>
        </p:spPr>
        <p:txBody>
          <a:bodyPr lIns="0" tIns="0" rIns="0" bIns="0" rtlCol="0" anchor="t">
            <a:spAutoFit/>
          </a:bodyPr>
          <a:lstStyle/>
          <a:p>
            <a:pPr marL="0" lvl="0" indent="0">
              <a:lnSpc>
                <a:spcPts val="3960"/>
              </a:lnSpc>
              <a:spcBef>
                <a:spcPct val="0"/>
              </a:spcBef>
            </a:pPr>
            <a:r>
              <a:rPr lang="vi-VN" sz="3300" b="1" dirty="0">
                <a:solidFill>
                  <a:srgbClr val="86406E"/>
                </a:solidFill>
                <a:latin typeface="Arial" panose="020B0604020202020204" pitchFamily="34" charset="0"/>
                <a:cs typeface="Arial" panose="020B0604020202020204" pitchFamily="34" charset="0"/>
              </a:rPr>
              <a:t>KHỞI ĐỘNG</a:t>
            </a:r>
            <a:endParaRPr lang="en-US" sz="3300" b="1" dirty="0">
              <a:solidFill>
                <a:srgbClr val="86406E"/>
              </a:solidFill>
              <a:latin typeface="Arial" panose="020B0604020202020204" pitchFamily="34" charset="0"/>
              <a:cs typeface="Arial" panose="020B0604020202020204" pitchFamily="34" charset="0"/>
            </a:endParaRPr>
          </a:p>
        </p:txBody>
      </p:sp>
      <p:sp>
        <p:nvSpPr>
          <p:cNvPr id="39" name="TextBox 39"/>
          <p:cNvSpPr txBox="1"/>
          <p:nvPr/>
        </p:nvSpPr>
        <p:spPr>
          <a:xfrm>
            <a:off x="650577" y="3935460"/>
            <a:ext cx="2471958" cy="481094"/>
          </a:xfrm>
          <a:prstGeom prst="rect">
            <a:avLst/>
          </a:prstGeom>
        </p:spPr>
        <p:txBody>
          <a:bodyPr lIns="0" tIns="0" rIns="0" bIns="0" rtlCol="0" anchor="t">
            <a:spAutoFit/>
          </a:bodyPr>
          <a:lstStyle/>
          <a:p>
            <a:pPr marL="0" lvl="0" indent="0">
              <a:lnSpc>
                <a:spcPts val="3960"/>
              </a:lnSpc>
              <a:spcBef>
                <a:spcPct val="0"/>
              </a:spcBef>
            </a:pPr>
            <a:r>
              <a:rPr lang="vi-VN" sz="3300" dirty="0">
                <a:solidFill>
                  <a:srgbClr val="86406E"/>
                </a:solidFill>
                <a:latin typeface="Arial" panose="020B0604020202020204" pitchFamily="34" charset="0"/>
                <a:cs typeface="Arial" panose="020B0604020202020204" pitchFamily="34" charset="0"/>
              </a:rPr>
              <a:t>KHÁM PHÁ</a:t>
            </a:r>
            <a:endParaRPr lang="en-US" sz="3300" dirty="0">
              <a:solidFill>
                <a:srgbClr val="86406E"/>
              </a:solidFill>
              <a:latin typeface="Arial" panose="020B0604020202020204" pitchFamily="34" charset="0"/>
              <a:cs typeface="Arial" panose="020B0604020202020204" pitchFamily="34" charset="0"/>
            </a:endParaRPr>
          </a:p>
        </p:txBody>
      </p:sp>
      <p:grpSp>
        <p:nvGrpSpPr>
          <p:cNvPr id="45" name="Group 45"/>
          <p:cNvGrpSpPr/>
          <p:nvPr/>
        </p:nvGrpSpPr>
        <p:grpSpPr>
          <a:xfrm>
            <a:off x="3749217" y="9599279"/>
            <a:ext cx="2786298" cy="488073"/>
            <a:chOff x="0" y="0"/>
            <a:chExt cx="700101" cy="122636"/>
          </a:xfrm>
        </p:grpSpPr>
        <p:sp>
          <p:nvSpPr>
            <p:cNvPr id="46" name="Freeform 46"/>
            <p:cNvSpPr/>
            <p:nvPr/>
          </p:nvSpPr>
          <p:spPr>
            <a:xfrm>
              <a:off x="0" y="0"/>
              <a:ext cx="700101" cy="122636"/>
            </a:xfrm>
            <a:custGeom>
              <a:avLst/>
              <a:gdLst/>
              <a:ahLst/>
              <a:cxnLst/>
              <a:rect l="l" t="t" r="r" b="b"/>
              <a:pathLst>
                <a:path w="700101" h="122636">
                  <a:moveTo>
                    <a:pt x="61318" y="0"/>
                  </a:moveTo>
                  <a:lnTo>
                    <a:pt x="638783" y="0"/>
                  </a:lnTo>
                  <a:cubicBezTo>
                    <a:pt x="655045" y="0"/>
                    <a:pt x="670642" y="6460"/>
                    <a:pt x="682141" y="17960"/>
                  </a:cubicBezTo>
                  <a:cubicBezTo>
                    <a:pt x="693641" y="29459"/>
                    <a:pt x="700101" y="45055"/>
                    <a:pt x="700101" y="61318"/>
                  </a:cubicBezTo>
                  <a:lnTo>
                    <a:pt x="700101" y="61318"/>
                  </a:lnTo>
                  <a:cubicBezTo>
                    <a:pt x="700101" y="95183"/>
                    <a:pt x="672648" y="122636"/>
                    <a:pt x="638783" y="122636"/>
                  </a:cubicBezTo>
                  <a:lnTo>
                    <a:pt x="61318" y="122636"/>
                  </a:lnTo>
                  <a:cubicBezTo>
                    <a:pt x="45055" y="122636"/>
                    <a:pt x="29459" y="116176"/>
                    <a:pt x="17960" y="104676"/>
                  </a:cubicBezTo>
                  <a:cubicBezTo>
                    <a:pt x="6460" y="93177"/>
                    <a:pt x="0" y="77581"/>
                    <a:pt x="0" y="61318"/>
                  </a:cubicBezTo>
                  <a:lnTo>
                    <a:pt x="0" y="61318"/>
                  </a:lnTo>
                  <a:cubicBezTo>
                    <a:pt x="0" y="45055"/>
                    <a:pt x="6460" y="29459"/>
                    <a:pt x="17960" y="17960"/>
                  </a:cubicBezTo>
                  <a:cubicBezTo>
                    <a:pt x="29459" y="6460"/>
                    <a:pt x="45055" y="0"/>
                    <a:pt x="61318" y="0"/>
                  </a:cubicBezTo>
                  <a:close/>
                </a:path>
              </a:pathLst>
            </a:custGeom>
            <a:solidFill>
              <a:srgbClr val="F1D8E2"/>
            </a:solidFill>
          </p:spPr>
        </p:sp>
        <p:sp>
          <p:nvSpPr>
            <p:cNvPr id="47" name="TextBox 47"/>
            <p:cNvSpPr txBox="1"/>
            <p:nvPr/>
          </p:nvSpPr>
          <p:spPr>
            <a:xfrm>
              <a:off x="0" y="-47625"/>
              <a:ext cx="700101" cy="170261"/>
            </a:xfrm>
            <a:prstGeom prst="rect">
              <a:avLst/>
            </a:prstGeom>
          </p:spPr>
          <p:txBody>
            <a:bodyPr lIns="53248" tIns="53248" rIns="53248" bIns="53248"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48" name="Group 48"/>
          <p:cNvGrpSpPr/>
          <p:nvPr/>
        </p:nvGrpSpPr>
        <p:grpSpPr>
          <a:xfrm>
            <a:off x="6315262" y="789008"/>
            <a:ext cx="10802791" cy="488073"/>
            <a:chOff x="0" y="0"/>
            <a:chExt cx="2714370" cy="122636"/>
          </a:xfrm>
        </p:grpSpPr>
        <p:sp>
          <p:nvSpPr>
            <p:cNvPr id="49" name="Freeform 49"/>
            <p:cNvSpPr/>
            <p:nvPr/>
          </p:nvSpPr>
          <p:spPr>
            <a:xfrm>
              <a:off x="0" y="0"/>
              <a:ext cx="2714370" cy="122636"/>
            </a:xfrm>
            <a:custGeom>
              <a:avLst/>
              <a:gdLst/>
              <a:ahLst/>
              <a:cxnLst/>
              <a:rect l="l" t="t" r="r" b="b"/>
              <a:pathLst>
                <a:path w="2714370" h="122636">
                  <a:moveTo>
                    <a:pt x="36550" y="0"/>
                  </a:moveTo>
                  <a:lnTo>
                    <a:pt x="2677821" y="0"/>
                  </a:lnTo>
                  <a:cubicBezTo>
                    <a:pt x="2698007" y="0"/>
                    <a:pt x="2714370" y="16364"/>
                    <a:pt x="2714370" y="36550"/>
                  </a:cubicBezTo>
                  <a:lnTo>
                    <a:pt x="2714370" y="86086"/>
                  </a:lnTo>
                  <a:cubicBezTo>
                    <a:pt x="2714370" y="106272"/>
                    <a:pt x="2698007" y="122636"/>
                    <a:pt x="2677821" y="122636"/>
                  </a:cubicBezTo>
                  <a:lnTo>
                    <a:pt x="36550" y="122636"/>
                  </a:lnTo>
                  <a:cubicBezTo>
                    <a:pt x="26856" y="122636"/>
                    <a:pt x="17560" y="118785"/>
                    <a:pt x="10705" y="111931"/>
                  </a:cubicBezTo>
                  <a:cubicBezTo>
                    <a:pt x="3851" y="105076"/>
                    <a:pt x="0" y="95780"/>
                    <a:pt x="0" y="86086"/>
                  </a:cubicBezTo>
                  <a:lnTo>
                    <a:pt x="0" y="36550"/>
                  </a:lnTo>
                  <a:cubicBezTo>
                    <a:pt x="0" y="16364"/>
                    <a:pt x="16364" y="0"/>
                    <a:pt x="36550" y="0"/>
                  </a:cubicBezTo>
                  <a:close/>
                </a:path>
              </a:pathLst>
            </a:custGeom>
            <a:solidFill>
              <a:srgbClr val="F1D8E2"/>
            </a:solidFill>
          </p:spPr>
        </p:sp>
        <p:sp>
          <p:nvSpPr>
            <p:cNvPr id="50" name="TextBox 50"/>
            <p:cNvSpPr txBox="1"/>
            <p:nvPr/>
          </p:nvSpPr>
          <p:spPr>
            <a:xfrm>
              <a:off x="0" y="-47625"/>
              <a:ext cx="2714370" cy="170261"/>
            </a:xfrm>
            <a:prstGeom prst="rect">
              <a:avLst/>
            </a:prstGeom>
          </p:spPr>
          <p:txBody>
            <a:bodyPr lIns="53248" tIns="53248" rIns="53248" bIns="53248"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51" name="Group 51"/>
          <p:cNvGrpSpPr/>
          <p:nvPr/>
        </p:nvGrpSpPr>
        <p:grpSpPr>
          <a:xfrm>
            <a:off x="4213130" y="789008"/>
            <a:ext cx="488073" cy="488073"/>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53" name="TextBox 5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54" name="Group 54"/>
          <p:cNvGrpSpPr/>
          <p:nvPr/>
        </p:nvGrpSpPr>
        <p:grpSpPr>
          <a:xfrm>
            <a:off x="4790041" y="789008"/>
            <a:ext cx="488073" cy="488073"/>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56" name="TextBox 5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57" name="Group 57"/>
          <p:cNvGrpSpPr/>
          <p:nvPr/>
        </p:nvGrpSpPr>
        <p:grpSpPr>
          <a:xfrm>
            <a:off x="5366952" y="789008"/>
            <a:ext cx="488073" cy="488073"/>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59" name="TextBox 5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0" name="TextBox 39"/>
          <p:cNvSpPr txBox="1"/>
          <p:nvPr/>
        </p:nvSpPr>
        <p:spPr>
          <a:xfrm>
            <a:off x="650577" y="5511120"/>
            <a:ext cx="2471958" cy="481094"/>
          </a:xfrm>
          <a:prstGeom prst="rect">
            <a:avLst/>
          </a:prstGeom>
        </p:spPr>
        <p:txBody>
          <a:bodyPr lIns="0" tIns="0" rIns="0" bIns="0" rtlCol="0" anchor="t">
            <a:spAutoFit/>
          </a:bodyPr>
          <a:lstStyle/>
          <a:p>
            <a:pPr marL="0" lvl="0" indent="0">
              <a:lnSpc>
                <a:spcPts val="3960"/>
              </a:lnSpc>
              <a:spcBef>
                <a:spcPct val="0"/>
              </a:spcBef>
            </a:pPr>
            <a:r>
              <a:rPr lang="vi-VN" sz="3300" dirty="0">
                <a:solidFill>
                  <a:srgbClr val="86406E"/>
                </a:solidFill>
                <a:latin typeface="Arial" panose="020B0604020202020204" pitchFamily="34" charset="0"/>
                <a:cs typeface="Arial" panose="020B0604020202020204" pitchFamily="34" charset="0"/>
              </a:rPr>
              <a:t>LUYỆN TẬP</a:t>
            </a:r>
            <a:endParaRPr lang="en-US" sz="3300" dirty="0">
              <a:solidFill>
                <a:srgbClr val="86406E"/>
              </a:solidFill>
              <a:latin typeface="Arial" panose="020B0604020202020204" pitchFamily="34" charset="0"/>
              <a:cs typeface="Arial" panose="020B0604020202020204" pitchFamily="34" charset="0"/>
            </a:endParaRPr>
          </a:p>
        </p:txBody>
      </p:sp>
      <p:sp>
        <p:nvSpPr>
          <p:cNvPr id="61" name="TextBox 39"/>
          <p:cNvSpPr txBox="1"/>
          <p:nvPr/>
        </p:nvSpPr>
        <p:spPr>
          <a:xfrm>
            <a:off x="635337" y="7192883"/>
            <a:ext cx="2471958" cy="481094"/>
          </a:xfrm>
          <a:prstGeom prst="rect">
            <a:avLst/>
          </a:prstGeom>
        </p:spPr>
        <p:txBody>
          <a:bodyPr lIns="0" tIns="0" rIns="0" bIns="0" rtlCol="0" anchor="t">
            <a:spAutoFit/>
          </a:bodyPr>
          <a:lstStyle/>
          <a:p>
            <a:pPr marL="0" lvl="0" indent="0">
              <a:lnSpc>
                <a:spcPts val="3960"/>
              </a:lnSpc>
              <a:spcBef>
                <a:spcPct val="0"/>
              </a:spcBef>
            </a:pPr>
            <a:r>
              <a:rPr lang="vi-VN" sz="3300">
                <a:solidFill>
                  <a:srgbClr val="86406E"/>
                </a:solidFill>
                <a:latin typeface="Arial" panose="020B0604020202020204" pitchFamily="34" charset="0"/>
                <a:cs typeface="Arial" panose="020B0604020202020204" pitchFamily="34" charset="0"/>
              </a:rPr>
              <a:t>VẬN DỤNG</a:t>
            </a:r>
            <a:endParaRPr lang="en-US" sz="3300">
              <a:solidFill>
                <a:srgbClr val="86406E"/>
              </a:solidFill>
              <a:latin typeface="Arial" panose="020B0604020202020204" pitchFamily="34" charset="0"/>
              <a:cs typeface="Arial" panose="020B0604020202020204" pitchFamily="34" charset="0"/>
            </a:endParaRPr>
          </a:p>
        </p:txBody>
      </p:sp>
      <p:sp>
        <p:nvSpPr>
          <p:cNvPr id="67" name="TextBox 66"/>
          <p:cNvSpPr txBox="1"/>
          <p:nvPr/>
        </p:nvSpPr>
        <p:spPr>
          <a:xfrm>
            <a:off x="4655446" y="8191500"/>
            <a:ext cx="5174354" cy="414082"/>
          </a:xfrm>
          <a:prstGeom prst="rect">
            <a:avLst/>
          </a:prstGeom>
          <a:noFill/>
        </p:spPr>
        <p:txBody>
          <a:bodyPr wrap="square" rtlCol="0">
            <a:spAutoFit/>
          </a:bodyPr>
          <a:lstStyle/>
          <a:p>
            <a:endParaRPr lang="en-US"/>
          </a:p>
        </p:txBody>
      </p:sp>
      <p:sp>
        <p:nvSpPr>
          <p:cNvPr id="68" name="Rectangle 67"/>
          <p:cNvSpPr/>
          <p:nvPr/>
        </p:nvSpPr>
        <p:spPr>
          <a:xfrm>
            <a:off x="4764640" y="1670431"/>
            <a:ext cx="11542159" cy="1938992"/>
          </a:xfrm>
          <a:prstGeom prst="rect">
            <a:avLst/>
          </a:prstGeom>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Quan sát H</a:t>
            </a:r>
            <a:r>
              <a:rPr lang="en-US" sz="4000" i="1">
                <a:latin typeface="Arial" panose="020B0604020202020204" pitchFamily="34" charset="0"/>
                <a:cs typeface="Arial" panose="020B0604020202020204" pitchFamily="34" charset="0"/>
              </a:rPr>
              <a:t>ình 1 phần </a:t>
            </a:r>
            <a:r>
              <a:rPr lang="en-US" sz="4000" b="1" i="1">
                <a:latin typeface="Arial" panose="020B0604020202020204" pitchFamily="34" charset="0"/>
                <a:cs typeface="Arial" panose="020B0604020202020204" pitchFamily="34" charset="0"/>
              </a:rPr>
              <a:t>Khởi động </a:t>
            </a:r>
            <a:r>
              <a:rPr lang="en-US" sz="4000" i="1">
                <a:latin typeface="Arial" panose="020B0604020202020204" pitchFamily="34" charset="0"/>
                <a:cs typeface="Arial" panose="020B0604020202020204" pitchFamily="34" charset="0"/>
              </a:rPr>
              <a:t>– SGK tr.5 và trả lời câu hỏi:</a:t>
            </a:r>
          </a:p>
        </p:txBody>
      </p:sp>
      <p:grpSp>
        <p:nvGrpSpPr>
          <p:cNvPr id="71" name="Group 70"/>
          <p:cNvGrpSpPr/>
          <p:nvPr/>
        </p:nvGrpSpPr>
        <p:grpSpPr>
          <a:xfrm>
            <a:off x="10520012" y="3587863"/>
            <a:ext cx="5462548" cy="4327608"/>
            <a:chOff x="9716808" y="3765397"/>
            <a:chExt cx="6277560" cy="4327608"/>
          </a:xfrm>
        </p:grpSpPr>
        <p:sp>
          <p:nvSpPr>
            <p:cNvPr id="69" name="Oval Callout 68"/>
            <p:cNvSpPr/>
            <p:nvPr/>
          </p:nvSpPr>
          <p:spPr>
            <a:xfrm>
              <a:off x="9716808" y="3765397"/>
              <a:ext cx="6277560" cy="4327608"/>
            </a:xfrm>
            <a:prstGeom prst="wedgeEllipseCallout">
              <a:avLst>
                <a:gd name="adj1" fmla="val -69067"/>
                <a:gd name="adj2" fmla="val 42378"/>
              </a:avLst>
            </a:prstGeom>
            <a:solidFill>
              <a:srgbClr val="FFB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0100562" y="4491239"/>
              <a:ext cx="5549598" cy="2862322"/>
            </a:xfrm>
            <a:prstGeom prst="rect">
              <a:avLst/>
            </a:prstGeom>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Em có thể dùng máy tính để làm những việc gì?</a:t>
              </a:r>
            </a:p>
          </p:txBody>
        </p:sp>
      </p:grpSp>
      <p:sp>
        <p:nvSpPr>
          <p:cNvPr id="72" name="Freeform 12"/>
          <p:cNvSpPr/>
          <p:nvPr/>
        </p:nvSpPr>
        <p:spPr>
          <a:xfrm flipH="1">
            <a:off x="5167408" y="5273631"/>
            <a:ext cx="4158255" cy="3810000"/>
          </a:xfrm>
          <a:custGeom>
            <a:avLst/>
            <a:gdLst/>
            <a:ahLst/>
            <a:cxnLst/>
            <a:rect l="l" t="t" r="r" b="b"/>
            <a:pathLst>
              <a:path w="1706585" h="1563658">
                <a:moveTo>
                  <a:pt x="0" y="0"/>
                </a:moveTo>
                <a:lnTo>
                  <a:pt x="1706585" y="0"/>
                </a:lnTo>
                <a:lnTo>
                  <a:pt x="1706585" y="1563658"/>
                </a:lnTo>
                <a:lnTo>
                  <a:pt x="0" y="15636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22793569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anim calcmode="lin" valueType="num">
                                      <p:cBhvr>
                                        <p:cTn id="13" dur="500" fill="hold"/>
                                        <p:tgtEl>
                                          <p:spTgt spid="72"/>
                                        </p:tgtEl>
                                        <p:attrNameLst>
                                          <p:attrName>ppt_x</p:attrName>
                                        </p:attrNameLst>
                                      </p:cBhvr>
                                      <p:tavLst>
                                        <p:tav tm="0">
                                          <p:val>
                                            <p:strVal val="#ppt_x"/>
                                          </p:val>
                                        </p:tav>
                                        <p:tav tm="100000">
                                          <p:val>
                                            <p:strVal val="#ppt_x"/>
                                          </p:val>
                                        </p:tav>
                                      </p:tavLst>
                                    </p:anim>
                                    <p:anim calcmode="lin" valueType="num">
                                      <p:cBhvr>
                                        <p:cTn id="14" dur="500" fill="hold"/>
                                        <p:tgtEl>
                                          <p:spTgt spid="7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500"/>
                                        <p:tgtEl>
                                          <p:spTgt spid="71"/>
                                        </p:tgtEl>
                                      </p:cBhvr>
                                    </p:animEffect>
                                    <p:anim calcmode="lin" valueType="num">
                                      <p:cBhvr>
                                        <p:cTn id="18" dur="500" fill="hold"/>
                                        <p:tgtEl>
                                          <p:spTgt spid="71"/>
                                        </p:tgtEl>
                                        <p:attrNameLst>
                                          <p:attrName>ppt_x</p:attrName>
                                        </p:attrNameLst>
                                      </p:cBhvr>
                                      <p:tavLst>
                                        <p:tav tm="0">
                                          <p:val>
                                            <p:strVal val="#ppt_x"/>
                                          </p:val>
                                        </p:tav>
                                        <p:tav tm="100000">
                                          <p:val>
                                            <p:strVal val="#ppt_x"/>
                                          </p:val>
                                        </p:tav>
                                      </p:tavLst>
                                    </p:anim>
                                    <p:anim calcmode="lin" valueType="num">
                                      <p:cBhvr>
                                        <p:cTn id="19" dur="5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6400800" y="0"/>
            <a:ext cx="5867400" cy="1219200"/>
            <a:chOff x="6400800" y="0"/>
            <a:chExt cx="5867400" cy="1219200"/>
          </a:xfrm>
        </p:grpSpPr>
        <p:sp>
          <p:nvSpPr>
            <p:cNvPr id="8" name="Round Same Side Corner Rectangle 7"/>
            <p:cNvSpPr/>
            <p:nvPr/>
          </p:nvSpPr>
          <p:spPr>
            <a:xfrm flipH="1" flipV="1">
              <a:off x="6400800" y="0"/>
              <a:ext cx="5867400" cy="1219200"/>
            </a:xfrm>
            <a:prstGeom prst="round2SameRect">
              <a:avLst>
                <a:gd name="adj1" fmla="val 50000"/>
                <a:gd name="adj2" fmla="val 0"/>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6819900" y="255657"/>
              <a:ext cx="5105400" cy="738664"/>
            </a:xfrm>
            <a:prstGeom prst="rect">
              <a:avLst/>
            </a:prstGeom>
            <a:noFill/>
          </p:spPr>
          <p:txBody>
            <a:bodyPr wrap="square" rtlCol="0">
              <a:spAutoFit/>
            </a:bodyPr>
            <a:lstStyle/>
            <a:p>
              <a:pPr algn="ctr"/>
              <a:r>
                <a:rPr lang="vi-VN" sz="4200" b="1">
                  <a:solidFill>
                    <a:prstClr val="black"/>
                  </a:solidFill>
                  <a:cs typeface="Arial" panose="020B0604020202020204" pitchFamily="34" charset="0"/>
                </a:rPr>
                <a:t>HOẠT ĐỘNG LÀM</a:t>
              </a:r>
              <a:endParaRPr lang="en-US" sz="4200" b="1">
                <a:solidFill>
                  <a:prstClr val="black"/>
                </a:solidFill>
                <a:latin typeface="Arial" panose="020B0604020202020204" pitchFamily="34" charset="0"/>
                <a:cs typeface="Arial" panose="020B0604020202020204" pitchFamily="34" charset="0"/>
              </a:endParaRPr>
            </a:p>
          </p:txBody>
        </p:sp>
      </p:grpSp>
      <p:grpSp>
        <p:nvGrpSpPr>
          <p:cNvPr id="5" name="Group 4"/>
          <p:cNvGrpSpPr/>
          <p:nvPr/>
        </p:nvGrpSpPr>
        <p:grpSpPr>
          <a:xfrm>
            <a:off x="1676400" y="1485900"/>
            <a:ext cx="14325600" cy="1370174"/>
            <a:chOff x="1676400" y="1485900"/>
            <a:chExt cx="14325600" cy="1370174"/>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485900"/>
              <a:ext cx="1495425" cy="1370174"/>
            </a:xfrm>
            <a:prstGeom prst="rect">
              <a:avLst/>
            </a:prstGeom>
          </p:spPr>
        </p:pic>
        <p:sp>
          <p:nvSpPr>
            <p:cNvPr id="4" name="TextBox 3"/>
            <p:cNvSpPr txBox="1"/>
            <p:nvPr/>
          </p:nvSpPr>
          <p:spPr>
            <a:xfrm>
              <a:off x="3505200" y="1950366"/>
              <a:ext cx="124968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Nêu những sản phẩm số em có thể tạo ra từ máy tính.</a:t>
              </a:r>
              <a:endParaRPr lang="en-US" sz="4000">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3"/>
          <a:stretch>
            <a:fillRect/>
          </a:stretch>
        </p:blipFill>
        <p:spPr>
          <a:xfrm>
            <a:off x="16335375" y="346761"/>
            <a:ext cx="1669013" cy="1744877"/>
          </a:xfrm>
          <a:prstGeom prst="rect">
            <a:avLst/>
          </a:prstGeom>
        </p:spPr>
      </p:pic>
      <p:grpSp>
        <p:nvGrpSpPr>
          <p:cNvPr id="21" name="Group 20"/>
          <p:cNvGrpSpPr/>
          <p:nvPr/>
        </p:nvGrpSpPr>
        <p:grpSpPr>
          <a:xfrm>
            <a:off x="419100" y="4000500"/>
            <a:ext cx="4229100" cy="4875431"/>
            <a:chOff x="1057275" y="4000500"/>
            <a:chExt cx="4229100" cy="4875431"/>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275" y="4000500"/>
              <a:ext cx="4229100" cy="4229100"/>
            </a:xfrm>
            <a:prstGeom prst="rect">
              <a:avLst/>
            </a:prstGeom>
          </p:spPr>
        </p:pic>
        <p:sp>
          <p:nvSpPr>
            <p:cNvPr id="20" name="TextBox 19"/>
            <p:cNvSpPr txBox="1"/>
            <p:nvPr/>
          </p:nvSpPr>
          <p:spPr>
            <a:xfrm>
              <a:off x="1676400" y="8229600"/>
              <a:ext cx="2971800" cy="646331"/>
            </a:xfrm>
            <a:prstGeom prst="rect">
              <a:avLst/>
            </a:prstGeom>
            <a:no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Bản nhạc</a:t>
              </a:r>
              <a:endParaRPr lang="en-US" sz="3600" i="1">
                <a:solidFill>
                  <a:srgbClr val="0070C0"/>
                </a:solidFill>
                <a:latin typeface="Arial" panose="020B0604020202020204" pitchFamily="34" charset="0"/>
                <a:cs typeface="Arial" panose="020B0604020202020204" pitchFamily="34" charset="0"/>
              </a:endParaRPr>
            </a:p>
          </p:txBody>
        </p:sp>
      </p:grpSp>
      <p:grpSp>
        <p:nvGrpSpPr>
          <p:cNvPr id="22" name="Group 21"/>
          <p:cNvGrpSpPr/>
          <p:nvPr/>
        </p:nvGrpSpPr>
        <p:grpSpPr>
          <a:xfrm>
            <a:off x="5524500" y="3977640"/>
            <a:ext cx="4229100" cy="4875431"/>
            <a:chOff x="1057275" y="4000500"/>
            <a:chExt cx="4229100" cy="4875431"/>
          </a:xfrm>
        </p:grpSpPr>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275" y="4000500"/>
              <a:ext cx="4229100" cy="4229100"/>
            </a:xfrm>
            <a:prstGeom prst="rect">
              <a:avLst/>
            </a:prstGeom>
          </p:spPr>
        </p:pic>
        <p:sp>
          <p:nvSpPr>
            <p:cNvPr id="24" name="TextBox 23"/>
            <p:cNvSpPr txBox="1"/>
            <p:nvPr/>
          </p:nvSpPr>
          <p:spPr>
            <a:xfrm>
              <a:off x="1676400" y="8229600"/>
              <a:ext cx="2971800" cy="646331"/>
            </a:xfrm>
            <a:prstGeom prst="rect">
              <a:avLst/>
            </a:prstGeom>
            <a:no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Hình ảnh</a:t>
              </a:r>
              <a:endParaRPr lang="en-US" sz="3600" i="1">
                <a:solidFill>
                  <a:srgbClr val="0070C0"/>
                </a:solidFill>
                <a:latin typeface="Arial" panose="020B0604020202020204" pitchFamily="34" charset="0"/>
                <a:cs typeface="Arial" panose="020B0604020202020204" pitchFamily="34" charset="0"/>
              </a:endParaRPr>
            </a:p>
          </p:txBody>
        </p:sp>
      </p:grpSp>
      <p:grpSp>
        <p:nvGrpSpPr>
          <p:cNvPr id="27" name="Group 26"/>
          <p:cNvGrpSpPr/>
          <p:nvPr/>
        </p:nvGrpSpPr>
        <p:grpSpPr>
          <a:xfrm>
            <a:off x="10820400" y="3977640"/>
            <a:ext cx="6315843" cy="4898291"/>
            <a:chOff x="10820400" y="3977640"/>
            <a:chExt cx="6315843" cy="4898291"/>
          </a:xfrm>
        </p:grpSpPr>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0400" y="3977640"/>
              <a:ext cx="6315843" cy="3944670"/>
            </a:xfrm>
            <a:prstGeom prst="rect">
              <a:avLst/>
            </a:prstGeom>
            <a:ln>
              <a:solidFill>
                <a:schemeClr val="tx1"/>
              </a:solidFill>
            </a:ln>
          </p:spPr>
        </p:pic>
        <p:sp>
          <p:nvSpPr>
            <p:cNvPr id="26" name="TextBox 25"/>
            <p:cNvSpPr txBox="1"/>
            <p:nvPr/>
          </p:nvSpPr>
          <p:spPr>
            <a:xfrm>
              <a:off x="12056844" y="8229600"/>
              <a:ext cx="3842954" cy="646331"/>
            </a:xfrm>
            <a:prstGeom prst="rect">
              <a:avLst/>
            </a:prstGeom>
            <a:no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Phim hoạt hình</a:t>
              </a:r>
              <a:endParaRPr lang="en-US" sz="3600" i="1">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9529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anim calcmode="lin" valueType="num">
                                      <p:cBhvr>
                                        <p:cTn id="24" dur="500" fill="hold"/>
                                        <p:tgtEl>
                                          <p:spTgt spid="22"/>
                                        </p:tgtEl>
                                        <p:attrNameLst>
                                          <p:attrName>ppt_x</p:attrName>
                                        </p:attrNameLst>
                                      </p:cBhvr>
                                      <p:tavLst>
                                        <p:tav tm="0">
                                          <p:val>
                                            <p:strVal val="#ppt_x"/>
                                          </p:val>
                                        </p:tav>
                                        <p:tav tm="100000">
                                          <p:val>
                                            <p:strVal val="#ppt_x"/>
                                          </p:val>
                                        </p:tav>
                                      </p:tavLst>
                                    </p:anim>
                                    <p:anim calcmode="lin" valueType="num">
                                      <p:cBhvr>
                                        <p:cTn id="25" dur="5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4" name="Group 3"/>
          <p:cNvGrpSpPr/>
          <p:nvPr/>
        </p:nvGrpSpPr>
        <p:grpSpPr>
          <a:xfrm>
            <a:off x="1715098" y="800100"/>
            <a:ext cx="9433242" cy="1211702"/>
            <a:chOff x="1198880" y="426598"/>
            <a:chExt cx="9433242" cy="1211702"/>
          </a:xfrm>
        </p:grpSpPr>
        <p:sp>
          <p:nvSpPr>
            <p:cNvPr id="2" name="Rectangle 1"/>
            <p:cNvSpPr/>
            <p:nvPr/>
          </p:nvSpPr>
          <p:spPr>
            <a:xfrm>
              <a:off x="2450074" y="930414"/>
              <a:ext cx="8182048" cy="707886"/>
            </a:xfrm>
            <a:prstGeom prst="rect">
              <a:avLst/>
            </a:prstGeom>
          </p:spPr>
          <p:txBody>
            <a:bodyPr wrap="none">
              <a:spAutoFit/>
            </a:bodyPr>
            <a:lstStyle/>
            <a:p>
              <a:r>
                <a:rPr lang="vi-VN" sz="4000" b="1">
                  <a:solidFill>
                    <a:schemeClr val="accent2">
                      <a:lumMod val="75000"/>
                    </a:schemeClr>
                  </a:solidFill>
                  <a:latin typeface="Arial" panose="020B0604020202020204" pitchFamily="34" charset="0"/>
                  <a:cs typeface="Arial" panose="020B0604020202020204" pitchFamily="34" charset="0"/>
                </a:rPr>
                <a:t>C</a:t>
              </a:r>
              <a:r>
                <a:rPr lang="en-US" sz="4000" b="1">
                  <a:solidFill>
                    <a:schemeClr val="accent2">
                      <a:lumMod val="75000"/>
                    </a:schemeClr>
                  </a:solidFill>
                  <a:latin typeface="Arial" panose="020B0604020202020204" pitchFamily="34" charset="0"/>
                  <a:cs typeface="Arial" panose="020B0604020202020204" pitchFamily="34" charset="0"/>
                </a:rPr>
                <a:t>hia lớp thành 2 nhóm thảo luận</a:t>
              </a:r>
            </a:p>
          </p:txBody>
        </p:sp>
        <p:pic>
          <p:nvPicPr>
            <p:cNvPr id="3" name="Picture 2"/>
            <p:cNvPicPr>
              <a:picLocks noChangeAspect="1"/>
            </p:cNvPicPr>
            <p:nvPr/>
          </p:nvPicPr>
          <p:blipFill>
            <a:blip r:embed="rId2"/>
            <a:stretch>
              <a:fillRect/>
            </a:stretch>
          </p:blipFill>
          <p:spPr>
            <a:xfrm>
              <a:off x="1198880" y="426598"/>
              <a:ext cx="1251194" cy="1211702"/>
            </a:xfrm>
            <a:prstGeom prst="rect">
              <a:avLst/>
            </a:prstGeom>
          </p:spPr>
        </p:pic>
      </p:grpSp>
      <p:sp>
        <p:nvSpPr>
          <p:cNvPr id="18" name="Freeform 16"/>
          <p:cNvSpPr/>
          <p:nvPr/>
        </p:nvSpPr>
        <p:spPr>
          <a:xfrm>
            <a:off x="16255870" y="8753912"/>
            <a:ext cx="2006859" cy="1317001"/>
          </a:xfrm>
          <a:custGeom>
            <a:avLst/>
            <a:gdLst/>
            <a:ahLst/>
            <a:cxnLst/>
            <a:rect l="l" t="t" r="r" b="b"/>
            <a:pathLst>
              <a:path w="2006859" h="1317001">
                <a:moveTo>
                  <a:pt x="0" y="0"/>
                </a:moveTo>
                <a:lnTo>
                  <a:pt x="2006860" y="0"/>
                </a:lnTo>
                <a:lnTo>
                  <a:pt x="2006860" y="1317002"/>
                </a:lnTo>
                <a:lnTo>
                  <a:pt x="0" y="1317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1" name="Group 40"/>
          <p:cNvGrpSpPr/>
          <p:nvPr/>
        </p:nvGrpSpPr>
        <p:grpSpPr>
          <a:xfrm>
            <a:off x="2190093" y="2658576"/>
            <a:ext cx="6127057" cy="6123162"/>
            <a:chOff x="2190093" y="2658576"/>
            <a:chExt cx="6127057" cy="6123162"/>
          </a:xfrm>
        </p:grpSpPr>
        <p:sp>
          <p:nvSpPr>
            <p:cNvPr id="35" name="TextBox 34"/>
            <p:cNvSpPr txBox="1"/>
            <p:nvPr/>
          </p:nvSpPr>
          <p:spPr>
            <a:xfrm>
              <a:off x="3920121" y="2658576"/>
              <a:ext cx="2819400" cy="707886"/>
            </a:xfrm>
            <a:prstGeom prst="rect">
              <a:avLst/>
            </a:prstGeom>
            <a:solidFill>
              <a:schemeClr val="accent3">
                <a:lumMod val="40000"/>
                <a:lumOff val="60000"/>
              </a:schemeClr>
            </a:solidFill>
          </p:spPr>
          <p:txBody>
            <a:bodyPr wrap="square" rtlCol="0">
              <a:spAutoFit/>
            </a:bodyPr>
            <a:lstStyle/>
            <a:p>
              <a:pPr algn="ctr"/>
              <a:r>
                <a:rPr lang="vi-VN" sz="4000" b="1">
                  <a:latin typeface="Arial" panose="020B0604020202020204" pitchFamily="34" charset="0"/>
                  <a:cs typeface="Arial" panose="020B0604020202020204" pitchFamily="34" charset="0"/>
                </a:rPr>
                <a:t>Nhóm 1</a:t>
              </a:r>
              <a:endParaRPr lang="en-US" sz="4000" b="1">
                <a:latin typeface="Arial" panose="020B0604020202020204" pitchFamily="34" charset="0"/>
                <a:cs typeface="Arial" panose="020B0604020202020204" pitchFamily="34" charset="0"/>
              </a:endParaRPr>
            </a:p>
          </p:txBody>
        </p:sp>
        <p:grpSp>
          <p:nvGrpSpPr>
            <p:cNvPr id="40" name="Group 39"/>
            <p:cNvGrpSpPr/>
            <p:nvPr/>
          </p:nvGrpSpPr>
          <p:grpSpPr>
            <a:xfrm>
              <a:off x="2190093" y="3818534"/>
              <a:ext cx="6127057" cy="4963204"/>
              <a:chOff x="2190093" y="3818534"/>
              <a:chExt cx="6127057" cy="4963204"/>
            </a:xfrm>
          </p:grpSpPr>
          <p:grpSp>
            <p:nvGrpSpPr>
              <p:cNvPr id="26" name="Group 25"/>
              <p:cNvGrpSpPr/>
              <p:nvPr/>
            </p:nvGrpSpPr>
            <p:grpSpPr>
              <a:xfrm>
                <a:off x="2190093" y="3818534"/>
                <a:ext cx="6127057" cy="4963204"/>
                <a:chOff x="2190093" y="3818534"/>
                <a:chExt cx="6127057" cy="4963204"/>
              </a:xfrm>
            </p:grpSpPr>
            <p:grpSp>
              <p:nvGrpSpPr>
                <p:cNvPr id="27" name="Group 18"/>
                <p:cNvGrpSpPr/>
                <p:nvPr/>
              </p:nvGrpSpPr>
              <p:grpSpPr>
                <a:xfrm>
                  <a:off x="2342493" y="4130370"/>
                  <a:ext cx="5974657" cy="4563794"/>
                  <a:chOff x="0" y="0"/>
                  <a:chExt cx="2608581" cy="1992587"/>
                </a:xfrm>
              </p:grpSpPr>
              <p:sp>
                <p:nvSpPr>
                  <p:cNvPr id="32" name="Freeform 19"/>
                  <p:cNvSpPr/>
                  <p:nvPr/>
                </p:nvSpPr>
                <p:spPr>
                  <a:xfrm>
                    <a:off x="0" y="0"/>
                    <a:ext cx="2608581" cy="1992587"/>
                  </a:xfrm>
                  <a:custGeom>
                    <a:avLst/>
                    <a:gdLst/>
                    <a:ahLst/>
                    <a:cxnLst/>
                    <a:rect l="l" t="t" r="r" b="b"/>
                    <a:pathLst>
                      <a:path w="2608581" h="1992587">
                        <a:moveTo>
                          <a:pt x="0" y="0"/>
                        </a:moveTo>
                        <a:lnTo>
                          <a:pt x="2608581" y="0"/>
                        </a:lnTo>
                        <a:lnTo>
                          <a:pt x="2608581" y="1992587"/>
                        </a:lnTo>
                        <a:lnTo>
                          <a:pt x="0" y="1992587"/>
                        </a:lnTo>
                        <a:close/>
                      </a:path>
                    </a:pathLst>
                  </a:custGeom>
                  <a:solidFill>
                    <a:srgbClr val="4A5049"/>
                  </a:solidFill>
                  <a:ln w="38100" cap="sq">
                    <a:solidFill>
                      <a:srgbClr val="000000"/>
                    </a:solidFill>
                    <a:prstDash val="solid"/>
                    <a:miter/>
                  </a:ln>
                </p:spPr>
              </p:sp>
              <p:sp>
                <p:nvSpPr>
                  <p:cNvPr id="33" name="TextBox 20"/>
                  <p:cNvSpPr txBox="1"/>
                  <p:nvPr/>
                </p:nvSpPr>
                <p:spPr>
                  <a:xfrm>
                    <a:off x="0" y="-104775"/>
                    <a:ext cx="2608581" cy="2097362"/>
                  </a:xfrm>
                  <a:prstGeom prst="rect">
                    <a:avLst/>
                  </a:prstGeom>
                </p:spPr>
                <p:txBody>
                  <a:bodyPr lIns="50800" tIns="50800" rIns="50800" bIns="50800" rtlCol="0" anchor="ctr"/>
                  <a:lstStyle/>
                  <a:p>
                    <a:pPr algn="ctr">
                      <a:lnSpc>
                        <a:spcPts val="2659"/>
                      </a:lnSpc>
                    </a:pPr>
                    <a:endParaRPr/>
                  </a:p>
                </p:txBody>
              </p:sp>
            </p:grpSp>
            <p:grpSp>
              <p:nvGrpSpPr>
                <p:cNvPr id="28" name="Group 21"/>
                <p:cNvGrpSpPr/>
                <p:nvPr/>
              </p:nvGrpSpPr>
              <p:grpSpPr>
                <a:xfrm>
                  <a:off x="2190093" y="3818534"/>
                  <a:ext cx="5974657" cy="4723229"/>
                  <a:chOff x="0" y="0"/>
                  <a:chExt cx="2608581" cy="2062198"/>
                </a:xfrm>
              </p:grpSpPr>
              <p:sp>
                <p:nvSpPr>
                  <p:cNvPr id="30" name="Freeform 22"/>
                  <p:cNvSpPr/>
                  <p:nvPr/>
                </p:nvSpPr>
                <p:spPr>
                  <a:xfrm>
                    <a:off x="0" y="0"/>
                    <a:ext cx="2608581" cy="2062198"/>
                  </a:xfrm>
                  <a:custGeom>
                    <a:avLst/>
                    <a:gdLst/>
                    <a:ahLst/>
                    <a:cxnLst/>
                    <a:rect l="l" t="t" r="r" b="b"/>
                    <a:pathLst>
                      <a:path w="2608581" h="2062198">
                        <a:moveTo>
                          <a:pt x="0" y="0"/>
                        </a:moveTo>
                        <a:lnTo>
                          <a:pt x="2608581" y="0"/>
                        </a:lnTo>
                        <a:lnTo>
                          <a:pt x="2608581" y="2062198"/>
                        </a:lnTo>
                        <a:lnTo>
                          <a:pt x="0" y="2062198"/>
                        </a:lnTo>
                        <a:close/>
                      </a:path>
                    </a:pathLst>
                  </a:custGeom>
                  <a:solidFill>
                    <a:srgbClr val="F7838D"/>
                  </a:solidFill>
                  <a:ln w="38100" cap="sq">
                    <a:solidFill>
                      <a:srgbClr val="000000"/>
                    </a:solidFill>
                    <a:prstDash val="solid"/>
                    <a:miter/>
                  </a:ln>
                </p:spPr>
              </p:sp>
              <p:sp>
                <p:nvSpPr>
                  <p:cNvPr id="31" name="TextBox 23"/>
                  <p:cNvSpPr txBox="1"/>
                  <p:nvPr/>
                </p:nvSpPr>
                <p:spPr>
                  <a:xfrm>
                    <a:off x="0" y="-104775"/>
                    <a:ext cx="2608581" cy="2166973"/>
                  </a:xfrm>
                  <a:prstGeom prst="rect">
                    <a:avLst/>
                  </a:prstGeom>
                </p:spPr>
                <p:txBody>
                  <a:bodyPr lIns="50800" tIns="50800" rIns="50800" bIns="50800" rtlCol="0" anchor="ctr"/>
                  <a:lstStyle/>
                  <a:p>
                    <a:pPr algn="ctr">
                      <a:lnSpc>
                        <a:spcPts val="2659"/>
                      </a:lnSpc>
                    </a:pPr>
                    <a:endParaRPr/>
                  </a:p>
                </p:txBody>
              </p:sp>
            </p:grpSp>
            <p:sp>
              <p:nvSpPr>
                <p:cNvPr id="29" name="Freeform 30"/>
                <p:cNvSpPr/>
                <p:nvPr/>
              </p:nvSpPr>
              <p:spPr>
                <a:xfrm>
                  <a:off x="7057045" y="7200407"/>
                  <a:ext cx="1021935" cy="1581331"/>
                </a:xfrm>
                <a:custGeom>
                  <a:avLst/>
                  <a:gdLst/>
                  <a:ahLst/>
                  <a:cxnLst/>
                  <a:rect l="l" t="t" r="r" b="b"/>
                  <a:pathLst>
                    <a:path w="1021935" h="1581331">
                      <a:moveTo>
                        <a:pt x="0" y="0"/>
                      </a:moveTo>
                      <a:lnTo>
                        <a:pt x="1021935" y="0"/>
                      </a:lnTo>
                      <a:lnTo>
                        <a:pt x="1021935" y="1581330"/>
                      </a:lnTo>
                      <a:lnTo>
                        <a:pt x="0" y="15813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37" name="Rectangle 36"/>
              <p:cNvSpPr/>
              <p:nvPr/>
            </p:nvSpPr>
            <p:spPr>
              <a:xfrm>
                <a:off x="2586621" y="4287322"/>
                <a:ext cx="5181600"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Nêu ví dụ cho thấy máy tính có thể giúp em tìm, chia sẻ, trao đổi thông tin.</a:t>
                </a:r>
              </a:p>
            </p:txBody>
          </p:sp>
        </p:grpSp>
      </p:grpSp>
      <p:grpSp>
        <p:nvGrpSpPr>
          <p:cNvPr id="42" name="Group 41"/>
          <p:cNvGrpSpPr/>
          <p:nvPr/>
        </p:nvGrpSpPr>
        <p:grpSpPr>
          <a:xfrm>
            <a:off x="9345028" y="2658576"/>
            <a:ext cx="6764229" cy="6035588"/>
            <a:chOff x="9345028" y="2658576"/>
            <a:chExt cx="6764229" cy="6035588"/>
          </a:xfrm>
        </p:grpSpPr>
        <p:sp>
          <p:nvSpPr>
            <p:cNvPr id="36" name="TextBox 35"/>
            <p:cNvSpPr txBox="1"/>
            <p:nvPr/>
          </p:nvSpPr>
          <p:spPr>
            <a:xfrm>
              <a:off x="11712228" y="2658576"/>
              <a:ext cx="2819400" cy="707886"/>
            </a:xfrm>
            <a:prstGeom prst="rect">
              <a:avLst/>
            </a:prstGeom>
            <a:solidFill>
              <a:schemeClr val="accent3">
                <a:lumMod val="40000"/>
                <a:lumOff val="60000"/>
              </a:schemeClr>
            </a:solidFill>
          </p:spPr>
          <p:txBody>
            <a:bodyPr wrap="square" rtlCol="0">
              <a:spAutoFit/>
            </a:bodyPr>
            <a:lstStyle/>
            <a:p>
              <a:pPr algn="ctr"/>
              <a:r>
                <a:rPr lang="vi-VN" sz="4000" b="1">
                  <a:latin typeface="Arial" panose="020B0604020202020204" pitchFamily="34" charset="0"/>
                  <a:cs typeface="Arial" panose="020B0604020202020204" pitchFamily="34" charset="0"/>
                </a:rPr>
                <a:t>Nhóm 2</a:t>
              </a:r>
              <a:endParaRPr lang="en-US" sz="4000" b="1">
                <a:latin typeface="Arial" panose="020B0604020202020204" pitchFamily="34" charset="0"/>
                <a:cs typeface="Arial" panose="020B0604020202020204" pitchFamily="34" charset="0"/>
              </a:endParaRPr>
            </a:p>
          </p:txBody>
        </p:sp>
        <p:grpSp>
          <p:nvGrpSpPr>
            <p:cNvPr id="39" name="Group 38"/>
            <p:cNvGrpSpPr/>
            <p:nvPr/>
          </p:nvGrpSpPr>
          <p:grpSpPr>
            <a:xfrm>
              <a:off x="9345028" y="3818534"/>
              <a:ext cx="6764229" cy="4875630"/>
              <a:chOff x="9345028" y="3818534"/>
              <a:chExt cx="6764229" cy="4875630"/>
            </a:xfrm>
          </p:grpSpPr>
          <p:grpSp>
            <p:nvGrpSpPr>
              <p:cNvPr id="19" name="Group 18"/>
              <p:cNvGrpSpPr/>
              <p:nvPr/>
            </p:nvGrpSpPr>
            <p:grpSpPr>
              <a:xfrm>
                <a:off x="9982200" y="3818534"/>
                <a:ext cx="6127057" cy="4875630"/>
                <a:chOff x="9756446" y="3818534"/>
                <a:chExt cx="6127057" cy="4875630"/>
              </a:xfrm>
            </p:grpSpPr>
            <p:grpSp>
              <p:nvGrpSpPr>
                <p:cNvPr id="20" name="Group 24"/>
                <p:cNvGrpSpPr/>
                <p:nvPr/>
              </p:nvGrpSpPr>
              <p:grpSpPr>
                <a:xfrm>
                  <a:off x="9908846" y="4130370"/>
                  <a:ext cx="5974657" cy="4563794"/>
                  <a:chOff x="0" y="0"/>
                  <a:chExt cx="2608581" cy="1992587"/>
                </a:xfrm>
              </p:grpSpPr>
              <p:sp>
                <p:nvSpPr>
                  <p:cNvPr id="24" name="Freeform 25"/>
                  <p:cNvSpPr/>
                  <p:nvPr/>
                </p:nvSpPr>
                <p:spPr>
                  <a:xfrm>
                    <a:off x="0" y="0"/>
                    <a:ext cx="2608581" cy="1992587"/>
                  </a:xfrm>
                  <a:custGeom>
                    <a:avLst/>
                    <a:gdLst/>
                    <a:ahLst/>
                    <a:cxnLst/>
                    <a:rect l="l" t="t" r="r" b="b"/>
                    <a:pathLst>
                      <a:path w="2608581" h="1992587">
                        <a:moveTo>
                          <a:pt x="0" y="0"/>
                        </a:moveTo>
                        <a:lnTo>
                          <a:pt x="2608581" y="0"/>
                        </a:lnTo>
                        <a:lnTo>
                          <a:pt x="2608581" y="1992587"/>
                        </a:lnTo>
                        <a:lnTo>
                          <a:pt x="0" y="1992587"/>
                        </a:lnTo>
                        <a:close/>
                      </a:path>
                    </a:pathLst>
                  </a:custGeom>
                  <a:solidFill>
                    <a:srgbClr val="4A5049"/>
                  </a:solidFill>
                  <a:ln w="38100" cap="sq">
                    <a:solidFill>
                      <a:srgbClr val="000000"/>
                    </a:solidFill>
                    <a:prstDash val="solid"/>
                    <a:miter/>
                  </a:ln>
                </p:spPr>
              </p:sp>
              <p:sp>
                <p:nvSpPr>
                  <p:cNvPr id="25" name="TextBox 26"/>
                  <p:cNvSpPr txBox="1"/>
                  <p:nvPr/>
                </p:nvSpPr>
                <p:spPr>
                  <a:xfrm>
                    <a:off x="0" y="-104775"/>
                    <a:ext cx="2608581" cy="2097362"/>
                  </a:xfrm>
                  <a:prstGeom prst="rect">
                    <a:avLst/>
                  </a:prstGeom>
                </p:spPr>
                <p:txBody>
                  <a:bodyPr lIns="50800" tIns="50800" rIns="50800" bIns="50800" rtlCol="0" anchor="ctr"/>
                  <a:lstStyle/>
                  <a:p>
                    <a:pPr algn="ctr">
                      <a:lnSpc>
                        <a:spcPts val="2659"/>
                      </a:lnSpc>
                    </a:pPr>
                    <a:endParaRPr/>
                  </a:p>
                </p:txBody>
              </p:sp>
            </p:grpSp>
            <p:grpSp>
              <p:nvGrpSpPr>
                <p:cNvPr id="21" name="Group 27"/>
                <p:cNvGrpSpPr/>
                <p:nvPr/>
              </p:nvGrpSpPr>
              <p:grpSpPr>
                <a:xfrm>
                  <a:off x="9756446" y="3818534"/>
                  <a:ext cx="5974657" cy="4723229"/>
                  <a:chOff x="0" y="0"/>
                  <a:chExt cx="2608581" cy="2062198"/>
                </a:xfrm>
              </p:grpSpPr>
              <p:sp>
                <p:nvSpPr>
                  <p:cNvPr id="22" name="Freeform 28"/>
                  <p:cNvSpPr/>
                  <p:nvPr/>
                </p:nvSpPr>
                <p:spPr>
                  <a:xfrm>
                    <a:off x="0" y="0"/>
                    <a:ext cx="2608581" cy="2062198"/>
                  </a:xfrm>
                  <a:custGeom>
                    <a:avLst/>
                    <a:gdLst/>
                    <a:ahLst/>
                    <a:cxnLst/>
                    <a:rect l="l" t="t" r="r" b="b"/>
                    <a:pathLst>
                      <a:path w="2608581" h="2062198">
                        <a:moveTo>
                          <a:pt x="0" y="0"/>
                        </a:moveTo>
                        <a:lnTo>
                          <a:pt x="2608581" y="0"/>
                        </a:lnTo>
                        <a:lnTo>
                          <a:pt x="2608581" y="2062198"/>
                        </a:lnTo>
                        <a:lnTo>
                          <a:pt x="0" y="2062198"/>
                        </a:lnTo>
                        <a:close/>
                      </a:path>
                    </a:pathLst>
                  </a:custGeom>
                  <a:solidFill>
                    <a:srgbClr val="F7838D"/>
                  </a:solidFill>
                  <a:ln w="38100" cap="sq">
                    <a:solidFill>
                      <a:srgbClr val="000000"/>
                    </a:solidFill>
                    <a:prstDash val="solid"/>
                    <a:miter/>
                  </a:ln>
                </p:spPr>
              </p:sp>
              <p:sp>
                <p:nvSpPr>
                  <p:cNvPr id="23" name="TextBox 29"/>
                  <p:cNvSpPr txBox="1"/>
                  <p:nvPr/>
                </p:nvSpPr>
                <p:spPr>
                  <a:xfrm>
                    <a:off x="0" y="-104775"/>
                    <a:ext cx="2608581" cy="2166973"/>
                  </a:xfrm>
                  <a:prstGeom prst="rect">
                    <a:avLst/>
                  </a:prstGeom>
                </p:spPr>
                <p:txBody>
                  <a:bodyPr lIns="50800" tIns="50800" rIns="50800" bIns="50800" rtlCol="0" anchor="ctr"/>
                  <a:lstStyle/>
                  <a:p>
                    <a:pPr algn="ctr">
                      <a:lnSpc>
                        <a:spcPts val="2659"/>
                      </a:lnSpc>
                    </a:pPr>
                    <a:endParaRPr/>
                  </a:p>
                </p:txBody>
              </p:sp>
            </p:grpSp>
          </p:grpSp>
          <p:sp>
            <p:nvSpPr>
              <p:cNvPr id="34" name="Freeform 31"/>
              <p:cNvSpPr/>
              <p:nvPr/>
            </p:nvSpPr>
            <p:spPr>
              <a:xfrm rot="-474852">
                <a:off x="9345028" y="3834675"/>
                <a:ext cx="969545" cy="1606981"/>
              </a:xfrm>
              <a:custGeom>
                <a:avLst/>
                <a:gdLst/>
                <a:ahLst/>
                <a:cxnLst/>
                <a:rect l="l" t="t" r="r" b="b"/>
                <a:pathLst>
                  <a:path w="969545" h="1606981">
                    <a:moveTo>
                      <a:pt x="0" y="0"/>
                    </a:moveTo>
                    <a:lnTo>
                      <a:pt x="969546" y="0"/>
                    </a:lnTo>
                    <a:lnTo>
                      <a:pt x="969546" y="1606982"/>
                    </a:lnTo>
                    <a:lnTo>
                      <a:pt x="0" y="16069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8" name="Rectangle 37"/>
              <p:cNvSpPr/>
              <p:nvPr/>
            </p:nvSpPr>
            <p:spPr>
              <a:xfrm>
                <a:off x="10120574" y="4287124"/>
                <a:ext cx="5822256"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Nêu ví dụ cho thấy, nhờ máy tính, em có thể hợp tác với bạn bè để thực hiện nhiệm vụ chung.</a:t>
                </a:r>
              </a:p>
            </p:txBody>
          </p:sp>
        </p:grpSp>
      </p:grpSp>
    </p:spTree>
    <p:extLst>
      <p:ext uri="{BB962C8B-B14F-4D97-AF65-F5344CB8AC3E}">
        <p14:creationId xmlns:p14="http://schemas.microsoft.com/office/powerpoint/2010/main" val="207607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500" fill="hold"/>
                                        <p:tgtEl>
                                          <p:spTgt spid="42"/>
                                        </p:tgtEl>
                                        <p:attrNameLst>
                                          <p:attrName>ppt_w</p:attrName>
                                        </p:attrNameLst>
                                      </p:cBhvr>
                                      <p:tavLst>
                                        <p:tav tm="0">
                                          <p:val>
                                            <p:fltVal val="0"/>
                                          </p:val>
                                        </p:tav>
                                        <p:tav tm="100000">
                                          <p:val>
                                            <p:strVal val="#ppt_w"/>
                                          </p:val>
                                        </p:tav>
                                      </p:tavLst>
                                    </p:anim>
                                    <p:anim calcmode="lin" valueType="num">
                                      <p:cBhvr>
                                        <p:cTn id="20" dur="500" fill="hold"/>
                                        <p:tgtEl>
                                          <p:spTgt spid="42"/>
                                        </p:tgtEl>
                                        <p:attrNameLst>
                                          <p:attrName>ppt_h</p:attrName>
                                        </p:attrNameLst>
                                      </p:cBhvr>
                                      <p:tavLst>
                                        <p:tav tm="0">
                                          <p:val>
                                            <p:fltVal val="0"/>
                                          </p:val>
                                        </p:tav>
                                        <p:tav tm="100000">
                                          <p:val>
                                            <p:strVal val="#ppt_h"/>
                                          </p:val>
                                        </p:tav>
                                      </p:tavLst>
                                    </p:anim>
                                    <p:animEffect transition="in" filter="fade">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 name="Rounded Rectangle 1"/>
          <p:cNvSpPr/>
          <p:nvPr/>
        </p:nvSpPr>
        <p:spPr>
          <a:xfrm>
            <a:off x="-381000" y="647700"/>
            <a:ext cx="3048000" cy="1066800"/>
          </a:xfrm>
          <a:prstGeom prst="roundRect">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  Nhóm 1</a:t>
            </a:r>
            <a:endParaRPr lang="en-US" sz="4000" b="1">
              <a:solidFill>
                <a:schemeClr val="bg1"/>
              </a:solidFill>
              <a:latin typeface="Arial" panose="020B0604020202020204" pitchFamily="34" charset="0"/>
              <a:cs typeface="Arial" panose="020B0604020202020204" pitchFamily="34" charset="0"/>
            </a:endParaRPr>
          </a:p>
        </p:txBody>
      </p:sp>
      <p:grpSp>
        <p:nvGrpSpPr>
          <p:cNvPr id="11" name="Group 10"/>
          <p:cNvGrpSpPr/>
          <p:nvPr/>
        </p:nvGrpSpPr>
        <p:grpSpPr>
          <a:xfrm>
            <a:off x="1752600" y="2008265"/>
            <a:ext cx="15020459" cy="2256452"/>
            <a:chOff x="1752600" y="2008265"/>
            <a:chExt cx="15020459" cy="2256452"/>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2958282"/>
              <a:ext cx="10058400" cy="1306435"/>
            </a:xfrm>
            <a:prstGeom prst="rect">
              <a:avLst/>
            </a:prstGeom>
          </p:spPr>
        </p:pic>
        <p:sp>
          <p:nvSpPr>
            <p:cNvPr id="4" name="Rectangle 3"/>
            <p:cNvSpPr/>
            <p:nvPr/>
          </p:nvSpPr>
          <p:spPr>
            <a:xfrm>
              <a:off x="1752600" y="2008265"/>
              <a:ext cx="15020459" cy="707886"/>
            </a:xfrm>
            <a:prstGeom prst="rect">
              <a:avLst/>
            </a:prstGeom>
          </p:spPr>
          <p:txBody>
            <a:bodyPr wrap="none">
              <a:spAutoFit/>
            </a:bodyPr>
            <a:lstStyle/>
            <a:p>
              <a:pPr marL="571500" indent="-571500">
                <a:buFont typeface="Arial" panose="020B0604020202020204" pitchFamily="34" charset="0"/>
                <a:buChar char="•"/>
              </a:pPr>
              <a:r>
                <a:rPr lang="en-US" sz="4000">
                  <a:latin typeface="Arial" panose="020B0604020202020204" pitchFamily="34" charset="0"/>
                  <a:cs typeface="Arial" panose="020B0604020202020204" pitchFamily="34" charset="0"/>
                </a:rPr>
                <a:t>Nhờ Google em có thể tìm kiếm những thông tin mà mình cần.</a:t>
              </a:r>
            </a:p>
          </p:txBody>
        </p:sp>
      </p:grpSp>
      <p:sp>
        <p:nvSpPr>
          <p:cNvPr id="5" name="Rectangle 4"/>
          <p:cNvSpPr/>
          <p:nvPr/>
        </p:nvSpPr>
        <p:spPr>
          <a:xfrm>
            <a:off x="1722120" y="4629122"/>
            <a:ext cx="15783561"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Thông qua Zalo, Messenger</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em có thể chia sẻ, trao đổi thông tin với các bạn bằng tin nhắn hoặc gọi điện thoại, video call.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0348" y="343407"/>
            <a:ext cx="2967652" cy="1422727"/>
          </a:xfrm>
          <a:prstGeom prst="rect">
            <a:avLst/>
          </a:prstGeom>
        </p:spPr>
      </p:pic>
      <p:grpSp>
        <p:nvGrpSpPr>
          <p:cNvPr id="10" name="Group 9"/>
          <p:cNvGrpSpPr/>
          <p:nvPr/>
        </p:nvGrpSpPr>
        <p:grpSpPr>
          <a:xfrm>
            <a:off x="5410200" y="6773613"/>
            <a:ext cx="7315834" cy="3414944"/>
            <a:chOff x="5486083" y="6872057"/>
            <a:chExt cx="7315834" cy="3414944"/>
          </a:xfrm>
        </p:grpSpPr>
        <p:pic>
          <p:nvPicPr>
            <p:cNvPr id="7" name="Picture 6"/>
            <p:cNvPicPr>
              <a:picLocks noChangeAspect="1"/>
            </p:cNvPicPr>
            <p:nvPr/>
          </p:nvPicPr>
          <p:blipFill>
            <a:blip r:embed="rId4"/>
            <a:stretch>
              <a:fillRect/>
            </a:stretch>
          </p:blipFill>
          <p:spPr>
            <a:xfrm>
              <a:off x="5486083" y="6872057"/>
              <a:ext cx="7315834" cy="3407959"/>
            </a:xfrm>
            <a:prstGeom prst="rect">
              <a:avLst/>
            </a:prstGeom>
          </p:spPr>
        </p:pic>
        <p:pic>
          <p:nvPicPr>
            <p:cNvPr id="9" name="Picture 8"/>
            <p:cNvPicPr>
              <a:picLocks noChangeAspect="1"/>
            </p:cNvPicPr>
            <p:nvPr/>
          </p:nvPicPr>
          <p:blipFill>
            <a:blip r:embed="rId5"/>
            <a:stretch>
              <a:fillRect/>
            </a:stretch>
          </p:blipFill>
          <p:spPr>
            <a:xfrm>
              <a:off x="8003241" y="8540197"/>
              <a:ext cx="2283759" cy="1746804"/>
            </a:xfrm>
            <a:prstGeom prst="rect">
              <a:avLst/>
            </a:prstGeom>
          </p:spPr>
        </p:pic>
      </p:grpSp>
    </p:spTree>
    <p:extLst>
      <p:ext uri="{BB962C8B-B14F-4D97-AF65-F5344CB8AC3E}">
        <p14:creationId xmlns:p14="http://schemas.microsoft.com/office/powerpoint/2010/main" val="104618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 name="Rounded Rectangle 1"/>
          <p:cNvSpPr/>
          <p:nvPr/>
        </p:nvSpPr>
        <p:spPr>
          <a:xfrm>
            <a:off x="-381000" y="647700"/>
            <a:ext cx="3048000" cy="1066800"/>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  Nhóm 2</a:t>
            </a:r>
            <a:endParaRPr lang="en-US" sz="4000" b="1">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3909040" y="1701800"/>
            <a:ext cx="3849962" cy="3733800"/>
          </a:xfrm>
          <a:prstGeom prst="rect">
            <a:avLst/>
          </a:prstGeom>
        </p:spPr>
      </p:pic>
      <p:sp>
        <p:nvSpPr>
          <p:cNvPr id="4" name="Rounded Rectangular Callout 3"/>
          <p:cNvSpPr/>
          <p:nvPr/>
        </p:nvSpPr>
        <p:spPr>
          <a:xfrm>
            <a:off x="3449320" y="1348740"/>
            <a:ext cx="9677400" cy="3141980"/>
          </a:xfrm>
          <a:prstGeom prst="wedgeRoundRectCallout">
            <a:avLst>
              <a:gd name="adj1" fmla="val 63288"/>
              <a:gd name="adj2" fmla="val -4625"/>
              <a:gd name="adj3" fmla="val 16667"/>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Thông qua Zoom, Microsoft Teams</a:t>
            </a:r>
            <a:r>
              <a:rPr lang="vi-VN" sz="4000">
                <a:solidFill>
                  <a:schemeClr val="tx1"/>
                </a:solidFill>
                <a:latin typeface="Arial" panose="020B0604020202020204" pitchFamily="34" charset="0"/>
                <a:cs typeface="Arial" panose="020B0604020202020204" pitchFamily="34" charset="0"/>
              </a:rPr>
              <a:t>,</a:t>
            </a:r>
            <a:r>
              <a:rPr lang="en-US" sz="4000">
                <a:solidFill>
                  <a:schemeClr val="tx1"/>
                </a:solidFill>
                <a:latin typeface="Arial" panose="020B0604020202020204" pitchFamily="34" charset="0"/>
                <a:cs typeface="Arial" panose="020B0604020202020204" pitchFamily="34" charset="0"/>
              </a:rPr>
              <a:t> em có thể cùng các bạn thảo luận, trao đổi bất cứ </a:t>
            </a:r>
            <a:r>
              <a:rPr lang="vi-VN" sz="4000">
                <a:solidFill>
                  <a:schemeClr val="tx1"/>
                </a:solidFill>
                <a:latin typeface="Arial" panose="020B0604020202020204" pitchFamily="34" charset="0"/>
                <a:cs typeface="Arial" panose="020B0604020202020204" pitchFamily="34" charset="0"/>
              </a:rPr>
              <a:t>nơi</a:t>
            </a:r>
            <a:r>
              <a:rPr lang="en-US" sz="4000">
                <a:solidFill>
                  <a:schemeClr val="tx1"/>
                </a:solidFill>
                <a:latin typeface="Arial" panose="020B0604020202020204" pitchFamily="34" charset="0"/>
                <a:cs typeface="Arial" panose="020B0604020202020204" pitchFamily="34" charset="0"/>
              </a:rPr>
              <a:t> nào.</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83845">
            <a:off x="13433904" y="156151"/>
            <a:ext cx="1513840" cy="140801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9374">
            <a:off x="638070" y="2289718"/>
            <a:ext cx="2317270" cy="2202364"/>
          </a:xfrm>
          <a:prstGeom prst="rect">
            <a:avLst/>
          </a:prstGeom>
        </p:spPr>
      </p:pic>
      <p:pic>
        <p:nvPicPr>
          <p:cNvPr id="7" name="Picture 6"/>
          <p:cNvPicPr>
            <a:picLocks noChangeAspect="1"/>
          </p:cNvPicPr>
          <p:nvPr/>
        </p:nvPicPr>
        <p:blipFill>
          <a:blip r:embed="rId5"/>
          <a:stretch>
            <a:fillRect/>
          </a:stretch>
        </p:blipFill>
        <p:spPr>
          <a:xfrm flipH="1">
            <a:off x="914400" y="7046911"/>
            <a:ext cx="4005548" cy="3240089"/>
          </a:xfrm>
          <a:prstGeom prst="rect">
            <a:avLst/>
          </a:prstGeom>
        </p:spPr>
      </p:pic>
      <p:grpSp>
        <p:nvGrpSpPr>
          <p:cNvPr id="11" name="Group 10"/>
          <p:cNvGrpSpPr/>
          <p:nvPr/>
        </p:nvGrpSpPr>
        <p:grpSpPr>
          <a:xfrm>
            <a:off x="4041124" y="5676900"/>
            <a:ext cx="13448000" cy="4079879"/>
            <a:chOff x="4041124" y="5676900"/>
            <a:chExt cx="13448000" cy="4079879"/>
          </a:xfrm>
        </p:grpSpPr>
        <p:sp>
          <p:nvSpPr>
            <p:cNvPr id="8" name="Rounded Rectangular Callout 7"/>
            <p:cNvSpPr/>
            <p:nvPr/>
          </p:nvSpPr>
          <p:spPr>
            <a:xfrm>
              <a:off x="5943600" y="5905500"/>
              <a:ext cx="10363200" cy="3141980"/>
            </a:xfrm>
            <a:prstGeom prst="wedgeRoundRectCallout">
              <a:avLst>
                <a:gd name="adj1" fmla="val -66056"/>
                <a:gd name="adj2" fmla="val 38706"/>
                <a:gd name="adj3" fmla="val 16667"/>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Khi sử dụng Word, PowerPoint làm bài tập</a:t>
              </a:r>
              <a:r>
                <a:rPr lang="vi-VN" sz="4000">
                  <a:solidFill>
                    <a:schemeClr val="tx1"/>
                  </a:solidFill>
                  <a:latin typeface="Arial" panose="020B0604020202020204" pitchFamily="34" charset="0"/>
                  <a:cs typeface="Arial" panose="020B0604020202020204" pitchFamily="34" charset="0"/>
                </a:rPr>
                <a:t>, các bạn trong nhóm</a:t>
              </a:r>
              <a:r>
                <a:rPr lang="en-US" sz="4000">
                  <a:solidFill>
                    <a:schemeClr val="tx1"/>
                  </a:solidFill>
                  <a:latin typeface="Arial" panose="020B0604020202020204" pitchFamily="34" charset="0"/>
                  <a:cs typeface="Arial" panose="020B0604020202020204" pitchFamily="34" charset="0"/>
                </a:rPr>
                <a:t> có thể chia nhau ra làm các phần rồi ghép lại,...</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79216">
              <a:off x="15660324" y="7927979"/>
              <a:ext cx="1828800" cy="18288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1124" y="5676900"/>
              <a:ext cx="1390650" cy="1591777"/>
            </a:xfrm>
            <a:prstGeom prst="rect">
              <a:avLst/>
            </a:prstGeom>
          </p:spPr>
        </p:pic>
      </p:grpSp>
    </p:spTree>
    <p:extLst>
      <p:ext uri="{BB962C8B-B14F-4D97-AF65-F5344CB8AC3E}">
        <p14:creationId xmlns:p14="http://schemas.microsoft.com/office/powerpoint/2010/main" val="375734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3419694" y="463732"/>
            <a:ext cx="14491795" cy="8484163"/>
            <a:chOff x="0" y="0"/>
            <a:chExt cx="3816769" cy="2234512"/>
          </a:xfrm>
        </p:grpSpPr>
        <p:sp>
          <p:nvSpPr>
            <p:cNvPr id="3" name="Freeform 3"/>
            <p:cNvSpPr/>
            <p:nvPr/>
          </p:nvSpPr>
          <p:spPr>
            <a:xfrm>
              <a:off x="0" y="0"/>
              <a:ext cx="3816769" cy="2234512"/>
            </a:xfrm>
            <a:custGeom>
              <a:avLst/>
              <a:gdLst/>
              <a:ahLst/>
              <a:cxnLst/>
              <a:rect l="l" t="t" r="r" b="b"/>
              <a:pathLst>
                <a:path w="3816769" h="2234512">
                  <a:moveTo>
                    <a:pt x="42738" y="0"/>
                  </a:moveTo>
                  <a:lnTo>
                    <a:pt x="3774031" y="0"/>
                  </a:lnTo>
                  <a:cubicBezTo>
                    <a:pt x="3797635" y="0"/>
                    <a:pt x="3816769" y="19135"/>
                    <a:pt x="3816769" y="42738"/>
                  </a:cubicBezTo>
                  <a:lnTo>
                    <a:pt x="3816769" y="2191774"/>
                  </a:lnTo>
                  <a:cubicBezTo>
                    <a:pt x="3816769" y="2215378"/>
                    <a:pt x="3797635" y="2234512"/>
                    <a:pt x="3774031" y="2234512"/>
                  </a:cubicBezTo>
                  <a:lnTo>
                    <a:pt x="42738" y="2234512"/>
                  </a:lnTo>
                  <a:cubicBezTo>
                    <a:pt x="19135" y="2234512"/>
                    <a:pt x="0" y="2215378"/>
                    <a:pt x="0" y="2191774"/>
                  </a:cubicBezTo>
                  <a:lnTo>
                    <a:pt x="0" y="42738"/>
                  </a:lnTo>
                  <a:cubicBezTo>
                    <a:pt x="0" y="19135"/>
                    <a:pt x="19135" y="0"/>
                    <a:pt x="42738" y="0"/>
                  </a:cubicBezTo>
                  <a:close/>
                </a:path>
              </a:pathLst>
            </a:custGeom>
            <a:solidFill>
              <a:srgbClr val="FFFFFF"/>
            </a:solidFill>
          </p:spPr>
        </p:sp>
        <p:sp>
          <p:nvSpPr>
            <p:cNvPr id="4" name="TextBox 4"/>
            <p:cNvSpPr txBox="1"/>
            <p:nvPr/>
          </p:nvSpPr>
          <p:spPr>
            <a:xfrm>
              <a:off x="0" y="-47625"/>
              <a:ext cx="3816769" cy="2282137"/>
            </a:xfrm>
            <a:prstGeom prst="rect">
              <a:avLst/>
            </a:prstGeom>
          </p:spPr>
          <p:txBody>
            <a:bodyPr lIns="50800" tIns="50800" rIns="50800" bIns="50800"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grpSp>
        <p:nvGrpSpPr>
          <p:cNvPr id="5" name="Group 5"/>
          <p:cNvGrpSpPr/>
          <p:nvPr/>
        </p:nvGrpSpPr>
        <p:grpSpPr>
          <a:xfrm>
            <a:off x="0" y="9399631"/>
            <a:ext cx="18288000" cy="887369"/>
            <a:chOff x="0" y="0"/>
            <a:chExt cx="4595146" cy="222965"/>
          </a:xfrm>
        </p:grpSpPr>
        <p:sp>
          <p:nvSpPr>
            <p:cNvPr id="6" name="Freeform 6"/>
            <p:cNvSpPr/>
            <p:nvPr/>
          </p:nvSpPr>
          <p:spPr>
            <a:xfrm>
              <a:off x="0" y="0"/>
              <a:ext cx="4595146" cy="222965"/>
            </a:xfrm>
            <a:custGeom>
              <a:avLst/>
              <a:gdLst/>
              <a:ahLst/>
              <a:cxnLst/>
              <a:rect l="l" t="t" r="r" b="b"/>
              <a:pathLst>
                <a:path w="4595146" h="222965">
                  <a:moveTo>
                    <a:pt x="16933" y="0"/>
                  </a:moveTo>
                  <a:lnTo>
                    <a:pt x="4578213" y="0"/>
                  </a:lnTo>
                  <a:cubicBezTo>
                    <a:pt x="4582704" y="0"/>
                    <a:pt x="4587011" y="1784"/>
                    <a:pt x="4590186" y="4960"/>
                  </a:cubicBezTo>
                  <a:cubicBezTo>
                    <a:pt x="4593362" y="8135"/>
                    <a:pt x="4595146" y="12442"/>
                    <a:pt x="4595146" y="16933"/>
                  </a:cubicBezTo>
                  <a:lnTo>
                    <a:pt x="4595146" y="206032"/>
                  </a:lnTo>
                  <a:cubicBezTo>
                    <a:pt x="4595146" y="210523"/>
                    <a:pt x="4593362" y="214830"/>
                    <a:pt x="4590186" y="218006"/>
                  </a:cubicBezTo>
                  <a:cubicBezTo>
                    <a:pt x="4587011" y="221181"/>
                    <a:pt x="4582704" y="222965"/>
                    <a:pt x="4578213" y="222965"/>
                  </a:cubicBezTo>
                  <a:lnTo>
                    <a:pt x="16933" y="222965"/>
                  </a:lnTo>
                  <a:cubicBezTo>
                    <a:pt x="12442" y="222965"/>
                    <a:pt x="8135" y="221181"/>
                    <a:pt x="4960" y="218006"/>
                  </a:cubicBezTo>
                  <a:cubicBezTo>
                    <a:pt x="1784" y="214830"/>
                    <a:pt x="0" y="210523"/>
                    <a:pt x="0" y="206032"/>
                  </a:cubicBezTo>
                  <a:lnTo>
                    <a:pt x="0" y="16933"/>
                  </a:lnTo>
                  <a:cubicBezTo>
                    <a:pt x="0" y="12442"/>
                    <a:pt x="1784" y="8135"/>
                    <a:pt x="4960" y="4960"/>
                  </a:cubicBezTo>
                  <a:cubicBezTo>
                    <a:pt x="8135" y="1784"/>
                    <a:pt x="12442" y="0"/>
                    <a:pt x="16933" y="0"/>
                  </a:cubicBezTo>
                  <a:close/>
                </a:path>
              </a:pathLst>
            </a:custGeom>
            <a:solidFill>
              <a:srgbClr val="CDA6C2"/>
            </a:solidFill>
          </p:spPr>
        </p:sp>
        <p:sp>
          <p:nvSpPr>
            <p:cNvPr id="7" name="TextBox 7"/>
            <p:cNvSpPr txBox="1"/>
            <p:nvPr/>
          </p:nvSpPr>
          <p:spPr>
            <a:xfrm>
              <a:off x="0" y="-47625"/>
              <a:ext cx="4595146" cy="270590"/>
            </a:xfrm>
            <a:prstGeom prst="rect">
              <a:avLst/>
            </a:prstGeom>
          </p:spPr>
          <p:txBody>
            <a:bodyPr lIns="53248" tIns="53248" rIns="53248" bIns="53248"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sp>
        <p:nvSpPr>
          <p:cNvPr id="8" name="Freeform 8"/>
          <p:cNvSpPr/>
          <p:nvPr/>
        </p:nvSpPr>
        <p:spPr>
          <a:xfrm flipH="1" flipV="1">
            <a:off x="206258" y="9526222"/>
            <a:ext cx="634188" cy="634188"/>
          </a:xfrm>
          <a:custGeom>
            <a:avLst/>
            <a:gdLst/>
            <a:ahLst/>
            <a:cxnLst/>
            <a:rect l="l" t="t" r="r" b="b"/>
            <a:pathLst>
              <a:path w="634188" h="634188">
                <a:moveTo>
                  <a:pt x="634187" y="634187"/>
                </a:moveTo>
                <a:lnTo>
                  <a:pt x="0" y="634187"/>
                </a:lnTo>
                <a:lnTo>
                  <a:pt x="0" y="0"/>
                </a:lnTo>
                <a:lnTo>
                  <a:pt x="634187" y="0"/>
                </a:lnTo>
                <a:lnTo>
                  <a:pt x="634187" y="63418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flipV="1">
            <a:off x="17454748" y="9526222"/>
            <a:ext cx="634188" cy="634188"/>
          </a:xfrm>
          <a:custGeom>
            <a:avLst/>
            <a:gdLst/>
            <a:ahLst/>
            <a:cxnLst/>
            <a:rect l="l" t="t" r="r" b="b"/>
            <a:pathLst>
              <a:path w="634188" h="634188">
                <a:moveTo>
                  <a:pt x="0" y="634187"/>
                </a:moveTo>
                <a:lnTo>
                  <a:pt x="634188" y="634187"/>
                </a:lnTo>
                <a:lnTo>
                  <a:pt x="634188" y="0"/>
                </a:lnTo>
                <a:lnTo>
                  <a:pt x="0" y="0"/>
                </a:lnTo>
                <a:lnTo>
                  <a:pt x="0" y="63418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558735" y="887710"/>
            <a:ext cx="469965" cy="281979"/>
          </a:xfrm>
          <a:custGeom>
            <a:avLst/>
            <a:gdLst/>
            <a:ahLst/>
            <a:cxnLst/>
            <a:rect l="l" t="t" r="r" b="b"/>
            <a:pathLst>
              <a:path w="469965" h="281979">
                <a:moveTo>
                  <a:pt x="0" y="0"/>
                </a:moveTo>
                <a:lnTo>
                  <a:pt x="469965" y="0"/>
                </a:lnTo>
                <a:lnTo>
                  <a:pt x="469965" y="281980"/>
                </a:lnTo>
                <a:lnTo>
                  <a:pt x="0" y="2819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TextBox 29"/>
          <p:cNvSpPr txBox="1"/>
          <p:nvPr/>
        </p:nvSpPr>
        <p:spPr>
          <a:xfrm>
            <a:off x="890586" y="734567"/>
            <a:ext cx="2471958" cy="552450"/>
          </a:xfrm>
          <a:prstGeom prst="rect">
            <a:avLst/>
          </a:prstGeom>
        </p:spPr>
        <p:txBody>
          <a:bodyPr lIns="0" tIns="0" rIns="0" bIns="0" rtlCol="0" anchor="t">
            <a:spAutoFit/>
          </a:bodyPr>
          <a:lstStyle/>
          <a:p>
            <a:pPr algn="ctr">
              <a:lnSpc>
                <a:spcPts val="4200"/>
              </a:lnSpc>
              <a:spcBef>
                <a:spcPct val="0"/>
              </a:spcBef>
            </a:pPr>
            <a:r>
              <a:rPr lang="vi-VN" sz="3500">
                <a:solidFill>
                  <a:srgbClr val="86406E"/>
                </a:solidFill>
                <a:cs typeface="Arial" panose="020B0604020202020204" pitchFamily="34" charset="0"/>
              </a:rPr>
              <a:t>Tin học 5</a:t>
            </a:r>
            <a:endParaRPr lang="en-US" sz="3500">
              <a:solidFill>
                <a:srgbClr val="86406E"/>
              </a:solidFill>
              <a:latin typeface="Arial" panose="020B0604020202020204" pitchFamily="34" charset="0"/>
              <a:cs typeface="Arial" panose="020B0604020202020204" pitchFamily="34" charset="0"/>
            </a:endParaRPr>
          </a:p>
        </p:txBody>
      </p:sp>
      <p:grpSp>
        <p:nvGrpSpPr>
          <p:cNvPr id="35" name="Group 35"/>
          <p:cNvGrpSpPr/>
          <p:nvPr/>
        </p:nvGrpSpPr>
        <p:grpSpPr>
          <a:xfrm>
            <a:off x="246709" y="3448011"/>
            <a:ext cx="3592582" cy="964690"/>
            <a:chOff x="0" y="0"/>
            <a:chExt cx="946195" cy="254075"/>
          </a:xfrm>
        </p:grpSpPr>
        <p:sp>
          <p:nvSpPr>
            <p:cNvPr id="36" name="Freeform 36"/>
            <p:cNvSpPr/>
            <p:nvPr/>
          </p:nvSpPr>
          <p:spPr>
            <a:xfrm>
              <a:off x="0" y="0"/>
              <a:ext cx="946195" cy="254075"/>
            </a:xfrm>
            <a:custGeom>
              <a:avLst/>
              <a:gdLst/>
              <a:ahLst/>
              <a:cxnLst/>
              <a:rect l="l" t="t" r="r" b="b"/>
              <a:pathLst>
                <a:path w="946195" h="254075">
                  <a:moveTo>
                    <a:pt x="127037" y="0"/>
                  </a:moveTo>
                  <a:lnTo>
                    <a:pt x="819157" y="0"/>
                  </a:lnTo>
                  <a:cubicBezTo>
                    <a:pt x="889318" y="0"/>
                    <a:pt x="946195" y="56877"/>
                    <a:pt x="946195" y="127037"/>
                  </a:cubicBezTo>
                  <a:lnTo>
                    <a:pt x="946195" y="127037"/>
                  </a:lnTo>
                  <a:cubicBezTo>
                    <a:pt x="946195" y="197198"/>
                    <a:pt x="889318" y="254075"/>
                    <a:pt x="819157" y="254075"/>
                  </a:cubicBezTo>
                  <a:lnTo>
                    <a:pt x="127037" y="254075"/>
                  </a:lnTo>
                  <a:cubicBezTo>
                    <a:pt x="56877" y="254075"/>
                    <a:pt x="0" y="197198"/>
                    <a:pt x="0" y="127037"/>
                  </a:cubicBezTo>
                  <a:lnTo>
                    <a:pt x="0" y="127037"/>
                  </a:lnTo>
                  <a:cubicBezTo>
                    <a:pt x="0" y="56877"/>
                    <a:pt x="56877" y="0"/>
                    <a:pt x="127037" y="0"/>
                  </a:cubicBezTo>
                  <a:close/>
                </a:path>
              </a:pathLst>
            </a:custGeom>
            <a:solidFill>
              <a:srgbClr val="FFFFFF"/>
            </a:solidFill>
          </p:spPr>
        </p:sp>
        <p:sp>
          <p:nvSpPr>
            <p:cNvPr id="37" name="TextBox 37"/>
            <p:cNvSpPr txBox="1"/>
            <p:nvPr/>
          </p:nvSpPr>
          <p:spPr>
            <a:xfrm>
              <a:off x="0" y="-47625"/>
              <a:ext cx="946195" cy="301700"/>
            </a:xfrm>
            <a:prstGeom prst="rect">
              <a:avLst/>
            </a:prstGeom>
          </p:spPr>
          <p:txBody>
            <a:bodyPr lIns="50800" tIns="50800" rIns="50800" bIns="50800"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sp>
        <p:nvSpPr>
          <p:cNvPr id="38" name="TextBox 38"/>
          <p:cNvSpPr txBox="1"/>
          <p:nvPr/>
        </p:nvSpPr>
        <p:spPr>
          <a:xfrm>
            <a:off x="635337" y="2068597"/>
            <a:ext cx="2471958" cy="481094"/>
          </a:xfrm>
          <a:prstGeom prst="rect">
            <a:avLst/>
          </a:prstGeom>
        </p:spPr>
        <p:txBody>
          <a:bodyPr lIns="0" tIns="0" rIns="0" bIns="0" rtlCol="0" anchor="t">
            <a:spAutoFit/>
          </a:bodyPr>
          <a:lstStyle/>
          <a:p>
            <a:pPr>
              <a:lnSpc>
                <a:spcPts val="3960"/>
              </a:lnSpc>
              <a:spcBef>
                <a:spcPct val="0"/>
              </a:spcBef>
            </a:pPr>
            <a:r>
              <a:rPr lang="vi-VN" sz="3300">
                <a:solidFill>
                  <a:srgbClr val="86406E"/>
                </a:solidFill>
                <a:cs typeface="Arial" panose="020B0604020202020204" pitchFamily="34" charset="0"/>
              </a:rPr>
              <a:t>KHỞI ĐỘNG</a:t>
            </a:r>
            <a:endParaRPr lang="en-US" sz="3300">
              <a:solidFill>
                <a:srgbClr val="86406E"/>
              </a:solidFill>
              <a:latin typeface="Arial" panose="020B0604020202020204" pitchFamily="34" charset="0"/>
              <a:cs typeface="Arial" panose="020B0604020202020204" pitchFamily="34" charset="0"/>
            </a:endParaRPr>
          </a:p>
        </p:txBody>
      </p:sp>
      <p:sp>
        <p:nvSpPr>
          <p:cNvPr id="39" name="TextBox 39"/>
          <p:cNvSpPr txBox="1"/>
          <p:nvPr/>
        </p:nvSpPr>
        <p:spPr>
          <a:xfrm>
            <a:off x="650577" y="3708073"/>
            <a:ext cx="2471958" cy="481094"/>
          </a:xfrm>
          <a:prstGeom prst="rect">
            <a:avLst/>
          </a:prstGeom>
        </p:spPr>
        <p:txBody>
          <a:bodyPr lIns="0" tIns="0" rIns="0" bIns="0" rtlCol="0" anchor="t">
            <a:spAutoFit/>
          </a:bodyPr>
          <a:lstStyle/>
          <a:p>
            <a:pPr>
              <a:lnSpc>
                <a:spcPts val="3960"/>
              </a:lnSpc>
              <a:spcBef>
                <a:spcPct val="0"/>
              </a:spcBef>
            </a:pPr>
            <a:r>
              <a:rPr lang="vi-VN" sz="3300" b="1">
                <a:solidFill>
                  <a:srgbClr val="86406E"/>
                </a:solidFill>
                <a:cs typeface="Arial" panose="020B0604020202020204" pitchFamily="34" charset="0"/>
              </a:rPr>
              <a:t>KHÁM PHÁ</a:t>
            </a:r>
            <a:endParaRPr lang="en-US" sz="3300" b="1">
              <a:solidFill>
                <a:srgbClr val="86406E"/>
              </a:solidFill>
              <a:latin typeface="Arial" panose="020B0604020202020204" pitchFamily="34" charset="0"/>
              <a:cs typeface="Arial" panose="020B0604020202020204" pitchFamily="34" charset="0"/>
            </a:endParaRPr>
          </a:p>
        </p:txBody>
      </p:sp>
      <p:grpSp>
        <p:nvGrpSpPr>
          <p:cNvPr id="45" name="Group 45"/>
          <p:cNvGrpSpPr/>
          <p:nvPr/>
        </p:nvGrpSpPr>
        <p:grpSpPr>
          <a:xfrm>
            <a:off x="3749217" y="9599279"/>
            <a:ext cx="2786298" cy="488073"/>
            <a:chOff x="0" y="0"/>
            <a:chExt cx="700101" cy="122636"/>
          </a:xfrm>
        </p:grpSpPr>
        <p:sp>
          <p:nvSpPr>
            <p:cNvPr id="46" name="Freeform 46"/>
            <p:cNvSpPr/>
            <p:nvPr/>
          </p:nvSpPr>
          <p:spPr>
            <a:xfrm>
              <a:off x="0" y="0"/>
              <a:ext cx="700101" cy="122636"/>
            </a:xfrm>
            <a:custGeom>
              <a:avLst/>
              <a:gdLst/>
              <a:ahLst/>
              <a:cxnLst/>
              <a:rect l="l" t="t" r="r" b="b"/>
              <a:pathLst>
                <a:path w="700101" h="122636">
                  <a:moveTo>
                    <a:pt x="61318" y="0"/>
                  </a:moveTo>
                  <a:lnTo>
                    <a:pt x="638783" y="0"/>
                  </a:lnTo>
                  <a:cubicBezTo>
                    <a:pt x="655045" y="0"/>
                    <a:pt x="670642" y="6460"/>
                    <a:pt x="682141" y="17960"/>
                  </a:cubicBezTo>
                  <a:cubicBezTo>
                    <a:pt x="693641" y="29459"/>
                    <a:pt x="700101" y="45055"/>
                    <a:pt x="700101" y="61318"/>
                  </a:cubicBezTo>
                  <a:lnTo>
                    <a:pt x="700101" y="61318"/>
                  </a:lnTo>
                  <a:cubicBezTo>
                    <a:pt x="700101" y="95183"/>
                    <a:pt x="672648" y="122636"/>
                    <a:pt x="638783" y="122636"/>
                  </a:cubicBezTo>
                  <a:lnTo>
                    <a:pt x="61318" y="122636"/>
                  </a:lnTo>
                  <a:cubicBezTo>
                    <a:pt x="45055" y="122636"/>
                    <a:pt x="29459" y="116176"/>
                    <a:pt x="17960" y="104676"/>
                  </a:cubicBezTo>
                  <a:cubicBezTo>
                    <a:pt x="6460" y="93177"/>
                    <a:pt x="0" y="77581"/>
                    <a:pt x="0" y="61318"/>
                  </a:cubicBezTo>
                  <a:lnTo>
                    <a:pt x="0" y="61318"/>
                  </a:lnTo>
                  <a:cubicBezTo>
                    <a:pt x="0" y="45055"/>
                    <a:pt x="6460" y="29459"/>
                    <a:pt x="17960" y="17960"/>
                  </a:cubicBezTo>
                  <a:cubicBezTo>
                    <a:pt x="29459" y="6460"/>
                    <a:pt x="45055" y="0"/>
                    <a:pt x="61318" y="0"/>
                  </a:cubicBezTo>
                  <a:close/>
                </a:path>
              </a:pathLst>
            </a:custGeom>
            <a:solidFill>
              <a:srgbClr val="F1D8E2"/>
            </a:solidFill>
          </p:spPr>
        </p:sp>
        <p:sp>
          <p:nvSpPr>
            <p:cNvPr id="47" name="TextBox 47"/>
            <p:cNvSpPr txBox="1"/>
            <p:nvPr/>
          </p:nvSpPr>
          <p:spPr>
            <a:xfrm>
              <a:off x="0" y="-47625"/>
              <a:ext cx="700101" cy="170261"/>
            </a:xfrm>
            <a:prstGeom prst="rect">
              <a:avLst/>
            </a:prstGeom>
          </p:spPr>
          <p:txBody>
            <a:bodyPr lIns="53248" tIns="53248" rIns="53248" bIns="53248"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grpSp>
        <p:nvGrpSpPr>
          <p:cNvPr id="48" name="Group 48"/>
          <p:cNvGrpSpPr/>
          <p:nvPr/>
        </p:nvGrpSpPr>
        <p:grpSpPr>
          <a:xfrm>
            <a:off x="6315262" y="789008"/>
            <a:ext cx="10802791" cy="488073"/>
            <a:chOff x="0" y="0"/>
            <a:chExt cx="2714370" cy="122636"/>
          </a:xfrm>
        </p:grpSpPr>
        <p:sp>
          <p:nvSpPr>
            <p:cNvPr id="49" name="Freeform 49"/>
            <p:cNvSpPr/>
            <p:nvPr/>
          </p:nvSpPr>
          <p:spPr>
            <a:xfrm>
              <a:off x="0" y="0"/>
              <a:ext cx="2714370" cy="122636"/>
            </a:xfrm>
            <a:custGeom>
              <a:avLst/>
              <a:gdLst/>
              <a:ahLst/>
              <a:cxnLst/>
              <a:rect l="l" t="t" r="r" b="b"/>
              <a:pathLst>
                <a:path w="2714370" h="122636">
                  <a:moveTo>
                    <a:pt x="36550" y="0"/>
                  </a:moveTo>
                  <a:lnTo>
                    <a:pt x="2677821" y="0"/>
                  </a:lnTo>
                  <a:cubicBezTo>
                    <a:pt x="2698007" y="0"/>
                    <a:pt x="2714370" y="16364"/>
                    <a:pt x="2714370" y="36550"/>
                  </a:cubicBezTo>
                  <a:lnTo>
                    <a:pt x="2714370" y="86086"/>
                  </a:lnTo>
                  <a:cubicBezTo>
                    <a:pt x="2714370" y="106272"/>
                    <a:pt x="2698007" y="122636"/>
                    <a:pt x="2677821" y="122636"/>
                  </a:cubicBezTo>
                  <a:lnTo>
                    <a:pt x="36550" y="122636"/>
                  </a:lnTo>
                  <a:cubicBezTo>
                    <a:pt x="26856" y="122636"/>
                    <a:pt x="17560" y="118785"/>
                    <a:pt x="10705" y="111931"/>
                  </a:cubicBezTo>
                  <a:cubicBezTo>
                    <a:pt x="3851" y="105076"/>
                    <a:pt x="0" y="95780"/>
                    <a:pt x="0" y="86086"/>
                  </a:cubicBezTo>
                  <a:lnTo>
                    <a:pt x="0" y="36550"/>
                  </a:lnTo>
                  <a:cubicBezTo>
                    <a:pt x="0" y="16364"/>
                    <a:pt x="16364" y="0"/>
                    <a:pt x="36550" y="0"/>
                  </a:cubicBezTo>
                  <a:close/>
                </a:path>
              </a:pathLst>
            </a:custGeom>
            <a:solidFill>
              <a:srgbClr val="F1D8E2"/>
            </a:solidFill>
          </p:spPr>
        </p:sp>
        <p:sp>
          <p:nvSpPr>
            <p:cNvPr id="50" name="TextBox 50"/>
            <p:cNvSpPr txBox="1"/>
            <p:nvPr/>
          </p:nvSpPr>
          <p:spPr>
            <a:xfrm>
              <a:off x="0" y="-47625"/>
              <a:ext cx="2714370" cy="170261"/>
            </a:xfrm>
            <a:prstGeom prst="rect">
              <a:avLst/>
            </a:prstGeom>
          </p:spPr>
          <p:txBody>
            <a:bodyPr lIns="53248" tIns="53248" rIns="53248" bIns="53248"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grpSp>
        <p:nvGrpSpPr>
          <p:cNvPr id="51" name="Group 51"/>
          <p:cNvGrpSpPr/>
          <p:nvPr/>
        </p:nvGrpSpPr>
        <p:grpSpPr>
          <a:xfrm>
            <a:off x="4213130" y="789008"/>
            <a:ext cx="488073" cy="488073"/>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53" name="TextBox 5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grpSp>
        <p:nvGrpSpPr>
          <p:cNvPr id="54" name="Group 54"/>
          <p:cNvGrpSpPr/>
          <p:nvPr/>
        </p:nvGrpSpPr>
        <p:grpSpPr>
          <a:xfrm>
            <a:off x="4790041" y="789008"/>
            <a:ext cx="488073" cy="488073"/>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56" name="TextBox 5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grpSp>
        <p:nvGrpSpPr>
          <p:cNvPr id="57" name="Group 57"/>
          <p:cNvGrpSpPr/>
          <p:nvPr/>
        </p:nvGrpSpPr>
        <p:grpSpPr>
          <a:xfrm>
            <a:off x="5366952" y="789008"/>
            <a:ext cx="488073" cy="488073"/>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59" name="TextBox 5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sp>
        <p:nvSpPr>
          <p:cNvPr id="60" name="TextBox 39"/>
          <p:cNvSpPr txBox="1"/>
          <p:nvPr/>
        </p:nvSpPr>
        <p:spPr>
          <a:xfrm>
            <a:off x="650577" y="5485984"/>
            <a:ext cx="2471958" cy="481094"/>
          </a:xfrm>
          <a:prstGeom prst="rect">
            <a:avLst/>
          </a:prstGeom>
        </p:spPr>
        <p:txBody>
          <a:bodyPr lIns="0" tIns="0" rIns="0" bIns="0" rtlCol="0" anchor="t">
            <a:spAutoFit/>
          </a:bodyPr>
          <a:lstStyle/>
          <a:p>
            <a:pPr>
              <a:lnSpc>
                <a:spcPts val="3960"/>
              </a:lnSpc>
              <a:spcBef>
                <a:spcPct val="0"/>
              </a:spcBef>
            </a:pPr>
            <a:r>
              <a:rPr lang="vi-VN" sz="3300">
                <a:solidFill>
                  <a:srgbClr val="86406E"/>
                </a:solidFill>
                <a:cs typeface="Arial" panose="020B0604020202020204" pitchFamily="34" charset="0"/>
              </a:rPr>
              <a:t>LUYỆN TẬP</a:t>
            </a:r>
            <a:endParaRPr lang="en-US" sz="3300">
              <a:solidFill>
                <a:srgbClr val="86406E"/>
              </a:solidFill>
              <a:latin typeface="Arial" panose="020B0604020202020204" pitchFamily="34" charset="0"/>
              <a:cs typeface="Arial" panose="020B0604020202020204" pitchFamily="34" charset="0"/>
            </a:endParaRPr>
          </a:p>
        </p:txBody>
      </p:sp>
      <p:sp>
        <p:nvSpPr>
          <p:cNvPr id="61" name="TextBox 39"/>
          <p:cNvSpPr txBox="1"/>
          <p:nvPr/>
        </p:nvSpPr>
        <p:spPr>
          <a:xfrm>
            <a:off x="635337" y="7192883"/>
            <a:ext cx="2471958" cy="481094"/>
          </a:xfrm>
          <a:prstGeom prst="rect">
            <a:avLst/>
          </a:prstGeom>
        </p:spPr>
        <p:txBody>
          <a:bodyPr lIns="0" tIns="0" rIns="0" bIns="0" rtlCol="0" anchor="t">
            <a:spAutoFit/>
          </a:bodyPr>
          <a:lstStyle/>
          <a:p>
            <a:pPr>
              <a:lnSpc>
                <a:spcPts val="3960"/>
              </a:lnSpc>
              <a:spcBef>
                <a:spcPct val="0"/>
              </a:spcBef>
            </a:pPr>
            <a:r>
              <a:rPr lang="vi-VN" sz="3300">
                <a:solidFill>
                  <a:srgbClr val="86406E"/>
                </a:solidFill>
                <a:cs typeface="Arial" panose="020B0604020202020204" pitchFamily="34" charset="0"/>
              </a:rPr>
              <a:t>VẬN DỤNG</a:t>
            </a:r>
            <a:endParaRPr lang="en-US" sz="3300">
              <a:solidFill>
                <a:srgbClr val="86406E"/>
              </a:solidFill>
              <a:latin typeface="Arial" panose="020B0604020202020204" pitchFamily="34" charset="0"/>
              <a:cs typeface="Arial" panose="020B0604020202020204" pitchFamily="34" charset="0"/>
            </a:endParaRPr>
          </a:p>
        </p:txBody>
      </p:sp>
      <p:sp>
        <p:nvSpPr>
          <p:cNvPr id="67" name="TextBox 66"/>
          <p:cNvSpPr txBox="1"/>
          <p:nvPr/>
        </p:nvSpPr>
        <p:spPr>
          <a:xfrm>
            <a:off x="4655446" y="8191500"/>
            <a:ext cx="5174354" cy="414082"/>
          </a:xfrm>
          <a:prstGeom prst="rect">
            <a:avLst/>
          </a:prstGeom>
          <a:noFill/>
        </p:spPr>
        <p:txBody>
          <a:bodyPr wrap="square" rtlCol="0">
            <a:spAutoFit/>
          </a:bodyPr>
          <a:lstStyle/>
          <a:p>
            <a:endParaRPr lang="en-US">
              <a:solidFill>
                <a:prstClr val="black"/>
              </a:solidFill>
            </a:endParaRPr>
          </a:p>
        </p:txBody>
      </p:sp>
      <p:sp>
        <p:nvSpPr>
          <p:cNvPr id="11" name="TextBox 10"/>
          <p:cNvSpPr txBox="1"/>
          <p:nvPr/>
        </p:nvSpPr>
        <p:spPr>
          <a:xfrm>
            <a:off x="8036690" y="1899656"/>
            <a:ext cx="5257800" cy="1015663"/>
          </a:xfrm>
          <a:prstGeom prst="rect">
            <a:avLst/>
          </a:prstGeom>
          <a:noFill/>
        </p:spPr>
        <p:txBody>
          <a:bodyPr wrap="square" rtlCol="0">
            <a:spAutoFit/>
          </a:bodyPr>
          <a:lstStyle/>
          <a:p>
            <a:pPr algn="ctr"/>
            <a:r>
              <a:rPr lang="vi-VN" sz="6000" b="1">
                <a:solidFill>
                  <a:srgbClr val="C00000"/>
                </a:solidFill>
                <a:cs typeface="Arial" panose="020B0604020202020204" pitchFamily="34" charset="0"/>
              </a:rPr>
              <a:t>KẾT LUẬN</a:t>
            </a:r>
            <a:endParaRPr lang="en-US" sz="6000" b="1">
              <a:solidFill>
                <a:srgbClr val="C00000"/>
              </a:solidFill>
              <a:latin typeface="Arial" panose="020B0604020202020204" pitchFamily="34" charset="0"/>
              <a:cs typeface="Arial" panose="020B0604020202020204" pitchFamily="34" charset="0"/>
            </a:endParaRPr>
          </a:p>
        </p:txBody>
      </p:sp>
      <p:sp>
        <p:nvSpPr>
          <p:cNvPr id="12" name="TextBox 11"/>
          <p:cNvSpPr txBox="1"/>
          <p:nvPr/>
        </p:nvSpPr>
        <p:spPr>
          <a:xfrm>
            <a:off x="4946433" y="3199836"/>
            <a:ext cx="11438313" cy="3970318"/>
          </a:xfrm>
          <a:prstGeom prst="rect">
            <a:avLst/>
          </a:prstGeom>
          <a:noFill/>
        </p:spPr>
        <p:txBody>
          <a:bodyPr wrap="square" rtlCol="0">
            <a:spAutoFit/>
          </a:bodyPr>
          <a:lstStyle/>
          <a:p>
            <a:pPr algn="just">
              <a:lnSpc>
                <a:spcPct val="150000"/>
              </a:lnSpc>
            </a:pPr>
            <a:r>
              <a:rPr lang="vi-VN" sz="4200">
                <a:solidFill>
                  <a:prstClr val="black"/>
                </a:solidFill>
                <a:cs typeface="Arial" panose="020B0604020202020204" pitchFamily="34" charset="0"/>
              </a:rPr>
              <a:t>Máy tính có thể giúp em:</a:t>
            </a:r>
          </a:p>
          <a:p>
            <a:pPr marL="571500" indent="-571500" algn="just">
              <a:lnSpc>
                <a:spcPct val="150000"/>
              </a:lnSpc>
              <a:buFont typeface="Arial" panose="020B0604020202020204" pitchFamily="34" charset="0"/>
              <a:buChar char="•"/>
            </a:pPr>
            <a:r>
              <a:rPr lang="vi-VN" sz="4200">
                <a:solidFill>
                  <a:prstClr val="black"/>
                </a:solidFill>
                <a:latin typeface="Arial" panose="020B0604020202020204" pitchFamily="34" charset="0"/>
                <a:cs typeface="Arial" panose="020B0604020202020204" pitchFamily="34" charset="0"/>
              </a:rPr>
              <a:t>Tạo ra các sản phẩm số theo ý muốn.</a:t>
            </a:r>
          </a:p>
          <a:p>
            <a:pPr marL="571500" indent="-571500" algn="just">
              <a:lnSpc>
                <a:spcPct val="150000"/>
              </a:lnSpc>
              <a:buFont typeface="Arial" panose="020B0604020202020204" pitchFamily="34" charset="0"/>
              <a:buChar char="•"/>
            </a:pPr>
            <a:r>
              <a:rPr lang="vi-VN" sz="4200">
                <a:solidFill>
                  <a:prstClr val="black"/>
                </a:solidFill>
                <a:latin typeface="Arial" panose="020B0604020202020204" pitchFamily="34" charset="0"/>
                <a:cs typeface="Arial" panose="020B0604020202020204" pitchFamily="34" charset="0"/>
              </a:rPr>
              <a:t>Dễ dàng tìm, chia sẻ, trao đổi thông tin và hợp tác với bạn bè. </a:t>
            </a:r>
            <a:endParaRPr lang="en-US" sz="4200">
              <a:solidFill>
                <a:prstClr val="black"/>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stretch>
            <a:fillRect/>
          </a:stretch>
        </p:blipFill>
        <p:spPr>
          <a:xfrm>
            <a:off x="12165443" y="6646109"/>
            <a:ext cx="5621639" cy="3090782"/>
          </a:xfrm>
          <a:prstGeom prst="rect">
            <a:avLst/>
          </a:prstGeom>
        </p:spPr>
      </p:pic>
    </p:spTree>
    <p:extLst>
      <p:ext uri="{BB962C8B-B14F-4D97-AF65-F5344CB8AC3E}">
        <p14:creationId xmlns:p14="http://schemas.microsoft.com/office/powerpoint/2010/main" val="2355182588"/>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900726" y="1982934"/>
            <a:ext cx="16466344" cy="7603564"/>
            <a:chOff x="0" y="0"/>
            <a:chExt cx="21955125" cy="10138085"/>
          </a:xfrm>
        </p:grpSpPr>
        <p:sp>
          <p:nvSpPr>
            <p:cNvPr id="3" name="Freeform 3"/>
            <p:cNvSpPr/>
            <p:nvPr/>
          </p:nvSpPr>
          <p:spPr>
            <a:xfrm>
              <a:off x="0"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099985"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0199970" y="0"/>
              <a:ext cx="1755155" cy="10138085"/>
            </a:xfrm>
            <a:custGeom>
              <a:avLst/>
              <a:gdLst/>
              <a:ahLst/>
              <a:cxnLst/>
              <a:rect l="l" t="t" r="r" b="b"/>
              <a:pathLst>
                <a:path w="1755155" h="10138085">
                  <a:moveTo>
                    <a:pt x="0" y="0"/>
                  </a:moveTo>
                  <a:lnTo>
                    <a:pt x="1755155" y="0"/>
                  </a:lnTo>
                  <a:lnTo>
                    <a:pt x="175515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l="-412169" r="-65448"/>
              </a:stretch>
            </a:blipFill>
          </p:spPr>
        </p:sp>
      </p:grpSp>
      <p:graphicFrame>
        <p:nvGraphicFramePr>
          <p:cNvPr id="6" name="Table 6"/>
          <p:cNvGraphicFramePr>
            <a:graphicFrameLocks noGrp="1"/>
          </p:cNvGraphicFramePr>
          <p:nvPr/>
        </p:nvGraphicFramePr>
        <p:xfrm>
          <a:off x="853101" y="700503"/>
          <a:ext cx="16581798" cy="8885996"/>
        </p:xfrm>
        <a:graphic>
          <a:graphicData uri="http://schemas.openxmlformats.org/drawingml/2006/table">
            <a:tbl>
              <a:tblPr/>
              <a:tblGrid>
                <a:gridCol w="5527266">
                  <a:extLst>
                    <a:ext uri="{9D8B030D-6E8A-4147-A177-3AD203B41FA5}">
                      <a16:colId xmlns:a16="http://schemas.microsoft.com/office/drawing/2014/main" val="20000"/>
                    </a:ext>
                  </a:extLst>
                </a:gridCol>
                <a:gridCol w="5527266">
                  <a:extLst>
                    <a:ext uri="{9D8B030D-6E8A-4147-A177-3AD203B41FA5}">
                      <a16:colId xmlns:a16="http://schemas.microsoft.com/office/drawing/2014/main" val="20001"/>
                    </a:ext>
                  </a:extLst>
                </a:gridCol>
                <a:gridCol w="5527266">
                  <a:extLst>
                    <a:ext uri="{9D8B030D-6E8A-4147-A177-3AD203B41FA5}">
                      <a16:colId xmlns:a16="http://schemas.microsoft.com/office/drawing/2014/main" val="20002"/>
                    </a:ext>
                  </a:extLst>
                </a:gridCol>
              </a:tblGrid>
              <a:tr h="1252072">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extLst>
                  <a:ext uri="{0D108BD9-81ED-4DB2-BD59-A6C34878D82A}">
                    <a16:rowId xmlns:a16="http://schemas.microsoft.com/office/drawing/2014/main" val="10000"/>
                  </a:ext>
                </a:extLst>
              </a:tr>
              <a:tr h="3190926">
                <a:tc rowSpan="3" gridSpan="3">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Freeform 7"/>
          <p:cNvSpPr/>
          <p:nvPr/>
        </p:nvSpPr>
        <p:spPr>
          <a:xfrm rot="654677">
            <a:off x="15272908" y="7368831"/>
            <a:ext cx="2854686" cy="2894485"/>
          </a:xfrm>
          <a:custGeom>
            <a:avLst/>
            <a:gdLst/>
            <a:ahLst/>
            <a:cxnLst/>
            <a:rect l="l" t="t" r="r" b="b"/>
            <a:pathLst>
              <a:path w="2854686" h="2894485">
                <a:moveTo>
                  <a:pt x="0" y="0"/>
                </a:moveTo>
                <a:lnTo>
                  <a:pt x="2854686" y="0"/>
                </a:lnTo>
                <a:lnTo>
                  <a:pt x="2854686" y="2894485"/>
                </a:lnTo>
                <a:lnTo>
                  <a:pt x="0" y="28944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1326826" y="904188"/>
            <a:ext cx="787699" cy="750775"/>
            <a:chOff x="0" y="0"/>
            <a:chExt cx="812800" cy="774700"/>
          </a:xfrm>
        </p:grpSpPr>
        <p:sp>
          <p:nvSpPr>
            <p:cNvPr id="9" name="Freeform 9"/>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0" name="TextBox 10"/>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a:off x="2114525" y="904188"/>
            <a:ext cx="787699" cy="750775"/>
            <a:chOff x="0" y="0"/>
            <a:chExt cx="812800" cy="774700"/>
          </a:xfrm>
        </p:grpSpPr>
        <p:sp>
          <p:nvSpPr>
            <p:cNvPr id="12" name="Freeform 12"/>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3" name="TextBox 13"/>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2902223" y="904188"/>
            <a:ext cx="787699" cy="750775"/>
            <a:chOff x="0" y="0"/>
            <a:chExt cx="812800" cy="774700"/>
          </a:xfrm>
        </p:grpSpPr>
        <p:sp>
          <p:nvSpPr>
            <p:cNvPr id="15" name="Freeform 15"/>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6" name="TextBox 16"/>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2660774" y="4306081"/>
            <a:ext cx="13041278" cy="4509992"/>
            <a:chOff x="0" y="0"/>
            <a:chExt cx="4854021" cy="1678639"/>
          </a:xfrm>
        </p:grpSpPr>
        <p:sp>
          <p:nvSpPr>
            <p:cNvPr id="18" name="Freeform 18"/>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rgbClr val="4A5049"/>
            </a:solidFill>
            <a:ln w="38100" cap="sq">
              <a:solidFill>
                <a:srgbClr val="000000"/>
              </a:solidFill>
              <a:prstDash val="solid"/>
              <a:miter/>
            </a:ln>
          </p:spPr>
        </p:sp>
        <p:sp>
          <p:nvSpPr>
            <p:cNvPr id="19" name="TextBox 19"/>
            <p:cNvSpPr txBox="1"/>
            <p:nvPr/>
          </p:nvSpPr>
          <p:spPr>
            <a:xfrm>
              <a:off x="0" y="-104775"/>
              <a:ext cx="4854021" cy="1783414"/>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20"/>
          <p:cNvGrpSpPr/>
          <p:nvPr/>
        </p:nvGrpSpPr>
        <p:grpSpPr>
          <a:xfrm>
            <a:off x="2508374" y="4153681"/>
            <a:ext cx="13041278" cy="4509992"/>
            <a:chOff x="0" y="0"/>
            <a:chExt cx="4854021" cy="1678639"/>
          </a:xfrm>
        </p:grpSpPr>
        <p:sp>
          <p:nvSpPr>
            <p:cNvPr id="21" name="Freeform 21"/>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rgbClr val="F7838D"/>
            </a:solidFill>
            <a:ln w="38100" cap="sq">
              <a:solidFill>
                <a:srgbClr val="000000"/>
              </a:solidFill>
              <a:prstDash val="solid"/>
              <a:miter/>
            </a:ln>
          </p:spPr>
        </p:sp>
        <p:sp>
          <p:nvSpPr>
            <p:cNvPr id="22" name="TextBox 22"/>
            <p:cNvSpPr txBox="1"/>
            <p:nvPr/>
          </p:nvSpPr>
          <p:spPr>
            <a:xfrm>
              <a:off x="0" y="-104775"/>
              <a:ext cx="4854021" cy="178341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Freeform 23"/>
          <p:cNvSpPr/>
          <p:nvPr/>
        </p:nvSpPr>
        <p:spPr>
          <a:xfrm>
            <a:off x="125726" y="7657709"/>
            <a:ext cx="1988799" cy="3138144"/>
          </a:xfrm>
          <a:custGeom>
            <a:avLst/>
            <a:gdLst/>
            <a:ahLst/>
            <a:cxnLst/>
            <a:rect l="l" t="t" r="r" b="b"/>
            <a:pathLst>
              <a:path w="1988799" h="3138144">
                <a:moveTo>
                  <a:pt x="0" y="0"/>
                </a:moveTo>
                <a:lnTo>
                  <a:pt x="1988799" y="0"/>
                </a:lnTo>
                <a:lnTo>
                  <a:pt x="1988799" y="3138145"/>
                </a:lnTo>
                <a:lnTo>
                  <a:pt x="0" y="3138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a:off x="2171618" y="7384327"/>
            <a:ext cx="858761" cy="1279346"/>
          </a:xfrm>
          <a:custGeom>
            <a:avLst/>
            <a:gdLst/>
            <a:ahLst/>
            <a:cxnLst/>
            <a:rect l="l" t="t" r="r" b="b"/>
            <a:pathLst>
              <a:path w="858761" h="1279346">
                <a:moveTo>
                  <a:pt x="0" y="0"/>
                </a:moveTo>
                <a:lnTo>
                  <a:pt x="858761" y="0"/>
                </a:lnTo>
                <a:lnTo>
                  <a:pt x="858761" y="1279346"/>
                </a:lnTo>
                <a:lnTo>
                  <a:pt x="0" y="1279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15024766" y="3830165"/>
            <a:ext cx="1002010" cy="1845606"/>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TextBox 30"/>
          <p:cNvSpPr txBox="1"/>
          <p:nvPr/>
        </p:nvSpPr>
        <p:spPr>
          <a:xfrm>
            <a:off x="5315656" y="2024034"/>
            <a:ext cx="7665059" cy="1780680"/>
          </a:xfrm>
          <a:prstGeom prst="rect">
            <a:avLst/>
          </a:prstGeom>
        </p:spPr>
        <p:txBody>
          <a:bodyPr lIns="0" tIns="0" rIns="0" bIns="0" rtlCol="0" anchor="t">
            <a:spAutoFit/>
          </a:bodyPr>
          <a:lstStyle/>
          <a:p>
            <a:pPr algn="ctr">
              <a:lnSpc>
                <a:spcPts val="15624"/>
              </a:lnSpc>
            </a:pPr>
            <a:r>
              <a:rPr lang="vi-VN" sz="9600" b="1">
                <a:solidFill>
                  <a:srgbClr val="4A5049"/>
                </a:solidFill>
                <a:cs typeface="Arial" panose="020B0604020202020204" pitchFamily="34" charset="0"/>
              </a:rPr>
              <a:t>3.</a:t>
            </a:r>
            <a:endParaRPr lang="en-US" sz="9600" b="1">
              <a:solidFill>
                <a:srgbClr val="4A5049"/>
              </a:solidFill>
              <a:latin typeface="Arial" panose="020B0604020202020204" pitchFamily="34" charset="0"/>
              <a:cs typeface="Arial" panose="020B0604020202020204" pitchFamily="34" charset="0"/>
            </a:endParaRPr>
          </a:p>
        </p:txBody>
      </p:sp>
      <p:sp>
        <p:nvSpPr>
          <p:cNvPr id="31" name="TextBox 31"/>
          <p:cNvSpPr txBox="1"/>
          <p:nvPr/>
        </p:nvSpPr>
        <p:spPr>
          <a:xfrm>
            <a:off x="3447286" y="4775828"/>
            <a:ext cx="11460475" cy="3046988"/>
          </a:xfrm>
          <a:prstGeom prst="rect">
            <a:avLst/>
          </a:prstGeom>
        </p:spPr>
        <p:txBody>
          <a:bodyPr wrap="square" lIns="0" tIns="0" rIns="0" bIns="0" rtlCol="0" anchor="t">
            <a:spAutoFit/>
          </a:bodyPr>
          <a:lstStyle/>
          <a:p>
            <a:pPr algn="ctr">
              <a:lnSpc>
                <a:spcPct val="150000"/>
              </a:lnSpc>
            </a:pPr>
            <a:r>
              <a:rPr lang="en-US" sz="6600" b="1">
                <a:solidFill>
                  <a:srgbClr val="000000"/>
                </a:solidFill>
                <a:latin typeface="Arial" panose="020B0604020202020204" pitchFamily="34" charset="0"/>
                <a:cs typeface="Arial" panose="020B0604020202020204" pitchFamily="34" charset="0"/>
              </a:rPr>
              <a:t>MÁY TÍNH </a:t>
            </a:r>
            <a:r>
              <a:rPr lang="vi-VN" sz="6600" b="1">
                <a:solidFill>
                  <a:srgbClr val="000000"/>
                </a:solidFill>
                <a:latin typeface="Arial" panose="020B0604020202020204" pitchFamily="34" charset="0"/>
                <a:cs typeface="Arial" panose="020B0604020202020204" pitchFamily="34" charset="0"/>
              </a:rPr>
              <a:t>LÀ CÔNG CỤ GIÚP EM GIẢI TRÍ</a:t>
            </a:r>
            <a:endParaRPr lang="en-US" sz="6600" b="1">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285193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 name="Rectangle 1"/>
          <p:cNvSpPr/>
          <p:nvPr/>
        </p:nvSpPr>
        <p:spPr>
          <a:xfrm>
            <a:off x="2209800" y="1028700"/>
            <a:ext cx="11471602" cy="707886"/>
          </a:xfrm>
          <a:prstGeom prst="rect">
            <a:avLst/>
          </a:prstGeom>
        </p:spPr>
        <p:txBody>
          <a:bodyPr wrap="none">
            <a:spAutoFit/>
          </a:bodyPr>
          <a:lstStyle/>
          <a:p>
            <a:r>
              <a:rPr lang="vi-VN" sz="4000" i="1">
                <a:solidFill>
                  <a:srgbClr val="002060"/>
                </a:solidFill>
                <a:latin typeface="Arial" panose="020B0604020202020204" pitchFamily="34" charset="0"/>
                <a:cs typeface="Arial" panose="020B0604020202020204" pitchFamily="34" charset="0"/>
              </a:rPr>
              <a:t>Q</a:t>
            </a:r>
            <a:r>
              <a:rPr lang="en-US" sz="4000" i="1">
                <a:solidFill>
                  <a:srgbClr val="002060"/>
                </a:solidFill>
                <a:latin typeface="Arial" panose="020B0604020202020204" pitchFamily="34" charset="0"/>
                <a:cs typeface="Arial" panose="020B0604020202020204" pitchFamily="34" charset="0"/>
              </a:rPr>
              <a:t>uan sát Hình 5 – SGK tr.7 và </a:t>
            </a:r>
            <a:r>
              <a:rPr lang="vi-VN" sz="4000" i="1">
                <a:solidFill>
                  <a:srgbClr val="002060"/>
                </a:solidFill>
                <a:latin typeface="Arial" panose="020B0604020202020204" pitchFamily="34" charset="0"/>
                <a:cs typeface="Arial" panose="020B0604020202020204" pitchFamily="34" charset="0"/>
              </a:rPr>
              <a:t>thực hiện yêu cầu</a:t>
            </a:r>
            <a:r>
              <a:rPr lang="en-US" sz="4000" i="1">
                <a:solidFill>
                  <a:srgbClr val="002060"/>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7940"/>
            <a:ext cx="2092960" cy="209296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476500"/>
            <a:ext cx="10757647" cy="7086600"/>
          </a:xfrm>
          <a:prstGeom prst="rect">
            <a:avLst/>
          </a:prstGeom>
        </p:spPr>
      </p:pic>
      <p:grpSp>
        <p:nvGrpSpPr>
          <p:cNvPr id="8" name="Group 7"/>
          <p:cNvGrpSpPr/>
          <p:nvPr/>
        </p:nvGrpSpPr>
        <p:grpSpPr>
          <a:xfrm>
            <a:off x="11390395" y="2207260"/>
            <a:ext cx="6288005" cy="5903011"/>
            <a:chOff x="11390395" y="2207260"/>
            <a:chExt cx="6288005" cy="5903011"/>
          </a:xfrm>
        </p:grpSpPr>
        <p:sp>
          <p:nvSpPr>
            <p:cNvPr id="7" name="Isosceles Triangle 6"/>
            <p:cNvSpPr/>
            <p:nvPr/>
          </p:nvSpPr>
          <p:spPr>
            <a:xfrm rot="13652810">
              <a:off x="12501343" y="5780123"/>
              <a:ext cx="1219200" cy="3441095"/>
            </a:xfrm>
            <a:prstGeom prst="triangl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2268200" y="2207260"/>
              <a:ext cx="5410200" cy="4688840"/>
            </a:xfrm>
            <a:prstGeom prst="roundRect">
              <a:avLst>
                <a:gd name="adj" fmla="val 11033"/>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661900" y="2658854"/>
              <a:ext cx="4622800"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Em hãy nêu những hoạt động giải trí em có thể thực hiện trên máy tính.</a:t>
              </a:r>
            </a:p>
          </p:txBody>
        </p:sp>
      </p:grpSp>
      <p:pic>
        <p:nvPicPr>
          <p:cNvPr id="9" name="Picture 8"/>
          <p:cNvPicPr>
            <a:picLocks noChangeAspect="1"/>
          </p:cNvPicPr>
          <p:nvPr/>
        </p:nvPicPr>
        <p:blipFill>
          <a:blip r:embed="rId4"/>
          <a:stretch>
            <a:fillRect/>
          </a:stretch>
        </p:blipFill>
        <p:spPr>
          <a:xfrm>
            <a:off x="14771566" y="7343145"/>
            <a:ext cx="2221034" cy="2943855"/>
          </a:xfrm>
          <a:prstGeom prst="rect">
            <a:avLst/>
          </a:prstGeom>
        </p:spPr>
      </p:pic>
    </p:spTree>
    <p:extLst>
      <p:ext uri="{BB962C8B-B14F-4D97-AF65-F5344CB8AC3E}">
        <p14:creationId xmlns:p14="http://schemas.microsoft.com/office/powerpoint/2010/main" val="268522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7" name="Group 6"/>
          <p:cNvGrpSpPr/>
          <p:nvPr/>
        </p:nvGrpSpPr>
        <p:grpSpPr>
          <a:xfrm>
            <a:off x="457200" y="609600"/>
            <a:ext cx="7647340" cy="5569833"/>
            <a:chOff x="457200" y="609600"/>
            <a:chExt cx="7647340" cy="5569833"/>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09600"/>
              <a:ext cx="7647340" cy="4495800"/>
            </a:xfrm>
            <a:prstGeom prst="rect">
              <a:avLst/>
            </a:prstGeom>
          </p:spPr>
        </p:pic>
        <p:sp>
          <p:nvSpPr>
            <p:cNvPr id="5" name="TextBox 4"/>
            <p:cNvSpPr txBox="1"/>
            <p:nvPr/>
          </p:nvSpPr>
          <p:spPr>
            <a:xfrm>
              <a:off x="2654785" y="5471547"/>
              <a:ext cx="3252170" cy="707886"/>
            </a:xfrm>
            <a:prstGeom prst="rect">
              <a:avLst/>
            </a:prstGeom>
            <a:solidFill>
              <a:schemeClr val="accent5">
                <a:lumMod val="40000"/>
                <a:lumOff val="60000"/>
              </a:schemeClr>
            </a:solidFill>
          </p:spPr>
          <p:txBody>
            <a:bodyPr wrap="square" rtlCol="0">
              <a:spAutoFit/>
            </a:bodyPr>
            <a:lstStyle/>
            <a:p>
              <a:pPr algn="ctr"/>
              <a:r>
                <a:rPr lang="vi-VN" sz="4000" i="1">
                  <a:latin typeface="Arial" panose="020B0604020202020204" pitchFamily="34" charset="0"/>
                  <a:cs typeface="Arial" panose="020B0604020202020204" pitchFamily="34" charset="0"/>
                </a:rPr>
                <a:t>Chơi trò chơi</a:t>
              </a:r>
              <a:endParaRPr lang="en-US" sz="4000" i="1">
                <a:latin typeface="Arial" panose="020B0604020202020204" pitchFamily="34" charset="0"/>
                <a:cs typeface="Arial" panose="020B0604020202020204" pitchFamily="34" charset="0"/>
              </a:endParaRPr>
            </a:p>
          </p:txBody>
        </p:sp>
      </p:grpSp>
      <p:grpSp>
        <p:nvGrpSpPr>
          <p:cNvPr id="8" name="Group 7"/>
          <p:cNvGrpSpPr/>
          <p:nvPr/>
        </p:nvGrpSpPr>
        <p:grpSpPr>
          <a:xfrm>
            <a:off x="8458200" y="2857500"/>
            <a:ext cx="9444531" cy="6880086"/>
            <a:chOff x="8458200" y="2857500"/>
            <a:chExt cx="9444531" cy="688008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200" y="2857500"/>
              <a:ext cx="9444531" cy="5935980"/>
            </a:xfrm>
            <a:prstGeom prst="rect">
              <a:avLst/>
            </a:prstGeom>
          </p:spPr>
        </p:pic>
        <p:sp>
          <p:nvSpPr>
            <p:cNvPr id="6" name="TextBox 5"/>
            <p:cNvSpPr txBox="1"/>
            <p:nvPr/>
          </p:nvSpPr>
          <p:spPr>
            <a:xfrm>
              <a:off x="10912447" y="9029700"/>
              <a:ext cx="4536035" cy="707886"/>
            </a:xfrm>
            <a:prstGeom prst="rect">
              <a:avLst/>
            </a:prstGeom>
            <a:solidFill>
              <a:schemeClr val="accent2">
                <a:lumMod val="40000"/>
                <a:lumOff val="60000"/>
              </a:schemeClr>
            </a:solidFill>
          </p:spPr>
          <p:txBody>
            <a:bodyPr wrap="square" rtlCol="0">
              <a:spAutoFit/>
            </a:bodyPr>
            <a:lstStyle/>
            <a:p>
              <a:pPr algn="ctr"/>
              <a:r>
                <a:rPr lang="vi-VN" sz="4000" i="1">
                  <a:latin typeface="Arial" panose="020B0604020202020204" pitchFamily="34" charset="0"/>
                  <a:cs typeface="Arial" panose="020B0604020202020204" pitchFamily="34" charset="0"/>
                </a:rPr>
                <a:t>Xem phim, video</a:t>
              </a:r>
              <a:endParaRPr lang="en-US" sz="4000" i="1">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4"/>
          <a:stretch>
            <a:fillRect/>
          </a:stretch>
        </p:blipFill>
        <p:spPr>
          <a:xfrm>
            <a:off x="2667000" y="7180617"/>
            <a:ext cx="3276600" cy="308098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44198">
            <a:off x="16274823" y="167144"/>
            <a:ext cx="1228404" cy="1616322"/>
          </a:xfrm>
          <a:prstGeom prst="rect">
            <a:avLst/>
          </a:prstGeom>
        </p:spPr>
      </p:pic>
    </p:spTree>
    <p:extLst>
      <p:ext uri="{BB962C8B-B14F-4D97-AF65-F5344CB8AC3E}">
        <p14:creationId xmlns:p14="http://schemas.microsoft.com/office/powerpoint/2010/main" val="367824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71600" y="647700"/>
            <a:ext cx="15458440" cy="9166086"/>
            <a:chOff x="1371600" y="647700"/>
            <a:chExt cx="15458440" cy="9166086"/>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221"/>
            <a:stretch/>
          </p:blipFill>
          <p:spPr>
            <a:xfrm>
              <a:off x="1371600" y="647700"/>
              <a:ext cx="15458440" cy="8081889"/>
            </a:xfrm>
            <a:prstGeom prst="rect">
              <a:avLst/>
            </a:prstGeom>
          </p:spPr>
        </p:pic>
        <p:sp>
          <p:nvSpPr>
            <p:cNvPr id="3" name="TextBox 2"/>
            <p:cNvSpPr txBox="1"/>
            <p:nvPr/>
          </p:nvSpPr>
          <p:spPr>
            <a:xfrm>
              <a:off x="6539280" y="9105900"/>
              <a:ext cx="5123079" cy="707886"/>
            </a:xfrm>
            <a:prstGeom prst="rect">
              <a:avLst/>
            </a:prstGeom>
            <a:solidFill>
              <a:schemeClr val="accent6">
                <a:lumMod val="40000"/>
                <a:lumOff val="60000"/>
              </a:schemeClr>
            </a:solidFill>
          </p:spPr>
          <p:txBody>
            <a:bodyPr wrap="square" rtlCol="0">
              <a:spAutoFit/>
            </a:bodyPr>
            <a:lstStyle/>
            <a:p>
              <a:pPr algn="ctr"/>
              <a:r>
                <a:rPr lang="vi-VN" sz="4000" i="1">
                  <a:latin typeface="Arial" panose="020B0604020202020204" pitchFamily="34" charset="0"/>
                  <a:cs typeface="Arial" panose="020B0604020202020204" pitchFamily="34" charset="0"/>
                </a:rPr>
                <a:t>Nghe truyện cổ tích</a:t>
              </a:r>
              <a:endParaRPr lang="en-US" sz="40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06728824"/>
      </p:ext>
    </p:extLst>
  </p:cSld>
  <p:clrMapOvr>
    <a:masterClrMapping/>
  </p:clrMapOvr>
  <p:transition spd="med">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4" name="Group 3"/>
          <p:cNvGrpSpPr/>
          <p:nvPr/>
        </p:nvGrpSpPr>
        <p:grpSpPr>
          <a:xfrm>
            <a:off x="1219200" y="647700"/>
            <a:ext cx="15011400" cy="2167592"/>
            <a:chOff x="1219200" y="647700"/>
            <a:chExt cx="15011400" cy="2167592"/>
          </a:xfrm>
        </p:grpSpPr>
        <p:sp>
          <p:nvSpPr>
            <p:cNvPr id="2" name="Rectangle 1"/>
            <p:cNvSpPr/>
            <p:nvPr/>
          </p:nvSpPr>
          <p:spPr>
            <a:xfrm>
              <a:off x="3505200" y="876300"/>
              <a:ext cx="12725400" cy="1938992"/>
            </a:xfrm>
            <a:prstGeom prst="rect">
              <a:avLst/>
            </a:prstGeom>
          </p:spPr>
          <p:txBody>
            <a:bodyPr wrap="square">
              <a:spAutoFit/>
            </a:bodyPr>
            <a:lstStyle/>
            <a:p>
              <a:pPr algn="just">
                <a:lnSpc>
                  <a:spcPct val="150000"/>
                </a:lnSpc>
              </a:pPr>
              <a:r>
                <a:rPr lang="en-US" sz="4000" i="1">
                  <a:solidFill>
                    <a:srgbClr val="002060"/>
                  </a:solidFill>
                  <a:latin typeface="Arial" panose="020B0604020202020204" pitchFamily="34" charset="0"/>
                  <a:cs typeface="Arial" panose="020B0604020202020204" pitchFamily="34" charset="0"/>
                </a:rPr>
                <a:t>Ngoài những hoạt động trên, em còn có thể thực hiện những hoạt động giải trí nào khác trên máy tính?</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647700"/>
              <a:ext cx="1876426" cy="1719263"/>
            </a:xfrm>
            <a:prstGeom prst="rect">
              <a:avLst/>
            </a:prstGeom>
          </p:spPr>
        </p:pic>
      </p:grpSp>
      <p:sp>
        <p:nvSpPr>
          <p:cNvPr id="5" name="TextBox 4"/>
          <p:cNvSpPr txBox="1"/>
          <p:nvPr/>
        </p:nvSpPr>
        <p:spPr>
          <a:xfrm>
            <a:off x="7391400" y="3162300"/>
            <a:ext cx="32004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Gợi ý</a:t>
            </a:r>
            <a:endParaRPr lang="en-US" sz="4000" b="1" u="sng">
              <a:solidFill>
                <a:srgbClr val="C00000"/>
              </a:solidFill>
              <a:latin typeface="Arial" panose="020B0604020202020204" pitchFamily="34" charset="0"/>
              <a:cs typeface="Arial" panose="020B0604020202020204" pitchFamily="34" charset="0"/>
            </a:endParaRPr>
          </a:p>
        </p:txBody>
      </p:sp>
      <p:grpSp>
        <p:nvGrpSpPr>
          <p:cNvPr id="8" name="Group 7"/>
          <p:cNvGrpSpPr/>
          <p:nvPr/>
        </p:nvGrpSpPr>
        <p:grpSpPr>
          <a:xfrm>
            <a:off x="1219200" y="4305300"/>
            <a:ext cx="6477000" cy="5401688"/>
            <a:chOff x="1219200" y="4305300"/>
            <a:chExt cx="6477000" cy="5401688"/>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000" r="11999"/>
            <a:stretch/>
          </p:blipFill>
          <p:spPr>
            <a:xfrm>
              <a:off x="1219200" y="4305300"/>
              <a:ext cx="6477000" cy="4562346"/>
            </a:xfrm>
            <a:prstGeom prst="roundRect">
              <a:avLst/>
            </a:prstGeom>
          </p:spPr>
        </p:pic>
        <p:sp>
          <p:nvSpPr>
            <p:cNvPr id="7" name="TextBox 6"/>
            <p:cNvSpPr txBox="1"/>
            <p:nvPr/>
          </p:nvSpPr>
          <p:spPr>
            <a:xfrm>
              <a:off x="2628900" y="9060657"/>
              <a:ext cx="3657600" cy="646331"/>
            </a:xfrm>
            <a:prstGeom prst="rect">
              <a:avLst/>
            </a:prstGeom>
            <a:solidFill>
              <a:schemeClr val="accent6">
                <a:lumMod val="40000"/>
                <a:lumOff val="60000"/>
              </a:schemeClr>
            </a:solid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Nghe nhạc</a:t>
              </a:r>
              <a:endParaRPr lang="en-US" sz="3600" i="1">
                <a:solidFill>
                  <a:srgbClr val="0070C0"/>
                </a:solidFill>
                <a:latin typeface="Arial" panose="020B0604020202020204" pitchFamily="34" charset="0"/>
                <a:cs typeface="Arial" panose="020B0604020202020204" pitchFamily="34" charset="0"/>
              </a:endParaRPr>
            </a:p>
          </p:txBody>
        </p:sp>
      </p:grpSp>
      <p:grpSp>
        <p:nvGrpSpPr>
          <p:cNvPr id="11" name="Group 10"/>
          <p:cNvGrpSpPr/>
          <p:nvPr/>
        </p:nvGrpSpPr>
        <p:grpSpPr>
          <a:xfrm>
            <a:off x="8839200" y="4217194"/>
            <a:ext cx="8229600" cy="5604221"/>
            <a:chOff x="8839200" y="4217194"/>
            <a:chExt cx="8229600" cy="5604221"/>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885" r="3540"/>
            <a:stretch/>
          </p:blipFill>
          <p:spPr>
            <a:xfrm>
              <a:off x="8839200" y="4217194"/>
              <a:ext cx="8229600" cy="4843463"/>
            </a:xfrm>
            <a:prstGeom prst="roundRect">
              <a:avLst/>
            </a:prstGeom>
            <a:ln>
              <a:solidFill>
                <a:schemeClr val="accent6">
                  <a:lumMod val="20000"/>
                  <a:lumOff val="80000"/>
                </a:schemeClr>
              </a:solidFill>
            </a:ln>
          </p:spPr>
        </p:pic>
        <p:sp>
          <p:nvSpPr>
            <p:cNvPr id="10" name="TextBox 9"/>
            <p:cNvSpPr txBox="1"/>
            <p:nvPr/>
          </p:nvSpPr>
          <p:spPr>
            <a:xfrm>
              <a:off x="11125200" y="9175084"/>
              <a:ext cx="3657600" cy="646331"/>
            </a:xfrm>
            <a:prstGeom prst="rect">
              <a:avLst/>
            </a:prstGeom>
            <a:solidFill>
              <a:srgbClr val="FFE579"/>
            </a:solid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Vẽ tranh</a:t>
              </a:r>
              <a:endParaRPr lang="en-US" sz="3600" i="1">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1147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1"/>
          <p:cNvGrpSpPr/>
          <p:nvPr/>
        </p:nvGrpSpPr>
        <p:grpSpPr>
          <a:xfrm>
            <a:off x="762000" y="1714500"/>
            <a:ext cx="8933793" cy="6132731"/>
            <a:chOff x="609600" y="495300"/>
            <a:chExt cx="8933793" cy="6132731"/>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95300"/>
              <a:ext cx="8933793" cy="5181600"/>
            </a:xfrm>
            <a:prstGeom prst="rect">
              <a:avLst/>
            </a:prstGeom>
          </p:spPr>
        </p:pic>
        <p:sp>
          <p:nvSpPr>
            <p:cNvPr id="4" name="TextBox 3"/>
            <p:cNvSpPr txBox="1"/>
            <p:nvPr/>
          </p:nvSpPr>
          <p:spPr>
            <a:xfrm>
              <a:off x="1342696" y="5981700"/>
              <a:ext cx="7467600" cy="646331"/>
            </a:xfrm>
            <a:prstGeom prst="rect">
              <a:avLst/>
            </a:prstGeom>
            <a:no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Hình 1a. Rapid Typing</a:t>
              </a:r>
              <a:endParaRPr lang="en-US" sz="3600" i="1">
                <a:solidFill>
                  <a:srgbClr val="0070C0"/>
                </a:solidFill>
                <a:latin typeface="Arial" panose="020B0604020202020204" pitchFamily="34" charset="0"/>
                <a:cs typeface="Arial" panose="020B0604020202020204" pitchFamily="34" charset="0"/>
              </a:endParaRPr>
            </a:p>
          </p:txBody>
        </p:sp>
      </p:grpSp>
      <p:grpSp>
        <p:nvGrpSpPr>
          <p:cNvPr id="5" name="Group 4"/>
          <p:cNvGrpSpPr/>
          <p:nvPr/>
        </p:nvGrpSpPr>
        <p:grpSpPr>
          <a:xfrm>
            <a:off x="10058400" y="1706956"/>
            <a:ext cx="7467600" cy="6149066"/>
            <a:chOff x="10058400" y="411556"/>
            <a:chExt cx="7467600" cy="6149066"/>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429"/>
            <a:stretch/>
          </p:blipFill>
          <p:spPr>
            <a:xfrm>
              <a:off x="10210800" y="411556"/>
              <a:ext cx="7162800" cy="5186604"/>
            </a:xfrm>
            <a:prstGeom prst="rect">
              <a:avLst/>
            </a:prstGeom>
          </p:spPr>
        </p:pic>
        <p:sp>
          <p:nvSpPr>
            <p:cNvPr id="7" name="TextBox 6"/>
            <p:cNvSpPr txBox="1"/>
            <p:nvPr/>
          </p:nvSpPr>
          <p:spPr>
            <a:xfrm>
              <a:off x="10058400" y="5914291"/>
              <a:ext cx="7467600" cy="646331"/>
            </a:xfrm>
            <a:prstGeom prst="rect">
              <a:avLst/>
            </a:prstGeom>
            <a:no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Hình 1b. Basic Mouse Skills</a:t>
              </a:r>
              <a:endParaRPr lang="en-US" sz="3600" i="1">
                <a:solidFill>
                  <a:srgbClr val="0070C0"/>
                </a:solidFill>
                <a:latin typeface="Arial" panose="020B0604020202020204" pitchFamily="34" charset="0"/>
                <a:cs typeface="Arial" panose="020B0604020202020204" pitchFamily="34" charset="0"/>
              </a:endParaRPr>
            </a:p>
          </p:txBody>
        </p:sp>
      </p:grpSp>
      <p:sp>
        <p:nvSpPr>
          <p:cNvPr id="8" name="Rectangle 7"/>
          <p:cNvSpPr/>
          <p:nvPr/>
        </p:nvSpPr>
        <p:spPr>
          <a:xfrm>
            <a:off x="762000" y="495300"/>
            <a:ext cx="16611600" cy="762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Hình 1. Một số cửa sổ phần mềm, trang web</a:t>
            </a:r>
            <a:endParaRPr lang="en-US" sz="3600">
              <a:solidFill>
                <a:schemeClr val="tx1"/>
              </a:solidFill>
              <a:latin typeface="Arial" panose="020B0604020202020204" pitchFamily="34" charset="0"/>
              <a:cs typeface="Arial" panose="020B0604020202020204" pitchFamily="34" charset="0"/>
            </a:endParaRPr>
          </a:p>
        </p:txBody>
      </p:sp>
      <p:grpSp>
        <p:nvGrpSpPr>
          <p:cNvPr id="9" name="Group 8"/>
          <p:cNvGrpSpPr/>
          <p:nvPr/>
        </p:nvGrpSpPr>
        <p:grpSpPr>
          <a:xfrm>
            <a:off x="762000" y="8267700"/>
            <a:ext cx="8763000" cy="2019300"/>
            <a:chOff x="762000" y="8267700"/>
            <a:chExt cx="8763000" cy="2019300"/>
          </a:xfrm>
        </p:grpSpPr>
        <p:sp>
          <p:nvSpPr>
            <p:cNvPr id="10" name="Round Same Side Corner Rectangle 9"/>
            <p:cNvSpPr/>
            <p:nvPr/>
          </p:nvSpPr>
          <p:spPr>
            <a:xfrm>
              <a:off x="762000" y="8267700"/>
              <a:ext cx="8763000" cy="2019300"/>
            </a:xfrm>
            <a:prstGeom prst="round2SameRect">
              <a:avLst/>
            </a:prstGeom>
            <a:solidFill>
              <a:srgbClr val="FFB8BE"/>
            </a:solidFill>
            <a:ln>
              <a:solidFill>
                <a:srgbClr val="FFB8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99765" y="8864888"/>
              <a:ext cx="8087470"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Luyện tập gõ bàn phím đúng cách.</a:t>
              </a:r>
            </a:p>
          </p:txBody>
        </p:sp>
      </p:grpSp>
      <p:grpSp>
        <p:nvGrpSpPr>
          <p:cNvPr id="12" name="Group 11"/>
          <p:cNvGrpSpPr/>
          <p:nvPr/>
        </p:nvGrpSpPr>
        <p:grpSpPr>
          <a:xfrm>
            <a:off x="10210800" y="8267700"/>
            <a:ext cx="7162799" cy="2019300"/>
            <a:chOff x="914400" y="8267700"/>
            <a:chExt cx="7162799" cy="2019300"/>
          </a:xfrm>
        </p:grpSpPr>
        <p:sp>
          <p:nvSpPr>
            <p:cNvPr id="13" name="Round Same Side Corner Rectangle 12"/>
            <p:cNvSpPr/>
            <p:nvPr/>
          </p:nvSpPr>
          <p:spPr>
            <a:xfrm>
              <a:off x="914400" y="8267700"/>
              <a:ext cx="7162799" cy="2019300"/>
            </a:xfrm>
            <a:prstGeom prst="round2SameRect">
              <a:avLst/>
            </a:prstGeom>
            <a:solidFill>
              <a:srgbClr val="FFB8BE"/>
            </a:solidFill>
            <a:ln>
              <a:solidFill>
                <a:srgbClr val="FFB8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720313" y="8864888"/>
              <a:ext cx="3693640"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Sử dụng chuột.</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9003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7" name="Group 6"/>
          <p:cNvGrpSpPr/>
          <p:nvPr/>
        </p:nvGrpSpPr>
        <p:grpSpPr>
          <a:xfrm>
            <a:off x="228600" y="723900"/>
            <a:ext cx="9214520" cy="8494931"/>
            <a:chOff x="228600" y="723900"/>
            <a:chExt cx="9214520" cy="8494931"/>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723900"/>
              <a:ext cx="9214520" cy="7391400"/>
            </a:xfrm>
            <a:prstGeom prst="rect">
              <a:avLst/>
            </a:prstGeom>
          </p:spPr>
        </p:pic>
        <p:sp>
          <p:nvSpPr>
            <p:cNvPr id="4" name="TextBox 3"/>
            <p:cNvSpPr txBox="1"/>
            <p:nvPr/>
          </p:nvSpPr>
          <p:spPr>
            <a:xfrm>
              <a:off x="3007060" y="8572500"/>
              <a:ext cx="3657600" cy="646331"/>
            </a:xfrm>
            <a:prstGeom prst="rect">
              <a:avLst/>
            </a:prstGeom>
            <a:solidFill>
              <a:schemeClr val="accent3">
                <a:lumMod val="40000"/>
                <a:lumOff val="60000"/>
              </a:schemeClr>
            </a:solid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Đọc truyện tranh</a:t>
              </a:r>
              <a:endParaRPr lang="en-US" sz="3600" i="1">
                <a:solidFill>
                  <a:srgbClr val="0070C0"/>
                </a:solidFill>
                <a:latin typeface="Arial" panose="020B0604020202020204" pitchFamily="34" charset="0"/>
                <a:cs typeface="Arial" panose="020B0604020202020204" pitchFamily="34" charset="0"/>
              </a:endParaRPr>
            </a:p>
          </p:txBody>
        </p:sp>
      </p:grpSp>
      <p:grpSp>
        <p:nvGrpSpPr>
          <p:cNvPr id="6" name="Group 5"/>
          <p:cNvGrpSpPr/>
          <p:nvPr/>
        </p:nvGrpSpPr>
        <p:grpSpPr>
          <a:xfrm>
            <a:off x="10058400" y="756920"/>
            <a:ext cx="7358380" cy="8461911"/>
            <a:chOff x="10058400" y="756920"/>
            <a:chExt cx="7358380" cy="8461911"/>
          </a:xfrm>
        </p:grpSpPr>
        <p:pic>
          <p:nvPicPr>
            <p:cNvPr id="3" name="Picture 2" descr="Family video call Vectors &amp; Illustrations for Free Download | Freepi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8400" y="756920"/>
              <a:ext cx="7358380" cy="7358380"/>
            </a:xfrm>
            <a:prstGeom prst="rect">
              <a:avLst/>
            </a:prstGeom>
            <a:noFill/>
            <a:ln>
              <a:noFill/>
            </a:ln>
          </p:spPr>
        </p:pic>
        <p:sp>
          <p:nvSpPr>
            <p:cNvPr id="5" name="TextBox 4"/>
            <p:cNvSpPr txBox="1"/>
            <p:nvPr/>
          </p:nvSpPr>
          <p:spPr>
            <a:xfrm>
              <a:off x="10058400" y="8572500"/>
              <a:ext cx="7358380" cy="646331"/>
            </a:xfrm>
            <a:prstGeom prst="rect">
              <a:avLst/>
            </a:prstGeom>
            <a:solidFill>
              <a:schemeClr val="accent4">
                <a:lumMod val="40000"/>
                <a:lumOff val="60000"/>
              </a:schemeClr>
            </a:solid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Trò chuyện với người thân, bạn bè</a:t>
              </a:r>
              <a:endParaRPr lang="en-US" sz="3600" i="1">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4832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3419694" y="463732"/>
            <a:ext cx="14491795" cy="8484163"/>
            <a:chOff x="0" y="0"/>
            <a:chExt cx="3816769" cy="2234512"/>
          </a:xfrm>
        </p:grpSpPr>
        <p:sp>
          <p:nvSpPr>
            <p:cNvPr id="3" name="Freeform 3"/>
            <p:cNvSpPr/>
            <p:nvPr/>
          </p:nvSpPr>
          <p:spPr>
            <a:xfrm>
              <a:off x="0" y="0"/>
              <a:ext cx="3816769" cy="2234512"/>
            </a:xfrm>
            <a:custGeom>
              <a:avLst/>
              <a:gdLst/>
              <a:ahLst/>
              <a:cxnLst/>
              <a:rect l="l" t="t" r="r" b="b"/>
              <a:pathLst>
                <a:path w="3816769" h="2234512">
                  <a:moveTo>
                    <a:pt x="42738" y="0"/>
                  </a:moveTo>
                  <a:lnTo>
                    <a:pt x="3774031" y="0"/>
                  </a:lnTo>
                  <a:cubicBezTo>
                    <a:pt x="3797635" y="0"/>
                    <a:pt x="3816769" y="19135"/>
                    <a:pt x="3816769" y="42738"/>
                  </a:cubicBezTo>
                  <a:lnTo>
                    <a:pt x="3816769" y="2191774"/>
                  </a:lnTo>
                  <a:cubicBezTo>
                    <a:pt x="3816769" y="2215378"/>
                    <a:pt x="3797635" y="2234512"/>
                    <a:pt x="3774031" y="2234512"/>
                  </a:cubicBezTo>
                  <a:lnTo>
                    <a:pt x="42738" y="2234512"/>
                  </a:lnTo>
                  <a:cubicBezTo>
                    <a:pt x="19135" y="2234512"/>
                    <a:pt x="0" y="2215378"/>
                    <a:pt x="0" y="2191774"/>
                  </a:cubicBezTo>
                  <a:lnTo>
                    <a:pt x="0" y="42738"/>
                  </a:lnTo>
                  <a:cubicBezTo>
                    <a:pt x="0" y="19135"/>
                    <a:pt x="19135" y="0"/>
                    <a:pt x="42738" y="0"/>
                  </a:cubicBezTo>
                  <a:close/>
                </a:path>
              </a:pathLst>
            </a:custGeom>
            <a:solidFill>
              <a:srgbClr val="FFFFFF"/>
            </a:solidFill>
          </p:spPr>
        </p:sp>
        <p:sp>
          <p:nvSpPr>
            <p:cNvPr id="4" name="TextBox 4"/>
            <p:cNvSpPr txBox="1"/>
            <p:nvPr/>
          </p:nvSpPr>
          <p:spPr>
            <a:xfrm>
              <a:off x="0" y="-47625"/>
              <a:ext cx="3816769" cy="2282137"/>
            </a:xfrm>
            <a:prstGeom prst="rect">
              <a:avLst/>
            </a:prstGeom>
          </p:spPr>
          <p:txBody>
            <a:bodyPr lIns="50800" tIns="50800" rIns="50800" bIns="50800"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grpSp>
        <p:nvGrpSpPr>
          <p:cNvPr id="5" name="Group 5"/>
          <p:cNvGrpSpPr/>
          <p:nvPr/>
        </p:nvGrpSpPr>
        <p:grpSpPr>
          <a:xfrm>
            <a:off x="0" y="9399631"/>
            <a:ext cx="18288000" cy="887369"/>
            <a:chOff x="0" y="0"/>
            <a:chExt cx="4595146" cy="222965"/>
          </a:xfrm>
        </p:grpSpPr>
        <p:sp>
          <p:nvSpPr>
            <p:cNvPr id="6" name="Freeform 6"/>
            <p:cNvSpPr/>
            <p:nvPr/>
          </p:nvSpPr>
          <p:spPr>
            <a:xfrm>
              <a:off x="0" y="0"/>
              <a:ext cx="4595146" cy="222965"/>
            </a:xfrm>
            <a:custGeom>
              <a:avLst/>
              <a:gdLst/>
              <a:ahLst/>
              <a:cxnLst/>
              <a:rect l="l" t="t" r="r" b="b"/>
              <a:pathLst>
                <a:path w="4595146" h="222965">
                  <a:moveTo>
                    <a:pt x="16933" y="0"/>
                  </a:moveTo>
                  <a:lnTo>
                    <a:pt x="4578213" y="0"/>
                  </a:lnTo>
                  <a:cubicBezTo>
                    <a:pt x="4582704" y="0"/>
                    <a:pt x="4587011" y="1784"/>
                    <a:pt x="4590186" y="4960"/>
                  </a:cubicBezTo>
                  <a:cubicBezTo>
                    <a:pt x="4593362" y="8135"/>
                    <a:pt x="4595146" y="12442"/>
                    <a:pt x="4595146" y="16933"/>
                  </a:cubicBezTo>
                  <a:lnTo>
                    <a:pt x="4595146" y="206032"/>
                  </a:lnTo>
                  <a:cubicBezTo>
                    <a:pt x="4595146" y="210523"/>
                    <a:pt x="4593362" y="214830"/>
                    <a:pt x="4590186" y="218006"/>
                  </a:cubicBezTo>
                  <a:cubicBezTo>
                    <a:pt x="4587011" y="221181"/>
                    <a:pt x="4582704" y="222965"/>
                    <a:pt x="4578213" y="222965"/>
                  </a:cubicBezTo>
                  <a:lnTo>
                    <a:pt x="16933" y="222965"/>
                  </a:lnTo>
                  <a:cubicBezTo>
                    <a:pt x="12442" y="222965"/>
                    <a:pt x="8135" y="221181"/>
                    <a:pt x="4960" y="218006"/>
                  </a:cubicBezTo>
                  <a:cubicBezTo>
                    <a:pt x="1784" y="214830"/>
                    <a:pt x="0" y="210523"/>
                    <a:pt x="0" y="206032"/>
                  </a:cubicBezTo>
                  <a:lnTo>
                    <a:pt x="0" y="16933"/>
                  </a:lnTo>
                  <a:cubicBezTo>
                    <a:pt x="0" y="12442"/>
                    <a:pt x="1784" y="8135"/>
                    <a:pt x="4960" y="4960"/>
                  </a:cubicBezTo>
                  <a:cubicBezTo>
                    <a:pt x="8135" y="1784"/>
                    <a:pt x="12442" y="0"/>
                    <a:pt x="16933" y="0"/>
                  </a:cubicBezTo>
                  <a:close/>
                </a:path>
              </a:pathLst>
            </a:custGeom>
            <a:solidFill>
              <a:srgbClr val="CDA6C2"/>
            </a:solidFill>
          </p:spPr>
        </p:sp>
        <p:sp>
          <p:nvSpPr>
            <p:cNvPr id="7" name="TextBox 7"/>
            <p:cNvSpPr txBox="1"/>
            <p:nvPr/>
          </p:nvSpPr>
          <p:spPr>
            <a:xfrm>
              <a:off x="0" y="-47625"/>
              <a:ext cx="4595146" cy="270590"/>
            </a:xfrm>
            <a:prstGeom prst="rect">
              <a:avLst/>
            </a:prstGeom>
          </p:spPr>
          <p:txBody>
            <a:bodyPr lIns="53248" tIns="53248" rIns="53248" bIns="53248"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sp>
        <p:nvSpPr>
          <p:cNvPr id="8" name="Freeform 8"/>
          <p:cNvSpPr/>
          <p:nvPr/>
        </p:nvSpPr>
        <p:spPr>
          <a:xfrm flipH="1" flipV="1">
            <a:off x="206258" y="9526222"/>
            <a:ext cx="634188" cy="634188"/>
          </a:xfrm>
          <a:custGeom>
            <a:avLst/>
            <a:gdLst/>
            <a:ahLst/>
            <a:cxnLst/>
            <a:rect l="l" t="t" r="r" b="b"/>
            <a:pathLst>
              <a:path w="634188" h="634188">
                <a:moveTo>
                  <a:pt x="634187" y="634187"/>
                </a:moveTo>
                <a:lnTo>
                  <a:pt x="0" y="634187"/>
                </a:lnTo>
                <a:lnTo>
                  <a:pt x="0" y="0"/>
                </a:lnTo>
                <a:lnTo>
                  <a:pt x="634187" y="0"/>
                </a:lnTo>
                <a:lnTo>
                  <a:pt x="634187" y="63418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flipV="1">
            <a:off x="17454748" y="9526222"/>
            <a:ext cx="634188" cy="634188"/>
          </a:xfrm>
          <a:custGeom>
            <a:avLst/>
            <a:gdLst/>
            <a:ahLst/>
            <a:cxnLst/>
            <a:rect l="l" t="t" r="r" b="b"/>
            <a:pathLst>
              <a:path w="634188" h="634188">
                <a:moveTo>
                  <a:pt x="0" y="634187"/>
                </a:moveTo>
                <a:lnTo>
                  <a:pt x="634188" y="634187"/>
                </a:lnTo>
                <a:lnTo>
                  <a:pt x="634188" y="0"/>
                </a:lnTo>
                <a:lnTo>
                  <a:pt x="0" y="0"/>
                </a:lnTo>
                <a:lnTo>
                  <a:pt x="0" y="63418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558735" y="887710"/>
            <a:ext cx="469965" cy="281979"/>
          </a:xfrm>
          <a:custGeom>
            <a:avLst/>
            <a:gdLst/>
            <a:ahLst/>
            <a:cxnLst/>
            <a:rect l="l" t="t" r="r" b="b"/>
            <a:pathLst>
              <a:path w="469965" h="281979">
                <a:moveTo>
                  <a:pt x="0" y="0"/>
                </a:moveTo>
                <a:lnTo>
                  <a:pt x="469965" y="0"/>
                </a:lnTo>
                <a:lnTo>
                  <a:pt x="469965" y="281980"/>
                </a:lnTo>
                <a:lnTo>
                  <a:pt x="0" y="2819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TextBox 29"/>
          <p:cNvSpPr txBox="1"/>
          <p:nvPr/>
        </p:nvSpPr>
        <p:spPr>
          <a:xfrm>
            <a:off x="890586" y="734567"/>
            <a:ext cx="2471958" cy="552450"/>
          </a:xfrm>
          <a:prstGeom prst="rect">
            <a:avLst/>
          </a:prstGeom>
        </p:spPr>
        <p:txBody>
          <a:bodyPr lIns="0" tIns="0" rIns="0" bIns="0" rtlCol="0" anchor="t">
            <a:spAutoFit/>
          </a:bodyPr>
          <a:lstStyle/>
          <a:p>
            <a:pPr algn="ctr">
              <a:lnSpc>
                <a:spcPts val="4200"/>
              </a:lnSpc>
              <a:spcBef>
                <a:spcPct val="0"/>
              </a:spcBef>
            </a:pPr>
            <a:r>
              <a:rPr lang="vi-VN" sz="3500">
                <a:solidFill>
                  <a:srgbClr val="86406E"/>
                </a:solidFill>
                <a:cs typeface="Arial" panose="020B0604020202020204" pitchFamily="34" charset="0"/>
              </a:rPr>
              <a:t>Tin học 5</a:t>
            </a:r>
            <a:endParaRPr lang="en-US" sz="3500">
              <a:solidFill>
                <a:srgbClr val="86406E"/>
              </a:solidFill>
              <a:latin typeface="Arial" panose="020B0604020202020204" pitchFamily="34" charset="0"/>
              <a:cs typeface="Arial" panose="020B0604020202020204" pitchFamily="34" charset="0"/>
            </a:endParaRPr>
          </a:p>
        </p:txBody>
      </p:sp>
      <p:grpSp>
        <p:nvGrpSpPr>
          <p:cNvPr id="35" name="Group 35"/>
          <p:cNvGrpSpPr/>
          <p:nvPr/>
        </p:nvGrpSpPr>
        <p:grpSpPr>
          <a:xfrm>
            <a:off x="246709" y="3448011"/>
            <a:ext cx="3592582" cy="964690"/>
            <a:chOff x="0" y="0"/>
            <a:chExt cx="946195" cy="254075"/>
          </a:xfrm>
        </p:grpSpPr>
        <p:sp>
          <p:nvSpPr>
            <p:cNvPr id="36" name="Freeform 36"/>
            <p:cNvSpPr/>
            <p:nvPr/>
          </p:nvSpPr>
          <p:spPr>
            <a:xfrm>
              <a:off x="0" y="0"/>
              <a:ext cx="946195" cy="254075"/>
            </a:xfrm>
            <a:custGeom>
              <a:avLst/>
              <a:gdLst/>
              <a:ahLst/>
              <a:cxnLst/>
              <a:rect l="l" t="t" r="r" b="b"/>
              <a:pathLst>
                <a:path w="946195" h="254075">
                  <a:moveTo>
                    <a:pt x="127037" y="0"/>
                  </a:moveTo>
                  <a:lnTo>
                    <a:pt x="819157" y="0"/>
                  </a:lnTo>
                  <a:cubicBezTo>
                    <a:pt x="889318" y="0"/>
                    <a:pt x="946195" y="56877"/>
                    <a:pt x="946195" y="127037"/>
                  </a:cubicBezTo>
                  <a:lnTo>
                    <a:pt x="946195" y="127037"/>
                  </a:lnTo>
                  <a:cubicBezTo>
                    <a:pt x="946195" y="197198"/>
                    <a:pt x="889318" y="254075"/>
                    <a:pt x="819157" y="254075"/>
                  </a:cubicBezTo>
                  <a:lnTo>
                    <a:pt x="127037" y="254075"/>
                  </a:lnTo>
                  <a:cubicBezTo>
                    <a:pt x="56877" y="254075"/>
                    <a:pt x="0" y="197198"/>
                    <a:pt x="0" y="127037"/>
                  </a:cubicBezTo>
                  <a:lnTo>
                    <a:pt x="0" y="127037"/>
                  </a:lnTo>
                  <a:cubicBezTo>
                    <a:pt x="0" y="56877"/>
                    <a:pt x="56877" y="0"/>
                    <a:pt x="127037" y="0"/>
                  </a:cubicBezTo>
                  <a:close/>
                </a:path>
              </a:pathLst>
            </a:custGeom>
            <a:solidFill>
              <a:srgbClr val="FFFFFF"/>
            </a:solidFill>
          </p:spPr>
        </p:sp>
        <p:sp>
          <p:nvSpPr>
            <p:cNvPr id="37" name="TextBox 37"/>
            <p:cNvSpPr txBox="1"/>
            <p:nvPr/>
          </p:nvSpPr>
          <p:spPr>
            <a:xfrm>
              <a:off x="0" y="-47625"/>
              <a:ext cx="946195" cy="301700"/>
            </a:xfrm>
            <a:prstGeom prst="rect">
              <a:avLst/>
            </a:prstGeom>
          </p:spPr>
          <p:txBody>
            <a:bodyPr lIns="50800" tIns="50800" rIns="50800" bIns="50800"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sp>
        <p:nvSpPr>
          <p:cNvPr id="38" name="TextBox 38"/>
          <p:cNvSpPr txBox="1"/>
          <p:nvPr/>
        </p:nvSpPr>
        <p:spPr>
          <a:xfrm>
            <a:off x="635337" y="2068597"/>
            <a:ext cx="2471958" cy="481094"/>
          </a:xfrm>
          <a:prstGeom prst="rect">
            <a:avLst/>
          </a:prstGeom>
        </p:spPr>
        <p:txBody>
          <a:bodyPr lIns="0" tIns="0" rIns="0" bIns="0" rtlCol="0" anchor="t">
            <a:spAutoFit/>
          </a:bodyPr>
          <a:lstStyle/>
          <a:p>
            <a:pPr>
              <a:lnSpc>
                <a:spcPts val="3960"/>
              </a:lnSpc>
              <a:spcBef>
                <a:spcPct val="0"/>
              </a:spcBef>
            </a:pPr>
            <a:r>
              <a:rPr lang="vi-VN" sz="3300">
                <a:solidFill>
                  <a:srgbClr val="86406E"/>
                </a:solidFill>
                <a:cs typeface="Arial" panose="020B0604020202020204" pitchFamily="34" charset="0"/>
              </a:rPr>
              <a:t>KHỞI ĐỘNG</a:t>
            </a:r>
            <a:endParaRPr lang="en-US" sz="3300">
              <a:solidFill>
                <a:srgbClr val="86406E"/>
              </a:solidFill>
              <a:latin typeface="Arial" panose="020B0604020202020204" pitchFamily="34" charset="0"/>
              <a:cs typeface="Arial" panose="020B0604020202020204" pitchFamily="34" charset="0"/>
            </a:endParaRPr>
          </a:p>
        </p:txBody>
      </p:sp>
      <p:sp>
        <p:nvSpPr>
          <p:cNvPr id="39" name="TextBox 39"/>
          <p:cNvSpPr txBox="1"/>
          <p:nvPr/>
        </p:nvSpPr>
        <p:spPr>
          <a:xfrm>
            <a:off x="650577" y="3708073"/>
            <a:ext cx="2471958" cy="481094"/>
          </a:xfrm>
          <a:prstGeom prst="rect">
            <a:avLst/>
          </a:prstGeom>
        </p:spPr>
        <p:txBody>
          <a:bodyPr lIns="0" tIns="0" rIns="0" bIns="0" rtlCol="0" anchor="t">
            <a:spAutoFit/>
          </a:bodyPr>
          <a:lstStyle/>
          <a:p>
            <a:pPr>
              <a:lnSpc>
                <a:spcPts val="3960"/>
              </a:lnSpc>
              <a:spcBef>
                <a:spcPct val="0"/>
              </a:spcBef>
            </a:pPr>
            <a:r>
              <a:rPr lang="vi-VN" sz="3300" b="1">
                <a:solidFill>
                  <a:srgbClr val="86406E"/>
                </a:solidFill>
                <a:cs typeface="Arial" panose="020B0604020202020204" pitchFamily="34" charset="0"/>
              </a:rPr>
              <a:t>KHÁM PHÁ</a:t>
            </a:r>
            <a:endParaRPr lang="en-US" sz="3300" b="1">
              <a:solidFill>
                <a:srgbClr val="86406E"/>
              </a:solidFill>
              <a:latin typeface="Arial" panose="020B0604020202020204" pitchFamily="34" charset="0"/>
              <a:cs typeface="Arial" panose="020B0604020202020204" pitchFamily="34" charset="0"/>
            </a:endParaRPr>
          </a:p>
        </p:txBody>
      </p:sp>
      <p:grpSp>
        <p:nvGrpSpPr>
          <p:cNvPr id="45" name="Group 45"/>
          <p:cNvGrpSpPr/>
          <p:nvPr/>
        </p:nvGrpSpPr>
        <p:grpSpPr>
          <a:xfrm>
            <a:off x="3749217" y="9599279"/>
            <a:ext cx="2786298" cy="488073"/>
            <a:chOff x="0" y="0"/>
            <a:chExt cx="700101" cy="122636"/>
          </a:xfrm>
        </p:grpSpPr>
        <p:sp>
          <p:nvSpPr>
            <p:cNvPr id="46" name="Freeform 46"/>
            <p:cNvSpPr/>
            <p:nvPr/>
          </p:nvSpPr>
          <p:spPr>
            <a:xfrm>
              <a:off x="0" y="0"/>
              <a:ext cx="700101" cy="122636"/>
            </a:xfrm>
            <a:custGeom>
              <a:avLst/>
              <a:gdLst/>
              <a:ahLst/>
              <a:cxnLst/>
              <a:rect l="l" t="t" r="r" b="b"/>
              <a:pathLst>
                <a:path w="700101" h="122636">
                  <a:moveTo>
                    <a:pt x="61318" y="0"/>
                  </a:moveTo>
                  <a:lnTo>
                    <a:pt x="638783" y="0"/>
                  </a:lnTo>
                  <a:cubicBezTo>
                    <a:pt x="655045" y="0"/>
                    <a:pt x="670642" y="6460"/>
                    <a:pt x="682141" y="17960"/>
                  </a:cubicBezTo>
                  <a:cubicBezTo>
                    <a:pt x="693641" y="29459"/>
                    <a:pt x="700101" y="45055"/>
                    <a:pt x="700101" y="61318"/>
                  </a:cubicBezTo>
                  <a:lnTo>
                    <a:pt x="700101" y="61318"/>
                  </a:lnTo>
                  <a:cubicBezTo>
                    <a:pt x="700101" y="95183"/>
                    <a:pt x="672648" y="122636"/>
                    <a:pt x="638783" y="122636"/>
                  </a:cubicBezTo>
                  <a:lnTo>
                    <a:pt x="61318" y="122636"/>
                  </a:lnTo>
                  <a:cubicBezTo>
                    <a:pt x="45055" y="122636"/>
                    <a:pt x="29459" y="116176"/>
                    <a:pt x="17960" y="104676"/>
                  </a:cubicBezTo>
                  <a:cubicBezTo>
                    <a:pt x="6460" y="93177"/>
                    <a:pt x="0" y="77581"/>
                    <a:pt x="0" y="61318"/>
                  </a:cubicBezTo>
                  <a:lnTo>
                    <a:pt x="0" y="61318"/>
                  </a:lnTo>
                  <a:cubicBezTo>
                    <a:pt x="0" y="45055"/>
                    <a:pt x="6460" y="29459"/>
                    <a:pt x="17960" y="17960"/>
                  </a:cubicBezTo>
                  <a:cubicBezTo>
                    <a:pt x="29459" y="6460"/>
                    <a:pt x="45055" y="0"/>
                    <a:pt x="61318" y="0"/>
                  </a:cubicBezTo>
                  <a:close/>
                </a:path>
              </a:pathLst>
            </a:custGeom>
            <a:solidFill>
              <a:srgbClr val="F1D8E2"/>
            </a:solidFill>
          </p:spPr>
        </p:sp>
        <p:sp>
          <p:nvSpPr>
            <p:cNvPr id="47" name="TextBox 47"/>
            <p:cNvSpPr txBox="1"/>
            <p:nvPr/>
          </p:nvSpPr>
          <p:spPr>
            <a:xfrm>
              <a:off x="0" y="-47625"/>
              <a:ext cx="700101" cy="170261"/>
            </a:xfrm>
            <a:prstGeom prst="rect">
              <a:avLst/>
            </a:prstGeom>
          </p:spPr>
          <p:txBody>
            <a:bodyPr lIns="53248" tIns="53248" rIns="53248" bIns="53248"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grpSp>
        <p:nvGrpSpPr>
          <p:cNvPr id="48" name="Group 48"/>
          <p:cNvGrpSpPr/>
          <p:nvPr/>
        </p:nvGrpSpPr>
        <p:grpSpPr>
          <a:xfrm>
            <a:off x="6315262" y="789008"/>
            <a:ext cx="10802791" cy="488073"/>
            <a:chOff x="0" y="0"/>
            <a:chExt cx="2714370" cy="122636"/>
          </a:xfrm>
        </p:grpSpPr>
        <p:sp>
          <p:nvSpPr>
            <p:cNvPr id="49" name="Freeform 49"/>
            <p:cNvSpPr/>
            <p:nvPr/>
          </p:nvSpPr>
          <p:spPr>
            <a:xfrm>
              <a:off x="0" y="0"/>
              <a:ext cx="2714370" cy="122636"/>
            </a:xfrm>
            <a:custGeom>
              <a:avLst/>
              <a:gdLst/>
              <a:ahLst/>
              <a:cxnLst/>
              <a:rect l="l" t="t" r="r" b="b"/>
              <a:pathLst>
                <a:path w="2714370" h="122636">
                  <a:moveTo>
                    <a:pt x="36550" y="0"/>
                  </a:moveTo>
                  <a:lnTo>
                    <a:pt x="2677821" y="0"/>
                  </a:lnTo>
                  <a:cubicBezTo>
                    <a:pt x="2698007" y="0"/>
                    <a:pt x="2714370" y="16364"/>
                    <a:pt x="2714370" y="36550"/>
                  </a:cubicBezTo>
                  <a:lnTo>
                    <a:pt x="2714370" y="86086"/>
                  </a:lnTo>
                  <a:cubicBezTo>
                    <a:pt x="2714370" y="106272"/>
                    <a:pt x="2698007" y="122636"/>
                    <a:pt x="2677821" y="122636"/>
                  </a:cubicBezTo>
                  <a:lnTo>
                    <a:pt x="36550" y="122636"/>
                  </a:lnTo>
                  <a:cubicBezTo>
                    <a:pt x="26856" y="122636"/>
                    <a:pt x="17560" y="118785"/>
                    <a:pt x="10705" y="111931"/>
                  </a:cubicBezTo>
                  <a:cubicBezTo>
                    <a:pt x="3851" y="105076"/>
                    <a:pt x="0" y="95780"/>
                    <a:pt x="0" y="86086"/>
                  </a:cubicBezTo>
                  <a:lnTo>
                    <a:pt x="0" y="36550"/>
                  </a:lnTo>
                  <a:cubicBezTo>
                    <a:pt x="0" y="16364"/>
                    <a:pt x="16364" y="0"/>
                    <a:pt x="36550" y="0"/>
                  </a:cubicBezTo>
                  <a:close/>
                </a:path>
              </a:pathLst>
            </a:custGeom>
            <a:solidFill>
              <a:srgbClr val="F1D8E2"/>
            </a:solidFill>
          </p:spPr>
        </p:sp>
        <p:sp>
          <p:nvSpPr>
            <p:cNvPr id="50" name="TextBox 50"/>
            <p:cNvSpPr txBox="1"/>
            <p:nvPr/>
          </p:nvSpPr>
          <p:spPr>
            <a:xfrm>
              <a:off x="0" y="-47625"/>
              <a:ext cx="2714370" cy="170261"/>
            </a:xfrm>
            <a:prstGeom prst="rect">
              <a:avLst/>
            </a:prstGeom>
          </p:spPr>
          <p:txBody>
            <a:bodyPr lIns="53248" tIns="53248" rIns="53248" bIns="53248"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grpSp>
        <p:nvGrpSpPr>
          <p:cNvPr id="51" name="Group 51"/>
          <p:cNvGrpSpPr/>
          <p:nvPr/>
        </p:nvGrpSpPr>
        <p:grpSpPr>
          <a:xfrm>
            <a:off x="4213130" y="789008"/>
            <a:ext cx="488073" cy="488073"/>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53" name="TextBox 5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grpSp>
        <p:nvGrpSpPr>
          <p:cNvPr id="54" name="Group 54"/>
          <p:cNvGrpSpPr/>
          <p:nvPr/>
        </p:nvGrpSpPr>
        <p:grpSpPr>
          <a:xfrm>
            <a:off x="4790041" y="789008"/>
            <a:ext cx="488073" cy="488073"/>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56" name="TextBox 5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grpSp>
        <p:nvGrpSpPr>
          <p:cNvPr id="57" name="Group 57"/>
          <p:cNvGrpSpPr/>
          <p:nvPr/>
        </p:nvGrpSpPr>
        <p:grpSpPr>
          <a:xfrm>
            <a:off x="5366952" y="789008"/>
            <a:ext cx="488073" cy="488073"/>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59" name="TextBox 5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sp>
        <p:nvSpPr>
          <p:cNvPr id="60" name="TextBox 39"/>
          <p:cNvSpPr txBox="1"/>
          <p:nvPr/>
        </p:nvSpPr>
        <p:spPr>
          <a:xfrm>
            <a:off x="650577" y="5485984"/>
            <a:ext cx="2471958" cy="481094"/>
          </a:xfrm>
          <a:prstGeom prst="rect">
            <a:avLst/>
          </a:prstGeom>
        </p:spPr>
        <p:txBody>
          <a:bodyPr lIns="0" tIns="0" rIns="0" bIns="0" rtlCol="0" anchor="t">
            <a:spAutoFit/>
          </a:bodyPr>
          <a:lstStyle/>
          <a:p>
            <a:pPr>
              <a:lnSpc>
                <a:spcPts val="3960"/>
              </a:lnSpc>
              <a:spcBef>
                <a:spcPct val="0"/>
              </a:spcBef>
            </a:pPr>
            <a:r>
              <a:rPr lang="vi-VN" sz="3300">
                <a:solidFill>
                  <a:srgbClr val="86406E"/>
                </a:solidFill>
                <a:cs typeface="Arial" panose="020B0604020202020204" pitchFamily="34" charset="0"/>
              </a:rPr>
              <a:t>LUYỆN TẬP</a:t>
            </a:r>
            <a:endParaRPr lang="en-US" sz="3300">
              <a:solidFill>
                <a:srgbClr val="86406E"/>
              </a:solidFill>
              <a:latin typeface="Arial" panose="020B0604020202020204" pitchFamily="34" charset="0"/>
              <a:cs typeface="Arial" panose="020B0604020202020204" pitchFamily="34" charset="0"/>
            </a:endParaRPr>
          </a:p>
        </p:txBody>
      </p:sp>
      <p:sp>
        <p:nvSpPr>
          <p:cNvPr id="61" name="TextBox 39"/>
          <p:cNvSpPr txBox="1"/>
          <p:nvPr/>
        </p:nvSpPr>
        <p:spPr>
          <a:xfrm>
            <a:off x="635337" y="7192883"/>
            <a:ext cx="2471958" cy="481094"/>
          </a:xfrm>
          <a:prstGeom prst="rect">
            <a:avLst/>
          </a:prstGeom>
        </p:spPr>
        <p:txBody>
          <a:bodyPr lIns="0" tIns="0" rIns="0" bIns="0" rtlCol="0" anchor="t">
            <a:spAutoFit/>
          </a:bodyPr>
          <a:lstStyle/>
          <a:p>
            <a:pPr>
              <a:lnSpc>
                <a:spcPts val="3960"/>
              </a:lnSpc>
              <a:spcBef>
                <a:spcPct val="0"/>
              </a:spcBef>
            </a:pPr>
            <a:r>
              <a:rPr lang="vi-VN" sz="3300">
                <a:solidFill>
                  <a:srgbClr val="86406E"/>
                </a:solidFill>
                <a:cs typeface="Arial" panose="020B0604020202020204" pitchFamily="34" charset="0"/>
              </a:rPr>
              <a:t>VẬN DỤNG</a:t>
            </a:r>
            <a:endParaRPr lang="en-US" sz="3300">
              <a:solidFill>
                <a:srgbClr val="86406E"/>
              </a:solidFill>
              <a:latin typeface="Arial" panose="020B0604020202020204" pitchFamily="34" charset="0"/>
              <a:cs typeface="Arial" panose="020B0604020202020204" pitchFamily="34" charset="0"/>
            </a:endParaRPr>
          </a:p>
        </p:txBody>
      </p:sp>
      <p:sp>
        <p:nvSpPr>
          <p:cNvPr id="67" name="TextBox 66"/>
          <p:cNvSpPr txBox="1"/>
          <p:nvPr/>
        </p:nvSpPr>
        <p:spPr>
          <a:xfrm>
            <a:off x="4655446" y="8191500"/>
            <a:ext cx="5174354" cy="414082"/>
          </a:xfrm>
          <a:prstGeom prst="rect">
            <a:avLst/>
          </a:prstGeom>
          <a:noFill/>
        </p:spPr>
        <p:txBody>
          <a:bodyPr wrap="square" rtlCol="0">
            <a:spAutoFit/>
          </a:bodyPr>
          <a:lstStyle/>
          <a:p>
            <a:endParaRPr lang="en-US">
              <a:solidFill>
                <a:prstClr val="black"/>
              </a:solidFill>
            </a:endParaRPr>
          </a:p>
        </p:txBody>
      </p:sp>
      <p:sp>
        <p:nvSpPr>
          <p:cNvPr id="11" name="TextBox 10"/>
          <p:cNvSpPr txBox="1"/>
          <p:nvPr/>
        </p:nvSpPr>
        <p:spPr>
          <a:xfrm>
            <a:off x="8036690" y="1899656"/>
            <a:ext cx="5257800" cy="1015663"/>
          </a:xfrm>
          <a:prstGeom prst="rect">
            <a:avLst/>
          </a:prstGeom>
          <a:noFill/>
        </p:spPr>
        <p:txBody>
          <a:bodyPr wrap="square" rtlCol="0">
            <a:spAutoFit/>
          </a:bodyPr>
          <a:lstStyle/>
          <a:p>
            <a:pPr algn="ctr"/>
            <a:r>
              <a:rPr lang="vi-VN" sz="6000" b="1">
                <a:solidFill>
                  <a:srgbClr val="C00000"/>
                </a:solidFill>
                <a:cs typeface="Arial" panose="020B0604020202020204" pitchFamily="34" charset="0"/>
              </a:rPr>
              <a:t>KẾT LUẬN</a:t>
            </a:r>
            <a:endParaRPr lang="en-US" sz="6000" b="1">
              <a:solidFill>
                <a:srgbClr val="C00000"/>
              </a:solidFill>
              <a:latin typeface="Arial" panose="020B0604020202020204" pitchFamily="34" charset="0"/>
              <a:cs typeface="Arial" panose="020B0604020202020204" pitchFamily="34" charset="0"/>
            </a:endParaRPr>
          </a:p>
        </p:txBody>
      </p:sp>
      <p:sp>
        <p:nvSpPr>
          <p:cNvPr id="12" name="TextBox 11"/>
          <p:cNvSpPr txBox="1"/>
          <p:nvPr/>
        </p:nvSpPr>
        <p:spPr>
          <a:xfrm>
            <a:off x="4947306" y="3267185"/>
            <a:ext cx="11436567" cy="3000821"/>
          </a:xfrm>
          <a:prstGeom prst="rect">
            <a:avLst/>
          </a:prstGeom>
          <a:noFill/>
        </p:spPr>
        <p:txBody>
          <a:bodyPr wrap="square" rtlCol="0">
            <a:spAutoFit/>
          </a:bodyPr>
          <a:lstStyle/>
          <a:p>
            <a:pPr algn="just">
              <a:lnSpc>
                <a:spcPct val="150000"/>
              </a:lnSpc>
            </a:pPr>
            <a:r>
              <a:rPr lang="vi-VN" sz="4200">
                <a:solidFill>
                  <a:prstClr val="black"/>
                </a:solidFill>
                <a:cs typeface="Arial" panose="020B0604020202020204" pitchFamily="34" charset="0"/>
              </a:rPr>
              <a:t>Một số hoạt động giải trí trên máy tính là: chơi trò chơi; xem phim; nghe nhạc; đọc sách, báo; cập nhật tin tức; giao lưu với bạn bè.</a:t>
            </a:r>
            <a:endParaRPr lang="en-US" sz="4200">
              <a:solidFill>
                <a:prstClr val="black"/>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6"/>
          <a:stretch>
            <a:fillRect/>
          </a:stretch>
        </p:blipFill>
        <p:spPr>
          <a:xfrm>
            <a:off x="13792200" y="5967078"/>
            <a:ext cx="3147371" cy="2959469"/>
          </a:xfrm>
          <a:prstGeom prst="rect">
            <a:avLst/>
          </a:prstGeom>
        </p:spPr>
      </p:pic>
    </p:spTree>
    <p:extLst>
      <p:ext uri="{BB962C8B-B14F-4D97-AF65-F5344CB8AC3E}">
        <p14:creationId xmlns:p14="http://schemas.microsoft.com/office/powerpoint/2010/main" val="34101372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992458" y="-1998498"/>
            <a:ext cx="5295542" cy="5295542"/>
          </a:xfrm>
          <a:custGeom>
            <a:avLst/>
            <a:gdLst/>
            <a:ahLst/>
            <a:cxnLst/>
            <a:rect l="l" t="t" r="r" b="b"/>
            <a:pathLst>
              <a:path w="5295542" h="5295542">
                <a:moveTo>
                  <a:pt x="0" y="0"/>
                </a:moveTo>
                <a:lnTo>
                  <a:pt x="5295542" y="0"/>
                </a:lnTo>
                <a:lnTo>
                  <a:pt x="5295542" y="5295542"/>
                </a:lnTo>
                <a:lnTo>
                  <a:pt x="0" y="5295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3848458" y="5721901"/>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 y="2118256"/>
            <a:ext cx="7239000" cy="8511644"/>
          </a:xfrm>
          <a:custGeom>
            <a:avLst/>
            <a:gdLst/>
            <a:ahLst/>
            <a:cxnLst/>
            <a:rect l="l" t="t" r="r" b="b"/>
            <a:pathLst>
              <a:path w="13993669" h="10110426">
                <a:moveTo>
                  <a:pt x="0" y="0"/>
                </a:moveTo>
                <a:lnTo>
                  <a:pt x="13993669" y="0"/>
                </a:lnTo>
                <a:lnTo>
                  <a:pt x="13993669" y="10110426"/>
                </a:lnTo>
                <a:lnTo>
                  <a:pt x="0" y="10110426"/>
                </a:lnTo>
                <a:lnTo>
                  <a:pt x="0" y="0"/>
                </a:lnTo>
                <a:close/>
              </a:path>
            </a:pathLst>
          </a:custGeom>
          <a:blipFill>
            <a:blip r:embed="rId4">
              <a:extLst>
                <a:ext uri="{96DAC541-7B7A-43D3-8B79-37D633B846F1}">
                  <asvg:svgBlip xmlns:asvg="http://schemas.microsoft.com/office/drawing/2016/SVG/main" r:embed="rId5"/>
                </a:ext>
              </a:extLst>
            </a:blip>
            <a:srcRect/>
            <a:stretch>
              <a:fillRect l="-86250" b="-14446"/>
            </a:stretch>
          </a:blipFill>
        </p:spPr>
      </p:sp>
      <p:sp>
        <p:nvSpPr>
          <p:cNvPr id="8" name="TextBox 8"/>
          <p:cNvSpPr txBox="1"/>
          <p:nvPr/>
        </p:nvSpPr>
        <p:spPr>
          <a:xfrm>
            <a:off x="5411443" y="638175"/>
            <a:ext cx="12876557" cy="1821011"/>
          </a:xfrm>
          <a:prstGeom prst="rect">
            <a:avLst/>
          </a:prstGeom>
        </p:spPr>
        <p:txBody>
          <a:bodyPr wrap="square" lIns="0" tIns="0" rIns="0" bIns="0" rtlCol="0" anchor="t">
            <a:spAutoFit/>
          </a:bodyPr>
          <a:lstStyle/>
          <a:p>
            <a:pPr algn="ctr">
              <a:lnSpc>
                <a:spcPts val="14154"/>
              </a:lnSpc>
            </a:pPr>
            <a:r>
              <a:rPr lang="vi-VN" sz="6600" b="1">
                <a:solidFill>
                  <a:schemeClr val="tx2"/>
                </a:solidFill>
                <a:latin typeface="Arial" panose="020B0604020202020204" pitchFamily="34" charset="0"/>
                <a:cs typeface="Arial" panose="020B0604020202020204" pitchFamily="34" charset="0"/>
              </a:rPr>
              <a:t>LUYỆN TẬP</a:t>
            </a:r>
            <a:endParaRPr lang="en-US" sz="6600" b="1">
              <a:solidFill>
                <a:schemeClr val="tx2"/>
              </a:solidFill>
              <a:latin typeface="Arial" panose="020B0604020202020204" pitchFamily="34" charset="0"/>
              <a:cs typeface="Arial" panose="020B0604020202020204" pitchFamily="34" charset="0"/>
            </a:endParaRPr>
          </a:p>
        </p:txBody>
      </p:sp>
      <p:sp>
        <p:nvSpPr>
          <p:cNvPr id="9" name="TextBox 9"/>
          <p:cNvSpPr txBox="1"/>
          <p:nvPr/>
        </p:nvSpPr>
        <p:spPr>
          <a:xfrm>
            <a:off x="6136390" y="4103390"/>
            <a:ext cx="11044665" cy="2031325"/>
          </a:xfrm>
          <a:prstGeom prst="rect">
            <a:avLst/>
          </a:prstGeom>
        </p:spPr>
        <p:txBody>
          <a:bodyPr wrap="square" lIns="0" tIns="0" rIns="0" bIns="0" rtlCol="0" anchor="t">
            <a:spAutoFit/>
          </a:bodyPr>
          <a:lstStyle/>
          <a:p>
            <a:pPr algn="ctr">
              <a:lnSpc>
                <a:spcPct val="150000"/>
              </a:lnSpc>
            </a:pPr>
            <a:r>
              <a:rPr lang="en-US" sz="4400">
                <a:solidFill>
                  <a:srgbClr val="143C3C"/>
                </a:solidFill>
                <a:latin typeface="Arial" panose="020B0604020202020204" pitchFamily="34" charset="0"/>
                <a:cs typeface="Arial" panose="020B0604020202020204" pitchFamily="34" charset="0"/>
              </a:rPr>
              <a:t>Máy tính có thể giúp em làm những việc gì? Nêu ví dụ minh hoạ.</a:t>
            </a:r>
          </a:p>
        </p:txBody>
      </p:sp>
      <p:sp>
        <p:nvSpPr>
          <p:cNvPr id="10" name="TextBox 9"/>
          <p:cNvSpPr txBox="1"/>
          <p:nvPr/>
        </p:nvSpPr>
        <p:spPr>
          <a:xfrm>
            <a:off x="6136390" y="3005436"/>
            <a:ext cx="5715000" cy="769441"/>
          </a:xfrm>
          <a:prstGeom prst="rect">
            <a:avLst/>
          </a:prstGeom>
          <a:noFill/>
        </p:spPr>
        <p:txBody>
          <a:bodyPr wrap="square" rtlCol="0">
            <a:spAutoFit/>
          </a:bodyPr>
          <a:lstStyle/>
          <a:p>
            <a:r>
              <a:rPr lang="vi-VN" sz="4400" b="1">
                <a:solidFill>
                  <a:srgbClr val="C00000"/>
                </a:solidFill>
                <a:latin typeface="Arial" panose="020B0604020202020204" pitchFamily="34" charset="0"/>
                <a:cs typeface="Arial" panose="020B0604020202020204" pitchFamily="34" charset="0"/>
              </a:rPr>
              <a:t>Bài 1 (SGK - tr.7)</a:t>
            </a:r>
            <a:endParaRPr lang="en-US" sz="4400" b="1">
              <a:solidFill>
                <a:srgbClr val="C00000"/>
              </a:solidFill>
              <a:latin typeface="Arial" panose="020B0604020202020204" pitchFamily="34" charset="0"/>
              <a:cs typeface="Arial" panose="020B060402020202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50672" y="897228"/>
            <a:ext cx="880056" cy="1143000"/>
          </a:xfrm>
          <a:prstGeom prst="rect">
            <a:avLst/>
          </a:prstGeom>
        </p:spPr>
      </p:pic>
      <p:sp>
        <p:nvSpPr>
          <p:cNvPr id="9" name="Rectangle 8"/>
          <p:cNvSpPr/>
          <p:nvPr/>
        </p:nvSpPr>
        <p:spPr>
          <a:xfrm>
            <a:off x="2743200" y="1028700"/>
            <a:ext cx="13217080" cy="707886"/>
          </a:xfrm>
          <a:prstGeom prst="rect">
            <a:avLst/>
          </a:prstGeom>
        </p:spPr>
        <p:txBody>
          <a:bodyPr wrap="none">
            <a:spAutoFit/>
          </a:bodyPr>
          <a:lstStyle/>
          <a:p>
            <a:r>
              <a:rPr lang="en-US" sz="4000">
                <a:solidFill>
                  <a:srgbClr val="0070C0"/>
                </a:solidFill>
                <a:latin typeface="Arial" panose="020B0604020202020204" pitchFamily="34" charset="0"/>
                <a:cs typeface="Arial" panose="020B0604020202020204" pitchFamily="34" charset="0"/>
              </a:rPr>
              <a:t>Máy tính giúp em học tập, rèn luyện, mở mang kiến thức.</a:t>
            </a:r>
          </a:p>
        </p:txBody>
      </p:sp>
      <p:sp>
        <p:nvSpPr>
          <p:cNvPr id="10" name="Rectangle 9"/>
          <p:cNvSpPr/>
          <p:nvPr/>
        </p:nvSpPr>
        <p:spPr>
          <a:xfrm>
            <a:off x="1503140" y="2095500"/>
            <a:ext cx="15697200"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Em có thể tham gia các khoá học, luyện thi trực tuyến, tìm kiếm thông tin về lịch sử, khoa học, văn hoá, thể thao, xã hội.</a:t>
            </a:r>
          </a:p>
        </p:txBody>
      </p:sp>
      <p:sp>
        <p:nvSpPr>
          <p:cNvPr id="11" name="Rectangle 10"/>
          <p:cNvSpPr/>
          <p:nvPr/>
        </p:nvSpPr>
        <p:spPr>
          <a:xfrm>
            <a:off x="1503140" y="4195592"/>
            <a:ext cx="10231660" cy="101566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Một số phần mềm hỗ trợ học trực tuyến:</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61" y="5160320"/>
            <a:ext cx="5212870" cy="4954381"/>
          </a:xfrm>
          <a:prstGeom prst="rect">
            <a:avLst/>
          </a:prstGeom>
        </p:spPr>
      </p:pic>
      <p:grpSp>
        <p:nvGrpSpPr>
          <p:cNvPr id="16" name="Group 15"/>
          <p:cNvGrpSpPr/>
          <p:nvPr/>
        </p:nvGrpSpPr>
        <p:grpSpPr>
          <a:xfrm>
            <a:off x="6590270" y="5632450"/>
            <a:ext cx="5121084" cy="4140066"/>
            <a:chOff x="6383509" y="5632450"/>
            <a:chExt cx="5121084" cy="4140066"/>
          </a:xfrm>
        </p:grpSpPr>
        <p:pic>
          <p:nvPicPr>
            <p:cNvPr id="14" name="Picture 13"/>
            <p:cNvPicPr>
              <a:picLocks noChangeAspect="1"/>
            </p:cNvPicPr>
            <p:nvPr/>
          </p:nvPicPr>
          <p:blipFill>
            <a:blip r:embed="rId4"/>
            <a:stretch>
              <a:fillRect/>
            </a:stretch>
          </p:blipFill>
          <p:spPr>
            <a:xfrm>
              <a:off x="6383509" y="8876326"/>
              <a:ext cx="5121084" cy="89619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6636" y="5632450"/>
              <a:ext cx="3034830" cy="2822681"/>
            </a:xfrm>
            <a:prstGeom prst="rect">
              <a:avLst/>
            </a:prstGeom>
          </p:spPr>
        </p:pic>
      </p:gr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45567" y="5643728"/>
            <a:ext cx="4654773" cy="4128788"/>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11860" y="334703"/>
            <a:ext cx="1626745" cy="1387993"/>
          </a:xfrm>
          <a:prstGeom prst="rect">
            <a:avLst/>
          </a:prstGeom>
        </p:spPr>
      </p:pic>
    </p:spTree>
    <p:extLst>
      <p:ext uri="{BB962C8B-B14F-4D97-AF65-F5344CB8AC3E}">
        <p14:creationId xmlns:p14="http://schemas.microsoft.com/office/powerpoint/2010/main" val="392178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50672" y="811143"/>
            <a:ext cx="880056" cy="1143000"/>
          </a:xfrm>
          <a:prstGeom prst="rect">
            <a:avLst/>
          </a:prstGeom>
        </p:spPr>
      </p:pic>
      <p:sp>
        <p:nvSpPr>
          <p:cNvPr id="3" name="Rectangle 2"/>
          <p:cNvSpPr/>
          <p:nvPr/>
        </p:nvSpPr>
        <p:spPr>
          <a:xfrm>
            <a:off x="2743200" y="1028700"/>
            <a:ext cx="13217080" cy="707886"/>
          </a:xfrm>
          <a:prstGeom prst="rect">
            <a:avLst/>
          </a:prstGeom>
        </p:spPr>
        <p:txBody>
          <a:bodyPr wrap="none">
            <a:spAutoFit/>
          </a:bodyPr>
          <a:lstStyle/>
          <a:p>
            <a:r>
              <a:rPr lang="en-US" sz="4000">
                <a:solidFill>
                  <a:srgbClr val="0070C0"/>
                </a:solidFill>
                <a:latin typeface="Arial" panose="020B0604020202020204" pitchFamily="34" charset="0"/>
                <a:cs typeface="Arial" panose="020B0604020202020204" pitchFamily="34" charset="0"/>
              </a:rPr>
              <a:t>Máy tính giúp em tạo sản phẩm số, tìm, trao đổi thông tin.</a:t>
            </a:r>
          </a:p>
        </p:txBody>
      </p:sp>
      <p:sp>
        <p:nvSpPr>
          <p:cNvPr id="4" name="Rectangle 3"/>
          <p:cNvSpPr/>
          <p:nvPr/>
        </p:nvSpPr>
        <p:spPr>
          <a:xfrm>
            <a:off x="1214120" y="2276835"/>
            <a:ext cx="15870460" cy="4708981"/>
          </a:xfrm>
          <a:prstGeom prst="rect">
            <a:avLst/>
          </a:prstGeom>
        </p:spPr>
        <p:txBody>
          <a:bodyPr wrap="square">
            <a:spAutoFit/>
          </a:bodyPr>
          <a:lstStyle/>
          <a:p>
            <a:pPr algn="just">
              <a:lnSpc>
                <a:spcPct val="150000"/>
              </a:lnSpc>
            </a:pPr>
            <a:r>
              <a:rPr lang="vi-VN" sz="4000" b="1">
                <a:solidFill>
                  <a:schemeClr val="accent2">
                    <a:lumMod val="75000"/>
                  </a:schemeClr>
                </a:solidFill>
                <a:latin typeface="Arial" panose="020B0604020202020204" pitchFamily="34" charset="0"/>
                <a:cs typeface="Arial" panose="020B0604020202020204" pitchFamily="34" charset="0"/>
              </a:rPr>
              <a:t>Ví dụ: </a:t>
            </a: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Em có thể tạo chương trình Scratch kể câu chuyện, điều khiển nhân vật di chuyển trên sân khấu theo ý tưởng của bản thân. </a:t>
            </a: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Sử dụng Google để tìm kiếm thông tin trên Internet. Sử dụng Zalo, Messenger để trao đổi thông tin, hỗ trợ làm việc nhóm.</a:t>
            </a:r>
          </a:p>
        </p:txBody>
      </p:sp>
      <p:pic>
        <p:nvPicPr>
          <p:cNvPr id="5" name="Picture 4"/>
          <p:cNvPicPr>
            <a:picLocks noChangeAspect="1"/>
          </p:cNvPicPr>
          <p:nvPr/>
        </p:nvPicPr>
        <p:blipFill>
          <a:blip r:embed="rId3"/>
          <a:stretch>
            <a:fillRect/>
          </a:stretch>
        </p:blipFill>
        <p:spPr>
          <a:xfrm>
            <a:off x="16401924" y="493667"/>
            <a:ext cx="1375472" cy="1329004"/>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50672" y="7450428"/>
            <a:ext cx="880056" cy="1143000"/>
          </a:xfrm>
          <a:prstGeom prst="rect">
            <a:avLst/>
          </a:prstGeom>
        </p:spPr>
      </p:pic>
      <p:sp>
        <p:nvSpPr>
          <p:cNvPr id="7" name="Rectangle 6"/>
          <p:cNvSpPr/>
          <p:nvPr/>
        </p:nvSpPr>
        <p:spPr>
          <a:xfrm>
            <a:off x="2743201" y="7328495"/>
            <a:ext cx="14173200" cy="1824923"/>
          </a:xfrm>
          <a:prstGeom prst="rect">
            <a:avLst/>
          </a:prstGeom>
        </p:spPr>
        <p:txBody>
          <a:bodyPr wrap="square">
            <a:spAutoFit/>
          </a:bodyPr>
          <a:lstStyle/>
          <a:p>
            <a:pPr algn="just">
              <a:lnSpc>
                <a:spcPct val="150000"/>
              </a:lnSpc>
            </a:pPr>
            <a:r>
              <a:rPr lang="vi-VN" sz="4000">
                <a:solidFill>
                  <a:srgbClr val="0070C0"/>
                </a:solidFill>
                <a:latin typeface="Arial" panose="020B0604020202020204" pitchFamily="34" charset="0"/>
                <a:cs typeface="Arial" panose="020B0604020202020204" pitchFamily="34" charset="0"/>
              </a:rPr>
              <a:t>Máy tính giúp em giải trí: chơi trò chơi, nghe nhạc, xem phim, đọc truyện, …</a:t>
            </a:r>
            <a:endParaRPr lang="en-US" sz="4000">
              <a:solidFill>
                <a:srgbClr val="0070C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852525" y="9023616"/>
            <a:ext cx="1444877" cy="944962"/>
          </a:xfrm>
          <a:prstGeom prst="rect">
            <a:avLst/>
          </a:prstGeom>
        </p:spPr>
      </p:pic>
    </p:spTree>
    <p:extLst>
      <p:ext uri="{BB962C8B-B14F-4D97-AF65-F5344CB8AC3E}">
        <p14:creationId xmlns:p14="http://schemas.microsoft.com/office/powerpoint/2010/main" val="236624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p:tgtEl>
                                          <p:spTgt spid="6"/>
                                        </p:tgtEl>
                                        <p:attrNameLst>
                                          <p:attrName>ppt_x</p:attrName>
                                        </p:attrNameLst>
                                      </p:cBhvr>
                                      <p:tavLst>
                                        <p:tav tm="0">
                                          <p:val>
                                            <p:strVal val="#ppt_x-#ppt_w*1.125000"/>
                                          </p:val>
                                        </p:tav>
                                        <p:tav tm="100000">
                                          <p:val>
                                            <p:strVal val="#ppt_x"/>
                                          </p:val>
                                        </p:tav>
                                      </p:tavLst>
                                    </p:anim>
                                    <p:animEffect transition="in" filter="wipe(right)">
                                      <p:cBhvr>
                                        <p:cTn id="25" dur="500"/>
                                        <p:tgtEl>
                                          <p:spTgt spid="6"/>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992458" y="-1998498"/>
            <a:ext cx="5295542" cy="5295542"/>
          </a:xfrm>
          <a:custGeom>
            <a:avLst/>
            <a:gdLst/>
            <a:ahLst/>
            <a:cxnLst/>
            <a:rect l="l" t="t" r="r" b="b"/>
            <a:pathLst>
              <a:path w="5295542" h="5295542">
                <a:moveTo>
                  <a:pt x="0" y="0"/>
                </a:moveTo>
                <a:lnTo>
                  <a:pt x="5295542" y="0"/>
                </a:lnTo>
                <a:lnTo>
                  <a:pt x="5295542" y="5295542"/>
                </a:lnTo>
                <a:lnTo>
                  <a:pt x="0" y="5295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3848458" y="5721901"/>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2608785" y="4305300"/>
            <a:ext cx="8601503" cy="6332856"/>
          </a:xfrm>
          <a:custGeom>
            <a:avLst/>
            <a:gdLst/>
            <a:ahLst/>
            <a:cxnLst/>
            <a:rect l="l" t="t" r="r" b="b"/>
            <a:pathLst>
              <a:path w="13267276" h="9768032">
                <a:moveTo>
                  <a:pt x="13267275" y="0"/>
                </a:moveTo>
                <a:lnTo>
                  <a:pt x="0" y="0"/>
                </a:lnTo>
                <a:lnTo>
                  <a:pt x="0" y="9768032"/>
                </a:lnTo>
                <a:lnTo>
                  <a:pt x="13267275" y="9768032"/>
                </a:lnTo>
                <a:lnTo>
                  <a:pt x="13267275"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9" name="Group 18"/>
          <p:cNvGrpSpPr/>
          <p:nvPr/>
        </p:nvGrpSpPr>
        <p:grpSpPr>
          <a:xfrm>
            <a:off x="6083285" y="781735"/>
            <a:ext cx="11530358" cy="5503756"/>
            <a:chOff x="6083285" y="781735"/>
            <a:chExt cx="11530358" cy="5503756"/>
          </a:xfrm>
        </p:grpSpPr>
        <p:sp>
          <p:nvSpPr>
            <p:cNvPr id="13" name="TextBox 12"/>
            <p:cNvSpPr txBox="1"/>
            <p:nvPr/>
          </p:nvSpPr>
          <p:spPr>
            <a:xfrm>
              <a:off x="6096000" y="781735"/>
              <a:ext cx="4924862" cy="707886"/>
            </a:xfrm>
            <a:prstGeom prst="rect">
              <a:avLst/>
            </a:prstGeom>
            <a:noFill/>
          </p:spPr>
          <p:txBody>
            <a:bodyPr wrap="square" rtlCol="0">
              <a:spAutoFit/>
            </a:bodyPr>
            <a:lstStyle/>
            <a:p>
              <a:r>
                <a:rPr lang="vi-VN" sz="4000" b="1">
                  <a:solidFill>
                    <a:srgbClr val="C00000"/>
                  </a:solidFill>
                  <a:latin typeface="Arial" panose="020B0604020202020204" pitchFamily="34" charset="0"/>
                  <a:cs typeface="Arial" panose="020B0604020202020204" pitchFamily="34" charset="0"/>
                </a:rPr>
                <a:t>Bài 2 (SGK - tr.7)</a:t>
              </a:r>
              <a:endParaRPr lang="en-US" sz="4000" b="1">
                <a:solidFill>
                  <a:srgbClr val="C00000"/>
                </a:solidFill>
                <a:latin typeface="Arial" panose="020B0604020202020204" pitchFamily="34" charset="0"/>
                <a:cs typeface="Arial" panose="020B0604020202020204" pitchFamily="34" charset="0"/>
              </a:endParaRPr>
            </a:p>
          </p:txBody>
        </p:sp>
        <p:sp>
          <p:nvSpPr>
            <p:cNvPr id="14" name="Rectangle 13"/>
            <p:cNvSpPr/>
            <p:nvPr/>
          </p:nvSpPr>
          <p:spPr>
            <a:xfrm>
              <a:off x="6083285" y="1576510"/>
              <a:ext cx="11530358" cy="47089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Có ý kiến cho rằng: Máy tính là công cụ đa năng, có thể giúp con người làm được nhiều việc nên cần thiết phải biết sử dụng máy tính một cách thành thạo. Em có đồng ý với ý kiến này không? Tại sao?</a:t>
              </a:r>
              <a:endParaRPr lang="en-US" sz="4000">
                <a:latin typeface="Arial" panose="020B0604020202020204" pitchFamily="34" charset="0"/>
                <a:cs typeface="Arial" panose="020B0604020202020204" pitchFamily="34" charset="0"/>
              </a:endParaRPr>
            </a:p>
          </p:txBody>
        </p:sp>
      </p:grpSp>
      <p:sp>
        <p:nvSpPr>
          <p:cNvPr id="15" name="Oval Callout 14"/>
          <p:cNvSpPr/>
          <p:nvPr/>
        </p:nvSpPr>
        <p:spPr>
          <a:xfrm>
            <a:off x="1475467" y="1872580"/>
            <a:ext cx="2573762" cy="1724420"/>
          </a:xfrm>
          <a:prstGeom prst="wedgeEllipseCallout">
            <a:avLst>
              <a:gd name="adj1" fmla="val -28504"/>
              <a:gd name="adj2" fmla="val 71086"/>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r>
              <a:rPr lang="vi-VN" sz="4000">
                <a:solidFill>
                  <a:prstClr val="black"/>
                </a:solidFill>
                <a:cs typeface="Arial" panose="020B0604020202020204" pitchFamily="34" charset="0"/>
              </a:rPr>
              <a:t>Đồng ý</a:t>
            </a:r>
            <a:endParaRPr lang="en-US" sz="4000">
              <a:solidFill>
                <a:prstClr val="black"/>
              </a:solidFill>
              <a:latin typeface="Arial" panose="020B0604020202020204" pitchFamily="34" charset="0"/>
              <a:cs typeface="Arial" panose="020B0604020202020204" pitchFamily="34" charset="0"/>
            </a:endParaRPr>
          </a:p>
        </p:txBody>
      </p:sp>
      <p:sp>
        <p:nvSpPr>
          <p:cNvPr id="18" name="Rectangle 17"/>
          <p:cNvSpPr/>
          <p:nvPr/>
        </p:nvSpPr>
        <p:spPr>
          <a:xfrm>
            <a:off x="6096000" y="6757261"/>
            <a:ext cx="11517643" cy="3009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rgbClr val="002060"/>
                </a:solidFill>
                <a:latin typeface="Arial" panose="020B0604020202020204" pitchFamily="34" charset="0"/>
                <a:cs typeface="Arial" panose="020B0604020202020204" pitchFamily="34" charset="0"/>
              </a:rPr>
              <a:t>Vì sử dụng máy tính thành thạo sẽ giúp em tận dụng tốt các lợi ích, tính năng của máy tính trong việc học tập, tìm kiếm, chia sẻ thông tin và giải trí. </a:t>
            </a:r>
            <a:endParaRPr lang="en-US" sz="4000">
              <a:solidFill>
                <a:srgbClr val="002060"/>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p:tgtEl>
                                          <p:spTgt spid="15"/>
                                        </p:tgtEl>
                                        <p:attrNameLst>
                                          <p:attrName>ppt_y</p:attrName>
                                        </p:attrNameLst>
                                      </p:cBhvr>
                                      <p:tavLst>
                                        <p:tav tm="0">
                                          <p:val>
                                            <p:strVal val="#ppt_y+#ppt_h*1.125000"/>
                                          </p:val>
                                        </p:tav>
                                        <p:tav tm="100000">
                                          <p:val>
                                            <p:strVal val="#ppt_y"/>
                                          </p:val>
                                        </p:tav>
                                      </p:tavLst>
                                    </p:anim>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3419694" y="463732"/>
            <a:ext cx="14491795" cy="8484163"/>
            <a:chOff x="0" y="0"/>
            <a:chExt cx="3816769" cy="2234512"/>
          </a:xfrm>
        </p:grpSpPr>
        <p:sp>
          <p:nvSpPr>
            <p:cNvPr id="3" name="Freeform 3"/>
            <p:cNvSpPr/>
            <p:nvPr/>
          </p:nvSpPr>
          <p:spPr>
            <a:xfrm>
              <a:off x="0" y="0"/>
              <a:ext cx="3816769" cy="2234512"/>
            </a:xfrm>
            <a:custGeom>
              <a:avLst/>
              <a:gdLst/>
              <a:ahLst/>
              <a:cxnLst/>
              <a:rect l="l" t="t" r="r" b="b"/>
              <a:pathLst>
                <a:path w="3816769" h="2234512">
                  <a:moveTo>
                    <a:pt x="42738" y="0"/>
                  </a:moveTo>
                  <a:lnTo>
                    <a:pt x="3774031" y="0"/>
                  </a:lnTo>
                  <a:cubicBezTo>
                    <a:pt x="3797635" y="0"/>
                    <a:pt x="3816769" y="19135"/>
                    <a:pt x="3816769" y="42738"/>
                  </a:cubicBezTo>
                  <a:lnTo>
                    <a:pt x="3816769" y="2191774"/>
                  </a:lnTo>
                  <a:cubicBezTo>
                    <a:pt x="3816769" y="2215378"/>
                    <a:pt x="3797635" y="2234512"/>
                    <a:pt x="3774031" y="2234512"/>
                  </a:cubicBezTo>
                  <a:lnTo>
                    <a:pt x="42738" y="2234512"/>
                  </a:lnTo>
                  <a:cubicBezTo>
                    <a:pt x="19135" y="2234512"/>
                    <a:pt x="0" y="2215378"/>
                    <a:pt x="0" y="2191774"/>
                  </a:cubicBezTo>
                  <a:lnTo>
                    <a:pt x="0" y="42738"/>
                  </a:lnTo>
                  <a:cubicBezTo>
                    <a:pt x="0" y="19135"/>
                    <a:pt x="19135" y="0"/>
                    <a:pt x="42738" y="0"/>
                  </a:cubicBezTo>
                  <a:close/>
                </a:path>
              </a:pathLst>
            </a:custGeom>
            <a:solidFill>
              <a:srgbClr val="FFFFFF"/>
            </a:solidFill>
          </p:spPr>
        </p:sp>
        <p:sp>
          <p:nvSpPr>
            <p:cNvPr id="4" name="TextBox 4"/>
            <p:cNvSpPr txBox="1"/>
            <p:nvPr/>
          </p:nvSpPr>
          <p:spPr>
            <a:xfrm>
              <a:off x="0" y="-47625"/>
              <a:ext cx="3816769" cy="2282137"/>
            </a:xfrm>
            <a:prstGeom prst="rect">
              <a:avLst/>
            </a:prstGeom>
          </p:spPr>
          <p:txBody>
            <a:bodyPr lIns="50800" tIns="50800" rIns="50800" bIns="50800"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grpSp>
        <p:nvGrpSpPr>
          <p:cNvPr id="5" name="Group 5"/>
          <p:cNvGrpSpPr/>
          <p:nvPr/>
        </p:nvGrpSpPr>
        <p:grpSpPr>
          <a:xfrm>
            <a:off x="0" y="9399631"/>
            <a:ext cx="18288000" cy="887369"/>
            <a:chOff x="0" y="0"/>
            <a:chExt cx="4595146" cy="222965"/>
          </a:xfrm>
        </p:grpSpPr>
        <p:sp>
          <p:nvSpPr>
            <p:cNvPr id="6" name="Freeform 6"/>
            <p:cNvSpPr/>
            <p:nvPr/>
          </p:nvSpPr>
          <p:spPr>
            <a:xfrm>
              <a:off x="0" y="0"/>
              <a:ext cx="4595146" cy="222965"/>
            </a:xfrm>
            <a:custGeom>
              <a:avLst/>
              <a:gdLst/>
              <a:ahLst/>
              <a:cxnLst/>
              <a:rect l="l" t="t" r="r" b="b"/>
              <a:pathLst>
                <a:path w="4595146" h="222965">
                  <a:moveTo>
                    <a:pt x="16933" y="0"/>
                  </a:moveTo>
                  <a:lnTo>
                    <a:pt x="4578213" y="0"/>
                  </a:lnTo>
                  <a:cubicBezTo>
                    <a:pt x="4582704" y="0"/>
                    <a:pt x="4587011" y="1784"/>
                    <a:pt x="4590186" y="4960"/>
                  </a:cubicBezTo>
                  <a:cubicBezTo>
                    <a:pt x="4593362" y="8135"/>
                    <a:pt x="4595146" y="12442"/>
                    <a:pt x="4595146" y="16933"/>
                  </a:cubicBezTo>
                  <a:lnTo>
                    <a:pt x="4595146" y="206032"/>
                  </a:lnTo>
                  <a:cubicBezTo>
                    <a:pt x="4595146" y="210523"/>
                    <a:pt x="4593362" y="214830"/>
                    <a:pt x="4590186" y="218006"/>
                  </a:cubicBezTo>
                  <a:cubicBezTo>
                    <a:pt x="4587011" y="221181"/>
                    <a:pt x="4582704" y="222965"/>
                    <a:pt x="4578213" y="222965"/>
                  </a:cubicBezTo>
                  <a:lnTo>
                    <a:pt x="16933" y="222965"/>
                  </a:lnTo>
                  <a:cubicBezTo>
                    <a:pt x="12442" y="222965"/>
                    <a:pt x="8135" y="221181"/>
                    <a:pt x="4960" y="218006"/>
                  </a:cubicBezTo>
                  <a:cubicBezTo>
                    <a:pt x="1784" y="214830"/>
                    <a:pt x="0" y="210523"/>
                    <a:pt x="0" y="206032"/>
                  </a:cubicBezTo>
                  <a:lnTo>
                    <a:pt x="0" y="16933"/>
                  </a:lnTo>
                  <a:cubicBezTo>
                    <a:pt x="0" y="12442"/>
                    <a:pt x="1784" y="8135"/>
                    <a:pt x="4960" y="4960"/>
                  </a:cubicBezTo>
                  <a:cubicBezTo>
                    <a:pt x="8135" y="1784"/>
                    <a:pt x="12442" y="0"/>
                    <a:pt x="16933" y="0"/>
                  </a:cubicBezTo>
                  <a:close/>
                </a:path>
              </a:pathLst>
            </a:custGeom>
            <a:solidFill>
              <a:srgbClr val="CDA6C2"/>
            </a:solidFill>
          </p:spPr>
        </p:sp>
        <p:sp>
          <p:nvSpPr>
            <p:cNvPr id="7" name="TextBox 7"/>
            <p:cNvSpPr txBox="1"/>
            <p:nvPr/>
          </p:nvSpPr>
          <p:spPr>
            <a:xfrm>
              <a:off x="0" y="-47625"/>
              <a:ext cx="4595146" cy="270590"/>
            </a:xfrm>
            <a:prstGeom prst="rect">
              <a:avLst/>
            </a:prstGeom>
          </p:spPr>
          <p:txBody>
            <a:bodyPr lIns="53248" tIns="53248" rIns="53248" bIns="53248"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sp>
        <p:nvSpPr>
          <p:cNvPr id="8" name="Freeform 8"/>
          <p:cNvSpPr/>
          <p:nvPr/>
        </p:nvSpPr>
        <p:spPr>
          <a:xfrm flipH="1" flipV="1">
            <a:off x="206258" y="9526222"/>
            <a:ext cx="634188" cy="634188"/>
          </a:xfrm>
          <a:custGeom>
            <a:avLst/>
            <a:gdLst/>
            <a:ahLst/>
            <a:cxnLst/>
            <a:rect l="l" t="t" r="r" b="b"/>
            <a:pathLst>
              <a:path w="634188" h="634188">
                <a:moveTo>
                  <a:pt x="634187" y="634187"/>
                </a:moveTo>
                <a:lnTo>
                  <a:pt x="0" y="634187"/>
                </a:lnTo>
                <a:lnTo>
                  <a:pt x="0" y="0"/>
                </a:lnTo>
                <a:lnTo>
                  <a:pt x="634187" y="0"/>
                </a:lnTo>
                <a:lnTo>
                  <a:pt x="634187" y="63418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flipV="1">
            <a:off x="17454748" y="9526222"/>
            <a:ext cx="634188" cy="634188"/>
          </a:xfrm>
          <a:custGeom>
            <a:avLst/>
            <a:gdLst/>
            <a:ahLst/>
            <a:cxnLst/>
            <a:rect l="l" t="t" r="r" b="b"/>
            <a:pathLst>
              <a:path w="634188" h="634188">
                <a:moveTo>
                  <a:pt x="0" y="634187"/>
                </a:moveTo>
                <a:lnTo>
                  <a:pt x="634188" y="634187"/>
                </a:lnTo>
                <a:lnTo>
                  <a:pt x="634188" y="0"/>
                </a:lnTo>
                <a:lnTo>
                  <a:pt x="0" y="0"/>
                </a:lnTo>
                <a:lnTo>
                  <a:pt x="0" y="63418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558735" y="887710"/>
            <a:ext cx="469965" cy="281979"/>
          </a:xfrm>
          <a:custGeom>
            <a:avLst/>
            <a:gdLst/>
            <a:ahLst/>
            <a:cxnLst/>
            <a:rect l="l" t="t" r="r" b="b"/>
            <a:pathLst>
              <a:path w="469965" h="281979">
                <a:moveTo>
                  <a:pt x="0" y="0"/>
                </a:moveTo>
                <a:lnTo>
                  <a:pt x="469965" y="0"/>
                </a:lnTo>
                <a:lnTo>
                  <a:pt x="469965" y="281980"/>
                </a:lnTo>
                <a:lnTo>
                  <a:pt x="0" y="2819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TextBox 29"/>
          <p:cNvSpPr txBox="1"/>
          <p:nvPr/>
        </p:nvSpPr>
        <p:spPr>
          <a:xfrm>
            <a:off x="890586" y="734567"/>
            <a:ext cx="2471958" cy="552450"/>
          </a:xfrm>
          <a:prstGeom prst="rect">
            <a:avLst/>
          </a:prstGeom>
        </p:spPr>
        <p:txBody>
          <a:bodyPr lIns="0" tIns="0" rIns="0" bIns="0" rtlCol="0" anchor="t">
            <a:spAutoFit/>
          </a:bodyPr>
          <a:lstStyle/>
          <a:p>
            <a:pPr algn="ctr">
              <a:lnSpc>
                <a:spcPts val="4200"/>
              </a:lnSpc>
              <a:spcBef>
                <a:spcPct val="0"/>
              </a:spcBef>
            </a:pPr>
            <a:r>
              <a:rPr lang="vi-VN" sz="3500">
                <a:solidFill>
                  <a:srgbClr val="86406E"/>
                </a:solidFill>
                <a:cs typeface="Arial" panose="020B0604020202020204" pitchFamily="34" charset="0"/>
              </a:rPr>
              <a:t>Tin học 5</a:t>
            </a:r>
            <a:endParaRPr lang="en-US" sz="3500">
              <a:solidFill>
                <a:srgbClr val="86406E"/>
              </a:solidFill>
              <a:latin typeface="Arial" panose="020B0604020202020204" pitchFamily="34" charset="0"/>
              <a:cs typeface="Arial" panose="020B0604020202020204" pitchFamily="34" charset="0"/>
            </a:endParaRPr>
          </a:p>
        </p:txBody>
      </p:sp>
      <p:grpSp>
        <p:nvGrpSpPr>
          <p:cNvPr id="35" name="Group 35"/>
          <p:cNvGrpSpPr/>
          <p:nvPr/>
        </p:nvGrpSpPr>
        <p:grpSpPr>
          <a:xfrm>
            <a:off x="224913" y="6945333"/>
            <a:ext cx="3592582" cy="964690"/>
            <a:chOff x="0" y="0"/>
            <a:chExt cx="946195" cy="254075"/>
          </a:xfrm>
        </p:grpSpPr>
        <p:sp>
          <p:nvSpPr>
            <p:cNvPr id="36" name="Freeform 36"/>
            <p:cNvSpPr/>
            <p:nvPr/>
          </p:nvSpPr>
          <p:spPr>
            <a:xfrm>
              <a:off x="0" y="0"/>
              <a:ext cx="946195" cy="254075"/>
            </a:xfrm>
            <a:custGeom>
              <a:avLst/>
              <a:gdLst/>
              <a:ahLst/>
              <a:cxnLst/>
              <a:rect l="l" t="t" r="r" b="b"/>
              <a:pathLst>
                <a:path w="946195" h="254075">
                  <a:moveTo>
                    <a:pt x="127037" y="0"/>
                  </a:moveTo>
                  <a:lnTo>
                    <a:pt x="819157" y="0"/>
                  </a:lnTo>
                  <a:cubicBezTo>
                    <a:pt x="889318" y="0"/>
                    <a:pt x="946195" y="56877"/>
                    <a:pt x="946195" y="127037"/>
                  </a:cubicBezTo>
                  <a:lnTo>
                    <a:pt x="946195" y="127037"/>
                  </a:lnTo>
                  <a:cubicBezTo>
                    <a:pt x="946195" y="197198"/>
                    <a:pt x="889318" y="254075"/>
                    <a:pt x="819157" y="254075"/>
                  </a:cubicBezTo>
                  <a:lnTo>
                    <a:pt x="127037" y="254075"/>
                  </a:lnTo>
                  <a:cubicBezTo>
                    <a:pt x="56877" y="254075"/>
                    <a:pt x="0" y="197198"/>
                    <a:pt x="0" y="127037"/>
                  </a:cubicBezTo>
                  <a:lnTo>
                    <a:pt x="0" y="127037"/>
                  </a:lnTo>
                  <a:cubicBezTo>
                    <a:pt x="0" y="56877"/>
                    <a:pt x="56877" y="0"/>
                    <a:pt x="127037" y="0"/>
                  </a:cubicBezTo>
                  <a:close/>
                </a:path>
              </a:pathLst>
            </a:custGeom>
            <a:solidFill>
              <a:srgbClr val="FFFFFF"/>
            </a:solidFill>
          </p:spPr>
        </p:sp>
        <p:sp>
          <p:nvSpPr>
            <p:cNvPr id="37" name="TextBox 37"/>
            <p:cNvSpPr txBox="1"/>
            <p:nvPr/>
          </p:nvSpPr>
          <p:spPr>
            <a:xfrm>
              <a:off x="0" y="-47625"/>
              <a:ext cx="946195" cy="301700"/>
            </a:xfrm>
            <a:prstGeom prst="rect">
              <a:avLst/>
            </a:prstGeom>
          </p:spPr>
          <p:txBody>
            <a:bodyPr lIns="50800" tIns="50800" rIns="50800" bIns="50800"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sp>
        <p:nvSpPr>
          <p:cNvPr id="38" name="TextBox 38"/>
          <p:cNvSpPr txBox="1"/>
          <p:nvPr/>
        </p:nvSpPr>
        <p:spPr>
          <a:xfrm>
            <a:off x="635337" y="2068597"/>
            <a:ext cx="2471958" cy="481094"/>
          </a:xfrm>
          <a:prstGeom prst="rect">
            <a:avLst/>
          </a:prstGeom>
        </p:spPr>
        <p:txBody>
          <a:bodyPr lIns="0" tIns="0" rIns="0" bIns="0" rtlCol="0" anchor="t">
            <a:spAutoFit/>
          </a:bodyPr>
          <a:lstStyle/>
          <a:p>
            <a:pPr>
              <a:lnSpc>
                <a:spcPts val="3960"/>
              </a:lnSpc>
              <a:spcBef>
                <a:spcPct val="0"/>
              </a:spcBef>
            </a:pPr>
            <a:r>
              <a:rPr lang="vi-VN" sz="3300">
                <a:solidFill>
                  <a:srgbClr val="86406E"/>
                </a:solidFill>
                <a:cs typeface="Arial" panose="020B0604020202020204" pitchFamily="34" charset="0"/>
              </a:rPr>
              <a:t>KHỞI ĐỘNG</a:t>
            </a:r>
            <a:endParaRPr lang="en-US" sz="3300">
              <a:solidFill>
                <a:srgbClr val="86406E"/>
              </a:solidFill>
              <a:latin typeface="Arial" panose="020B0604020202020204" pitchFamily="34" charset="0"/>
              <a:cs typeface="Arial" panose="020B0604020202020204" pitchFamily="34" charset="0"/>
            </a:endParaRPr>
          </a:p>
        </p:txBody>
      </p:sp>
      <p:sp>
        <p:nvSpPr>
          <p:cNvPr id="39" name="TextBox 39"/>
          <p:cNvSpPr txBox="1"/>
          <p:nvPr/>
        </p:nvSpPr>
        <p:spPr>
          <a:xfrm>
            <a:off x="650577" y="3708073"/>
            <a:ext cx="2471958" cy="481094"/>
          </a:xfrm>
          <a:prstGeom prst="rect">
            <a:avLst/>
          </a:prstGeom>
        </p:spPr>
        <p:txBody>
          <a:bodyPr lIns="0" tIns="0" rIns="0" bIns="0" rtlCol="0" anchor="t">
            <a:spAutoFit/>
          </a:bodyPr>
          <a:lstStyle/>
          <a:p>
            <a:pPr>
              <a:lnSpc>
                <a:spcPts val="3960"/>
              </a:lnSpc>
              <a:spcBef>
                <a:spcPct val="0"/>
              </a:spcBef>
            </a:pPr>
            <a:r>
              <a:rPr lang="vi-VN" sz="3300">
                <a:solidFill>
                  <a:srgbClr val="86406E"/>
                </a:solidFill>
                <a:cs typeface="Arial" panose="020B0604020202020204" pitchFamily="34" charset="0"/>
              </a:rPr>
              <a:t>KHÁM PHÁ</a:t>
            </a:r>
            <a:endParaRPr lang="en-US" sz="3300">
              <a:solidFill>
                <a:srgbClr val="86406E"/>
              </a:solidFill>
              <a:latin typeface="Arial" panose="020B0604020202020204" pitchFamily="34" charset="0"/>
              <a:cs typeface="Arial" panose="020B0604020202020204" pitchFamily="34" charset="0"/>
            </a:endParaRPr>
          </a:p>
        </p:txBody>
      </p:sp>
      <p:grpSp>
        <p:nvGrpSpPr>
          <p:cNvPr id="45" name="Group 45"/>
          <p:cNvGrpSpPr/>
          <p:nvPr/>
        </p:nvGrpSpPr>
        <p:grpSpPr>
          <a:xfrm>
            <a:off x="3749217" y="9599279"/>
            <a:ext cx="2786298" cy="488073"/>
            <a:chOff x="0" y="0"/>
            <a:chExt cx="700101" cy="122636"/>
          </a:xfrm>
        </p:grpSpPr>
        <p:sp>
          <p:nvSpPr>
            <p:cNvPr id="46" name="Freeform 46"/>
            <p:cNvSpPr/>
            <p:nvPr/>
          </p:nvSpPr>
          <p:spPr>
            <a:xfrm>
              <a:off x="0" y="0"/>
              <a:ext cx="700101" cy="122636"/>
            </a:xfrm>
            <a:custGeom>
              <a:avLst/>
              <a:gdLst/>
              <a:ahLst/>
              <a:cxnLst/>
              <a:rect l="l" t="t" r="r" b="b"/>
              <a:pathLst>
                <a:path w="700101" h="122636">
                  <a:moveTo>
                    <a:pt x="61318" y="0"/>
                  </a:moveTo>
                  <a:lnTo>
                    <a:pt x="638783" y="0"/>
                  </a:lnTo>
                  <a:cubicBezTo>
                    <a:pt x="655045" y="0"/>
                    <a:pt x="670642" y="6460"/>
                    <a:pt x="682141" y="17960"/>
                  </a:cubicBezTo>
                  <a:cubicBezTo>
                    <a:pt x="693641" y="29459"/>
                    <a:pt x="700101" y="45055"/>
                    <a:pt x="700101" y="61318"/>
                  </a:cubicBezTo>
                  <a:lnTo>
                    <a:pt x="700101" y="61318"/>
                  </a:lnTo>
                  <a:cubicBezTo>
                    <a:pt x="700101" y="95183"/>
                    <a:pt x="672648" y="122636"/>
                    <a:pt x="638783" y="122636"/>
                  </a:cubicBezTo>
                  <a:lnTo>
                    <a:pt x="61318" y="122636"/>
                  </a:lnTo>
                  <a:cubicBezTo>
                    <a:pt x="45055" y="122636"/>
                    <a:pt x="29459" y="116176"/>
                    <a:pt x="17960" y="104676"/>
                  </a:cubicBezTo>
                  <a:cubicBezTo>
                    <a:pt x="6460" y="93177"/>
                    <a:pt x="0" y="77581"/>
                    <a:pt x="0" y="61318"/>
                  </a:cubicBezTo>
                  <a:lnTo>
                    <a:pt x="0" y="61318"/>
                  </a:lnTo>
                  <a:cubicBezTo>
                    <a:pt x="0" y="45055"/>
                    <a:pt x="6460" y="29459"/>
                    <a:pt x="17960" y="17960"/>
                  </a:cubicBezTo>
                  <a:cubicBezTo>
                    <a:pt x="29459" y="6460"/>
                    <a:pt x="45055" y="0"/>
                    <a:pt x="61318" y="0"/>
                  </a:cubicBezTo>
                  <a:close/>
                </a:path>
              </a:pathLst>
            </a:custGeom>
            <a:solidFill>
              <a:srgbClr val="F1D8E2"/>
            </a:solidFill>
          </p:spPr>
        </p:sp>
        <p:sp>
          <p:nvSpPr>
            <p:cNvPr id="47" name="TextBox 47"/>
            <p:cNvSpPr txBox="1"/>
            <p:nvPr/>
          </p:nvSpPr>
          <p:spPr>
            <a:xfrm>
              <a:off x="0" y="-47625"/>
              <a:ext cx="700101" cy="170261"/>
            </a:xfrm>
            <a:prstGeom prst="rect">
              <a:avLst/>
            </a:prstGeom>
          </p:spPr>
          <p:txBody>
            <a:bodyPr lIns="53248" tIns="53248" rIns="53248" bIns="53248"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grpSp>
        <p:nvGrpSpPr>
          <p:cNvPr id="48" name="Group 48"/>
          <p:cNvGrpSpPr/>
          <p:nvPr/>
        </p:nvGrpSpPr>
        <p:grpSpPr>
          <a:xfrm>
            <a:off x="6315262" y="789008"/>
            <a:ext cx="10802791" cy="488073"/>
            <a:chOff x="0" y="0"/>
            <a:chExt cx="2714370" cy="122636"/>
          </a:xfrm>
        </p:grpSpPr>
        <p:sp>
          <p:nvSpPr>
            <p:cNvPr id="49" name="Freeform 49"/>
            <p:cNvSpPr/>
            <p:nvPr/>
          </p:nvSpPr>
          <p:spPr>
            <a:xfrm>
              <a:off x="0" y="0"/>
              <a:ext cx="2714370" cy="122636"/>
            </a:xfrm>
            <a:custGeom>
              <a:avLst/>
              <a:gdLst/>
              <a:ahLst/>
              <a:cxnLst/>
              <a:rect l="l" t="t" r="r" b="b"/>
              <a:pathLst>
                <a:path w="2714370" h="122636">
                  <a:moveTo>
                    <a:pt x="36550" y="0"/>
                  </a:moveTo>
                  <a:lnTo>
                    <a:pt x="2677821" y="0"/>
                  </a:lnTo>
                  <a:cubicBezTo>
                    <a:pt x="2698007" y="0"/>
                    <a:pt x="2714370" y="16364"/>
                    <a:pt x="2714370" y="36550"/>
                  </a:cubicBezTo>
                  <a:lnTo>
                    <a:pt x="2714370" y="86086"/>
                  </a:lnTo>
                  <a:cubicBezTo>
                    <a:pt x="2714370" y="106272"/>
                    <a:pt x="2698007" y="122636"/>
                    <a:pt x="2677821" y="122636"/>
                  </a:cubicBezTo>
                  <a:lnTo>
                    <a:pt x="36550" y="122636"/>
                  </a:lnTo>
                  <a:cubicBezTo>
                    <a:pt x="26856" y="122636"/>
                    <a:pt x="17560" y="118785"/>
                    <a:pt x="10705" y="111931"/>
                  </a:cubicBezTo>
                  <a:cubicBezTo>
                    <a:pt x="3851" y="105076"/>
                    <a:pt x="0" y="95780"/>
                    <a:pt x="0" y="86086"/>
                  </a:cubicBezTo>
                  <a:lnTo>
                    <a:pt x="0" y="36550"/>
                  </a:lnTo>
                  <a:cubicBezTo>
                    <a:pt x="0" y="16364"/>
                    <a:pt x="16364" y="0"/>
                    <a:pt x="36550" y="0"/>
                  </a:cubicBezTo>
                  <a:close/>
                </a:path>
              </a:pathLst>
            </a:custGeom>
            <a:solidFill>
              <a:srgbClr val="F1D8E2"/>
            </a:solidFill>
          </p:spPr>
        </p:sp>
        <p:sp>
          <p:nvSpPr>
            <p:cNvPr id="50" name="TextBox 50"/>
            <p:cNvSpPr txBox="1"/>
            <p:nvPr/>
          </p:nvSpPr>
          <p:spPr>
            <a:xfrm>
              <a:off x="0" y="-47625"/>
              <a:ext cx="2714370" cy="170261"/>
            </a:xfrm>
            <a:prstGeom prst="rect">
              <a:avLst/>
            </a:prstGeom>
          </p:spPr>
          <p:txBody>
            <a:bodyPr lIns="53248" tIns="53248" rIns="53248" bIns="53248"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grpSp>
        <p:nvGrpSpPr>
          <p:cNvPr id="51" name="Group 51"/>
          <p:cNvGrpSpPr/>
          <p:nvPr/>
        </p:nvGrpSpPr>
        <p:grpSpPr>
          <a:xfrm>
            <a:off x="4213130" y="789008"/>
            <a:ext cx="488073" cy="488073"/>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53" name="TextBox 5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grpSp>
        <p:nvGrpSpPr>
          <p:cNvPr id="54" name="Group 54"/>
          <p:cNvGrpSpPr/>
          <p:nvPr/>
        </p:nvGrpSpPr>
        <p:grpSpPr>
          <a:xfrm>
            <a:off x="4790041" y="789008"/>
            <a:ext cx="488073" cy="488073"/>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56" name="TextBox 5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grpSp>
        <p:nvGrpSpPr>
          <p:cNvPr id="57" name="Group 57"/>
          <p:cNvGrpSpPr/>
          <p:nvPr/>
        </p:nvGrpSpPr>
        <p:grpSpPr>
          <a:xfrm>
            <a:off x="5366952" y="789008"/>
            <a:ext cx="488073" cy="488073"/>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59" name="TextBox 5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latin typeface="Arial" panose="020B0604020202020204" pitchFamily="34" charset="0"/>
                <a:cs typeface="Arial" panose="020B0604020202020204" pitchFamily="34" charset="0"/>
              </a:endParaRPr>
            </a:p>
          </p:txBody>
        </p:sp>
      </p:grpSp>
      <p:sp>
        <p:nvSpPr>
          <p:cNvPr id="60" name="TextBox 39"/>
          <p:cNvSpPr txBox="1"/>
          <p:nvPr/>
        </p:nvSpPr>
        <p:spPr>
          <a:xfrm>
            <a:off x="650577" y="5485984"/>
            <a:ext cx="2471958" cy="481094"/>
          </a:xfrm>
          <a:prstGeom prst="rect">
            <a:avLst/>
          </a:prstGeom>
        </p:spPr>
        <p:txBody>
          <a:bodyPr lIns="0" tIns="0" rIns="0" bIns="0" rtlCol="0" anchor="t">
            <a:spAutoFit/>
          </a:bodyPr>
          <a:lstStyle/>
          <a:p>
            <a:pPr>
              <a:lnSpc>
                <a:spcPts val="3960"/>
              </a:lnSpc>
              <a:spcBef>
                <a:spcPct val="0"/>
              </a:spcBef>
            </a:pPr>
            <a:r>
              <a:rPr lang="vi-VN" sz="3300">
                <a:solidFill>
                  <a:srgbClr val="86406E"/>
                </a:solidFill>
                <a:cs typeface="Arial" panose="020B0604020202020204" pitchFamily="34" charset="0"/>
              </a:rPr>
              <a:t>LUYỆN TẬP</a:t>
            </a:r>
            <a:endParaRPr lang="en-US" sz="3300">
              <a:solidFill>
                <a:srgbClr val="86406E"/>
              </a:solidFill>
              <a:latin typeface="Arial" panose="020B0604020202020204" pitchFamily="34" charset="0"/>
              <a:cs typeface="Arial" panose="020B0604020202020204" pitchFamily="34" charset="0"/>
            </a:endParaRPr>
          </a:p>
        </p:txBody>
      </p:sp>
      <p:sp>
        <p:nvSpPr>
          <p:cNvPr id="61" name="TextBox 39"/>
          <p:cNvSpPr txBox="1"/>
          <p:nvPr/>
        </p:nvSpPr>
        <p:spPr>
          <a:xfrm>
            <a:off x="635337" y="7192883"/>
            <a:ext cx="2471958" cy="481094"/>
          </a:xfrm>
          <a:prstGeom prst="rect">
            <a:avLst/>
          </a:prstGeom>
        </p:spPr>
        <p:txBody>
          <a:bodyPr lIns="0" tIns="0" rIns="0" bIns="0" rtlCol="0" anchor="t">
            <a:spAutoFit/>
          </a:bodyPr>
          <a:lstStyle/>
          <a:p>
            <a:pPr>
              <a:lnSpc>
                <a:spcPts val="3960"/>
              </a:lnSpc>
              <a:spcBef>
                <a:spcPct val="0"/>
              </a:spcBef>
            </a:pPr>
            <a:r>
              <a:rPr lang="vi-VN" sz="3300" b="1">
                <a:solidFill>
                  <a:srgbClr val="86406E"/>
                </a:solidFill>
                <a:cs typeface="Arial" panose="020B0604020202020204" pitchFamily="34" charset="0"/>
              </a:rPr>
              <a:t>VẬN DỤNG</a:t>
            </a:r>
            <a:endParaRPr lang="en-US" sz="3300" b="1">
              <a:solidFill>
                <a:srgbClr val="86406E"/>
              </a:solidFill>
              <a:latin typeface="Arial" panose="020B0604020202020204" pitchFamily="34" charset="0"/>
              <a:cs typeface="Arial" panose="020B0604020202020204" pitchFamily="34" charset="0"/>
            </a:endParaRPr>
          </a:p>
        </p:txBody>
      </p:sp>
      <p:sp>
        <p:nvSpPr>
          <p:cNvPr id="67" name="TextBox 66"/>
          <p:cNvSpPr txBox="1"/>
          <p:nvPr/>
        </p:nvSpPr>
        <p:spPr>
          <a:xfrm>
            <a:off x="4655446" y="8191500"/>
            <a:ext cx="5174354" cy="414082"/>
          </a:xfrm>
          <a:prstGeom prst="rect">
            <a:avLst/>
          </a:prstGeom>
          <a:noFill/>
        </p:spPr>
        <p:txBody>
          <a:bodyPr wrap="square" rtlCol="0">
            <a:spAutoFit/>
          </a:bodyPr>
          <a:lstStyle/>
          <a:p>
            <a:endParaRPr lang="en-US">
              <a:solidFill>
                <a:prstClr val="black"/>
              </a:solidFill>
            </a:endParaRPr>
          </a:p>
        </p:txBody>
      </p:sp>
      <p:sp>
        <p:nvSpPr>
          <p:cNvPr id="11" name="TextBox 10"/>
          <p:cNvSpPr txBox="1"/>
          <p:nvPr/>
        </p:nvSpPr>
        <p:spPr>
          <a:xfrm>
            <a:off x="5480354" y="1801312"/>
            <a:ext cx="10370474" cy="1015663"/>
          </a:xfrm>
          <a:prstGeom prst="rect">
            <a:avLst/>
          </a:prstGeom>
          <a:noFill/>
        </p:spPr>
        <p:txBody>
          <a:bodyPr wrap="square" rtlCol="0">
            <a:spAutoFit/>
          </a:bodyPr>
          <a:lstStyle/>
          <a:p>
            <a:pPr algn="ctr"/>
            <a:r>
              <a:rPr lang="vi-VN" sz="6000" b="1">
                <a:solidFill>
                  <a:schemeClr val="accent4">
                    <a:lumMod val="75000"/>
                  </a:schemeClr>
                </a:solidFill>
                <a:latin typeface="Arial" panose="020B0604020202020204" pitchFamily="34" charset="0"/>
                <a:cs typeface="Arial" panose="020B0604020202020204" pitchFamily="34" charset="0"/>
              </a:rPr>
              <a:t>TRÒ CHƠI Ô CHỮ BÍ MẬT</a:t>
            </a:r>
            <a:endParaRPr lang="en-US" sz="6000" b="1">
              <a:solidFill>
                <a:schemeClr val="accent4">
                  <a:lumMod val="75000"/>
                </a:schemeClr>
              </a:solidFill>
              <a:latin typeface="Arial" panose="020B0604020202020204" pitchFamily="34" charset="0"/>
              <a:cs typeface="Arial" panose="020B0604020202020204" pitchFamily="34" charset="0"/>
            </a:endParaRPr>
          </a:p>
        </p:txBody>
      </p:sp>
      <p:sp>
        <p:nvSpPr>
          <p:cNvPr id="40" name="Google Shape;85;p1"/>
          <p:cNvSpPr txBox="1"/>
          <p:nvPr/>
        </p:nvSpPr>
        <p:spPr>
          <a:xfrm>
            <a:off x="3874645" y="3282911"/>
            <a:ext cx="13606773" cy="4708941"/>
          </a:xfrm>
          <a:prstGeom prst="rect">
            <a:avLst/>
          </a:prstGeom>
          <a:noFill/>
          <a:ln>
            <a:noFill/>
          </a:ln>
        </p:spPr>
        <p:txBody>
          <a:bodyPr spcFirstLastPara="1" wrap="square" lIns="91425" tIns="45700" rIns="91425" bIns="45700" anchor="t" anchorCtr="0">
            <a:spAutoFit/>
          </a:bodyPr>
          <a:lstStyle/>
          <a:p>
            <a:pPr marR="95255" algn="ctr">
              <a:lnSpc>
                <a:spcPct val="150000"/>
              </a:lnSpc>
              <a:buClr>
                <a:srgbClr val="000000"/>
              </a:buClr>
              <a:buFont typeface="Arial"/>
              <a:buNone/>
            </a:pPr>
            <a:r>
              <a:rPr lang="en-US" sz="4000" b="1" i="1" kern="0">
                <a:solidFill>
                  <a:srgbClr val="FF0000"/>
                </a:solidFill>
                <a:latin typeface="Arial"/>
                <a:ea typeface="Arial"/>
                <a:cs typeface="Arial"/>
                <a:sym typeface="Arial"/>
              </a:rPr>
              <a:t>Luật chơi: </a:t>
            </a:r>
            <a:endParaRPr lang="vi-VN" sz="4000" kern="0">
              <a:solidFill>
                <a:srgbClr val="000000"/>
              </a:solidFill>
              <a:latin typeface="Arial"/>
              <a:cs typeface="Arial"/>
              <a:sym typeface="Arial"/>
            </a:endParaRPr>
          </a:p>
          <a:p>
            <a:pPr marL="571500" marR="95255" indent="-571500" algn="just">
              <a:lnSpc>
                <a:spcPct val="150000"/>
              </a:lnSpc>
              <a:buClr>
                <a:srgbClr val="000000"/>
              </a:buClr>
              <a:buFont typeface="Arial" panose="020B0604020202020204" pitchFamily="34" charset="0"/>
              <a:buChar char="•"/>
            </a:pPr>
            <a:r>
              <a:rPr lang="en-US" sz="4000" kern="0">
                <a:solidFill>
                  <a:srgbClr val="000000"/>
                </a:solidFill>
                <a:latin typeface="Arial"/>
                <a:ea typeface="Arial"/>
                <a:cs typeface="Arial"/>
                <a:sym typeface="Arial"/>
              </a:rPr>
              <a:t>Có </a:t>
            </a:r>
            <a:r>
              <a:rPr lang="vi-VN" sz="4000" kern="0">
                <a:solidFill>
                  <a:srgbClr val="000000"/>
                </a:solidFill>
                <a:latin typeface="Arial"/>
                <a:ea typeface="Arial"/>
                <a:cs typeface="Arial"/>
                <a:sym typeface="Arial"/>
              </a:rPr>
              <a:t>8</a:t>
            </a:r>
            <a:r>
              <a:rPr lang="en-US" sz="4000" kern="0">
                <a:solidFill>
                  <a:srgbClr val="000000"/>
                </a:solidFill>
                <a:latin typeface="Arial"/>
                <a:ea typeface="Arial"/>
                <a:cs typeface="Arial"/>
                <a:sym typeface="Arial"/>
              </a:rPr>
              <a:t> hàng ngang tương ứng với </a:t>
            </a:r>
            <a:r>
              <a:rPr lang="vi-VN" sz="4000" kern="0">
                <a:solidFill>
                  <a:srgbClr val="000000"/>
                </a:solidFill>
                <a:latin typeface="Arial"/>
                <a:ea typeface="Arial"/>
                <a:cs typeface="Arial"/>
                <a:sym typeface="Arial"/>
              </a:rPr>
              <a:t>8</a:t>
            </a:r>
            <a:r>
              <a:rPr lang="en-US" sz="4000" kern="0">
                <a:solidFill>
                  <a:srgbClr val="000000"/>
                </a:solidFill>
                <a:latin typeface="Arial"/>
                <a:ea typeface="Arial"/>
                <a:cs typeface="Arial"/>
                <a:sym typeface="Arial"/>
              </a:rPr>
              <a:t> câu hỏi. </a:t>
            </a:r>
            <a:endParaRPr lang="vi-VN" sz="4000" kern="0">
              <a:solidFill>
                <a:srgbClr val="000000"/>
              </a:solidFill>
              <a:latin typeface="Arial"/>
              <a:cs typeface="Arial"/>
              <a:sym typeface="Arial"/>
            </a:endParaRPr>
          </a:p>
          <a:p>
            <a:pPr marL="571500" marR="95255" indent="-571500" algn="just">
              <a:lnSpc>
                <a:spcPct val="150000"/>
              </a:lnSpc>
              <a:buClr>
                <a:srgbClr val="000000"/>
              </a:buClr>
              <a:buFont typeface="Arial" panose="020B0604020202020204" pitchFamily="34" charset="0"/>
              <a:buChar char="•"/>
            </a:pPr>
            <a:r>
              <a:rPr lang="en-US" sz="4000" kern="0">
                <a:solidFill>
                  <a:srgbClr val="000000"/>
                </a:solidFill>
                <a:latin typeface="Arial"/>
                <a:ea typeface="Arial"/>
                <a:cs typeface="Arial"/>
                <a:sym typeface="Arial"/>
              </a:rPr>
              <a:t>Các em dựa vào gợi ý và tìm từ hàng ngang tương ứng với số ô chữ của mỗi hàng</a:t>
            </a:r>
            <a:r>
              <a:rPr lang="vi-VN" sz="4000" kern="0">
                <a:solidFill>
                  <a:srgbClr val="000000"/>
                </a:solidFill>
                <a:latin typeface="Arial"/>
                <a:ea typeface="Arial"/>
                <a:cs typeface="Arial"/>
                <a:sym typeface="Arial"/>
              </a:rPr>
              <a:t>.</a:t>
            </a:r>
          </a:p>
          <a:p>
            <a:pPr marL="571500" marR="95255" indent="-571500" algn="just">
              <a:lnSpc>
                <a:spcPct val="150000"/>
              </a:lnSpc>
              <a:buClr>
                <a:srgbClr val="000000"/>
              </a:buClr>
              <a:buFont typeface="Arial" panose="020B0604020202020204" pitchFamily="34" charset="0"/>
              <a:buChar char="•"/>
            </a:pPr>
            <a:r>
              <a:rPr lang="en-US" sz="4000" kern="0">
                <a:solidFill>
                  <a:srgbClr val="000000"/>
                </a:solidFill>
                <a:latin typeface="Arial"/>
                <a:ea typeface="Arial"/>
                <a:cs typeface="Arial"/>
                <a:sym typeface="Arial"/>
              </a:rPr>
              <a:t>Các em có thể lựa chọn thứ tự câu hỏi bất kì</a:t>
            </a:r>
            <a:r>
              <a:rPr lang="vi-VN" sz="4000" kern="0">
                <a:solidFill>
                  <a:srgbClr val="000000"/>
                </a:solidFill>
                <a:latin typeface="Arial"/>
                <a:ea typeface="Arial"/>
                <a:cs typeface="Arial"/>
                <a:sym typeface="Arial"/>
              </a:rPr>
              <a:t>.</a:t>
            </a:r>
            <a:endParaRPr sz="40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311529601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anim calcmode="lin" valueType="num">
                                      <p:cBhvr>
                                        <p:cTn id="15" dur="500" fill="hold"/>
                                        <p:tgtEl>
                                          <p:spTgt spid="40"/>
                                        </p:tgtEl>
                                        <p:attrNameLst>
                                          <p:attrName>ppt_x</p:attrName>
                                        </p:attrNameLst>
                                      </p:cBhvr>
                                      <p:tavLst>
                                        <p:tav tm="0">
                                          <p:val>
                                            <p:strVal val="#ppt_x"/>
                                          </p:val>
                                        </p:tav>
                                        <p:tav tm="100000">
                                          <p:val>
                                            <p:strVal val="#ppt_x"/>
                                          </p:val>
                                        </p:tav>
                                      </p:tavLst>
                                    </p:anim>
                                    <p:anim calcmode="lin" valueType="num">
                                      <p:cBhvr>
                                        <p:cTn id="16"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4" name="Ô 1">
            <a:hlinkClick r:id="" action="ppaction://noaction"/>
            <a:extLst>
              <a:ext uri="{FF2B5EF4-FFF2-40B4-BE49-F238E27FC236}">
                <a16:creationId xmlns:a16="http://schemas.microsoft.com/office/drawing/2014/main" id="{62CB3A19-18D9-1D1A-86F2-547B792F8D1B}"/>
              </a:ext>
            </a:extLst>
          </p:cNvPr>
          <p:cNvSpPr/>
          <p:nvPr/>
        </p:nvSpPr>
        <p:spPr>
          <a:xfrm>
            <a:off x="1792452" y="1176963"/>
            <a:ext cx="685800" cy="685800"/>
          </a:xfrm>
          <a:prstGeom prst="ellipse">
            <a:avLst/>
          </a:prstGeom>
          <a:solidFill>
            <a:srgbClr val="B26A68">
              <a:lumMod val="75000"/>
            </a:srgbClr>
          </a:solidFill>
          <a:ln w="25400" cap="flat" cmpd="sng" algn="ctr">
            <a:noFill/>
            <a:prstDash val="solid"/>
          </a:ln>
          <a:effectLst/>
        </p:spPr>
        <p:txBody>
          <a:bodyPr rtlCol="0" anchor="ctr"/>
          <a:lstStyle/>
          <a:p>
            <a:pPr marL="0" marR="0" lvl="0" indent="0" algn="ctr" defTabSz="1828755"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a:noFill/>
                </a:ln>
                <a:solidFill>
                  <a:srgbClr val="FFFFFF"/>
                </a:solidFill>
                <a:effectLst/>
                <a:uLnTx/>
                <a:uFillTx/>
                <a:latin typeface="Arial"/>
                <a:sym typeface="Arial"/>
              </a:rPr>
              <a:t>1</a:t>
            </a:r>
          </a:p>
        </p:txBody>
      </p:sp>
      <p:graphicFrame>
        <p:nvGraphicFramePr>
          <p:cNvPr id="55" name="Table 25">
            <a:extLst>
              <a:ext uri="{FF2B5EF4-FFF2-40B4-BE49-F238E27FC236}">
                <a16:creationId xmlns:a16="http://schemas.microsoft.com/office/drawing/2014/main" id="{DA64F366-6728-352B-A961-4884C7CB7943}"/>
              </a:ext>
            </a:extLst>
          </p:cNvPr>
          <p:cNvGraphicFramePr>
            <a:graphicFrameLocks noGrp="1"/>
          </p:cNvGraphicFramePr>
          <p:nvPr>
            <p:extLst>
              <p:ext uri="{D42A27DB-BD31-4B8C-83A1-F6EECF244321}">
                <p14:modId xmlns:p14="http://schemas.microsoft.com/office/powerpoint/2010/main" val="21410670"/>
              </p:ext>
            </p:extLst>
          </p:nvPr>
        </p:nvGraphicFramePr>
        <p:xfrm>
          <a:off x="8546945" y="1108383"/>
          <a:ext cx="4937760" cy="822960"/>
        </p:xfrm>
        <a:graphic>
          <a:graphicData uri="http://schemas.openxmlformats.org/drawingml/2006/table">
            <a:tbl>
              <a:tblPr firstRow="1" bandRow="1"/>
              <a:tblGrid>
                <a:gridCol w="822960">
                  <a:extLst>
                    <a:ext uri="{9D8B030D-6E8A-4147-A177-3AD203B41FA5}">
                      <a16:colId xmlns:a16="http://schemas.microsoft.com/office/drawing/2014/main" val="2968398180"/>
                    </a:ext>
                  </a:extLst>
                </a:gridCol>
                <a:gridCol w="822960">
                  <a:extLst>
                    <a:ext uri="{9D8B030D-6E8A-4147-A177-3AD203B41FA5}">
                      <a16:colId xmlns:a16="http://schemas.microsoft.com/office/drawing/2014/main" val="3317294112"/>
                    </a:ext>
                  </a:extLst>
                </a:gridCol>
                <a:gridCol w="822960">
                  <a:extLst>
                    <a:ext uri="{9D8B030D-6E8A-4147-A177-3AD203B41FA5}">
                      <a16:colId xmlns:a16="http://schemas.microsoft.com/office/drawing/2014/main" val="773175912"/>
                    </a:ext>
                  </a:extLst>
                </a:gridCol>
                <a:gridCol w="822960">
                  <a:extLst>
                    <a:ext uri="{9D8B030D-6E8A-4147-A177-3AD203B41FA5}">
                      <a16:colId xmlns:a16="http://schemas.microsoft.com/office/drawing/2014/main" val="2955342897"/>
                    </a:ext>
                  </a:extLst>
                </a:gridCol>
                <a:gridCol w="822960">
                  <a:extLst>
                    <a:ext uri="{9D8B030D-6E8A-4147-A177-3AD203B41FA5}">
                      <a16:colId xmlns:a16="http://schemas.microsoft.com/office/drawing/2014/main" val="3114787131"/>
                    </a:ext>
                  </a:extLst>
                </a:gridCol>
                <a:gridCol w="822960">
                  <a:extLst>
                    <a:ext uri="{9D8B030D-6E8A-4147-A177-3AD203B41FA5}">
                      <a16:colId xmlns:a16="http://schemas.microsoft.com/office/drawing/2014/main" val="2549802072"/>
                    </a:ext>
                  </a:extLst>
                </a:gridCol>
              </a:tblGrid>
              <a:tr h="822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S</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C</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H</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O</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O</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L</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bl>
          </a:graphicData>
        </a:graphic>
      </p:graphicFrame>
      <p:sp>
        <p:nvSpPr>
          <p:cNvPr id="56" name="Ô 2">
            <a:hlinkClick r:id="" action="ppaction://noaction"/>
            <a:extLst>
              <a:ext uri="{FF2B5EF4-FFF2-40B4-BE49-F238E27FC236}">
                <a16:creationId xmlns:a16="http://schemas.microsoft.com/office/drawing/2014/main" id="{B04F5106-EC0D-1B74-00D9-AFFF743D3CC3}"/>
              </a:ext>
            </a:extLst>
          </p:cNvPr>
          <p:cNvSpPr/>
          <p:nvPr/>
        </p:nvSpPr>
        <p:spPr>
          <a:xfrm>
            <a:off x="1792452" y="1994723"/>
            <a:ext cx="685800" cy="685800"/>
          </a:xfrm>
          <a:prstGeom prst="ellipse">
            <a:avLst/>
          </a:prstGeom>
          <a:solidFill>
            <a:srgbClr val="B26A68">
              <a:lumMod val="75000"/>
            </a:srgbClr>
          </a:solidFill>
          <a:ln w="25400" cap="flat" cmpd="sng" algn="ctr">
            <a:noFill/>
            <a:prstDash val="solid"/>
          </a:ln>
          <a:effectLst/>
        </p:spPr>
        <p:txBody>
          <a:bodyPr rtlCol="0" anchor="ctr"/>
          <a:lstStyle/>
          <a:p>
            <a:pPr marL="0" marR="0" lvl="0" indent="0" algn="ctr" defTabSz="1828755"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a:noFill/>
                </a:ln>
                <a:solidFill>
                  <a:srgbClr val="FFFFFF"/>
                </a:solidFill>
                <a:effectLst/>
                <a:uLnTx/>
                <a:uFillTx/>
                <a:latin typeface="Arial"/>
                <a:sym typeface="Arial"/>
              </a:rPr>
              <a:t>2</a:t>
            </a:r>
          </a:p>
        </p:txBody>
      </p:sp>
      <p:graphicFrame>
        <p:nvGraphicFramePr>
          <p:cNvPr id="57" name="Table 25">
            <a:extLst>
              <a:ext uri="{FF2B5EF4-FFF2-40B4-BE49-F238E27FC236}">
                <a16:creationId xmlns:a16="http://schemas.microsoft.com/office/drawing/2014/main" id="{60570F74-BC29-784F-EE75-C3DBF1646870}"/>
              </a:ext>
            </a:extLst>
          </p:cNvPr>
          <p:cNvGraphicFramePr>
            <a:graphicFrameLocks noGrp="1"/>
          </p:cNvGraphicFramePr>
          <p:nvPr>
            <p:extLst>
              <p:ext uri="{D42A27DB-BD31-4B8C-83A1-F6EECF244321}">
                <p14:modId xmlns:p14="http://schemas.microsoft.com/office/powerpoint/2010/main" val="3725381632"/>
              </p:ext>
            </p:extLst>
          </p:nvPr>
        </p:nvGraphicFramePr>
        <p:xfrm>
          <a:off x="8546945" y="1926143"/>
          <a:ext cx="3291840" cy="822960"/>
        </p:xfrm>
        <a:graphic>
          <a:graphicData uri="http://schemas.openxmlformats.org/drawingml/2006/table">
            <a:tbl>
              <a:tblPr firstRow="1" bandRow="1"/>
              <a:tblGrid>
                <a:gridCol w="822960">
                  <a:extLst>
                    <a:ext uri="{9D8B030D-6E8A-4147-A177-3AD203B41FA5}">
                      <a16:colId xmlns:a16="http://schemas.microsoft.com/office/drawing/2014/main" val="2968398180"/>
                    </a:ext>
                  </a:extLst>
                </a:gridCol>
                <a:gridCol w="822960">
                  <a:extLst>
                    <a:ext uri="{9D8B030D-6E8A-4147-A177-3AD203B41FA5}">
                      <a16:colId xmlns:a16="http://schemas.microsoft.com/office/drawing/2014/main" val="3317294112"/>
                    </a:ext>
                  </a:extLst>
                </a:gridCol>
                <a:gridCol w="822960">
                  <a:extLst>
                    <a:ext uri="{9D8B030D-6E8A-4147-A177-3AD203B41FA5}">
                      <a16:colId xmlns:a16="http://schemas.microsoft.com/office/drawing/2014/main" val="773175912"/>
                    </a:ext>
                  </a:extLst>
                </a:gridCol>
                <a:gridCol w="822960">
                  <a:extLst>
                    <a:ext uri="{9D8B030D-6E8A-4147-A177-3AD203B41FA5}">
                      <a16:colId xmlns:a16="http://schemas.microsoft.com/office/drawing/2014/main" val="2955342897"/>
                    </a:ext>
                  </a:extLst>
                </a:gridCol>
              </a:tblGrid>
              <a:tr h="822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W</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O</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R</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D</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bl>
          </a:graphicData>
        </a:graphic>
      </p:graphicFrame>
      <p:sp>
        <p:nvSpPr>
          <p:cNvPr id="58" name="Ô 3">
            <a:hlinkClick r:id="" action="ppaction://noaction"/>
            <a:extLst>
              <a:ext uri="{FF2B5EF4-FFF2-40B4-BE49-F238E27FC236}">
                <a16:creationId xmlns:a16="http://schemas.microsoft.com/office/drawing/2014/main" id="{1C632BDA-455A-A1E3-8D53-2F8CC6414E6E}"/>
              </a:ext>
            </a:extLst>
          </p:cNvPr>
          <p:cNvSpPr/>
          <p:nvPr/>
        </p:nvSpPr>
        <p:spPr>
          <a:xfrm>
            <a:off x="1792452" y="2806692"/>
            <a:ext cx="685800" cy="685800"/>
          </a:xfrm>
          <a:prstGeom prst="ellipse">
            <a:avLst/>
          </a:prstGeom>
          <a:solidFill>
            <a:srgbClr val="B26A68">
              <a:lumMod val="75000"/>
            </a:srgbClr>
          </a:solidFill>
          <a:ln w="25400" cap="flat" cmpd="sng" algn="ctr">
            <a:noFill/>
            <a:prstDash val="solid"/>
          </a:ln>
          <a:effectLst/>
        </p:spPr>
        <p:txBody>
          <a:bodyPr rtlCol="0" anchor="ctr"/>
          <a:lstStyle/>
          <a:p>
            <a:pPr marL="0" marR="0" lvl="0" indent="0" algn="ctr" defTabSz="1828755"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a:noFill/>
                </a:ln>
                <a:solidFill>
                  <a:srgbClr val="FFFFFF"/>
                </a:solidFill>
                <a:effectLst/>
                <a:uLnTx/>
                <a:uFillTx/>
                <a:latin typeface="Arial"/>
                <a:sym typeface="Arial"/>
              </a:rPr>
              <a:t>3</a:t>
            </a:r>
          </a:p>
        </p:txBody>
      </p:sp>
      <p:graphicFrame>
        <p:nvGraphicFramePr>
          <p:cNvPr id="59" name="Table 25">
            <a:extLst>
              <a:ext uri="{FF2B5EF4-FFF2-40B4-BE49-F238E27FC236}">
                <a16:creationId xmlns:a16="http://schemas.microsoft.com/office/drawing/2014/main" id="{8F32B423-997F-EEA7-F88E-AF330B98D707}"/>
              </a:ext>
            </a:extLst>
          </p:cNvPr>
          <p:cNvGraphicFramePr>
            <a:graphicFrameLocks noGrp="1"/>
          </p:cNvGraphicFramePr>
          <p:nvPr>
            <p:extLst>
              <p:ext uri="{D42A27DB-BD31-4B8C-83A1-F6EECF244321}">
                <p14:modId xmlns:p14="http://schemas.microsoft.com/office/powerpoint/2010/main" val="2809830742"/>
              </p:ext>
            </p:extLst>
          </p:nvPr>
        </p:nvGraphicFramePr>
        <p:xfrm>
          <a:off x="6901025" y="2738112"/>
          <a:ext cx="3291840" cy="822960"/>
        </p:xfrm>
        <a:graphic>
          <a:graphicData uri="http://schemas.openxmlformats.org/drawingml/2006/table">
            <a:tbl>
              <a:tblPr firstRow="1" bandRow="1"/>
              <a:tblGrid>
                <a:gridCol w="822960">
                  <a:extLst>
                    <a:ext uri="{9D8B030D-6E8A-4147-A177-3AD203B41FA5}">
                      <a16:colId xmlns:a16="http://schemas.microsoft.com/office/drawing/2014/main" val="2968398180"/>
                    </a:ext>
                  </a:extLst>
                </a:gridCol>
                <a:gridCol w="822960">
                  <a:extLst>
                    <a:ext uri="{9D8B030D-6E8A-4147-A177-3AD203B41FA5}">
                      <a16:colId xmlns:a16="http://schemas.microsoft.com/office/drawing/2014/main" val="3317294112"/>
                    </a:ext>
                  </a:extLst>
                </a:gridCol>
                <a:gridCol w="822960">
                  <a:extLst>
                    <a:ext uri="{9D8B030D-6E8A-4147-A177-3AD203B41FA5}">
                      <a16:colId xmlns:a16="http://schemas.microsoft.com/office/drawing/2014/main" val="773175912"/>
                    </a:ext>
                  </a:extLst>
                </a:gridCol>
                <a:gridCol w="822960">
                  <a:extLst>
                    <a:ext uri="{9D8B030D-6E8A-4147-A177-3AD203B41FA5}">
                      <a16:colId xmlns:a16="http://schemas.microsoft.com/office/drawing/2014/main" val="559084653"/>
                    </a:ext>
                  </a:extLst>
                </a:gridCol>
              </a:tblGrid>
              <a:tr h="822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Z</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O</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O</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M</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782436016"/>
                  </a:ext>
                </a:extLst>
              </a:tr>
            </a:tbl>
          </a:graphicData>
        </a:graphic>
      </p:graphicFrame>
      <p:sp>
        <p:nvSpPr>
          <p:cNvPr id="60" name="Ô 4">
            <a:hlinkClick r:id="" action="ppaction://noaction"/>
            <a:extLst>
              <a:ext uri="{FF2B5EF4-FFF2-40B4-BE49-F238E27FC236}">
                <a16:creationId xmlns:a16="http://schemas.microsoft.com/office/drawing/2014/main" id="{D1CB9A0A-0C37-B35A-58AC-0F60A6AB81F7}"/>
              </a:ext>
            </a:extLst>
          </p:cNvPr>
          <p:cNvSpPr/>
          <p:nvPr/>
        </p:nvSpPr>
        <p:spPr>
          <a:xfrm>
            <a:off x="1792452" y="3618662"/>
            <a:ext cx="685800" cy="685800"/>
          </a:xfrm>
          <a:prstGeom prst="ellipse">
            <a:avLst/>
          </a:prstGeom>
          <a:solidFill>
            <a:srgbClr val="B26A68">
              <a:lumMod val="75000"/>
            </a:srgbClr>
          </a:solidFill>
          <a:ln w="25400" cap="flat" cmpd="sng" algn="ctr">
            <a:noFill/>
            <a:prstDash val="solid"/>
          </a:ln>
          <a:effectLst/>
        </p:spPr>
        <p:txBody>
          <a:bodyPr rtlCol="0" anchor="ctr"/>
          <a:lstStyle/>
          <a:p>
            <a:pPr marL="0" marR="0" lvl="0" indent="0" algn="ctr" defTabSz="1828755"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a:noFill/>
                </a:ln>
                <a:solidFill>
                  <a:srgbClr val="FFFFFF"/>
                </a:solidFill>
                <a:effectLst/>
                <a:uLnTx/>
                <a:uFillTx/>
                <a:latin typeface="Arial"/>
                <a:sym typeface="Arial"/>
              </a:rPr>
              <a:t>4</a:t>
            </a:r>
          </a:p>
        </p:txBody>
      </p:sp>
      <p:graphicFrame>
        <p:nvGraphicFramePr>
          <p:cNvPr id="61" name="Table 25">
            <a:extLst>
              <a:ext uri="{FF2B5EF4-FFF2-40B4-BE49-F238E27FC236}">
                <a16:creationId xmlns:a16="http://schemas.microsoft.com/office/drawing/2014/main" id="{AA14A5DF-5C52-7AE1-C034-D97F1FFFBA76}"/>
              </a:ext>
            </a:extLst>
          </p:cNvPr>
          <p:cNvGraphicFramePr>
            <a:graphicFrameLocks noGrp="1"/>
          </p:cNvGraphicFramePr>
          <p:nvPr>
            <p:extLst>
              <p:ext uri="{D42A27DB-BD31-4B8C-83A1-F6EECF244321}">
                <p14:modId xmlns:p14="http://schemas.microsoft.com/office/powerpoint/2010/main" val="907578662"/>
              </p:ext>
            </p:extLst>
          </p:nvPr>
        </p:nvGraphicFramePr>
        <p:xfrm>
          <a:off x="7725852" y="3555872"/>
          <a:ext cx="9052560" cy="822960"/>
        </p:xfrm>
        <a:graphic>
          <a:graphicData uri="http://schemas.openxmlformats.org/drawingml/2006/table">
            <a:tbl>
              <a:tblPr firstRow="1" bandRow="1"/>
              <a:tblGrid>
                <a:gridCol w="822960">
                  <a:extLst>
                    <a:ext uri="{9D8B030D-6E8A-4147-A177-3AD203B41FA5}">
                      <a16:colId xmlns:a16="http://schemas.microsoft.com/office/drawing/2014/main" val="2968398180"/>
                    </a:ext>
                  </a:extLst>
                </a:gridCol>
                <a:gridCol w="822960">
                  <a:extLst>
                    <a:ext uri="{9D8B030D-6E8A-4147-A177-3AD203B41FA5}">
                      <a16:colId xmlns:a16="http://schemas.microsoft.com/office/drawing/2014/main" val="3317294112"/>
                    </a:ext>
                  </a:extLst>
                </a:gridCol>
                <a:gridCol w="822960">
                  <a:extLst>
                    <a:ext uri="{9D8B030D-6E8A-4147-A177-3AD203B41FA5}">
                      <a16:colId xmlns:a16="http://schemas.microsoft.com/office/drawing/2014/main" val="773175912"/>
                    </a:ext>
                  </a:extLst>
                </a:gridCol>
                <a:gridCol w="822960">
                  <a:extLst>
                    <a:ext uri="{9D8B030D-6E8A-4147-A177-3AD203B41FA5}">
                      <a16:colId xmlns:a16="http://schemas.microsoft.com/office/drawing/2014/main" val="2955342897"/>
                    </a:ext>
                  </a:extLst>
                </a:gridCol>
                <a:gridCol w="822960">
                  <a:extLst>
                    <a:ext uri="{9D8B030D-6E8A-4147-A177-3AD203B41FA5}">
                      <a16:colId xmlns:a16="http://schemas.microsoft.com/office/drawing/2014/main" val="3114787131"/>
                    </a:ext>
                  </a:extLst>
                </a:gridCol>
                <a:gridCol w="822960">
                  <a:extLst>
                    <a:ext uri="{9D8B030D-6E8A-4147-A177-3AD203B41FA5}">
                      <a16:colId xmlns:a16="http://schemas.microsoft.com/office/drawing/2014/main" val="3677995178"/>
                    </a:ext>
                  </a:extLst>
                </a:gridCol>
                <a:gridCol w="822960">
                  <a:extLst>
                    <a:ext uri="{9D8B030D-6E8A-4147-A177-3AD203B41FA5}">
                      <a16:colId xmlns:a16="http://schemas.microsoft.com/office/drawing/2014/main" val="303760225"/>
                    </a:ext>
                  </a:extLst>
                </a:gridCol>
                <a:gridCol w="822960">
                  <a:extLst>
                    <a:ext uri="{9D8B030D-6E8A-4147-A177-3AD203B41FA5}">
                      <a16:colId xmlns:a16="http://schemas.microsoft.com/office/drawing/2014/main" val="1980432542"/>
                    </a:ext>
                  </a:extLst>
                </a:gridCol>
                <a:gridCol w="822960">
                  <a:extLst>
                    <a:ext uri="{9D8B030D-6E8A-4147-A177-3AD203B41FA5}">
                      <a16:colId xmlns:a16="http://schemas.microsoft.com/office/drawing/2014/main" val="1270732900"/>
                    </a:ext>
                  </a:extLst>
                </a:gridCol>
                <a:gridCol w="822960">
                  <a:extLst>
                    <a:ext uri="{9D8B030D-6E8A-4147-A177-3AD203B41FA5}">
                      <a16:colId xmlns:a16="http://schemas.microsoft.com/office/drawing/2014/main" val="3301678571"/>
                    </a:ext>
                  </a:extLst>
                </a:gridCol>
                <a:gridCol w="822960">
                  <a:extLst>
                    <a:ext uri="{9D8B030D-6E8A-4147-A177-3AD203B41FA5}">
                      <a16:colId xmlns:a16="http://schemas.microsoft.com/office/drawing/2014/main" val="2130715867"/>
                    </a:ext>
                  </a:extLst>
                </a:gridCol>
              </a:tblGrid>
              <a:tr h="822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R</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A</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P</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I</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D</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T</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Y</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P</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I</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N</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G</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bl>
          </a:graphicData>
        </a:graphic>
      </p:graphicFrame>
      <p:sp>
        <p:nvSpPr>
          <p:cNvPr id="62" name="Ô 5">
            <a:hlinkClick r:id="" action="ppaction://noaction"/>
            <a:extLst>
              <a:ext uri="{FF2B5EF4-FFF2-40B4-BE49-F238E27FC236}">
                <a16:creationId xmlns:a16="http://schemas.microsoft.com/office/drawing/2014/main" id="{0E2B4643-E661-552F-79FB-0DE6E5BF57FD}"/>
              </a:ext>
            </a:extLst>
          </p:cNvPr>
          <p:cNvSpPr/>
          <p:nvPr/>
        </p:nvSpPr>
        <p:spPr>
          <a:xfrm>
            <a:off x="1792452" y="4431195"/>
            <a:ext cx="685800" cy="685800"/>
          </a:xfrm>
          <a:prstGeom prst="ellipse">
            <a:avLst/>
          </a:prstGeom>
          <a:solidFill>
            <a:srgbClr val="B26A68">
              <a:lumMod val="75000"/>
            </a:srgbClr>
          </a:solidFill>
          <a:ln w="25400" cap="flat" cmpd="sng" algn="ctr">
            <a:noFill/>
            <a:prstDash val="solid"/>
          </a:ln>
          <a:effectLst/>
        </p:spPr>
        <p:txBody>
          <a:bodyPr rtlCol="0" anchor="ctr"/>
          <a:lstStyle/>
          <a:p>
            <a:pPr marL="0" marR="0" lvl="0" indent="0" algn="ctr" defTabSz="1828755"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a:noFill/>
                </a:ln>
                <a:solidFill>
                  <a:srgbClr val="FFFFFF"/>
                </a:solidFill>
                <a:effectLst/>
                <a:uLnTx/>
                <a:uFillTx/>
                <a:latin typeface="Arial"/>
                <a:sym typeface="Arial"/>
              </a:rPr>
              <a:t>5</a:t>
            </a:r>
          </a:p>
        </p:txBody>
      </p:sp>
      <p:graphicFrame>
        <p:nvGraphicFramePr>
          <p:cNvPr id="63" name="Table 25">
            <a:extLst>
              <a:ext uri="{FF2B5EF4-FFF2-40B4-BE49-F238E27FC236}">
                <a16:creationId xmlns:a16="http://schemas.microsoft.com/office/drawing/2014/main" id="{A9F97971-3A93-A02C-F36C-B1D373270C44}"/>
              </a:ext>
            </a:extLst>
          </p:cNvPr>
          <p:cNvGraphicFramePr>
            <a:graphicFrameLocks noGrp="1"/>
          </p:cNvGraphicFramePr>
          <p:nvPr>
            <p:extLst>
              <p:ext uri="{D42A27DB-BD31-4B8C-83A1-F6EECF244321}">
                <p14:modId xmlns:p14="http://schemas.microsoft.com/office/powerpoint/2010/main" val="1573223375"/>
              </p:ext>
            </p:extLst>
          </p:nvPr>
        </p:nvGraphicFramePr>
        <p:xfrm>
          <a:off x="8546945" y="4378832"/>
          <a:ext cx="4114800" cy="822960"/>
        </p:xfrm>
        <a:graphic>
          <a:graphicData uri="http://schemas.openxmlformats.org/drawingml/2006/table">
            <a:tbl>
              <a:tblPr firstRow="1" bandRow="1"/>
              <a:tblGrid>
                <a:gridCol w="822960">
                  <a:extLst>
                    <a:ext uri="{9D8B030D-6E8A-4147-A177-3AD203B41FA5}">
                      <a16:colId xmlns:a16="http://schemas.microsoft.com/office/drawing/2014/main" val="2968398180"/>
                    </a:ext>
                  </a:extLst>
                </a:gridCol>
                <a:gridCol w="822960">
                  <a:extLst>
                    <a:ext uri="{9D8B030D-6E8A-4147-A177-3AD203B41FA5}">
                      <a16:colId xmlns:a16="http://schemas.microsoft.com/office/drawing/2014/main" val="3317294112"/>
                    </a:ext>
                  </a:extLst>
                </a:gridCol>
                <a:gridCol w="822960">
                  <a:extLst>
                    <a:ext uri="{9D8B030D-6E8A-4147-A177-3AD203B41FA5}">
                      <a16:colId xmlns:a16="http://schemas.microsoft.com/office/drawing/2014/main" val="773175912"/>
                    </a:ext>
                  </a:extLst>
                </a:gridCol>
                <a:gridCol w="822960">
                  <a:extLst>
                    <a:ext uri="{9D8B030D-6E8A-4147-A177-3AD203B41FA5}">
                      <a16:colId xmlns:a16="http://schemas.microsoft.com/office/drawing/2014/main" val="2955342897"/>
                    </a:ext>
                  </a:extLst>
                </a:gridCol>
                <a:gridCol w="822960">
                  <a:extLst>
                    <a:ext uri="{9D8B030D-6E8A-4147-A177-3AD203B41FA5}">
                      <a16:colId xmlns:a16="http://schemas.microsoft.com/office/drawing/2014/main" val="2476154027"/>
                    </a:ext>
                  </a:extLst>
                </a:gridCol>
              </a:tblGrid>
              <a:tr h="822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M</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U</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S</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I</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C</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bl>
          </a:graphicData>
        </a:graphic>
      </p:graphicFrame>
      <p:sp>
        <p:nvSpPr>
          <p:cNvPr id="64" name="Star: 5 Points 11">
            <a:hlinkClick r:id="" action="ppaction://noaction"/>
            <a:extLst>
              <a:ext uri="{FF2B5EF4-FFF2-40B4-BE49-F238E27FC236}">
                <a16:creationId xmlns:a16="http://schemas.microsoft.com/office/drawing/2014/main" id="{66C757A2-1B2C-8B9B-1EBC-B14A126F3A20}"/>
              </a:ext>
            </a:extLst>
          </p:cNvPr>
          <p:cNvSpPr/>
          <p:nvPr/>
        </p:nvSpPr>
        <p:spPr>
          <a:xfrm>
            <a:off x="9371708" y="266099"/>
            <a:ext cx="731520" cy="731520"/>
          </a:xfrm>
          <a:prstGeom prst="star5">
            <a:avLst/>
          </a:prstGeom>
          <a:solidFill>
            <a:srgbClr val="FF0000"/>
          </a:solidFill>
          <a:ln w="25400" cap="flat" cmpd="sng" algn="ctr">
            <a:noFill/>
            <a:prstDash val="solid"/>
          </a:ln>
          <a:effectLst/>
        </p:spPr>
        <p:txBody>
          <a:bodyPr rtlCol="0" anchor="ctr"/>
          <a:lstStyle/>
          <a:p>
            <a:pPr marL="0" marR="0" lvl="0" indent="0" algn="ctr" defTabSz="1828755"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FEF5E4"/>
              </a:solidFill>
              <a:effectLst/>
              <a:uLnTx/>
              <a:uFillTx/>
              <a:latin typeface="Arial"/>
              <a:sym typeface="Arial"/>
            </a:endParaRPr>
          </a:p>
        </p:txBody>
      </p:sp>
      <p:sp>
        <p:nvSpPr>
          <p:cNvPr id="65" name="Ô 6">
            <a:hlinkClick r:id="" action="ppaction://noaction"/>
            <a:extLst>
              <a:ext uri="{FF2B5EF4-FFF2-40B4-BE49-F238E27FC236}">
                <a16:creationId xmlns:a16="http://schemas.microsoft.com/office/drawing/2014/main" id="{1E018DAE-6264-D328-62F0-CAEA01F80E2B}"/>
              </a:ext>
            </a:extLst>
          </p:cNvPr>
          <p:cNvSpPr/>
          <p:nvPr/>
        </p:nvSpPr>
        <p:spPr>
          <a:xfrm>
            <a:off x="1792452" y="5243729"/>
            <a:ext cx="685800" cy="685800"/>
          </a:xfrm>
          <a:prstGeom prst="ellipse">
            <a:avLst/>
          </a:prstGeom>
          <a:solidFill>
            <a:srgbClr val="B26A68">
              <a:lumMod val="75000"/>
            </a:srgbClr>
          </a:solidFill>
          <a:ln w="25400" cap="flat" cmpd="sng" algn="ctr">
            <a:noFill/>
            <a:prstDash val="solid"/>
          </a:ln>
          <a:effectLst/>
        </p:spPr>
        <p:txBody>
          <a:bodyPr rtlCol="0" anchor="ctr"/>
          <a:lstStyle/>
          <a:p>
            <a:pPr marL="0" marR="0" lvl="0" indent="0" algn="ctr" defTabSz="1828755"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a:noFill/>
                </a:ln>
                <a:solidFill>
                  <a:srgbClr val="FFFFFF"/>
                </a:solidFill>
                <a:effectLst/>
                <a:uLnTx/>
                <a:uFillTx/>
                <a:latin typeface="Arial"/>
                <a:sym typeface="Arial"/>
              </a:rPr>
              <a:t>6</a:t>
            </a:r>
          </a:p>
        </p:txBody>
      </p:sp>
      <p:graphicFrame>
        <p:nvGraphicFramePr>
          <p:cNvPr id="66" name="Table 5">
            <a:extLst>
              <a:ext uri="{FF2B5EF4-FFF2-40B4-BE49-F238E27FC236}">
                <a16:creationId xmlns:a16="http://schemas.microsoft.com/office/drawing/2014/main" id="{BFE3B191-5148-42F7-1078-B3E7D049F53C}"/>
              </a:ext>
            </a:extLst>
          </p:cNvPr>
          <p:cNvGraphicFramePr>
            <a:graphicFrameLocks noGrp="1"/>
          </p:cNvGraphicFramePr>
          <p:nvPr>
            <p:extLst>
              <p:ext uri="{D42A27DB-BD31-4B8C-83A1-F6EECF244321}">
                <p14:modId xmlns:p14="http://schemas.microsoft.com/office/powerpoint/2010/main" val="526616696"/>
              </p:ext>
            </p:extLst>
          </p:nvPr>
        </p:nvGraphicFramePr>
        <p:xfrm>
          <a:off x="9371708" y="5196591"/>
          <a:ext cx="6583680" cy="822960"/>
        </p:xfrm>
        <a:graphic>
          <a:graphicData uri="http://schemas.openxmlformats.org/drawingml/2006/table">
            <a:tbl>
              <a:tblPr firstRow="1" bandRow="1"/>
              <a:tblGrid>
                <a:gridCol w="822960">
                  <a:extLst>
                    <a:ext uri="{9D8B030D-6E8A-4147-A177-3AD203B41FA5}">
                      <a16:colId xmlns:a16="http://schemas.microsoft.com/office/drawing/2014/main" val="2968398180"/>
                    </a:ext>
                  </a:extLst>
                </a:gridCol>
                <a:gridCol w="822960">
                  <a:extLst>
                    <a:ext uri="{9D8B030D-6E8A-4147-A177-3AD203B41FA5}">
                      <a16:colId xmlns:a16="http://schemas.microsoft.com/office/drawing/2014/main" val="3317294112"/>
                    </a:ext>
                  </a:extLst>
                </a:gridCol>
                <a:gridCol w="822960">
                  <a:extLst>
                    <a:ext uri="{9D8B030D-6E8A-4147-A177-3AD203B41FA5}">
                      <a16:colId xmlns:a16="http://schemas.microsoft.com/office/drawing/2014/main" val="773175912"/>
                    </a:ext>
                  </a:extLst>
                </a:gridCol>
                <a:gridCol w="822960">
                  <a:extLst>
                    <a:ext uri="{9D8B030D-6E8A-4147-A177-3AD203B41FA5}">
                      <a16:colId xmlns:a16="http://schemas.microsoft.com/office/drawing/2014/main" val="2955342897"/>
                    </a:ext>
                  </a:extLst>
                </a:gridCol>
                <a:gridCol w="822960">
                  <a:extLst>
                    <a:ext uri="{9D8B030D-6E8A-4147-A177-3AD203B41FA5}">
                      <a16:colId xmlns:a16="http://schemas.microsoft.com/office/drawing/2014/main" val="3114787131"/>
                    </a:ext>
                  </a:extLst>
                </a:gridCol>
                <a:gridCol w="822960">
                  <a:extLst>
                    <a:ext uri="{9D8B030D-6E8A-4147-A177-3AD203B41FA5}">
                      <a16:colId xmlns:a16="http://schemas.microsoft.com/office/drawing/2014/main" val="1968982713"/>
                    </a:ext>
                  </a:extLst>
                </a:gridCol>
                <a:gridCol w="822960">
                  <a:extLst>
                    <a:ext uri="{9D8B030D-6E8A-4147-A177-3AD203B41FA5}">
                      <a16:colId xmlns:a16="http://schemas.microsoft.com/office/drawing/2014/main" val="2562210911"/>
                    </a:ext>
                  </a:extLst>
                </a:gridCol>
                <a:gridCol w="822960">
                  <a:extLst>
                    <a:ext uri="{9D8B030D-6E8A-4147-A177-3AD203B41FA5}">
                      <a16:colId xmlns:a16="http://schemas.microsoft.com/office/drawing/2014/main" val="2205057430"/>
                    </a:ext>
                  </a:extLst>
                </a:gridCol>
              </a:tblGrid>
              <a:tr h="822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T</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E</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A</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M</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W</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O</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R</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D</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bl>
          </a:graphicData>
        </a:graphic>
      </p:graphicFrame>
      <p:sp>
        <p:nvSpPr>
          <p:cNvPr id="67" name="Ô 7">
            <a:hlinkClick r:id="" action="ppaction://noaction"/>
            <a:extLst>
              <a:ext uri="{FF2B5EF4-FFF2-40B4-BE49-F238E27FC236}">
                <a16:creationId xmlns:a16="http://schemas.microsoft.com/office/drawing/2014/main" id="{8A53ACA1-29CD-4B9A-75FA-D2D96D56ED37}"/>
              </a:ext>
            </a:extLst>
          </p:cNvPr>
          <p:cNvSpPr/>
          <p:nvPr/>
        </p:nvSpPr>
        <p:spPr>
          <a:xfrm>
            <a:off x="1792452" y="6056262"/>
            <a:ext cx="685800" cy="685800"/>
          </a:xfrm>
          <a:prstGeom prst="ellipse">
            <a:avLst/>
          </a:prstGeom>
          <a:solidFill>
            <a:srgbClr val="B26A68">
              <a:lumMod val="75000"/>
            </a:srgbClr>
          </a:solidFill>
          <a:ln w="25400" cap="flat" cmpd="sng" algn="ctr">
            <a:noFill/>
            <a:prstDash val="solid"/>
          </a:ln>
          <a:effectLst/>
        </p:spPr>
        <p:txBody>
          <a:bodyPr rtlCol="0" anchor="ctr"/>
          <a:lstStyle/>
          <a:p>
            <a:pPr marL="0" marR="0" lvl="0" indent="0" algn="ctr" defTabSz="1828755"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a:noFill/>
                </a:ln>
                <a:solidFill>
                  <a:srgbClr val="FFFFFF"/>
                </a:solidFill>
                <a:effectLst/>
                <a:uLnTx/>
                <a:uFillTx/>
                <a:latin typeface="Arial"/>
                <a:sym typeface="Arial"/>
              </a:rPr>
              <a:t>7</a:t>
            </a:r>
          </a:p>
        </p:txBody>
      </p:sp>
      <p:graphicFrame>
        <p:nvGraphicFramePr>
          <p:cNvPr id="68" name="Table 5">
            <a:extLst>
              <a:ext uri="{FF2B5EF4-FFF2-40B4-BE49-F238E27FC236}">
                <a16:creationId xmlns:a16="http://schemas.microsoft.com/office/drawing/2014/main" id="{4D5886AC-F8A2-7B25-48D1-8F55AF06002A}"/>
              </a:ext>
            </a:extLst>
          </p:cNvPr>
          <p:cNvGraphicFramePr>
            <a:graphicFrameLocks noGrp="1"/>
          </p:cNvGraphicFramePr>
          <p:nvPr>
            <p:extLst>
              <p:ext uri="{D42A27DB-BD31-4B8C-83A1-F6EECF244321}">
                <p14:modId xmlns:p14="http://schemas.microsoft.com/office/powerpoint/2010/main" val="622336835"/>
              </p:ext>
            </p:extLst>
          </p:nvPr>
        </p:nvGraphicFramePr>
        <p:xfrm>
          <a:off x="6901025" y="6019551"/>
          <a:ext cx="8229600" cy="822960"/>
        </p:xfrm>
        <a:graphic>
          <a:graphicData uri="http://schemas.openxmlformats.org/drawingml/2006/table">
            <a:tbl>
              <a:tblPr firstRow="1" bandRow="1"/>
              <a:tblGrid>
                <a:gridCol w="822960">
                  <a:extLst>
                    <a:ext uri="{9D8B030D-6E8A-4147-A177-3AD203B41FA5}">
                      <a16:colId xmlns:a16="http://schemas.microsoft.com/office/drawing/2014/main" val="2968398180"/>
                    </a:ext>
                  </a:extLst>
                </a:gridCol>
                <a:gridCol w="822960">
                  <a:extLst>
                    <a:ext uri="{9D8B030D-6E8A-4147-A177-3AD203B41FA5}">
                      <a16:colId xmlns:a16="http://schemas.microsoft.com/office/drawing/2014/main" val="3317294112"/>
                    </a:ext>
                  </a:extLst>
                </a:gridCol>
                <a:gridCol w="822960">
                  <a:extLst>
                    <a:ext uri="{9D8B030D-6E8A-4147-A177-3AD203B41FA5}">
                      <a16:colId xmlns:a16="http://schemas.microsoft.com/office/drawing/2014/main" val="773175912"/>
                    </a:ext>
                  </a:extLst>
                </a:gridCol>
                <a:gridCol w="822960">
                  <a:extLst>
                    <a:ext uri="{9D8B030D-6E8A-4147-A177-3AD203B41FA5}">
                      <a16:colId xmlns:a16="http://schemas.microsoft.com/office/drawing/2014/main" val="2955342897"/>
                    </a:ext>
                  </a:extLst>
                </a:gridCol>
                <a:gridCol w="822960">
                  <a:extLst>
                    <a:ext uri="{9D8B030D-6E8A-4147-A177-3AD203B41FA5}">
                      <a16:colId xmlns:a16="http://schemas.microsoft.com/office/drawing/2014/main" val="3114787131"/>
                    </a:ext>
                  </a:extLst>
                </a:gridCol>
                <a:gridCol w="822960">
                  <a:extLst>
                    <a:ext uri="{9D8B030D-6E8A-4147-A177-3AD203B41FA5}">
                      <a16:colId xmlns:a16="http://schemas.microsoft.com/office/drawing/2014/main" val="2312857692"/>
                    </a:ext>
                  </a:extLst>
                </a:gridCol>
                <a:gridCol w="822960">
                  <a:extLst>
                    <a:ext uri="{9D8B030D-6E8A-4147-A177-3AD203B41FA5}">
                      <a16:colId xmlns:a16="http://schemas.microsoft.com/office/drawing/2014/main" val="38438756"/>
                    </a:ext>
                  </a:extLst>
                </a:gridCol>
                <a:gridCol w="822960">
                  <a:extLst>
                    <a:ext uri="{9D8B030D-6E8A-4147-A177-3AD203B41FA5}">
                      <a16:colId xmlns:a16="http://schemas.microsoft.com/office/drawing/2014/main" val="949487933"/>
                    </a:ext>
                  </a:extLst>
                </a:gridCol>
                <a:gridCol w="822960">
                  <a:extLst>
                    <a:ext uri="{9D8B030D-6E8A-4147-A177-3AD203B41FA5}">
                      <a16:colId xmlns:a16="http://schemas.microsoft.com/office/drawing/2014/main" val="1672315372"/>
                    </a:ext>
                  </a:extLst>
                </a:gridCol>
                <a:gridCol w="822960">
                  <a:extLst>
                    <a:ext uri="{9D8B030D-6E8A-4147-A177-3AD203B41FA5}">
                      <a16:colId xmlns:a16="http://schemas.microsoft.com/office/drawing/2014/main" val="1138131607"/>
                    </a:ext>
                  </a:extLst>
                </a:gridCol>
              </a:tblGrid>
              <a:tr h="822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P</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O</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W</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E</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R</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P</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O</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I</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N</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T</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bl>
          </a:graphicData>
        </a:graphic>
      </p:graphicFrame>
      <p:sp>
        <p:nvSpPr>
          <p:cNvPr id="69" name="Ô 8">
            <a:hlinkClick r:id="" action="ppaction://noaction"/>
            <a:extLst>
              <a:ext uri="{FF2B5EF4-FFF2-40B4-BE49-F238E27FC236}">
                <a16:creationId xmlns:a16="http://schemas.microsoft.com/office/drawing/2014/main" id="{2233BF4D-977B-19AB-1903-B71DF24A3CC9}"/>
              </a:ext>
            </a:extLst>
          </p:cNvPr>
          <p:cNvSpPr/>
          <p:nvPr/>
        </p:nvSpPr>
        <p:spPr>
          <a:xfrm>
            <a:off x="1800192" y="6905891"/>
            <a:ext cx="685800" cy="685800"/>
          </a:xfrm>
          <a:prstGeom prst="ellipse">
            <a:avLst/>
          </a:prstGeom>
          <a:solidFill>
            <a:srgbClr val="B26A68">
              <a:lumMod val="75000"/>
            </a:srgbClr>
          </a:solidFill>
          <a:ln w="25400" cap="flat" cmpd="sng" algn="ctr">
            <a:noFill/>
            <a:prstDash val="solid"/>
          </a:ln>
          <a:effectLst/>
        </p:spPr>
        <p:txBody>
          <a:bodyPr rtlCol="0" anchor="ctr"/>
          <a:lstStyle/>
          <a:p>
            <a:pPr marL="0" marR="0" lvl="0" indent="0" algn="ctr" defTabSz="1828755"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a:noFill/>
                </a:ln>
                <a:solidFill>
                  <a:srgbClr val="FFFFFF"/>
                </a:solidFill>
                <a:effectLst/>
                <a:uLnTx/>
                <a:uFillTx/>
                <a:latin typeface="Arial"/>
                <a:sym typeface="Arial"/>
              </a:rPr>
              <a:t>8</a:t>
            </a:r>
          </a:p>
        </p:txBody>
      </p:sp>
      <p:graphicFrame>
        <p:nvGraphicFramePr>
          <p:cNvPr id="70" name="Table 5">
            <a:extLst>
              <a:ext uri="{FF2B5EF4-FFF2-40B4-BE49-F238E27FC236}">
                <a16:creationId xmlns:a16="http://schemas.microsoft.com/office/drawing/2014/main" id="{1FB37D6C-A8E2-3EF8-04C6-189E64F72FF6}"/>
              </a:ext>
            </a:extLst>
          </p:cNvPr>
          <p:cNvGraphicFramePr>
            <a:graphicFrameLocks noGrp="1"/>
          </p:cNvGraphicFramePr>
          <p:nvPr>
            <p:extLst>
              <p:ext uri="{D42A27DB-BD31-4B8C-83A1-F6EECF244321}">
                <p14:modId xmlns:p14="http://schemas.microsoft.com/office/powerpoint/2010/main" val="3312872681"/>
              </p:ext>
            </p:extLst>
          </p:nvPr>
        </p:nvGraphicFramePr>
        <p:xfrm>
          <a:off x="2786225" y="6837311"/>
          <a:ext cx="7406640" cy="822960"/>
        </p:xfrm>
        <a:graphic>
          <a:graphicData uri="http://schemas.openxmlformats.org/drawingml/2006/table">
            <a:tbl>
              <a:tblPr firstRow="1" bandRow="1"/>
              <a:tblGrid>
                <a:gridCol w="822960">
                  <a:extLst>
                    <a:ext uri="{9D8B030D-6E8A-4147-A177-3AD203B41FA5}">
                      <a16:colId xmlns:a16="http://schemas.microsoft.com/office/drawing/2014/main" val="2968398180"/>
                    </a:ext>
                  </a:extLst>
                </a:gridCol>
                <a:gridCol w="822960">
                  <a:extLst>
                    <a:ext uri="{9D8B030D-6E8A-4147-A177-3AD203B41FA5}">
                      <a16:colId xmlns:a16="http://schemas.microsoft.com/office/drawing/2014/main" val="3317294112"/>
                    </a:ext>
                  </a:extLst>
                </a:gridCol>
                <a:gridCol w="822960">
                  <a:extLst>
                    <a:ext uri="{9D8B030D-6E8A-4147-A177-3AD203B41FA5}">
                      <a16:colId xmlns:a16="http://schemas.microsoft.com/office/drawing/2014/main" val="773175912"/>
                    </a:ext>
                  </a:extLst>
                </a:gridCol>
                <a:gridCol w="822960">
                  <a:extLst>
                    <a:ext uri="{9D8B030D-6E8A-4147-A177-3AD203B41FA5}">
                      <a16:colId xmlns:a16="http://schemas.microsoft.com/office/drawing/2014/main" val="2955342897"/>
                    </a:ext>
                  </a:extLst>
                </a:gridCol>
                <a:gridCol w="822960">
                  <a:extLst>
                    <a:ext uri="{9D8B030D-6E8A-4147-A177-3AD203B41FA5}">
                      <a16:colId xmlns:a16="http://schemas.microsoft.com/office/drawing/2014/main" val="3114787131"/>
                    </a:ext>
                  </a:extLst>
                </a:gridCol>
                <a:gridCol w="822960">
                  <a:extLst>
                    <a:ext uri="{9D8B030D-6E8A-4147-A177-3AD203B41FA5}">
                      <a16:colId xmlns:a16="http://schemas.microsoft.com/office/drawing/2014/main" val="2423758119"/>
                    </a:ext>
                  </a:extLst>
                </a:gridCol>
                <a:gridCol w="822960">
                  <a:extLst>
                    <a:ext uri="{9D8B030D-6E8A-4147-A177-3AD203B41FA5}">
                      <a16:colId xmlns:a16="http://schemas.microsoft.com/office/drawing/2014/main" val="181331517"/>
                    </a:ext>
                  </a:extLst>
                </a:gridCol>
                <a:gridCol w="822960">
                  <a:extLst>
                    <a:ext uri="{9D8B030D-6E8A-4147-A177-3AD203B41FA5}">
                      <a16:colId xmlns:a16="http://schemas.microsoft.com/office/drawing/2014/main" val="2234159828"/>
                    </a:ext>
                  </a:extLst>
                </a:gridCol>
                <a:gridCol w="822960">
                  <a:extLst>
                    <a:ext uri="{9D8B030D-6E8A-4147-A177-3AD203B41FA5}">
                      <a16:colId xmlns:a16="http://schemas.microsoft.com/office/drawing/2014/main" val="593505085"/>
                    </a:ext>
                  </a:extLst>
                </a:gridCol>
              </a:tblGrid>
              <a:tr h="822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M</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E</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S</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S</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E</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N</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G</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E</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4200" b="1">
                          <a:solidFill>
                            <a:srgbClr val="000000"/>
                          </a:solidFill>
                        </a:rPr>
                        <a:t>R</a:t>
                      </a: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782436016"/>
                  </a:ext>
                </a:extLst>
              </a:tr>
            </a:tbl>
          </a:graphicData>
        </a:graphic>
      </p:graphicFrame>
      <p:sp>
        <p:nvSpPr>
          <p:cNvPr id="71" name="Ô số 1">
            <a:extLst>
              <a:ext uri="{FF2B5EF4-FFF2-40B4-BE49-F238E27FC236}">
                <a16:creationId xmlns:a16="http://schemas.microsoft.com/office/drawing/2014/main" id="{5572F8FC-7E6C-C3CC-2E94-DF192773D053}"/>
              </a:ext>
            </a:extLst>
          </p:cNvPr>
          <p:cNvSpPr/>
          <p:nvPr/>
        </p:nvSpPr>
        <p:spPr>
          <a:xfrm>
            <a:off x="1649186" y="8034743"/>
            <a:ext cx="14989629" cy="1579016"/>
          </a:xfrm>
          <a:prstGeom prst="roundRect">
            <a:avLst/>
          </a:prstGeom>
          <a:solidFill>
            <a:srgbClr val="FFFFFF"/>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291916"/>
                </a:solidFill>
                <a:effectLst/>
                <a:uLnTx/>
                <a:uFillTx/>
                <a:latin typeface="Arial"/>
                <a:cs typeface="Arial" panose="020B0604020202020204" pitchFamily="34" charset="0"/>
              </a:rPr>
              <a:t>Ô số 1 (6 chữ cái): </a:t>
            </a:r>
            <a:r>
              <a:rPr kumimoji="0" lang="vi-VN" sz="3600" b="0" i="0" u="none" strike="noStrike" kern="0" cap="none" spc="0" normalizeH="0" baseline="0" noProof="0">
                <a:ln>
                  <a:noFill/>
                </a:ln>
                <a:solidFill>
                  <a:srgbClr val="291916"/>
                </a:solidFill>
                <a:effectLst/>
                <a:uLnTx/>
                <a:uFillTx/>
                <a:latin typeface="Arial" panose="020B0604020202020204" pitchFamily="34" charset="0"/>
                <a:cs typeface="Arial" panose="020B0604020202020204" pitchFamily="34" charset="0"/>
              </a:rPr>
              <a:t>Trường học tiếng anh là gì?</a:t>
            </a:r>
            <a:r>
              <a:rPr kumimoji="0" lang="en-US" sz="3600" b="0" i="0" u="none" strike="noStrike" kern="0" cap="none" spc="0" normalizeH="0" baseline="0" noProof="0">
                <a:ln>
                  <a:noFill/>
                </a:ln>
                <a:solidFill>
                  <a:srgbClr val="291916"/>
                </a:solidFill>
                <a:effectLst/>
                <a:uLnTx/>
                <a:uFillTx/>
                <a:latin typeface="Arial"/>
                <a:cs typeface="Arial" panose="020B0604020202020204" pitchFamily="34" charset="0"/>
              </a:rPr>
              <a:t> </a:t>
            </a:r>
          </a:p>
        </p:txBody>
      </p:sp>
      <p:sp>
        <p:nvSpPr>
          <p:cNvPr id="72" name="Ô số 2">
            <a:extLst>
              <a:ext uri="{FF2B5EF4-FFF2-40B4-BE49-F238E27FC236}">
                <a16:creationId xmlns:a16="http://schemas.microsoft.com/office/drawing/2014/main" id="{1B2952CE-BB88-FDF9-3734-00523D5BBDE9}"/>
              </a:ext>
            </a:extLst>
          </p:cNvPr>
          <p:cNvSpPr/>
          <p:nvPr/>
        </p:nvSpPr>
        <p:spPr>
          <a:xfrm>
            <a:off x="1649186" y="8034743"/>
            <a:ext cx="14989629" cy="1579016"/>
          </a:xfrm>
          <a:prstGeom prst="roundRect">
            <a:avLst/>
          </a:prstGeom>
          <a:solidFill>
            <a:srgbClr val="FFFFFF"/>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291916"/>
                </a:solidFill>
                <a:effectLst/>
                <a:uLnTx/>
                <a:uFillTx/>
                <a:latin typeface="Arial"/>
                <a:cs typeface="Arial" panose="020B0604020202020204" pitchFamily="34" charset="0"/>
              </a:rPr>
              <a:t>Ô số 2 (4 chữ cái): </a:t>
            </a:r>
            <a:r>
              <a:rPr kumimoji="0" lang="vi-VN" sz="3600" b="0" i="0" u="none" strike="noStrike" kern="0" cap="none" spc="0" normalizeH="0" baseline="0" noProof="0">
                <a:ln>
                  <a:noFill/>
                </a:ln>
                <a:solidFill>
                  <a:srgbClr val="291916"/>
                </a:solidFill>
                <a:effectLst/>
                <a:uLnTx/>
                <a:uFillTx/>
                <a:latin typeface="Arial" panose="020B0604020202020204" pitchFamily="34" charset="0"/>
                <a:cs typeface="Arial" panose="020B0604020202020204" pitchFamily="34" charset="0"/>
              </a:rPr>
              <a:t>Tên phần mềm soạn thảo văn bản là gì?</a:t>
            </a:r>
            <a:endParaRPr kumimoji="0" lang="en-US" sz="3600" b="0" i="0" u="none" strike="noStrike" kern="0" cap="none" spc="0" normalizeH="0" baseline="0" noProof="0">
              <a:ln>
                <a:noFill/>
              </a:ln>
              <a:solidFill>
                <a:srgbClr val="291916"/>
              </a:solidFill>
              <a:effectLst/>
              <a:uLnTx/>
              <a:uFillTx/>
              <a:latin typeface="Arial"/>
              <a:cs typeface="Arial" panose="020B0604020202020204" pitchFamily="34" charset="0"/>
            </a:endParaRPr>
          </a:p>
        </p:txBody>
      </p:sp>
      <p:sp>
        <p:nvSpPr>
          <p:cNvPr id="73" name="Ô số 3">
            <a:extLst>
              <a:ext uri="{FF2B5EF4-FFF2-40B4-BE49-F238E27FC236}">
                <a16:creationId xmlns:a16="http://schemas.microsoft.com/office/drawing/2014/main" id="{FAB79711-B831-4AAE-961C-4E5A7B55DA64}"/>
              </a:ext>
            </a:extLst>
          </p:cNvPr>
          <p:cNvSpPr/>
          <p:nvPr/>
        </p:nvSpPr>
        <p:spPr>
          <a:xfrm>
            <a:off x="1649186" y="8034743"/>
            <a:ext cx="14989629" cy="1579016"/>
          </a:xfrm>
          <a:prstGeom prst="roundRect">
            <a:avLst/>
          </a:prstGeom>
          <a:solidFill>
            <a:srgbClr val="FFFFFF"/>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291916"/>
                </a:solidFill>
                <a:effectLst/>
                <a:uLnTx/>
                <a:uFillTx/>
                <a:latin typeface="Arial"/>
                <a:cs typeface="Arial" panose="020B0604020202020204" pitchFamily="34" charset="0"/>
              </a:rPr>
              <a:t>Ô số 3 (4 chữ cái): </a:t>
            </a:r>
            <a:r>
              <a:rPr kumimoji="0" lang="vi-VN" sz="3600" b="0" i="0" u="none" strike="noStrike" kern="0" cap="none" spc="0" normalizeH="0" baseline="0" noProof="0">
                <a:ln>
                  <a:noFill/>
                </a:ln>
                <a:solidFill>
                  <a:srgbClr val="291916"/>
                </a:solidFill>
                <a:effectLst/>
                <a:uLnTx/>
                <a:uFillTx/>
                <a:latin typeface="Arial" panose="020B0604020202020204" pitchFamily="34" charset="0"/>
                <a:cs typeface="Arial" panose="020B0604020202020204" pitchFamily="34" charset="0"/>
              </a:rPr>
              <a:t>Tên phần mềm học trực tuyến bắt đầu bằng chữ Z?</a:t>
            </a:r>
            <a:endParaRPr kumimoji="0" lang="en-US" sz="3600" b="0" i="0" u="none" strike="noStrike" kern="0" cap="none" spc="0" normalizeH="0" baseline="0" noProof="0">
              <a:ln>
                <a:noFill/>
              </a:ln>
              <a:solidFill>
                <a:srgbClr val="291916"/>
              </a:solidFill>
              <a:effectLst/>
              <a:uLnTx/>
              <a:uFillTx/>
              <a:latin typeface="Arial"/>
              <a:cs typeface="Arial" panose="020B0604020202020204" pitchFamily="34" charset="0"/>
            </a:endParaRPr>
          </a:p>
        </p:txBody>
      </p:sp>
      <p:sp>
        <p:nvSpPr>
          <p:cNvPr id="74" name="Ô số 4">
            <a:extLst>
              <a:ext uri="{FF2B5EF4-FFF2-40B4-BE49-F238E27FC236}">
                <a16:creationId xmlns:a16="http://schemas.microsoft.com/office/drawing/2014/main" id="{3DF4E607-27CE-55A1-D7FF-AFB103D06CA7}"/>
              </a:ext>
            </a:extLst>
          </p:cNvPr>
          <p:cNvSpPr/>
          <p:nvPr/>
        </p:nvSpPr>
        <p:spPr>
          <a:xfrm>
            <a:off x="1649186" y="8034743"/>
            <a:ext cx="14989629" cy="1579016"/>
          </a:xfrm>
          <a:prstGeom prst="roundRect">
            <a:avLst/>
          </a:prstGeom>
          <a:solidFill>
            <a:srgbClr val="FFFFFF"/>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291916"/>
                </a:solidFill>
                <a:effectLst/>
                <a:uLnTx/>
                <a:uFillTx/>
                <a:latin typeface="Arial"/>
                <a:cs typeface="Arial" panose="020B0604020202020204" pitchFamily="34" charset="0"/>
              </a:rPr>
              <a:t>Ô số 4 (11 chữ cái): </a:t>
            </a:r>
            <a:r>
              <a:rPr kumimoji="0" lang="vi-VN" sz="3600" b="0" i="0" u="none" strike="noStrike" kern="0" cap="none" spc="0" normalizeH="0" baseline="0" noProof="0">
                <a:ln>
                  <a:noFill/>
                </a:ln>
                <a:solidFill>
                  <a:srgbClr val="291916"/>
                </a:solidFill>
                <a:effectLst/>
                <a:uLnTx/>
                <a:uFillTx/>
                <a:latin typeface="Arial" panose="020B0604020202020204" pitchFamily="34" charset="0"/>
                <a:cs typeface="Arial" panose="020B0604020202020204" pitchFamily="34" charset="0"/>
              </a:rPr>
              <a:t>Tên phần mềm luyện tập gõ bàn phím đúng cách</a:t>
            </a:r>
            <a:r>
              <a:rPr kumimoji="0" lang="en-US" sz="3600" b="0" i="0" u="none" strike="noStrike" kern="0" cap="none" spc="0" normalizeH="0" baseline="0" noProof="0">
                <a:ln>
                  <a:noFill/>
                </a:ln>
                <a:solidFill>
                  <a:srgbClr val="291916"/>
                </a:solidFill>
                <a:effectLst/>
                <a:uLnTx/>
                <a:uFillTx/>
                <a:latin typeface="Arial"/>
                <a:cs typeface="Arial" panose="020B0604020202020204" pitchFamily="34" charset="0"/>
              </a:rPr>
              <a:t>.</a:t>
            </a:r>
          </a:p>
        </p:txBody>
      </p:sp>
      <p:sp>
        <p:nvSpPr>
          <p:cNvPr id="75" name="Ô số 5">
            <a:extLst>
              <a:ext uri="{FF2B5EF4-FFF2-40B4-BE49-F238E27FC236}">
                <a16:creationId xmlns:a16="http://schemas.microsoft.com/office/drawing/2014/main" id="{37DFDFE1-91DB-E738-7A91-3FABFCC5D477}"/>
              </a:ext>
            </a:extLst>
          </p:cNvPr>
          <p:cNvSpPr/>
          <p:nvPr/>
        </p:nvSpPr>
        <p:spPr>
          <a:xfrm>
            <a:off x="1649186" y="8034743"/>
            <a:ext cx="14989629" cy="1579016"/>
          </a:xfrm>
          <a:prstGeom prst="roundRect">
            <a:avLst/>
          </a:prstGeom>
          <a:solidFill>
            <a:srgbClr val="FFFFFF"/>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291916"/>
                </a:solidFill>
                <a:effectLst/>
                <a:uLnTx/>
                <a:uFillTx/>
                <a:latin typeface="Arial"/>
                <a:cs typeface="Arial" panose="020B0604020202020204" pitchFamily="34" charset="0"/>
              </a:rPr>
              <a:t>Ô số 5 (5 chữ cái): </a:t>
            </a:r>
            <a:r>
              <a:rPr kumimoji="0" lang="vi-VN" sz="3600" b="0" i="0" u="none" strike="noStrike" kern="0" cap="none" spc="0" normalizeH="0" baseline="0" noProof="0">
                <a:ln>
                  <a:noFill/>
                </a:ln>
                <a:solidFill>
                  <a:srgbClr val="291916"/>
                </a:solidFill>
                <a:effectLst/>
                <a:uLnTx/>
                <a:uFillTx/>
                <a:latin typeface="Arial" panose="020B0604020202020204" pitchFamily="34" charset="0"/>
                <a:cs typeface="Arial" panose="020B0604020202020204" pitchFamily="34" charset="0"/>
              </a:rPr>
              <a:t>Âm nhạc tiếng anh là gì?</a:t>
            </a:r>
            <a:endParaRPr kumimoji="0" lang="en-US" sz="3600" b="0" i="0" u="none" strike="noStrike" kern="0" cap="none" spc="0" normalizeH="0" baseline="0" noProof="0">
              <a:ln>
                <a:noFill/>
              </a:ln>
              <a:solidFill>
                <a:srgbClr val="291916"/>
              </a:solidFill>
              <a:effectLst/>
              <a:uLnTx/>
              <a:uFillTx/>
              <a:latin typeface="Arial"/>
              <a:cs typeface="Arial" panose="020B0604020202020204" pitchFamily="34" charset="0"/>
            </a:endParaRPr>
          </a:p>
        </p:txBody>
      </p:sp>
      <p:sp>
        <p:nvSpPr>
          <p:cNvPr id="76" name="Ô số 6">
            <a:extLst>
              <a:ext uri="{FF2B5EF4-FFF2-40B4-BE49-F238E27FC236}">
                <a16:creationId xmlns:a16="http://schemas.microsoft.com/office/drawing/2014/main" id="{B313D7B0-D3E4-5F32-F901-7B3154BD4D3A}"/>
              </a:ext>
            </a:extLst>
          </p:cNvPr>
          <p:cNvSpPr/>
          <p:nvPr/>
        </p:nvSpPr>
        <p:spPr>
          <a:xfrm>
            <a:off x="1649186" y="8034743"/>
            <a:ext cx="14989629" cy="1579016"/>
          </a:xfrm>
          <a:prstGeom prst="roundRect">
            <a:avLst/>
          </a:prstGeom>
          <a:solidFill>
            <a:srgbClr val="FFFFFF"/>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291916"/>
                </a:solidFill>
                <a:effectLst/>
                <a:uLnTx/>
                <a:uFillTx/>
                <a:latin typeface="Arial"/>
                <a:cs typeface="Arial" panose="020B0604020202020204" pitchFamily="34" charset="0"/>
              </a:rPr>
              <a:t>Ô số 6 (8 chữ cái): </a:t>
            </a:r>
            <a:r>
              <a:rPr kumimoji="0" lang="vi-VN" sz="3600" b="0" i="0" u="none" strike="noStrike" kern="0" cap="none" spc="0" normalizeH="0" baseline="0" noProof="0">
                <a:ln>
                  <a:noFill/>
                </a:ln>
                <a:solidFill>
                  <a:srgbClr val="291916"/>
                </a:solidFill>
                <a:effectLst/>
                <a:uLnTx/>
                <a:uFillTx/>
                <a:latin typeface="Arial" panose="020B0604020202020204" pitchFamily="34" charset="0"/>
                <a:cs typeface="Arial" panose="020B0604020202020204" pitchFamily="34" charset="0"/>
              </a:rPr>
              <a:t>Làm việc nhóm tiếng anh là gì?</a:t>
            </a:r>
            <a:endParaRPr kumimoji="0" lang="en-US" sz="3600" b="0" i="0" u="none" strike="noStrike" kern="0" cap="none" spc="0" normalizeH="0" baseline="0" noProof="0">
              <a:ln>
                <a:noFill/>
              </a:ln>
              <a:solidFill>
                <a:srgbClr val="291916"/>
              </a:solidFill>
              <a:effectLst/>
              <a:uLnTx/>
              <a:uFillTx/>
              <a:latin typeface="Arial"/>
              <a:cs typeface="Arial" panose="020B0604020202020204" pitchFamily="34" charset="0"/>
            </a:endParaRPr>
          </a:p>
        </p:txBody>
      </p:sp>
      <p:sp>
        <p:nvSpPr>
          <p:cNvPr id="77" name="Ô số 7">
            <a:extLst>
              <a:ext uri="{FF2B5EF4-FFF2-40B4-BE49-F238E27FC236}">
                <a16:creationId xmlns:a16="http://schemas.microsoft.com/office/drawing/2014/main" id="{51C0908D-0286-57E2-D75E-580A4681BB3D}"/>
              </a:ext>
            </a:extLst>
          </p:cNvPr>
          <p:cNvSpPr/>
          <p:nvPr/>
        </p:nvSpPr>
        <p:spPr>
          <a:xfrm>
            <a:off x="1649186" y="8034743"/>
            <a:ext cx="14989629" cy="1579016"/>
          </a:xfrm>
          <a:prstGeom prst="roundRect">
            <a:avLst/>
          </a:prstGeom>
          <a:solidFill>
            <a:srgbClr val="FFFFFF"/>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291916"/>
                </a:solidFill>
                <a:effectLst/>
                <a:uLnTx/>
                <a:uFillTx/>
                <a:latin typeface="Arial"/>
                <a:cs typeface="Arial" panose="020B0604020202020204" pitchFamily="34" charset="0"/>
              </a:rPr>
              <a:t>Ô số 7 (10 chữ cái): M</a:t>
            </a:r>
            <a:r>
              <a:rPr kumimoji="0" lang="vi-VN" sz="3600" b="0" i="0" u="none" strike="noStrike" kern="0" cap="none" spc="0" normalizeH="0" baseline="0" noProof="0">
                <a:ln>
                  <a:noFill/>
                </a:ln>
                <a:solidFill>
                  <a:srgbClr val="291916"/>
                </a:solidFill>
                <a:effectLst/>
                <a:uLnTx/>
                <a:uFillTx/>
                <a:latin typeface="Arial" panose="020B0604020202020204" pitchFamily="34" charset="0"/>
                <a:cs typeface="Arial" panose="020B0604020202020204" pitchFamily="34" charset="0"/>
              </a:rPr>
              <a:t>ột phần mềm tạo bài trình chiếu theo ý muốn</a:t>
            </a:r>
            <a:r>
              <a:rPr kumimoji="0" lang="en-US" sz="3600" b="0" i="0" u="none" strike="noStrike" kern="0" cap="none" spc="0" normalizeH="0" baseline="0" noProof="0">
                <a:ln>
                  <a:noFill/>
                </a:ln>
                <a:solidFill>
                  <a:srgbClr val="291916"/>
                </a:solidFill>
                <a:effectLst/>
                <a:uLnTx/>
                <a:uFillTx/>
                <a:latin typeface="Arial"/>
                <a:cs typeface="Arial" panose="020B0604020202020204" pitchFamily="34" charset="0"/>
              </a:rPr>
              <a:t>.</a:t>
            </a:r>
          </a:p>
        </p:txBody>
      </p:sp>
      <p:sp>
        <p:nvSpPr>
          <p:cNvPr id="78" name="Ô số 8">
            <a:extLst>
              <a:ext uri="{FF2B5EF4-FFF2-40B4-BE49-F238E27FC236}">
                <a16:creationId xmlns:a16="http://schemas.microsoft.com/office/drawing/2014/main" id="{5C17EC54-A121-EE7F-61A2-0B1A498F4ADC}"/>
              </a:ext>
            </a:extLst>
          </p:cNvPr>
          <p:cNvSpPr/>
          <p:nvPr/>
        </p:nvSpPr>
        <p:spPr>
          <a:xfrm>
            <a:off x="1649186" y="8034743"/>
            <a:ext cx="14989629" cy="1579016"/>
          </a:xfrm>
          <a:prstGeom prst="roundRect">
            <a:avLst/>
          </a:prstGeom>
          <a:solidFill>
            <a:srgbClr val="FFFFFF"/>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291916"/>
                </a:solidFill>
                <a:effectLst/>
                <a:uLnTx/>
                <a:uFillTx/>
                <a:latin typeface="Arial"/>
                <a:cs typeface="Arial" panose="020B0604020202020204" pitchFamily="34" charset="0"/>
              </a:rPr>
              <a:t>Ô số 8 (9 chữ cái): Tên phần mềm chat bắt đầu bằng chữ M?</a:t>
            </a:r>
          </a:p>
        </p:txBody>
      </p:sp>
      <p:graphicFrame>
        <p:nvGraphicFramePr>
          <p:cNvPr id="79" name="Hàng 1">
            <a:extLst>
              <a:ext uri="{FF2B5EF4-FFF2-40B4-BE49-F238E27FC236}">
                <a16:creationId xmlns:a16="http://schemas.microsoft.com/office/drawing/2014/main" id="{A7CFCE82-7003-9833-FF04-A4661AAE1B6F}"/>
              </a:ext>
            </a:extLst>
          </p:cNvPr>
          <p:cNvGraphicFramePr>
            <a:graphicFrameLocks noGrp="1"/>
          </p:cNvGraphicFramePr>
          <p:nvPr>
            <p:extLst>
              <p:ext uri="{D42A27DB-BD31-4B8C-83A1-F6EECF244321}">
                <p14:modId xmlns:p14="http://schemas.microsoft.com/office/powerpoint/2010/main" val="2859544078"/>
              </p:ext>
            </p:extLst>
          </p:nvPr>
        </p:nvGraphicFramePr>
        <p:xfrm>
          <a:off x="8546945" y="1099116"/>
          <a:ext cx="4937760" cy="822960"/>
        </p:xfrm>
        <a:graphic>
          <a:graphicData uri="http://schemas.openxmlformats.org/drawingml/2006/table">
            <a:tbl>
              <a:tblPr firstRow="1" bandRow="1"/>
              <a:tblGrid>
                <a:gridCol w="822960">
                  <a:extLst>
                    <a:ext uri="{9D8B030D-6E8A-4147-A177-3AD203B41FA5}">
                      <a16:colId xmlns:a16="http://schemas.microsoft.com/office/drawing/2014/main" val="2968398180"/>
                    </a:ext>
                  </a:extLst>
                </a:gridCol>
                <a:gridCol w="822960">
                  <a:extLst>
                    <a:ext uri="{9D8B030D-6E8A-4147-A177-3AD203B41FA5}">
                      <a16:colId xmlns:a16="http://schemas.microsoft.com/office/drawing/2014/main" val="3317294112"/>
                    </a:ext>
                  </a:extLst>
                </a:gridCol>
                <a:gridCol w="822960">
                  <a:extLst>
                    <a:ext uri="{9D8B030D-6E8A-4147-A177-3AD203B41FA5}">
                      <a16:colId xmlns:a16="http://schemas.microsoft.com/office/drawing/2014/main" val="773175912"/>
                    </a:ext>
                  </a:extLst>
                </a:gridCol>
                <a:gridCol w="822960">
                  <a:extLst>
                    <a:ext uri="{9D8B030D-6E8A-4147-A177-3AD203B41FA5}">
                      <a16:colId xmlns:a16="http://schemas.microsoft.com/office/drawing/2014/main" val="2955342897"/>
                    </a:ext>
                  </a:extLst>
                </a:gridCol>
                <a:gridCol w="822960">
                  <a:extLst>
                    <a:ext uri="{9D8B030D-6E8A-4147-A177-3AD203B41FA5}">
                      <a16:colId xmlns:a16="http://schemas.microsoft.com/office/drawing/2014/main" val="3114787131"/>
                    </a:ext>
                  </a:extLst>
                </a:gridCol>
                <a:gridCol w="822960">
                  <a:extLst>
                    <a:ext uri="{9D8B030D-6E8A-4147-A177-3AD203B41FA5}">
                      <a16:colId xmlns:a16="http://schemas.microsoft.com/office/drawing/2014/main" val="2549802072"/>
                    </a:ext>
                  </a:extLst>
                </a:gridCol>
              </a:tblGrid>
              <a:tr h="822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bl>
          </a:graphicData>
        </a:graphic>
      </p:graphicFrame>
      <p:graphicFrame>
        <p:nvGraphicFramePr>
          <p:cNvPr id="80" name="Hàng 2">
            <a:extLst>
              <a:ext uri="{FF2B5EF4-FFF2-40B4-BE49-F238E27FC236}">
                <a16:creationId xmlns:a16="http://schemas.microsoft.com/office/drawing/2014/main" id="{A5DE0EDE-B48C-3614-70E7-8A2B67213FEF}"/>
              </a:ext>
            </a:extLst>
          </p:cNvPr>
          <p:cNvGraphicFramePr>
            <a:graphicFrameLocks noGrp="1"/>
          </p:cNvGraphicFramePr>
          <p:nvPr>
            <p:extLst>
              <p:ext uri="{D42A27DB-BD31-4B8C-83A1-F6EECF244321}">
                <p14:modId xmlns:p14="http://schemas.microsoft.com/office/powerpoint/2010/main" val="4231429284"/>
              </p:ext>
            </p:extLst>
          </p:nvPr>
        </p:nvGraphicFramePr>
        <p:xfrm>
          <a:off x="8546945" y="1916876"/>
          <a:ext cx="3291840" cy="822960"/>
        </p:xfrm>
        <a:graphic>
          <a:graphicData uri="http://schemas.openxmlformats.org/drawingml/2006/table">
            <a:tbl>
              <a:tblPr firstRow="1" bandRow="1"/>
              <a:tblGrid>
                <a:gridCol w="822960">
                  <a:extLst>
                    <a:ext uri="{9D8B030D-6E8A-4147-A177-3AD203B41FA5}">
                      <a16:colId xmlns:a16="http://schemas.microsoft.com/office/drawing/2014/main" val="2968398180"/>
                    </a:ext>
                  </a:extLst>
                </a:gridCol>
                <a:gridCol w="822960">
                  <a:extLst>
                    <a:ext uri="{9D8B030D-6E8A-4147-A177-3AD203B41FA5}">
                      <a16:colId xmlns:a16="http://schemas.microsoft.com/office/drawing/2014/main" val="3317294112"/>
                    </a:ext>
                  </a:extLst>
                </a:gridCol>
                <a:gridCol w="822960">
                  <a:extLst>
                    <a:ext uri="{9D8B030D-6E8A-4147-A177-3AD203B41FA5}">
                      <a16:colId xmlns:a16="http://schemas.microsoft.com/office/drawing/2014/main" val="773175912"/>
                    </a:ext>
                  </a:extLst>
                </a:gridCol>
                <a:gridCol w="822960">
                  <a:extLst>
                    <a:ext uri="{9D8B030D-6E8A-4147-A177-3AD203B41FA5}">
                      <a16:colId xmlns:a16="http://schemas.microsoft.com/office/drawing/2014/main" val="2955342897"/>
                    </a:ext>
                  </a:extLst>
                </a:gridCol>
              </a:tblGrid>
              <a:tr h="822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bl>
          </a:graphicData>
        </a:graphic>
      </p:graphicFrame>
      <p:graphicFrame>
        <p:nvGraphicFramePr>
          <p:cNvPr id="81" name="Hàng 3">
            <a:extLst>
              <a:ext uri="{FF2B5EF4-FFF2-40B4-BE49-F238E27FC236}">
                <a16:creationId xmlns:a16="http://schemas.microsoft.com/office/drawing/2014/main" id="{53071E95-6103-78EF-94AB-A0CA3341A302}"/>
              </a:ext>
            </a:extLst>
          </p:cNvPr>
          <p:cNvGraphicFramePr>
            <a:graphicFrameLocks noGrp="1"/>
          </p:cNvGraphicFramePr>
          <p:nvPr>
            <p:extLst>
              <p:ext uri="{D42A27DB-BD31-4B8C-83A1-F6EECF244321}">
                <p14:modId xmlns:p14="http://schemas.microsoft.com/office/powerpoint/2010/main" val="4212925284"/>
              </p:ext>
            </p:extLst>
          </p:nvPr>
        </p:nvGraphicFramePr>
        <p:xfrm>
          <a:off x="6901025" y="2728845"/>
          <a:ext cx="3291840" cy="822960"/>
        </p:xfrm>
        <a:graphic>
          <a:graphicData uri="http://schemas.openxmlformats.org/drawingml/2006/table">
            <a:tbl>
              <a:tblPr firstRow="1" bandRow="1"/>
              <a:tblGrid>
                <a:gridCol w="822960">
                  <a:extLst>
                    <a:ext uri="{9D8B030D-6E8A-4147-A177-3AD203B41FA5}">
                      <a16:colId xmlns:a16="http://schemas.microsoft.com/office/drawing/2014/main" val="2968398180"/>
                    </a:ext>
                  </a:extLst>
                </a:gridCol>
                <a:gridCol w="822960">
                  <a:extLst>
                    <a:ext uri="{9D8B030D-6E8A-4147-A177-3AD203B41FA5}">
                      <a16:colId xmlns:a16="http://schemas.microsoft.com/office/drawing/2014/main" val="3317294112"/>
                    </a:ext>
                  </a:extLst>
                </a:gridCol>
                <a:gridCol w="822960">
                  <a:extLst>
                    <a:ext uri="{9D8B030D-6E8A-4147-A177-3AD203B41FA5}">
                      <a16:colId xmlns:a16="http://schemas.microsoft.com/office/drawing/2014/main" val="773175912"/>
                    </a:ext>
                  </a:extLst>
                </a:gridCol>
                <a:gridCol w="822960">
                  <a:extLst>
                    <a:ext uri="{9D8B030D-6E8A-4147-A177-3AD203B41FA5}">
                      <a16:colId xmlns:a16="http://schemas.microsoft.com/office/drawing/2014/main" val="559084653"/>
                    </a:ext>
                  </a:extLst>
                </a:gridCol>
              </a:tblGrid>
              <a:tr h="822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782436016"/>
                  </a:ext>
                </a:extLst>
              </a:tr>
            </a:tbl>
          </a:graphicData>
        </a:graphic>
      </p:graphicFrame>
      <p:graphicFrame>
        <p:nvGraphicFramePr>
          <p:cNvPr id="82" name="Hàng 4">
            <a:extLst>
              <a:ext uri="{FF2B5EF4-FFF2-40B4-BE49-F238E27FC236}">
                <a16:creationId xmlns:a16="http://schemas.microsoft.com/office/drawing/2014/main" id="{4D780EB9-6BAC-1F50-96F7-CDAC50D5E8CE}"/>
              </a:ext>
            </a:extLst>
          </p:cNvPr>
          <p:cNvGraphicFramePr>
            <a:graphicFrameLocks noGrp="1"/>
          </p:cNvGraphicFramePr>
          <p:nvPr>
            <p:extLst>
              <p:ext uri="{D42A27DB-BD31-4B8C-83A1-F6EECF244321}">
                <p14:modId xmlns:p14="http://schemas.microsoft.com/office/powerpoint/2010/main" val="2683786299"/>
              </p:ext>
            </p:extLst>
          </p:nvPr>
        </p:nvGraphicFramePr>
        <p:xfrm>
          <a:off x="7725852" y="3546605"/>
          <a:ext cx="9052560" cy="822960"/>
        </p:xfrm>
        <a:graphic>
          <a:graphicData uri="http://schemas.openxmlformats.org/drawingml/2006/table">
            <a:tbl>
              <a:tblPr firstRow="1" bandRow="1"/>
              <a:tblGrid>
                <a:gridCol w="822960">
                  <a:extLst>
                    <a:ext uri="{9D8B030D-6E8A-4147-A177-3AD203B41FA5}">
                      <a16:colId xmlns:a16="http://schemas.microsoft.com/office/drawing/2014/main" val="2968398180"/>
                    </a:ext>
                  </a:extLst>
                </a:gridCol>
                <a:gridCol w="822960">
                  <a:extLst>
                    <a:ext uri="{9D8B030D-6E8A-4147-A177-3AD203B41FA5}">
                      <a16:colId xmlns:a16="http://schemas.microsoft.com/office/drawing/2014/main" val="3317294112"/>
                    </a:ext>
                  </a:extLst>
                </a:gridCol>
                <a:gridCol w="822960">
                  <a:extLst>
                    <a:ext uri="{9D8B030D-6E8A-4147-A177-3AD203B41FA5}">
                      <a16:colId xmlns:a16="http://schemas.microsoft.com/office/drawing/2014/main" val="773175912"/>
                    </a:ext>
                  </a:extLst>
                </a:gridCol>
                <a:gridCol w="822960">
                  <a:extLst>
                    <a:ext uri="{9D8B030D-6E8A-4147-A177-3AD203B41FA5}">
                      <a16:colId xmlns:a16="http://schemas.microsoft.com/office/drawing/2014/main" val="2955342897"/>
                    </a:ext>
                  </a:extLst>
                </a:gridCol>
                <a:gridCol w="822960">
                  <a:extLst>
                    <a:ext uri="{9D8B030D-6E8A-4147-A177-3AD203B41FA5}">
                      <a16:colId xmlns:a16="http://schemas.microsoft.com/office/drawing/2014/main" val="3114787131"/>
                    </a:ext>
                  </a:extLst>
                </a:gridCol>
                <a:gridCol w="822960">
                  <a:extLst>
                    <a:ext uri="{9D8B030D-6E8A-4147-A177-3AD203B41FA5}">
                      <a16:colId xmlns:a16="http://schemas.microsoft.com/office/drawing/2014/main" val="3677995178"/>
                    </a:ext>
                  </a:extLst>
                </a:gridCol>
                <a:gridCol w="822960">
                  <a:extLst>
                    <a:ext uri="{9D8B030D-6E8A-4147-A177-3AD203B41FA5}">
                      <a16:colId xmlns:a16="http://schemas.microsoft.com/office/drawing/2014/main" val="303760225"/>
                    </a:ext>
                  </a:extLst>
                </a:gridCol>
                <a:gridCol w="822960">
                  <a:extLst>
                    <a:ext uri="{9D8B030D-6E8A-4147-A177-3AD203B41FA5}">
                      <a16:colId xmlns:a16="http://schemas.microsoft.com/office/drawing/2014/main" val="1980432542"/>
                    </a:ext>
                  </a:extLst>
                </a:gridCol>
                <a:gridCol w="822960">
                  <a:extLst>
                    <a:ext uri="{9D8B030D-6E8A-4147-A177-3AD203B41FA5}">
                      <a16:colId xmlns:a16="http://schemas.microsoft.com/office/drawing/2014/main" val="1270732900"/>
                    </a:ext>
                  </a:extLst>
                </a:gridCol>
                <a:gridCol w="822960">
                  <a:extLst>
                    <a:ext uri="{9D8B030D-6E8A-4147-A177-3AD203B41FA5}">
                      <a16:colId xmlns:a16="http://schemas.microsoft.com/office/drawing/2014/main" val="3301678571"/>
                    </a:ext>
                  </a:extLst>
                </a:gridCol>
                <a:gridCol w="822960">
                  <a:extLst>
                    <a:ext uri="{9D8B030D-6E8A-4147-A177-3AD203B41FA5}">
                      <a16:colId xmlns:a16="http://schemas.microsoft.com/office/drawing/2014/main" val="2130715867"/>
                    </a:ext>
                  </a:extLst>
                </a:gridCol>
              </a:tblGrid>
              <a:tr h="822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bl>
          </a:graphicData>
        </a:graphic>
      </p:graphicFrame>
      <p:graphicFrame>
        <p:nvGraphicFramePr>
          <p:cNvPr id="83" name="Hàng 5">
            <a:extLst>
              <a:ext uri="{FF2B5EF4-FFF2-40B4-BE49-F238E27FC236}">
                <a16:creationId xmlns:a16="http://schemas.microsoft.com/office/drawing/2014/main" id="{82F20F28-5952-A07D-051A-A295896C90A1}"/>
              </a:ext>
            </a:extLst>
          </p:cNvPr>
          <p:cNvGraphicFramePr>
            <a:graphicFrameLocks noGrp="1"/>
          </p:cNvGraphicFramePr>
          <p:nvPr>
            <p:extLst>
              <p:ext uri="{D42A27DB-BD31-4B8C-83A1-F6EECF244321}">
                <p14:modId xmlns:p14="http://schemas.microsoft.com/office/powerpoint/2010/main" val="3490726780"/>
              </p:ext>
            </p:extLst>
          </p:nvPr>
        </p:nvGraphicFramePr>
        <p:xfrm>
          <a:off x="8546945" y="4369565"/>
          <a:ext cx="4114800" cy="822960"/>
        </p:xfrm>
        <a:graphic>
          <a:graphicData uri="http://schemas.openxmlformats.org/drawingml/2006/table">
            <a:tbl>
              <a:tblPr firstRow="1" bandRow="1"/>
              <a:tblGrid>
                <a:gridCol w="822960">
                  <a:extLst>
                    <a:ext uri="{9D8B030D-6E8A-4147-A177-3AD203B41FA5}">
                      <a16:colId xmlns:a16="http://schemas.microsoft.com/office/drawing/2014/main" val="2968398180"/>
                    </a:ext>
                  </a:extLst>
                </a:gridCol>
                <a:gridCol w="822960">
                  <a:extLst>
                    <a:ext uri="{9D8B030D-6E8A-4147-A177-3AD203B41FA5}">
                      <a16:colId xmlns:a16="http://schemas.microsoft.com/office/drawing/2014/main" val="3317294112"/>
                    </a:ext>
                  </a:extLst>
                </a:gridCol>
                <a:gridCol w="822960">
                  <a:extLst>
                    <a:ext uri="{9D8B030D-6E8A-4147-A177-3AD203B41FA5}">
                      <a16:colId xmlns:a16="http://schemas.microsoft.com/office/drawing/2014/main" val="773175912"/>
                    </a:ext>
                  </a:extLst>
                </a:gridCol>
                <a:gridCol w="822960">
                  <a:extLst>
                    <a:ext uri="{9D8B030D-6E8A-4147-A177-3AD203B41FA5}">
                      <a16:colId xmlns:a16="http://schemas.microsoft.com/office/drawing/2014/main" val="2955342897"/>
                    </a:ext>
                  </a:extLst>
                </a:gridCol>
                <a:gridCol w="822960">
                  <a:extLst>
                    <a:ext uri="{9D8B030D-6E8A-4147-A177-3AD203B41FA5}">
                      <a16:colId xmlns:a16="http://schemas.microsoft.com/office/drawing/2014/main" val="2476154027"/>
                    </a:ext>
                  </a:extLst>
                </a:gridCol>
              </a:tblGrid>
              <a:tr h="822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bl>
          </a:graphicData>
        </a:graphic>
      </p:graphicFrame>
      <p:graphicFrame>
        <p:nvGraphicFramePr>
          <p:cNvPr id="84" name="Hàng 6">
            <a:extLst>
              <a:ext uri="{FF2B5EF4-FFF2-40B4-BE49-F238E27FC236}">
                <a16:creationId xmlns:a16="http://schemas.microsoft.com/office/drawing/2014/main" id="{FEF7F703-9AEF-9D2D-72DF-F15B9C0FE182}"/>
              </a:ext>
            </a:extLst>
          </p:cNvPr>
          <p:cNvGraphicFramePr>
            <a:graphicFrameLocks noGrp="1"/>
          </p:cNvGraphicFramePr>
          <p:nvPr>
            <p:extLst>
              <p:ext uri="{D42A27DB-BD31-4B8C-83A1-F6EECF244321}">
                <p14:modId xmlns:p14="http://schemas.microsoft.com/office/powerpoint/2010/main" val="1396998041"/>
              </p:ext>
            </p:extLst>
          </p:nvPr>
        </p:nvGraphicFramePr>
        <p:xfrm>
          <a:off x="9371708" y="5187324"/>
          <a:ext cx="6583680" cy="822960"/>
        </p:xfrm>
        <a:graphic>
          <a:graphicData uri="http://schemas.openxmlformats.org/drawingml/2006/table">
            <a:tbl>
              <a:tblPr firstRow="1" bandRow="1"/>
              <a:tblGrid>
                <a:gridCol w="822960">
                  <a:extLst>
                    <a:ext uri="{9D8B030D-6E8A-4147-A177-3AD203B41FA5}">
                      <a16:colId xmlns:a16="http://schemas.microsoft.com/office/drawing/2014/main" val="2968398180"/>
                    </a:ext>
                  </a:extLst>
                </a:gridCol>
                <a:gridCol w="822960">
                  <a:extLst>
                    <a:ext uri="{9D8B030D-6E8A-4147-A177-3AD203B41FA5}">
                      <a16:colId xmlns:a16="http://schemas.microsoft.com/office/drawing/2014/main" val="3317294112"/>
                    </a:ext>
                  </a:extLst>
                </a:gridCol>
                <a:gridCol w="822960">
                  <a:extLst>
                    <a:ext uri="{9D8B030D-6E8A-4147-A177-3AD203B41FA5}">
                      <a16:colId xmlns:a16="http://schemas.microsoft.com/office/drawing/2014/main" val="773175912"/>
                    </a:ext>
                  </a:extLst>
                </a:gridCol>
                <a:gridCol w="822960">
                  <a:extLst>
                    <a:ext uri="{9D8B030D-6E8A-4147-A177-3AD203B41FA5}">
                      <a16:colId xmlns:a16="http://schemas.microsoft.com/office/drawing/2014/main" val="2955342897"/>
                    </a:ext>
                  </a:extLst>
                </a:gridCol>
                <a:gridCol w="822960">
                  <a:extLst>
                    <a:ext uri="{9D8B030D-6E8A-4147-A177-3AD203B41FA5}">
                      <a16:colId xmlns:a16="http://schemas.microsoft.com/office/drawing/2014/main" val="3114787131"/>
                    </a:ext>
                  </a:extLst>
                </a:gridCol>
                <a:gridCol w="822960">
                  <a:extLst>
                    <a:ext uri="{9D8B030D-6E8A-4147-A177-3AD203B41FA5}">
                      <a16:colId xmlns:a16="http://schemas.microsoft.com/office/drawing/2014/main" val="1968982713"/>
                    </a:ext>
                  </a:extLst>
                </a:gridCol>
                <a:gridCol w="822960">
                  <a:extLst>
                    <a:ext uri="{9D8B030D-6E8A-4147-A177-3AD203B41FA5}">
                      <a16:colId xmlns:a16="http://schemas.microsoft.com/office/drawing/2014/main" val="2562210911"/>
                    </a:ext>
                  </a:extLst>
                </a:gridCol>
                <a:gridCol w="822960">
                  <a:extLst>
                    <a:ext uri="{9D8B030D-6E8A-4147-A177-3AD203B41FA5}">
                      <a16:colId xmlns:a16="http://schemas.microsoft.com/office/drawing/2014/main" val="2205057430"/>
                    </a:ext>
                  </a:extLst>
                </a:gridCol>
              </a:tblGrid>
              <a:tr h="822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bl>
          </a:graphicData>
        </a:graphic>
      </p:graphicFrame>
      <p:graphicFrame>
        <p:nvGraphicFramePr>
          <p:cNvPr id="85" name="Hàng 7">
            <a:extLst>
              <a:ext uri="{FF2B5EF4-FFF2-40B4-BE49-F238E27FC236}">
                <a16:creationId xmlns:a16="http://schemas.microsoft.com/office/drawing/2014/main" id="{EB493AD0-8C7D-816C-5EA7-FE6D5403050E}"/>
              </a:ext>
            </a:extLst>
          </p:cNvPr>
          <p:cNvGraphicFramePr>
            <a:graphicFrameLocks noGrp="1"/>
          </p:cNvGraphicFramePr>
          <p:nvPr>
            <p:extLst>
              <p:ext uri="{D42A27DB-BD31-4B8C-83A1-F6EECF244321}">
                <p14:modId xmlns:p14="http://schemas.microsoft.com/office/powerpoint/2010/main" val="2395211791"/>
              </p:ext>
            </p:extLst>
          </p:nvPr>
        </p:nvGraphicFramePr>
        <p:xfrm>
          <a:off x="6901025" y="6010284"/>
          <a:ext cx="8229600" cy="822960"/>
        </p:xfrm>
        <a:graphic>
          <a:graphicData uri="http://schemas.openxmlformats.org/drawingml/2006/table">
            <a:tbl>
              <a:tblPr firstRow="1" bandRow="1"/>
              <a:tblGrid>
                <a:gridCol w="822960">
                  <a:extLst>
                    <a:ext uri="{9D8B030D-6E8A-4147-A177-3AD203B41FA5}">
                      <a16:colId xmlns:a16="http://schemas.microsoft.com/office/drawing/2014/main" val="2968398180"/>
                    </a:ext>
                  </a:extLst>
                </a:gridCol>
                <a:gridCol w="822960">
                  <a:extLst>
                    <a:ext uri="{9D8B030D-6E8A-4147-A177-3AD203B41FA5}">
                      <a16:colId xmlns:a16="http://schemas.microsoft.com/office/drawing/2014/main" val="3317294112"/>
                    </a:ext>
                  </a:extLst>
                </a:gridCol>
                <a:gridCol w="822960">
                  <a:extLst>
                    <a:ext uri="{9D8B030D-6E8A-4147-A177-3AD203B41FA5}">
                      <a16:colId xmlns:a16="http://schemas.microsoft.com/office/drawing/2014/main" val="773175912"/>
                    </a:ext>
                  </a:extLst>
                </a:gridCol>
                <a:gridCol w="822960">
                  <a:extLst>
                    <a:ext uri="{9D8B030D-6E8A-4147-A177-3AD203B41FA5}">
                      <a16:colId xmlns:a16="http://schemas.microsoft.com/office/drawing/2014/main" val="2955342897"/>
                    </a:ext>
                  </a:extLst>
                </a:gridCol>
                <a:gridCol w="822960">
                  <a:extLst>
                    <a:ext uri="{9D8B030D-6E8A-4147-A177-3AD203B41FA5}">
                      <a16:colId xmlns:a16="http://schemas.microsoft.com/office/drawing/2014/main" val="3114787131"/>
                    </a:ext>
                  </a:extLst>
                </a:gridCol>
                <a:gridCol w="822960">
                  <a:extLst>
                    <a:ext uri="{9D8B030D-6E8A-4147-A177-3AD203B41FA5}">
                      <a16:colId xmlns:a16="http://schemas.microsoft.com/office/drawing/2014/main" val="2312857692"/>
                    </a:ext>
                  </a:extLst>
                </a:gridCol>
                <a:gridCol w="822960">
                  <a:extLst>
                    <a:ext uri="{9D8B030D-6E8A-4147-A177-3AD203B41FA5}">
                      <a16:colId xmlns:a16="http://schemas.microsoft.com/office/drawing/2014/main" val="38438756"/>
                    </a:ext>
                  </a:extLst>
                </a:gridCol>
                <a:gridCol w="822960">
                  <a:extLst>
                    <a:ext uri="{9D8B030D-6E8A-4147-A177-3AD203B41FA5}">
                      <a16:colId xmlns:a16="http://schemas.microsoft.com/office/drawing/2014/main" val="949487933"/>
                    </a:ext>
                  </a:extLst>
                </a:gridCol>
                <a:gridCol w="822960">
                  <a:extLst>
                    <a:ext uri="{9D8B030D-6E8A-4147-A177-3AD203B41FA5}">
                      <a16:colId xmlns:a16="http://schemas.microsoft.com/office/drawing/2014/main" val="1672315372"/>
                    </a:ext>
                  </a:extLst>
                </a:gridCol>
                <a:gridCol w="822960">
                  <a:extLst>
                    <a:ext uri="{9D8B030D-6E8A-4147-A177-3AD203B41FA5}">
                      <a16:colId xmlns:a16="http://schemas.microsoft.com/office/drawing/2014/main" val="1138131607"/>
                    </a:ext>
                  </a:extLst>
                </a:gridCol>
              </a:tblGrid>
              <a:tr h="822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bl>
          </a:graphicData>
        </a:graphic>
      </p:graphicFrame>
      <p:graphicFrame>
        <p:nvGraphicFramePr>
          <p:cNvPr id="86" name="Hàng 8">
            <a:extLst>
              <a:ext uri="{FF2B5EF4-FFF2-40B4-BE49-F238E27FC236}">
                <a16:creationId xmlns:a16="http://schemas.microsoft.com/office/drawing/2014/main" id="{F9EADF7A-E04E-4978-833B-B9856F07F259}"/>
              </a:ext>
            </a:extLst>
          </p:cNvPr>
          <p:cNvGraphicFramePr>
            <a:graphicFrameLocks noGrp="1"/>
          </p:cNvGraphicFramePr>
          <p:nvPr>
            <p:extLst>
              <p:ext uri="{D42A27DB-BD31-4B8C-83A1-F6EECF244321}">
                <p14:modId xmlns:p14="http://schemas.microsoft.com/office/powerpoint/2010/main" val="1673871411"/>
              </p:ext>
            </p:extLst>
          </p:nvPr>
        </p:nvGraphicFramePr>
        <p:xfrm>
          <a:off x="2786225" y="6828044"/>
          <a:ext cx="7406640" cy="822960"/>
        </p:xfrm>
        <a:graphic>
          <a:graphicData uri="http://schemas.openxmlformats.org/drawingml/2006/table">
            <a:tbl>
              <a:tblPr firstRow="1" bandRow="1"/>
              <a:tblGrid>
                <a:gridCol w="822960">
                  <a:extLst>
                    <a:ext uri="{9D8B030D-6E8A-4147-A177-3AD203B41FA5}">
                      <a16:colId xmlns:a16="http://schemas.microsoft.com/office/drawing/2014/main" val="2968398180"/>
                    </a:ext>
                  </a:extLst>
                </a:gridCol>
                <a:gridCol w="822960">
                  <a:extLst>
                    <a:ext uri="{9D8B030D-6E8A-4147-A177-3AD203B41FA5}">
                      <a16:colId xmlns:a16="http://schemas.microsoft.com/office/drawing/2014/main" val="3317294112"/>
                    </a:ext>
                  </a:extLst>
                </a:gridCol>
                <a:gridCol w="822960">
                  <a:extLst>
                    <a:ext uri="{9D8B030D-6E8A-4147-A177-3AD203B41FA5}">
                      <a16:colId xmlns:a16="http://schemas.microsoft.com/office/drawing/2014/main" val="773175912"/>
                    </a:ext>
                  </a:extLst>
                </a:gridCol>
                <a:gridCol w="822960">
                  <a:extLst>
                    <a:ext uri="{9D8B030D-6E8A-4147-A177-3AD203B41FA5}">
                      <a16:colId xmlns:a16="http://schemas.microsoft.com/office/drawing/2014/main" val="2955342897"/>
                    </a:ext>
                  </a:extLst>
                </a:gridCol>
                <a:gridCol w="822960">
                  <a:extLst>
                    <a:ext uri="{9D8B030D-6E8A-4147-A177-3AD203B41FA5}">
                      <a16:colId xmlns:a16="http://schemas.microsoft.com/office/drawing/2014/main" val="3114787131"/>
                    </a:ext>
                  </a:extLst>
                </a:gridCol>
                <a:gridCol w="822960">
                  <a:extLst>
                    <a:ext uri="{9D8B030D-6E8A-4147-A177-3AD203B41FA5}">
                      <a16:colId xmlns:a16="http://schemas.microsoft.com/office/drawing/2014/main" val="2423758119"/>
                    </a:ext>
                  </a:extLst>
                </a:gridCol>
                <a:gridCol w="822960">
                  <a:extLst>
                    <a:ext uri="{9D8B030D-6E8A-4147-A177-3AD203B41FA5}">
                      <a16:colId xmlns:a16="http://schemas.microsoft.com/office/drawing/2014/main" val="181331517"/>
                    </a:ext>
                  </a:extLst>
                </a:gridCol>
                <a:gridCol w="822960">
                  <a:extLst>
                    <a:ext uri="{9D8B030D-6E8A-4147-A177-3AD203B41FA5}">
                      <a16:colId xmlns:a16="http://schemas.microsoft.com/office/drawing/2014/main" val="2234159828"/>
                    </a:ext>
                  </a:extLst>
                </a:gridCol>
                <a:gridCol w="822960">
                  <a:extLst>
                    <a:ext uri="{9D8B030D-6E8A-4147-A177-3AD203B41FA5}">
                      <a16:colId xmlns:a16="http://schemas.microsoft.com/office/drawing/2014/main" val="593505085"/>
                    </a:ext>
                  </a:extLst>
                </a:gridCol>
              </a:tblGrid>
              <a:tr h="822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4200" b="1">
                        <a:solidFill>
                          <a:srgbClr val="000000"/>
                        </a:solidFill>
                      </a:endParaRPr>
                    </a:p>
                  </a:txBody>
                  <a:tcPr marL="182880" marR="182880" marT="91440" marB="9144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782436016"/>
                  </a:ext>
                </a:extLst>
              </a:tr>
            </a:tbl>
          </a:graphicData>
        </a:graphic>
      </p:graphicFrame>
    </p:spTree>
    <p:extLst>
      <p:ext uri="{BB962C8B-B14F-4D97-AF65-F5344CB8AC3E}">
        <p14:creationId xmlns:p14="http://schemas.microsoft.com/office/powerpoint/2010/main" val="244913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par>
                                <p:cTn id="8" presetID="16" presetClass="entr" presetSubtype="21"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inVertical)">
                                      <p:cBhvr>
                                        <p:cTn id="10" dur="500"/>
                                        <p:tgtEl>
                                          <p:spTgt spid="5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barn(inVertical)">
                                      <p:cBhvr>
                                        <p:cTn id="13" dur="500"/>
                                        <p:tgtEl>
                                          <p:spTgt spid="56"/>
                                        </p:tgtEl>
                                      </p:cBhvr>
                                    </p:animEffect>
                                  </p:childTnLst>
                                </p:cTn>
                              </p:par>
                              <p:par>
                                <p:cTn id="14" presetID="16" presetClass="entr" presetSubtype="21" fill="hold"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barn(inVertical)">
                                      <p:cBhvr>
                                        <p:cTn id="16" dur="500"/>
                                        <p:tgtEl>
                                          <p:spTgt spid="5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barn(inVertical)">
                                      <p:cBhvr>
                                        <p:cTn id="19" dur="500"/>
                                        <p:tgtEl>
                                          <p:spTgt spid="58"/>
                                        </p:tgtEl>
                                      </p:cBhvr>
                                    </p:animEffect>
                                  </p:childTnLst>
                                </p:cTn>
                              </p:par>
                              <p:par>
                                <p:cTn id="20" presetID="16" presetClass="entr" presetSubtype="21"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Vertical)">
                                      <p:cBhvr>
                                        <p:cTn id="22" dur="500"/>
                                        <p:tgtEl>
                                          <p:spTgt spid="5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barn(inVertical)">
                                      <p:cBhvr>
                                        <p:cTn id="25" dur="500"/>
                                        <p:tgtEl>
                                          <p:spTgt spid="60"/>
                                        </p:tgtEl>
                                      </p:cBhvr>
                                    </p:animEffect>
                                  </p:childTnLst>
                                </p:cTn>
                              </p:par>
                              <p:par>
                                <p:cTn id="26" presetID="16" presetClass="entr" presetSubtype="21"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barn(inVertical)">
                                      <p:cBhvr>
                                        <p:cTn id="28" dur="500"/>
                                        <p:tgtEl>
                                          <p:spTgt spid="6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barn(inVertical)">
                                      <p:cBhvr>
                                        <p:cTn id="31" dur="500"/>
                                        <p:tgtEl>
                                          <p:spTgt spid="62"/>
                                        </p:tgtEl>
                                      </p:cBhvr>
                                    </p:animEffect>
                                  </p:childTnLst>
                                </p:cTn>
                              </p:par>
                              <p:par>
                                <p:cTn id="32" presetID="16" presetClass="entr" presetSubtype="2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barn(inVertical)">
                                      <p:cBhvr>
                                        <p:cTn id="34" dur="500"/>
                                        <p:tgtEl>
                                          <p:spTgt spid="6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barn(inVertical)">
                                      <p:cBhvr>
                                        <p:cTn id="37" dur="500"/>
                                        <p:tgtEl>
                                          <p:spTgt spid="6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barn(inVertical)">
                                      <p:cBhvr>
                                        <p:cTn id="40" dur="500"/>
                                        <p:tgtEl>
                                          <p:spTgt spid="65"/>
                                        </p:tgtEl>
                                      </p:cBhvr>
                                    </p:animEffect>
                                  </p:childTnLst>
                                </p:cTn>
                              </p:par>
                              <p:par>
                                <p:cTn id="41" presetID="16" presetClass="entr" presetSubtype="21"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barn(inVertical)">
                                      <p:cBhvr>
                                        <p:cTn id="43" dur="500"/>
                                        <p:tgtEl>
                                          <p:spTgt spid="6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barn(inVertical)">
                                      <p:cBhvr>
                                        <p:cTn id="46" dur="500"/>
                                        <p:tgtEl>
                                          <p:spTgt spid="67"/>
                                        </p:tgtEl>
                                      </p:cBhvr>
                                    </p:animEffect>
                                  </p:childTnLst>
                                </p:cTn>
                              </p:par>
                              <p:par>
                                <p:cTn id="47" presetID="16" presetClass="entr" presetSubtype="21"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barn(inVertical)">
                                      <p:cBhvr>
                                        <p:cTn id="49" dur="500"/>
                                        <p:tgtEl>
                                          <p:spTgt spid="6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barn(inVertical)">
                                      <p:cBhvr>
                                        <p:cTn id="52" dur="500"/>
                                        <p:tgtEl>
                                          <p:spTgt spid="69"/>
                                        </p:tgtEl>
                                      </p:cBhvr>
                                    </p:animEffect>
                                  </p:childTnLst>
                                </p:cTn>
                              </p:par>
                              <p:par>
                                <p:cTn id="53" presetID="16" presetClass="entr" presetSubtype="21"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barn(inVertical)">
                                      <p:cBhvr>
                                        <p:cTn id="55" dur="500"/>
                                        <p:tgtEl>
                                          <p:spTgt spid="70"/>
                                        </p:tgtEl>
                                      </p:cBhvr>
                                    </p:animEffect>
                                  </p:childTnLst>
                                </p:cTn>
                              </p:par>
                              <p:par>
                                <p:cTn id="56" presetID="16" presetClass="entr" presetSubtype="21" fill="hold" nodeType="with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barn(inVertical)">
                                      <p:cBhvr>
                                        <p:cTn id="58" dur="500"/>
                                        <p:tgtEl>
                                          <p:spTgt spid="79"/>
                                        </p:tgtEl>
                                      </p:cBhvr>
                                    </p:animEffect>
                                  </p:childTnLst>
                                </p:cTn>
                              </p:par>
                              <p:par>
                                <p:cTn id="59" presetID="16" presetClass="entr" presetSubtype="21"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barn(inVertical)">
                                      <p:cBhvr>
                                        <p:cTn id="61" dur="500"/>
                                        <p:tgtEl>
                                          <p:spTgt spid="80"/>
                                        </p:tgtEl>
                                      </p:cBhvr>
                                    </p:animEffect>
                                  </p:childTnLst>
                                </p:cTn>
                              </p:par>
                              <p:par>
                                <p:cTn id="62" presetID="16" presetClass="entr" presetSubtype="21" fill="hold" nodeType="with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barn(inVertical)">
                                      <p:cBhvr>
                                        <p:cTn id="64" dur="500"/>
                                        <p:tgtEl>
                                          <p:spTgt spid="81"/>
                                        </p:tgtEl>
                                      </p:cBhvr>
                                    </p:animEffect>
                                  </p:childTnLst>
                                </p:cTn>
                              </p:par>
                              <p:par>
                                <p:cTn id="65" presetID="16" presetClass="entr" presetSubtype="21" fill="hold" nodeType="with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barn(inVertical)">
                                      <p:cBhvr>
                                        <p:cTn id="67" dur="500"/>
                                        <p:tgtEl>
                                          <p:spTgt spid="82"/>
                                        </p:tgtEl>
                                      </p:cBhvr>
                                    </p:animEffect>
                                  </p:childTnLst>
                                </p:cTn>
                              </p:par>
                              <p:par>
                                <p:cTn id="68" presetID="16" presetClass="entr" presetSubtype="21" fill="hold" nodeType="withEffect">
                                  <p:stCondLst>
                                    <p:cond delay="0"/>
                                  </p:stCondLst>
                                  <p:childTnLst>
                                    <p:set>
                                      <p:cBhvr>
                                        <p:cTn id="69" dur="1" fill="hold">
                                          <p:stCondLst>
                                            <p:cond delay="0"/>
                                          </p:stCondLst>
                                        </p:cTn>
                                        <p:tgtEl>
                                          <p:spTgt spid="83"/>
                                        </p:tgtEl>
                                        <p:attrNameLst>
                                          <p:attrName>style.visibility</p:attrName>
                                        </p:attrNameLst>
                                      </p:cBhvr>
                                      <p:to>
                                        <p:strVal val="visible"/>
                                      </p:to>
                                    </p:set>
                                    <p:animEffect transition="in" filter="barn(inVertical)">
                                      <p:cBhvr>
                                        <p:cTn id="70" dur="500"/>
                                        <p:tgtEl>
                                          <p:spTgt spid="83"/>
                                        </p:tgtEl>
                                      </p:cBhvr>
                                    </p:animEffect>
                                  </p:childTnLst>
                                </p:cTn>
                              </p:par>
                              <p:par>
                                <p:cTn id="71" presetID="16" presetClass="entr" presetSubtype="21" fill="hold" nodeType="with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barn(inVertical)">
                                      <p:cBhvr>
                                        <p:cTn id="73" dur="500"/>
                                        <p:tgtEl>
                                          <p:spTgt spid="84"/>
                                        </p:tgtEl>
                                      </p:cBhvr>
                                    </p:animEffect>
                                  </p:childTnLst>
                                </p:cTn>
                              </p:par>
                              <p:par>
                                <p:cTn id="74" presetID="16" presetClass="entr" presetSubtype="21" fill="hold" nodeType="withEffect">
                                  <p:stCondLst>
                                    <p:cond delay="0"/>
                                  </p:stCondLst>
                                  <p:childTnLst>
                                    <p:set>
                                      <p:cBhvr>
                                        <p:cTn id="75" dur="1" fill="hold">
                                          <p:stCondLst>
                                            <p:cond delay="0"/>
                                          </p:stCondLst>
                                        </p:cTn>
                                        <p:tgtEl>
                                          <p:spTgt spid="85"/>
                                        </p:tgtEl>
                                        <p:attrNameLst>
                                          <p:attrName>style.visibility</p:attrName>
                                        </p:attrNameLst>
                                      </p:cBhvr>
                                      <p:to>
                                        <p:strVal val="visible"/>
                                      </p:to>
                                    </p:set>
                                    <p:animEffect transition="in" filter="barn(inVertical)">
                                      <p:cBhvr>
                                        <p:cTn id="76" dur="500"/>
                                        <p:tgtEl>
                                          <p:spTgt spid="85"/>
                                        </p:tgtEl>
                                      </p:cBhvr>
                                    </p:animEffect>
                                  </p:childTnLst>
                                </p:cTn>
                              </p:par>
                              <p:par>
                                <p:cTn id="77" presetID="16" presetClass="entr" presetSubtype="21"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Effect transition="in" filter="barn(inVertical)">
                                      <p:cBhvr>
                                        <p:cTn id="7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0" restart="whenNotActive" fill="hold" evtFilter="cancelBubble" nodeType="interactiveSeq">
                <p:stCondLst>
                  <p:cond evt="onClick" delay="0">
                    <p:tgtEl>
                      <p:spTgt spid="54"/>
                    </p:tgtEl>
                  </p:cond>
                </p:stCondLst>
                <p:endSync evt="end" delay="0">
                  <p:rtn val="all"/>
                </p:endSync>
                <p:childTnLst>
                  <p:par>
                    <p:cTn id="81" fill="hold">
                      <p:stCondLst>
                        <p:cond delay="0"/>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1"/>
                                        </p:tgtEl>
                                        <p:attrNameLst>
                                          <p:attrName>style.visibility</p:attrName>
                                        </p:attrNameLst>
                                      </p:cBhvr>
                                      <p:to>
                                        <p:strVal val="visible"/>
                                      </p:to>
                                    </p:set>
                                    <p:anim calcmode="lin" valueType="num">
                                      <p:cBhvr additive="base">
                                        <p:cTn id="85" dur="500" fill="hold"/>
                                        <p:tgtEl>
                                          <p:spTgt spid="71"/>
                                        </p:tgtEl>
                                        <p:attrNameLst>
                                          <p:attrName>ppt_x</p:attrName>
                                        </p:attrNameLst>
                                      </p:cBhvr>
                                      <p:tavLst>
                                        <p:tav tm="0">
                                          <p:val>
                                            <p:strVal val="#ppt_x"/>
                                          </p:val>
                                        </p:tav>
                                        <p:tav tm="100000">
                                          <p:val>
                                            <p:strVal val="#ppt_x"/>
                                          </p:val>
                                        </p:tav>
                                      </p:tavLst>
                                    </p:anim>
                                    <p:anim calcmode="lin" valueType="num">
                                      <p:cBhvr additive="base">
                                        <p:cTn id="86"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4"/>
                  </p:tgtEl>
                </p:cond>
              </p:nextCondLst>
            </p:seq>
            <p:seq concurrent="1" nextAc="seek">
              <p:cTn id="87" restart="whenNotActive" fill="hold" evtFilter="cancelBubble" nodeType="interactiveSeq">
                <p:stCondLst>
                  <p:cond evt="onClick" delay="0">
                    <p:tgtEl>
                      <p:spTgt spid="56"/>
                    </p:tgtEl>
                  </p:cond>
                </p:stCondLst>
                <p:endSync evt="end" delay="0">
                  <p:rtn val="all"/>
                </p:endSync>
                <p:childTnLst>
                  <p:par>
                    <p:cTn id="88" fill="hold">
                      <p:stCondLst>
                        <p:cond delay="0"/>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additive="base">
                                        <p:cTn id="92" dur="500" fill="hold"/>
                                        <p:tgtEl>
                                          <p:spTgt spid="72"/>
                                        </p:tgtEl>
                                        <p:attrNameLst>
                                          <p:attrName>ppt_x</p:attrName>
                                        </p:attrNameLst>
                                      </p:cBhvr>
                                      <p:tavLst>
                                        <p:tav tm="0">
                                          <p:val>
                                            <p:strVal val="#ppt_x"/>
                                          </p:val>
                                        </p:tav>
                                        <p:tav tm="100000">
                                          <p:val>
                                            <p:strVal val="#ppt_x"/>
                                          </p:val>
                                        </p:tav>
                                      </p:tavLst>
                                    </p:anim>
                                    <p:anim calcmode="lin" valueType="num">
                                      <p:cBhvr additive="base">
                                        <p:cTn id="93"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6"/>
                  </p:tgtEl>
                </p:cond>
              </p:nextCondLst>
            </p:seq>
            <p:seq concurrent="1" nextAc="seek">
              <p:cTn id="94" restart="whenNotActive" fill="hold" evtFilter="cancelBubble" nodeType="interactiveSeq">
                <p:stCondLst>
                  <p:cond evt="onClick" delay="0">
                    <p:tgtEl>
                      <p:spTgt spid="58"/>
                    </p:tgtEl>
                  </p:cond>
                </p:stCondLst>
                <p:endSync evt="end" delay="0">
                  <p:rtn val="all"/>
                </p:endSync>
                <p:childTnLst>
                  <p:par>
                    <p:cTn id="95" fill="hold">
                      <p:stCondLst>
                        <p:cond delay="0"/>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73"/>
                                        </p:tgtEl>
                                        <p:attrNameLst>
                                          <p:attrName>style.visibility</p:attrName>
                                        </p:attrNameLst>
                                      </p:cBhvr>
                                      <p:to>
                                        <p:strVal val="visible"/>
                                      </p:to>
                                    </p:set>
                                    <p:anim calcmode="lin" valueType="num">
                                      <p:cBhvr additive="base">
                                        <p:cTn id="99" dur="500" fill="hold"/>
                                        <p:tgtEl>
                                          <p:spTgt spid="73"/>
                                        </p:tgtEl>
                                        <p:attrNameLst>
                                          <p:attrName>ppt_x</p:attrName>
                                        </p:attrNameLst>
                                      </p:cBhvr>
                                      <p:tavLst>
                                        <p:tav tm="0">
                                          <p:val>
                                            <p:strVal val="#ppt_x"/>
                                          </p:val>
                                        </p:tav>
                                        <p:tav tm="100000">
                                          <p:val>
                                            <p:strVal val="#ppt_x"/>
                                          </p:val>
                                        </p:tav>
                                      </p:tavLst>
                                    </p:anim>
                                    <p:anim calcmode="lin" valueType="num">
                                      <p:cBhvr additive="base">
                                        <p:cTn id="100"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8"/>
                  </p:tgtEl>
                </p:cond>
              </p:nextCondLst>
            </p:seq>
            <p:seq concurrent="1" nextAc="seek">
              <p:cTn id="101" restart="whenNotActive" fill="hold" evtFilter="cancelBubble" nodeType="interactiveSeq">
                <p:stCondLst>
                  <p:cond evt="onClick" delay="0">
                    <p:tgtEl>
                      <p:spTgt spid="60"/>
                    </p:tgtEl>
                  </p:cond>
                </p:stCondLst>
                <p:endSync evt="end" delay="0">
                  <p:rtn val="all"/>
                </p:endSync>
                <p:childTnLst>
                  <p:par>
                    <p:cTn id="102" fill="hold">
                      <p:stCondLst>
                        <p:cond delay="0"/>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74"/>
                                        </p:tgtEl>
                                        <p:attrNameLst>
                                          <p:attrName>style.visibility</p:attrName>
                                        </p:attrNameLst>
                                      </p:cBhvr>
                                      <p:to>
                                        <p:strVal val="visible"/>
                                      </p:to>
                                    </p:set>
                                    <p:anim calcmode="lin" valueType="num">
                                      <p:cBhvr additive="base">
                                        <p:cTn id="106" dur="500" fill="hold"/>
                                        <p:tgtEl>
                                          <p:spTgt spid="74"/>
                                        </p:tgtEl>
                                        <p:attrNameLst>
                                          <p:attrName>ppt_x</p:attrName>
                                        </p:attrNameLst>
                                      </p:cBhvr>
                                      <p:tavLst>
                                        <p:tav tm="0">
                                          <p:val>
                                            <p:strVal val="#ppt_x"/>
                                          </p:val>
                                        </p:tav>
                                        <p:tav tm="100000">
                                          <p:val>
                                            <p:strVal val="#ppt_x"/>
                                          </p:val>
                                        </p:tav>
                                      </p:tavLst>
                                    </p:anim>
                                    <p:anim calcmode="lin" valueType="num">
                                      <p:cBhvr additive="base">
                                        <p:cTn id="107"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0"/>
                  </p:tgtEl>
                </p:cond>
              </p:nextCondLst>
            </p:seq>
            <p:seq concurrent="1" nextAc="seek">
              <p:cTn id="108" restart="whenNotActive" fill="hold" evtFilter="cancelBubble" nodeType="interactiveSeq">
                <p:stCondLst>
                  <p:cond evt="onClick" delay="0">
                    <p:tgtEl>
                      <p:spTgt spid="62"/>
                    </p:tgtEl>
                  </p:cond>
                </p:stCondLst>
                <p:endSync evt="end" delay="0">
                  <p:rtn val="all"/>
                </p:endSync>
                <p:childTnLst>
                  <p:par>
                    <p:cTn id="109" fill="hold">
                      <p:stCondLst>
                        <p:cond delay="0"/>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75"/>
                                        </p:tgtEl>
                                        <p:attrNameLst>
                                          <p:attrName>style.visibility</p:attrName>
                                        </p:attrNameLst>
                                      </p:cBhvr>
                                      <p:to>
                                        <p:strVal val="visible"/>
                                      </p:to>
                                    </p:set>
                                    <p:anim calcmode="lin" valueType="num">
                                      <p:cBhvr additive="base">
                                        <p:cTn id="113" dur="500" fill="hold"/>
                                        <p:tgtEl>
                                          <p:spTgt spid="75"/>
                                        </p:tgtEl>
                                        <p:attrNameLst>
                                          <p:attrName>ppt_x</p:attrName>
                                        </p:attrNameLst>
                                      </p:cBhvr>
                                      <p:tavLst>
                                        <p:tav tm="0">
                                          <p:val>
                                            <p:strVal val="#ppt_x"/>
                                          </p:val>
                                        </p:tav>
                                        <p:tav tm="100000">
                                          <p:val>
                                            <p:strVal val="#ppt_x"/>
                                          </p:val>
                                        </p:tav>
                                      </p:tavLst>
                                    </p:anim>
                                    <p:anim calcmode="lin" valueType="num">
                                      <p:cBhvr additive="base">
                                        <p:cTn id="11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2"/>
                  </p:tgtEl>
                </p:cond>
              </p:nextCondLst>
            </p:seq>
            <p:seq concurrent="1" nextAc="seek">
              <p:cTn id="115" restart="whenNotActive" fill="hold" evtFilter="cancelBubble" nodeType="interactiveSeq">
                <p:stCondLst>
                  <p:cond evt="onClick" delay="0">
                    <p:tgtEl>
                      <p:spTgt spid="65"/>
                    </p:tgtEl>
                  </p:cond>
                </p:stCondLst>
                <p:endSync evt="end" delay="0">
                  <p:rtn val="all"/>
                </p:endSync>
                <p:childTnLst>
                  <p:par>
                    <p:cTn id="116" fill="hold">
                      <p:stCondLst>
                        <p:cond delay="0"/>
                      </p:stCondLst>
                      <p:childTnLst>
                        <p:par>
                          <p:cTn id="117" fill="hold">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76"/>
                                        </p:tgtEl>
                                        <p:attrNameLst>
                                          <p:attrName>style.visibility</p:attrName>
                                        </p:attrNameLst>
                                      </p:cBhvr>
                                      <p:to>
                                        <p:strVal val="visible"/>
                                      </p:to>
                                    </p:set>
                                    <p:anim calcmode="lin" valueType="num">
                                      <p:cBhvr additive="base">
                                        <p:cTn id="120" dur="500" fill="hold"/>
                                        <p:tgtEl>
                                          <p:spTgt spid="76"/>
                                        </p:tgtEl>
                                        <p:attrNameLst>
                                          <p:attrName>ppt_x</p:attrName>
                                        </p:attrNameLst>
                                      </p:cBhvr>
                                      <p:tavLst>
                                        <p:tav tm="0">
                                          <p:val>
                                            <p:strVal val="#ppt_x"/>
                                          </p:val>
                                        </p:tav>
                                        <p:tav tm="100000">
                                          <p:val>
                                            <p:strVal val="#ppt_x"/>
                                          </p:val>
                                        </p:tav>
                                      </p:tavLst>
                                    </p:anim>
                                    <p:anim calcmode="lin" valueType="num">
                                      <p:cBhvr additive="base">
                                        <p:cTn id="121"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5"/>
                  </p:tgtEl>
                </p:cond>
              </p:nextCondLst>
            </p:seq>
            <p:seq concurrent="1" nextAc="seek">
              <p:cTn id="122" restart="whenNotActive" fill="hold" evtFilter="cancelBubble" nodeType="interactiveSeq">
                <p:stCondLst>
                  <p:cond evt="onClick" delay="0">
                    <p:tgtEl>
                      <p:spTgt spid="67"/>
                    </p:tgtEl>
                  </p:cond>
                </p:stCondLst>
                <p:endSync evt="end" delay="0">
                  <p:rtn val="all"/>
                </p:endSync>
                <p:childTnLst>
                  <p:par>
                    <p:cTn id="123" fill="hold">
                      <p:stCondLst>
                        <p:cond delay="0"/>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77"/>
                                        </p:tgtEl>
                                        <p:attrNameLst>
                                          <p:attrName>style.visibility</p:attrName>
                                        </p:attrNameLst>
                                      </p:cBhvr>
                                      <p:to>
                                        <p:strVal val="visible"/>
                                      </p:to>
                                    </p:set>
                                    <p:anim calcmode="lin" valueType="num">
                                      <p:cBhvr additive="base">
                                        <p:cTn id="127" dur="500" fill="hold"/>
                                        <p:tgtEl>
                                          <p:spTgt spid="77"/>
                                        </p:tgtEl>
                                        <p:attrNameLst>
                                          <p:attrName>ppt_x</p:attrName>
                                        </p:attrNameLst>
                                      </p:cBhvr>
                                      <p:tavLst>
                                        <p:tav tm="0">
                                          <p:val>
                                            <p:strVal val="#ppt_x"/>
                                          </p:val>
                                        </p:tav>
                                        <p:tav tm="100000">
                                          <p:val>
                                            <p:strVal val="#ppt_x"/>
                                          </p:val>
                                        </p:tav>
                                      </p:tavLst>
                                    </p:anim>
                                    <p:anim calcmode="lin" valueType="num">
                                      <p:cBhvr additive="base">
                                        <p:cTn id="12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7"/>
                  </p:tgtEl>
                </p:cond>
              </p:nextCondLst>
            </p:seq>
            <p:seq concurrent="1" nextAc="seek">
              <p:cTn id="129" restart="whenNotActive" fill="hold" evtFilter="cancelBubble" nodeType="interactiveSeq">
                <p:stCondLst>
                  <p:cond evt="onClick" delay="0">
                    <p:tgtEl>
                      <p:spTgt spid="69"/>
                    </p:tgtEl>
                  </p:cond>
                </p:stCondLst>
                <p:endSync evt="end" delay="0">
                  <p:rtn val="all"/>
                </p:endSync>
                <p:childTnLst>
                  <p:par>
                    <p:cTn id="130" fill="hold">
                      <p:stCondLst>
                        <p:cond delay="0"/>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78"/>
                                        </p:tgtEl>
                                        <p:attrNameLst>
                                          <p:attrName>style.visibility</p:attrName>
                                        </p:attrNameLst>
                                      </p:cBhvr>
                                      <p:to>
                                        <p:strVal val="visible"/>
                                      </p:to>
                                    </p:set>
                                    <p:anim calcmode="lin" valueType="num">
                                      <p:cBhvr additive="base">
                                        <p:cTn id="134" dur="500" fill="hold"/>
                                        <p:tgtEl>
                                          <p:spTgt spid="78"/>
                                        </p:tgtEl>
                                        <p:attrNameLst>
                                          <p:attrName>ppt_x</p:attrName>
                                        </p:attrNameLst>
                                      </p:cBhvr>
                                      <p:tavLst>
                                        <p:tav tm="0">
                                          <p:val>
                                            <p:strVal val="#ppt_x"/>
                                          </p:val>
                                        </p:tav>
                                        <p:tav tm="100000">
                                          <p:val>
                                            <p:strVal val="#ppt_x"/>
                                          </p:val>
                                        </p:tav>
                                      </p:tavLst>
                                    </p:anim>
                                    <p:anim calcmode="lin" valueType="num">
                                      <p:cBhvr additive="base">
                                        <p:cTn id="135"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9"/>
                  </p:tgtEl>
                </p:cond>
              </p:nextCondLst>
            </p:seq>
            <p:seq concurrent="1" nextAc="seek">
              <p:cTn id="136" restart="whenNotActive" fill="hold" evtFilter="cancelBubble" nodeType="interactiveSeq">
                <p:stCondLst>
                  <p:cond evt="onClick" delay="0">
                    <p:tgtEl>
                      <p:spTgt spid="79"/>
                    </p:tgtEl>
                  </p:cond>
                </p:stCondLst>
                <p:endSync evt="end" delay="0">
                  <p:rtn val="all"/>
                </p:endSync>
                <p:childTnLst>
                  <p:par>
                    <p:cTn id="137" fill="hold">
                      <p:stCondLst>
                        <p:cond delay="0"/>
                      </p:stCondLst>
                      <p:childTnLst>
                        <p:par>
                          <p:cTn id="138" fill="hold">
                            <p:stCondLst>
                              <p:cond delay="0"/>
                            </p:stCondLst>
                            <p:childTnLst>
                              <p:par>
                                <p:cTn id="139" presetID="14" presetClass="exit" presetSubtype="10" fill="hold" nodeType="clickEffect">
                                  <p:stCondLst>
                                    <p:cond delay="0"/>
                                  </p:stCondLst>
                                  <p:childTnLst>
                                    <p:animEffect transition="out" filter="randombar(horizontal)">
                                      <p:cBhvr>
                                        <p:cTn id="140" dur="500"/>
                                        <p:tgtEl>
                                          <p:spTgt spid="79"/>
                                        </p:tgtEl>
                                      </p:cBhvr>
                                    </p:animEffect>
                                    <p:set>
                                      <p:cBhvr>
                                        <p:cTn id="141" dur="1" fill="hold">
                                          <p:stCondLst>
                                            <p:cond delay="499"/>
                                          </p:stCondLst>
                                        </p:cTn>
                                        <p:tgtEl>
                                          <p:spTgt spid="79"/>
                                        </p:tgtEl>
                                        <p:attrNameLst>
                                          <p:attrName>style.visibility</p:attrName>
                                        </p:attrNameLst>
                                      </p:cBhvr>
                                      <p:to>
                                        <p:strVal val="hidden"/>
                                      </p:to>
                                    </p:set>
                                  </p:childTnLst>
                                </p:cTn>
                              </p:par>
                            </p:childTnLst>
                          </p:cTn>
                        </p:par>
                        <p:par>
                          <p:cTn id="142" fill="hold">
                            <p:stCondLst>
                              <p:cond delay="500"/>
                            </p:stCondLst>
                            <p:childTnLst>
                              <p:par>
                                <p:cTn id="143" presetID="37" presetClass="exit" presetSubtype="0" fill="hold" grpId="1" nodeType="afterEffect">
                                  <p:stCondLst>
                                    <p:cond delay="0"/>
                                  </p:stCondLst>
                                  <p:childTnLst>
                                    <p:animEffect transition="out" filter="fade">
                                      <p:cBhvr>
                                        <p:cTn id="144" dur="500"/>
                                        <p:tgtEl>
                                          <p:spTgt spid="71"/>
                                        </p:tgtEl>
                                      </p:cBhvr>
                                    </p:animEffect>
                                    <p:anim calcmode="lin" valueType="num">
                                      <p:cBhvr>
                                        <p:cTn id="145" dur="500"/>
                                        <p:tgtEl>
                                          <p:spTgt spid="71"/>
                                        </p:tgtEl>
                                        <p:attrNameLst>
                                          <p:attrName>ppt_x</p:attrName>
                                        </p:attrNameLst>
                                      </p:cBhvr>
                                      <p:tavLst>
                                        <p:tav tm="0">
                                          <p:val>
                                            <p:strVal val="ppt_x"/>
                                          </p:val>
                                        </p:tav>
                                        <p:tav tm="100000">
                                          <p:val>
                                            <p:strVal val="ppt_x"/>
                                          </p:val>
                                        </p:tav>
                                      </p:tavLst>
                                    </p:anim>
                                    <p:anim calcmode="lin" valueType="num">
                                      <p:cBhvr>
                                        <p:cTn id="146" dur="50" decel="100000"/>
                                        <p:tgtEl>
                                          <p:spTgt spid="71"/>
                                        </p:tgtEl>
                                        <p:attrNameLst>
                                          <p:attrName>ppt_y</p:attrName>
                                        </p:attrNameLst>
                                      </p:cBhvr>
                                      <p:tavLst>
                                        <p:tav tm="0">
                                          <p:val>
                                            <p:strVal val="ppt_y"/>
                                          </p:val>
                                        </p:tav>
                                        <p:tav tm="100000">
                                          <p:val>
                                            <p:strVal val="ppt_y-.03"/>
                                          </p:val>
                                        </p:tav>
                                      </p:tavLst>
                                    </p:anim>
                                    <p:anim calcmode="lin" valueType="num">
                                      <p:cBhvr>
                                        <p:cTn id="147" dur="450" accel="100000">
                                          <p:stCondLst>
                                            <p:cond delay="50"/>
                                          </p:stCondLst>
                                        </p:cTn>
                                        <p:tgtEl>
                                          <p:spTgt spid="71"/>
                                        </p:tgtEl>
                                        <p:attrNameLst>
                                          <p:attrName>ppt_y</p:attrName>
                                        </p:attrNameLst>
                                      </p:cBhvr>
                                      <p:tavLst>
                                        <p:tav tm="0">
                                          <p:val>
                                            <p:strVal val="ppt_y"/>
                                          </p:val>
                                        </p:tav>
                                        <p:tav tm="100000">
                                          <p:val>
                                            <p:strVal val="ppt_y+1"/>
                                          </p:val>
                                        </p:tav>
                                      </p:tavLst>
                                    </p:anim>
                                    <p:set>
                                      <p:cBhvr>
                                        <p:cTn id="148"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49" restart="whenNotActive" fill="hold" evtFilter="cancelBubble" nodeType="interactiveSeq">
                <p:stCondLst>
                  <p:cond evt="onClick" delay="0">
                    <p:tgtEl>
                      <p:spTgt spid="80"/>
                    </p:tgtEl>
                  </p:cond>
                </p:stCondLst>
                <p:endSync evt="end" delay="0">
                  <p:rtn val="all"/>
                </p:endSync>
                <p:childTnLst>
                  <p:par>
                    <p:cTn id="150" fill="hold">
                      <p:stCondLst>
                        <p:cond delay="0"/>
                      </p:stCondLst>
                      <p:childTnLst>
                        <p:par>
                          <p:cTn id="151" fill="hold">
                            <p:stCondLst>
                              <p:cond delay="0"/>
                            </p:stCondLst>
                            <p:childTnLst>
                              <p:par>
                                <p:cTn id="152" presetID="14" presetClass="exit" presetSubtype="10" fill="hold" nodeType="clickEffect">
                                  <p:stCondLst>
                                    <p:cond delay="0"/>
                                  </p:stCondLst>
                                  <p:childTnLst>
                                    <p:animEffect transition="out" filter="randombar(horizontal)">
                                      <p:cBhvr>
                                        <p:cTn id="153" dur="500"/>
                                        <p:tgtEl>
                                          <p:spTgt spid="80"/>
                                        </p:tgtEl>
                                      </p:cBhvr>
                                    </p:animEffect>
                                    <p:set>
                                      <p:cBhvr>
                                        <p:cTn id="154" dur="1" fill="hold">
                                          <p:stCondLst>
                                            <p:cond delay="499"/>
                                          </p:stCondLst>
                                        </p:cTn>
                                        <p:tgtEl>
                                          <p:spTgt spid="80"/>
                                        </p:tgtEl>
                                        <p:attrNameLst>
                                          <p:attrName>style.visibility</p:attrName>
                                        </p:attrNameLst>
                                      </p:cBhvr>
                                      <p:to>
                                        <p:strVal val="hidden"/>
                                      </p:to>
                                    </p:set>
                                  </p:childTnLst>
                                </p:cTn>
                              </p:par>
                            </p:childTnLst>
                          </p:cTn>
                        </p:par>
                        <p:par>
                          <p:cTn id="155" fill="hold">
                            <p:stCondLst>
                              <p:cond delay="500"/>
                            </p:stCondLst>
                            <p:childTnLst>
                              <p:par>
                                <p:cTn id="156" presetID="37" presetClass="exit" presetSubtype="0" fill="hold" grpId="1" nodeType="afterEffect">
                                  <p:stCondLst>
                                    <p:cond delay="0"/>
                                  </p:stCondLst>
                                  <p:childTnLst>
                                    <p:animEffect transition="out" filter="fade">
                                      <p:cBhvr>
                                        <p:cTn id="157" dur="500"/>
                                        <p:tgtEl>
                                          <p:spTgt spid="72"/>
                                        </p:tgtEl>
                                      </p:cBhvr>
                                    </p:animEffect>
                                    <p:anim calcmode="lin" valueType="num">
                                      <p:cBhvr>
                                        <p:cTn id="158" dur="500"/>
                                        <p:tgtEl>
                                          <p:spTgt spid="72"/>
                                        </p:tgtEl>
                                        <p:attrNameLst>
                                          <p:attrName>ppt_x</p:attrName>
                                        </p:attrNameLst>
                                      </p:cBhvr>
                                      <p:tavLst>
                                        <p:tav tm="0">
                                          <p:val>
                                            <p:strVal val="ppt_x"/>
                                          </p:val>
                                        </p:tav>
                                        <p:tav tm="100000">
                                          <p:val>
                                            <p:strVal val="ppt_x"/>
                                          </p:val>
                                        </p:tav>
                                      </p:tavLst>
                                    </p:anim>
                                    <p:anim calcmode="lin" valueType="num">
                                      <p:cBhvr>
                                        <p:cTn id="159" dur="50" decel="100000"/>
                                        <p:tgtEl>
                                          <p:spTgt spid="72"/>
                                        </p:tgtEl>
                                        <p:attrNameLst>
                                          <p:attrName>ppt_y</p:attrName>
                                        </p:attrNameLst>
                                      </p:cBhvr>
                                      <p:tavLst>
                                        <p:tav tm="0">
                                          <p:val>
                                            <p:strVal val="ppt_y"/>
                                          </p:val>
                                        </p:tav>
                                        <p:tav tm="100000">
                                          <p:val>
                                            <p:strVal val="ppt_y-.03"/>
                                          </p:val>
                                        </p:tav>
                                      </p:tavLst>
                                    </p:anim>
                                    <p:anim calcmode="lin" valueType="num">
                                      <p:cBhvr>
                                        <p:cTn id="160" dur="450" accel="100000">
                                          <p:stCondLst>
                                            <p:cond delay="50"/>
                                          </p:stCondLst>
                                        </p:cTn>
                                        <p:tgtEl>
                                          <p:spTgt spid="72"/>
                                        </p:tgtEl>
                                        <p:attrNameLst>
                                          <p:attrName>ppt_y</p:attrName>
                                        </p:attrNameLst>
                                      </p:cBhvr>
                                      <p:tavLst>
                                        <p:tav tm="0">
                                          <p:val>
                                            <p:strVal val="ppt_y"/>
                                          </p:val>
                                        </p:tav>
                                        <p:tav tm="100000">
                                          <p:val>
                                            <p:strVal val="ppt_y+1"/>
                                          </p:val>
                                        </p:tav>
                                      </p:tavLst>
                                    </p:anim>
                                    <p:set>
                                      <p:cBhvr>
                                        <p:cTn id="16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62" restart="whenNotActive" fill="hold" evtFilter="cancelBubble" nodeType="interactiveSeq">
                <p:stCondLst>
                  <p:cond evt="onClick" delay="0">
                    <p:tgtEl>
                      <p:spTgt spid="81"/>
                    </p:tgtEl>
                  </p:cond>
                </p:stCondLst>
                <p:endSync evt="end" delay="0">
                  <p:rtn val="all"/>
                </p:endSync>
                <p:childTnLst>
                  <p:par>
                    <p:cTn id="163" fill="hold">
                      <p:stCondLst>
                        <p:cond delay="0"/>
                      </p:stCondLst>
                      <p:childTnLst>
                        <p:par>
                          <p:cTn id="164" fill="hold">
                            <p:stCondLst>
                              <p:cond delay="0"/>
                            </p:stCondLst>
                            <p:childTnLst>
                              <p:par>
                                <p:cTn id="165" presetID="14" presetClass="exit" presetSubtype="10" fill="hold" nodeType="clickEffect">
                                  <p:stCondLst>
                                    <p:cond delay="0"/>
                                  </p:stCondLst>
                                  <p:childTnLst>
                                    <p:animEffect transition="out" filter="randombar(horizontal)">
                                      <p:cBhvr>
                                        <p:cTn id="166" dur="500"/>
                                        <p:tgtEl>
                                          <p:spTgt spid="81"/>
                                        </p:tgtEl>
                                      </p:cBhvr>
                                    </p:animEffect>
                                    <p:set>
                                      <p:cBhvr>
                                        <p:cTn id="167" dur="1" fill="hold">
                                          <p:stCondLst>
                                            <p:cond delay="499"/>
                                          </p:stCondLst>
                                        </p:cTn>
                                        <p:tgtEl>
                                          <p:spTgt spid="81"/>
                                        </p:tgtEl>
                                        <p:attrNameLst>
                                          <p:attrName>style.visibility</p:attrName>
                                        </p:attrNameLst>
                                      </p:cBhvr>
                                      <p:to>
                                        <p:strVal val="hidden"/>
                                      </p:to>
                                    </p:set>
                                  </p:childTnLst>
                                </p:cTn>
                              </p:par>
                            </p:childTnLst>
                          </p:cTn>
                        </p:par>
                        <p:par>
                          <p:cTn id="168" fill="hold">
                            <p:stCondLst>
                              <p:cond delay="500"/>
                            </p:stCondLst>
                            <p:childTnLst>
                              <p:par>
                                <p:cTn id="169" presetID="37" presetClass="exit" presetSubtype="0" fill="hold" grpId="1" nodeType="afterEffect">
                                  <p:stCondLst>
                                    <p:cond delay="0"/>
                                  </p:stCondLst>
                                  <p:childTnLst>
                                    <p:animEffect transition="out" filter="fade">
                                      <p:cBhvr>
                                        <p:cTn id="170" dur="500"/>
                                        <p:tgtEl>
                                          <p:spTgt spid="73"/>
                                        </p:tgtEl>
                                      </p:cBhvr>
                                    </p:animEffect>
                                    <p:anim calcmode="lin" valueType="num">
                                      <p:cBhvr>
                                        <p:cTn id="171" dur="500"/>
                                        <p:tgtEl>
                                          <p:spTgt spid="73"/>
                                        </p:tgtEl>
                                        <p:attrNameLst>
                                          <p:attrName>ppt_x</p:attrName>
                                        </p:attrNameLst>
                                      </p:cBhvr>
                                      <p:tavLst>
                                        <p:tav tm="0">
                                          <p:val>
                                            <p:strVal val="ppt_x"/>
                                          </p:val>
                                        </p:tav>
                                        <p:tav tm="100000">
                                          <p:val>
                                            <p:strVal val="ppt_x"/>
                                          </p:val>
                                        </p:tav>
                                      </p:tavLst>
                                    </p:anim>
                                    <p:anim calcmode="lin" valueType="num">
                                      <p:cBhvr>
                                        <p:cTn id="172" dur="50" decel="100000"/>
                                        <p:tgtEl>
                                          <p:spTgt spid="73"/>
                                        </p:tgtEl>
                                        <p:attrNameLst>
                                          <p:attrName>ppt_y</p:attrName>
                                        </p:attrNameLst>
                                      </p:cBhvr>
                                      <p:tavLst>
                                        <p:tav tm="0">
                                          <p:val>
                                            <p:strVal val="ppt_y"/>
                                          </p:val>
                                        </p:tav>
                                        <p:tav tm="100000">
                                          <p:val>
                                            <p:strVal val="ppt_y-.03"/>
                                          </p:val>
                                        </p:tav>
                                      </p:tavLst>
                                    </p:anim>
                                    <p:anim calcmode="lin" valueType="num">
                                      <p:cBhvr>
                                        <p:cTn id="173" dur="450" accel="100000">
                                          <p:stCondLst>
                                            <p:cond delay="50"/>
                                          </p:stCondLst>
                                        </p:cTn>
                                        <p:tgtEl>
                                          <p:spTgt spid="73"/>
                                        </p:tgtEl>
                                        <p:attrNameLst>
                                          <p:attrName>ppt_y</p:attrName>
                                        </p:attrNameLst>
                                      </p:cBhvr>
                                      <p:tavLst>
                                        <p:tav tm="0">
                                          <p:val>
                                            <p:strVal val="ppt_y"/>
                                          </p:val>
                                        </p:tav>
                                        <p:tav tm="100000">
                                          <p:val>
                                            <p:strVal val="ppt_y+1"/>
                                          </p:val>
                                        </p:tav>
                                      </p:tavLst>
                                    </p:anim>
                                    <p:set>
                                      <p:cBhvr>
                                        <p:cTn id="174"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75" restart="whenNotActive" fill="hold" evtFilter="cancelBubble" nodeType="interactiveSeq">
                <p:stCondLst>
                  <p:cond evt="onClick" delay="0">
                    <p:tgtEl>
                      <p:spTgt spid="82"/>
                    </p:tgtEl>
                  </p:cond>
                </p:stCondLst>
                <p:endSync evt="end" delay="0">
                  <p:rtn val="all"/>
                </p:endSync>
                <p:childTnLst>
                  <p:par>
                    <p:cTn id="176" fill="hold">
                      <p:stCondLst>
                        <p:cond delay="0"/>
                      </p:stCondLst>
                      <p:childTnLst>
                        <p:par>
                          <p:cTn id="177" fill="hold">
                            <p:stCondLst>
                              <p:cond delay="0"/>
                            </p:stCondLst>
                            <p:childTnLst>
                              <p:par>
                                <p:cTn id="178" presetID="14" presetClass="exit" presetSubtype="10" fill="hold" nodeType="clickEffect">
                                  <p:stCondLst>
                                    <p:cond delay="0"/>
                                  </p:stCondLst>
                                  <p:childTnLst>
                                    <p:animEffect transition="out" filter="randombar(horizontal)">
                                      <p:cBhvr>
                                        <p:cTn id="179" dur="500"/>
                                        <p:tgtEl>
                                          <p:spTgt spid="82"/>
                                        </p:tgtEl>
                                      </p:cBhvr>
                                    </p:animEffect>
                                    <p:set>
                                      <p:cBhvr>
                                        <p:cTn id="180" dur="1" fill="hold">
                                          <p:stCondLst>
                                            <p:cond delay="499"/>
                                          </p:stCondLst>
                                        </p:cTn>
                                        <p:tgtEl>
                                          <p:spTgt spid="82"/>
                                        </p:tgtEl>
                                        <p:attrNameLst>
                                          <p:attrName>style.visibility</p:attrName>
                                        </p:attrNameLst>
                                      </p:cBhvr>
                                      <p:to>
                                        <p:strVal val="hidden"/>
                                      </p:to>
                                    </p:set>
                                  </p:childTnLst>
                                </p:cTn>
                              </p:par>
                            </p:childTnLst>
                          </p:cTn>
                        </p:par>
                        <p:par>
                          <p:cTn id="181" fill="hold">
                            <p:stCondLst>
                              <p:cond delay="500"/>
                            </p:stCondLst>
                            <p:childTnLst>
                              <p:par>
                                <p:cTn id="182" presetID="37" presetClass="exit" presetSubtype="0" fill="hold" grpId="1" nodeType="afterEffect">
                                  <p:stCondLst>
                                    <p:cond delay="0"/>
                                  </p:stCondLst>
                                  <p:childTnLst>
                                    <p:animEffect transition="out" filter="fade">
                                      <p:cBhvr>
                                        <p:cTn id="183" dur="500"/>
                                        <p:tgtEl>
                                          <p:spTgt spid="74"/>
                                        </p:tgtEl>
                                      </p:cBhvr>
                                    </p:animEffect>
                                    <p:anim calcmode="lin" valueType="num">
                                      <p:cBhvr>
                                        <p:cTn id="184" dur="500"/>
                                        <p:tgtEl>
                                          <p:spTgt spid="74"/>
                                        </p:tgtEl>
                                        <p:attrNameLst>
                                          <p:attrName>ppt_x</p:attrName>
                                        </p:attrNameLst>
                                      </p:cBhvr>
                                      <p:tavLst>
                                        <p:tav tm="0">
                                          <p:val>
                                            <p:strVal val="ppt_x"/>
                                          </p:val>
                                        </p:tav>
                                        <p:tav tm="100000">
                                          <p:val>
                                            <p:strVal val="ppt_x"/>
                                          </p:val>
                                        </p:tav>
                                      </p:tavLst>
                                    </p:anim>
                                    <p:anim calcmode="lin" valueType="num">
                                      <p:cBhvr>
                                        <p:cTn id="185" dur="50" decel="100000"/>
                                        <p:tgtEl>
                                          <p:spTgt spid="74"/>
                                        </p:tgtEl>
                                        <p:attrNameLst>
                                          <p:attrName>ppt_y</p:attrName>
                                        </p:attrNameLst>
                                      </p:cBhvr>
                                      <p:tavLst>
                                        <p:tav tm="0">
                                          <p:val>
                                            <p:strVal val="ppt_y"/>
                                          </p:val>
                                        </p:tav>
                                        <p:tav tm="100000">
                                          <p:val>
                                            <p:strVal val="ppt_y-.03"/>
                                          </p:val>
                                        </p:tav>
                                      </p:tavLst>
                                    </p:anim>
                                    <p:anim calcmode="lin" valueType="num">
                                      <p:cBhvr>
                                        <p:cTn id="186" dur="450" accel="100000">
                                          <p:stCondLst>
                                            <p:cond delay="50"/>
                                          </p:stCondLst>
                                        </p:cTn>
                                        <p:tgtEl>
                                          <p:spTgt spid="74"/>
                                        </p:tgtEl>
                                        <p:attrNameLst>
                                          <p:attrName>ppt_y</p:attrName>
                                        </p:attrNameLst>
                                      </p:cBhvr>
                                      <p:tavLst>
                                        <p:tav tm="0">
                                          <p:val>
                                            <p:strVal val="ppt_y"/>
                                          </p:val>
                                        </p:tav>
                                        <p:tav tm="100000">
                                          <p:val>
                                            <p:strVal val="ppt_y+1"/>
                                          </p:val>
                                        </p:tav>
                                      </p:tavLst>
                                    </p:anim>
                                    <p:set>
                                      <p:cBhvr>
                                        <p:cTn id="187"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88" restart="whenNotActive" fill="hold" evtFilter="cancelBubble" nodeType="interactiveSeq">
                <p:stCondLst>
                  <p:cond evt="onClick" delay="0">
                    <p:tgtEl>
                      <p:spTgt spid="83"/>
                    </p:tgtEl>
                  </p:cond>
                </p:stCondLst>
                <p:endSync evt="end" delay="0">
                  <p:rtn val="all"/>
                </p:endSync>
                <p:childTnLst>
                  <p:par>
                    <p:cTn id="189" fill="hold">
                      <p:stCondLst>
                        <p:cond delay="0"/>
                      </p:stCondLst>
                      <p:childTnLst>
                        <p:par>
                          <p:cTn id="190" fill="hold">
                            <p:stCondLst>
                              <p:cond delay="0"/>
                            </p:stCondLst>
                            <p:childTnLst>
                              <p:par>
                                <p:cTn id="191" presetID="14" presetClass="exit" presetSubtype="10" fill="hold" nodeType="clickEffect">
                                  <p:stCondLst>
                                    <p:cond delay="0"/>
                                  </p:stCondLst>
                                  <p:childTnLst>
                                    <p:animEffect transition="out" filter="randombar(horizontal)">
                                      <p:cBhvr>
                                        <p:cTn id="192" dur="500"/>
                                        <p:tgtEl>
                                          <p:spTgt spid="83"/>
                                        </p:tgtEl>
                                      </p:cBhvr>
                                    </p:animEffect>
                                    <p:set>
                                      <p:cBhvr>
                                        <p:cTn id="193" dur="1" fill="hold">
                                          <p:stCondLst>
                                            <p:cond delay="499"/>
                                          </p:stCondLst>
                                        </p:cTn>
                                        <p:tgtEl>
                                          <p:spTgt spid="83"/>
                                        </p:tgtEl>
                                        <p:attrNameLst>
                                          <p:attrName>style.visibility</p:attrName>
                                        </p:attrNameLst>
                                      </p:cBhvr>
                                      <p:to>
                                        <p:strVal val="hidden"/>
                                      </p:to>
                                    </p:set>
                                  </p:childTnLst>
                                </p:cTn>
                              </p:par>
                            </p:childTnLst>
                          </p:cTn>
                        </p:par>
                        <p:par>
                          <p:cTn id="194" fill="hold">
                            <p:stCondLst>
                              <p:cond delay="500"/>
                            </p:stCondLst>
                            <p:childTnLst>
                              <p:par>
                                <p:cTn id="195" presetID="37" presetClass="exit" presetSubtype="0" fill="hold" grpId="1" nodeType="afterEffect">
                                  <p:stCondLst>
                                    <p:cond delay="0"/>
                                  </p:stCondLst>
                                  <p:childTnLst>
                                    <p:animEffect transition="out" filter="fade">
                                      <p:cBhvr>
                                        <p:cTn id="196" dur="500"/>
                                        <p:tgtEl>
                                          <p:spTgt spid="75"/>
                                        </p:tgtEl>
                                      </p:cBhvr>
                                    </p:animEffect>
                                    <p:anim calcmode="lin" valueType="num">
                                      <p:cBhvr>
                                        <p:cTn id="197" dur="500"/>
                                        <p:tgtEl>
                                          <p:spTgt spid="75"/>
                                        </p:tgtEl>
                                        <p:attrNameLst>
                                          <p:attrName>ppt_x</p:attrName>
                                        </p:attrNameLst>
                                      </p:cBhvr>
                                      <p:tavLst>
                                        <p:tav tm="0">
                                          <p:val>
                                            <p:strVal val="ppt_x"/>
                                          </p:val>
                                        </p:tav>
                                        <p:tav tm="100000">
                                          <p:val>
                                            <p:strVal val="ppt_x"/>
                                          </p:val>
                                        </p:tav>
                                      </p:tavLst>
                                    </p:anim>
                                    <p:anim calcmode="lin" valueType="num">
                                      <p:cBhvr>
                                        <p:cTn id="198" dur="50" decel="100000"/>
                                        <p:tgtEl>
                                          <p:spTgt spid="75"/>
                                        </p:tgtEl>
                                        <p:attrNameLst>
                                          <p:attrName>ppt_y</p:attrName>
                                        </p:attrNameLst>
                                      </p:cBhvr>
                                      <p:tavLst>
                                        <p:tav tm="0">
                                          <p:val>
                                            <p:strVal val="ppt_y"/>
                                          </p:val>
                                        </p:tav>
                                        <p:tav tm="100000">
                                          <p:val>
                                            <p:strVal val="ppt_y-.03"/>
                                          </p:val>
                                        </p:tav>
                                      </p:tavLst>
                                    </p:anim>
                                    <p:anim calcmode="lin" valueType="num">
                                      <p:cBhvr>
                                        <p:cTn id="199" dur="450" accel="100000">
                                          <p:stCondLst>
                                            <p:cond delay="50"/>
                                          </p:stCondLst>
                                        </p:cTn>
                                        <p:tgtEl>
                                          <p:spTgt spid="75"/>
                                        </p:tgtEl>
                                        <p:attrNameLst>
                                          <p:attrName>ppt_y</p:attrName>
                                        </p:attrNameLst>
                                      </p:cBhvr>
                                      <p:tavLst>
                                        <p:tav tm="0">
                                          <p:val>
                                            <p:strVal val="ppt_y"/>
                                          </p:val>
                                        </p:tav>
                                        <p:tav tm="100000">
                                          <p:val>
                                            <p:strVal val="ppt_y+1"/>
                                          </p:val>
                                        </p:tav>
                                      </p:tavLst>
                                    </p:anim>
                                    <p:set>
                                      <p:cBhvr>
                                        <p:cTn id="200"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201" restart="whenNotActive" fill="hold" evtFilter="cancelBubble" nodeType="interactiveSeq">
                <p:stCondLst>
                  <p:cond evt="onClick" delay="0">
                    <p:tgtEl>
                      <p:spTgt spid="84"/>
                    </p:tgtEl>
                  </p:cond>
                </p:stCondLst>
                <p:endSync evt="end" delay="0">
                  <p:rtn val="all"/>
                </p:endSync>
                <p:childTnLst>
                  <p:par>
                    <p:cTn id="202" fill="hold">
                      <p:stCondLst>
                        <p:cond delay="0"/>
                      </p:stCondLst>
                      <p:childTnLst>
                        <p:par>
                          <p:cTn id="203" fill="hold">
                            <p:stCondLst>
                              <p:cond delay="0"/>
                            </p:stCondLst>
                            <p:childTnLst>
                              <p:par>
                                <p:cTn id="204" presetID="14" presetClass="exit" presetSubtype="10" fill="hold" nodeType="clickEffect">
                                  <p:stCondLst>
                                    <p:cond delay="0"/>
                                  </p:stCondLst>
                                  <p:childTnLst>
                                    <p:animEffect transition="out" filter="randombar(horizontal)">
                                      <p:cBhvr>
                                        <p:cTn id="205" dur="500"/>
                                        <p:tgtEl>
                                          <p:spTgt spid="84"/>
                                        </p:tgtEl>
                                      </p:cBhvr>
                                    </p:animEffect>
                                    <p:set>
                                      <p:cBhvr>
                                        <p:cTn id="206" dur="1" fill="hold">
                                          <p:stCondLst>
                                            <p:cond delay="499"/>
                                          </p:stCondLst>
                                        </p:cTn>
                                        <p:tgtEl>
                                          <p:spTgt spid="84"/>
                                        </p:tgtEl>
                                        <p:attrNameLst>
                                          <p:attrName>style.visibility</p:attrName>
                                        </p:attrNameLst>
                                      </p:cBhvr>
                                      <p:to>
                                        <p:strVal val="hidden"/>
                                      </p:to>
                                    </p:set>
                                  </p:childTnLst>
                                </p:cTn>
                              </p:par>
                            </p:childTnLst>
                          </p:cTn>
                        </p:par>
                        <p:par>
                          <p:cTn id="207" fill="hold">
                            <p:stCondLst>
                              <p:cond delay="500"/>
                            </p:stCondLst>
                            <p:childTnLst>
                              <p:par>
                                <p:cTn id="208" presetID="37" presetClass="exit" presetSubtype="0" fill="hold" grpId="1" nodeType="afterEffect">
                                  <p:stCondLst>
                                    <p:cond delay="0"/>
                                  </p:stCondLst>
                                  <p:childTnLst>
                                    <p:animEffect transition="out" filter="fade">
                                      <p:cBhvr>
                                        <p:cTn id="209" dur="500"/>
                                        <p:tgtEl>
                                          <p:spTgt spid="76"/>
                                        </p:tgtEl>
                                      </p:cBhvr>
                                    </p:animEffect>
                                    <p:anim calcmode="lin" valueType="num">
                                      <p:cBhvr>
                                        <p:cTn id="210" dur="500"/>
                                        <p:tgtEl>
                                          <p:spTgt spid="76"/>
                                        </p:tgtEl>
                                        <p:attrNameLst>
                                          <p:attrName>ppt_x</p:attrName>
                                        </p:attrNameLst>
                                      </p:cBhvr>
                                      <p:tavLst>
                                        <p:tav tm="0">
                                          <p:val>
                                            <p:strVal val="ppt_x"/>
                                          </p:val>
                                        </p:tav>
                                        <p:tav tm="100000">
                                          <p:val>
                                            <p:strVal val="ppt_x"/>
                                          </p:val>
                                        </p:tav>
                                      </p:tavLst>
                                    </p:anim>
                                    <p:anim calcmode="lin" valueType="num">
                                      <p:cBhvr>
                                        <p:cTn id="211" dur="50" decel="100000"/>
                                        <p:tgtEl>
                                          <p:spTgt spid="76"/>
                                        </p:tgtEl>
                                        <p:attrNameLst>
                                          <p:attrName>ppt_y</p:attrName>
                                        </p:attrNameLst>
                                      </p:cBhvr>
                                      <p:tavLst>
                                        <p:tav tm="0">
                                          <p:val>
                                            <p:strVal val="ppt_y"/>
                                          </p:val>
                                        </p:tav>
                                        <p:tav tm="100000">
                                          <p:val>
                                            <p:strVal val="ppt_y-.03"/>
                                          </p:val>
                                        </p:tav>
                                      </p:tavLst>
                                    </p:anim>
                                    <p:anim calcmode="lin" valueType="num">
                                      <p:cBhvr>
                                        <p:cTn id="212" dur="450" accel="100000">
                                          <p:stCondLst>
                                            <p:cond delay="50"/>
                                          </p:stCondLst>
                                        </p:cTn>
                                        <p:tgtEl>
                                          <p:spTgt spid="76"/>
                                        </p:tgtEl>
                                        <p:attrNameLst>
                                          <p:attrName>ppt_y</p:attrName>
                                        </p:attrNameLst>
                                      </p:cBhvr>
                                      <p:tavLst>
                                        <p:tav tm="0">
                                          <p:val>
                                            <p:strVal val="ppt_y"/>
                                          </p:val>
                                        </p:tav>
                                        <p:tav tm="100000">
                                          <p:val>
                                            <p:strVal val="ppt_y+1"/>
                                          </p:val>
                                        </p:tav>
                                      </p:tavLst>
                                    </p:anim>
                                    <p:set>
                                      <p:cBhvr>
                                        <p:cTn id="213"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214" restart="whenNotActive" fill="hold" evtFilter="cancelBubble" nodeType="interactiveSeq">
                <p:stCondLst>
                  <p:cond evt="onClick" delay="0">
                    <p:tgtEl>
                      <p:spTgt spid="85"/>
                    </p:tgtEl>
                  </p:cond>
                </p:stCondLst>
                <p:endSync evt="end" delay="0">
                  <p:rtn val="all"/>
                </p:endSync>
                <p:childTnLst>
                  <p:par>
                    <p:cTn id="215" fill="hold">
                      <p:stCondLst>
                        <p:cond delay="0"/>
                      </p:stCondLst>
                      <p:childTnLst>
                        <p:par>
                          <p:cTn id="216" fill="hold">
                            <p:stCondLst>
                              <p:cond delay="0"/>
                            </p:stCondLst>
                            <p:childTnLst>
                              <p:par>
                                <p:cTn id="217" presetID="14" presetClass="exit" presetSubtype="10" fill="hold" nodeType="clickEffect">
                                  <p:stCondLst>
                                    <p:cond delay="0"/>
                                  </p:stCondLst>
                                  <p:childTnLst>
                                    <p:animEffect transition="out" filter="randombar(horizontal)">
                                      <p:cBhvr>
                                        <p:cTn id="218" dur="500"/>
                                        <p:tgtEl>
                                          <p:spTgt spid="85"/>
                                        </p:tgtEl>
                                      </p:cBhvr>
                                    </p:animEffect>
                                    <p:set>
                                      <p:cBhvr>
                                        <p:cTn id="219" dur="1" fill="hold">
                                          <p:stCondLst>
                                            <p:cond delay="499"/>
                                          </p:stCondLst>
                                        </p:cTn>
                                        <p:tgtEl>
                                          <p:spTgt spid="85"/>
                                        </p:tgtEl>
                                        <p:attrNameLst>
                                          <p:attrName>style.visibility</p:attrName>
                                        </p:attrNameLst>
                                      </p:cBhvr>
                                      <p:to>
                                        <p:strVal val="hidden"/>
                                      </p:to>
                                    </p:set>
                                  </p:childTnLst>
                                </p:cTn>
                              </p:par>
                            </p:childTnLst>
                          </p:cTn>
                        </p:par>
                        <p:par>
                          <p:cTn id="220" fill="hold">
                            <p:stCondLst>
                              <p:cond delay="500"/>
                            </p:stCondLst>
                            <p:childTnLst>
                              <p:par>
                                <p:cTn id="221" presetID="37" presetClass="exit" presetSubtype="0" fill="hold" grpId="1" nodeType="afterEffect">
                                  <p:stCondLst>
                                    <p:cond delay="0"/>
                                  </p:stCondLst>
                                  <p:childTnLst>
                                    <p:animEffect transition="out" filter="fade">
                                      <p:cBhvr>
                                        <p:cTn id="222" dur="500"/>
                                        <p:tgtEl>
                                          <p:spTgt spid="77"/>
                                        </p:tgtEl>
                                      </p:cBhvr>
                                    </p:animEffect>
                                    <p:anim calcmode="lin" valueType="num">
                                      <p:cBhvr>
                                        <p:cTn id="223" dur="500"/>
                                        <p:tgtEl>
                                          <p:spTgt spid="77"/>
                                        </p:tgtEl>
                                        <p:attrNameLst>
                                          <p:attrName>ppt_x</p:attrName>
                                        </p:attrNameLst>
                                      </p:cBhvr>
                                      <p:tavLst>
                                        <p:tav tm="0">
                                          <p:val>
                                            <p:strVal val="ppt_x"/>
                                          </p:val>
                                        </p:tav>
                                        <p:tav tm="100000">
                                          <p:val>
                                            <p:strVal val="ppt_x"/>
                                          </p:val>
                                        </p:tav>
                                      </p:tavLst>
                                    </p:anim>
                                    <p:anim calcmode="lin" valueType="num">
                                      <p:cBhvr>
                                        <p:cTn id="224" dur="50" decel="100000"/>
                                        <p:tgtEl>
                                          <p:spTgt spid="77"/>
                                        </p:tgtEl>
                                        <p:attrNameLst>
                                          <p:attrName>ppt_y</p:attrName>
                                        </p:attrNameLst>
                                      </p:cBhvr>
                                      <p:tavLst>
                                        <p:tav tm="0">
                                          <p:val>
                                            <p:strVal val="ppt_y"/>
                                          </p:val>
                                        </p:tav>
                                        <p:tav tm="100000">
                                          <p:val>
                                            <p:strVal val="ppt_y-.03"/>
                                          </p:val>
                                        </p:tav>
                                      </p:tavLst>
                                    </p:anim>
                                    <p:anim calcmode="lin" valueType="num">
                                      <p:cBhvr>
                                        <p:cTn id="225" dur="450" accel="100000">
                                          <p:stCondLst>
                                            <p:cond delay="50"/>
                                          </p:stCondLst>
                                        </p:cTn>
                                        <p:tgtEl>
                                          <p:spTgt spid="77"/>
                                        </p:tgtEl>
                                        <p:attrNameLst>
                                          <p:attrName>ppt_y</p:attrName>
                                        </p:attrNameLst>
                                      </p:cBhvr>
                                      <p:tavLst>
                                        <p:tav tm="0">
                                          <p:val>
                                            <p:strVal val="ppt_y"/>
                                          </p:val>
                                        </p:tav>
                                        <p:tav tm="100000">
                                          <p:val>
                                            <p:strVal val="ppt_y+1"/>
                                          </p:val>
                                        </p:tav>
                                      </p:tavLst>
                                    </p:anim>
                                    <p:set>
                                      <p:cBhvr>
                                        <p:cTn id="226"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227" restart="whenNotActive" fill="hold" evtFilter="cancelBubble" nodeType="interactiveSeq">
                <p:stCondLst>
                  <p:cond evt="onClick" delay="0">
                    <p:tgtEl>
                      <p:spTgt spid="86"/>
                    </p:tgtEl>
                  </p:cond>
                </p:stCondLst>
                <p:endSync evt="end" delay="0">
                  <p:rtn val="all"/>
                </p:endSync>
                <p:childTnLst>
                  <p:par>
                    <p:cTn id="228" fill="hold">
                      <p:stCondLst>
                        <p:cond delay="0"/>
                      </p:stCondLst>
                      <p:childTnLst>
                        <p:par>
                          <p:cTn id="229" fill="hold">
                            <p:stCondLst>
                              <p:cond delay="0"/>
                            </p:stCondLst>
                            <p:childTnLst>
                              <p:par>
                                <p:cTn id="230" presetID="14" presetClass="exit" presetSubtype="10" fill="hold" nodeType="clickEffect">
                                  <p:stCondLst>
                                    <p:cond delay="0"/>
                                  </p:stCondLst>
                                  <p:childTnLst>
                                    <p:animEffect transition="out" filter="randombar(horizontal)">
                                      <p:cBhvr>
                                        <p:cTn id="231" dur="500"/>
                                        <p:tgtEl>
                                          <p:spTgt spid="86"/>
                                        </p:tgtEl>
                                      </p:cBhvr>
                                    </p:animEffect>
                                    <p:set>
                                      <p:cBhvr>
                                        <p:cTn id="232" dur="1" fill="hold">
                                          <p:stCondLst>
                                            <p:cond delay="499"/>
                                          </p:stCondLst>
                                        </p:cTn>
                                        <p:tgtEl>
                                          <p:spTgt spid="86"/>
                                        </p:tgtEl>
                                        <p:attrNameLst>
                                          <p:attrName>style.visibility</p:attrName>
                                        </p:attrNameLst>
                                      </p:cBhvr>
                                      <p:to>
                                        <p:strVal val="hidden"/>
                                      </p:to>
                                    </p:set>
                                  </p:childTnLst>
                                </p:cTn>
                              </p:par>
                            </p:childTnLst>
                          </p:cTn>
                        </p:par>
                        <p:par>
                          <p:cTn id="233" fill="hold">
                            <p:stCondLst>
                              <p:cond delay="500"/>
                            </p:stCondLst>
                            <p:childTnLst>
                              <p:par>
                                <p:cTn id="234" presetID="37" presetClass="exit" presetSubtype="0" fill="hold" grpId="1" nodeType="afterEffect">
                                  <p:stCondLst>
                                    <p:cond delay="0"/>
                                  </p:stCondLst>
                                  <p:childTnLst>
                                    <p:animEffect transition="out" filter="fade">
                                      <p:cBhvr>
                                        <p:cTn id="235" dur="500"/>
                                        <p:tgtEl>
                                          <p:spTgt spid="78"/>
                                        </p:tgtEl>
                                      </p:cBhvr>
                                    </p:animEffect>
                                    <p:anim calcmode="lin" valueType="num">
                                      <p:cBhvr>
                                        <p:cTn id="236" dur="500"/>
                                        <p:tgtEl>
                                          <p:spTgt spid="78"/>
                                        </p:tgtEl>
                                        <p:attrNameLst>
                                          <p:attrName>ppt_x</p:attrName>
                                        </p:attrNameLst>
                                      </p:cBhvr>
                                      <p:tavLst>
                                        <p:tav tm="0">
                                          <p:val>
                                            <p:strVal val="ppt_x"/>
                                          </p:val>
                                        </p:tav>
                                        <p:tav tm="100000">
                                          <p:val>
                                            <p:strVal val="ppt_x"/>
                                          </p:val>
                                        </p:tav>
                                      </p:tavLst>
                                    </p:anim>
                                    <p:anim calcmode="lin" valueType="num">
                                      <p:cBhvr>
                                        <p:cTn id="237" dur="50" decel="100000"/>
                                        <p:tgtEl>
                                          <p:spTgt spid="78"/>
                                        </p:tgtEl>
                                        <p:attrNameLst>
                                          <p:attrName>ppt_y</p:attrName>
                                        </p:attrNameLst>
                                      </p:cBhvr>
                                      <p:tavLst>
                                        <p:tav tm="0">
                                          <p:val>
                                            <p:strVal val="ppt_y"/>
                                          </p:val>
                                        </p:tav>
                                        <p:tav tm="100000">
                                          <p:val>
                                            <p:strVal val="ppt_y-.03"/>
                                          </p:val>
                                        </p:tav>
                                      </p:tavLst>
                                    </p:anim>
                                    <p:anim calcmode="lin" valueType="num">
                                      <p:cBhvr>
                                        <p:cTn id="238" dur="450" accel="100000">
                                          <p:stCondLst>
                                            <p:cond delay="50"/>
                                          </p:stCondLst>
                                        </p:cTn>
                                        <p:tgtEl>
                                          <p:spTgt spid="78"/>
                                        </p:tgtEl>
                                        <p:attrNameLst>
                                          <p:attrName>ppt_y</p:attrName>
                                        </p:attrNameLst>
                                      </p:cBhvr>
                                      <p:tavLst>
                                        <p:tav tm="0">
                                          <p:val>
                                            <p:strVal val="ppt_y"/>
                                          </p:val>
                                        </p:tav>
                                        <p:tav tm="100000">
                                          <p:val>
                                            <p:strVal val="ppt_y+1"/>
                                          </p:val>
                                        </p:tav>
                                      </p:tavLst>
                                    </p:anim>
                                    <p:set>
                                      <p:cBhvr>
                                        <p:cTn id="239"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86"/>
                  </p:tgtEl>
                </p:cond>
              </p:nextCondLst>
            </p:seq>
          </p:childTnLst>
        </p:cTn>
      </p:par>
    </p:tnLst>
    <p:bldLst>
      <p:bldP spid="54" grpId="0" animBg="1"/>
      <p:bldP spid="56" grpId="0" animBg="1"/>
      <p:bldP spid="58" grpId="0" animBg="1"/>
      <p:bldP spid="60" grpId="0" animBg="1"/>
      <p:bldP spid="62" grpId="0" animBg="1"/>
      <p:bldP spid="64" grpId="0" animBg="1"/>
      <p:bldP spid="65" grpId="0" animBg="1"/>
      <p:bldP spid="67" grpId="0" animBg="1"/>
      <p:bldP spid="69" grpId="0"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900726" y="1982934"/>
            <a:ext cx="16466344" cy="7603564"/>
            <a:chOff x="0" y="0"/>
            <a:chExt cx="21955125" cy="10138085"/>
          </a:xfrm>
        </p:grpSpPr>
        <p:sp>
          <p:nvSpPr>
            <p:cNvPr id="3" name="Freeform 3"/>
            <p:cNvSpPr/>
            <p:nvPr/>
          </p:nvSpPr>
          <p:spPr>
            <a:xfrm>
              <a:off x="0"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099985"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0199970" y="0"/>
              <a:ext cx="1755155" cy="10138085"/>
            </a:xfrm>
            <a:custGeom>
              <a:avLst/>
              <a:gdLst/>
              <a:ahLst/>
              <a:cxnLst/>
              <a:rect l="l" t="t" r="r" b="b"/>
              <a:pathLst>
                <a:path w="1755155" h="10138085">
                  <a:moveTo>
                    <a:pt x="0" y="0"/>
                  </a:moveTo>
                  <a:lnTo>
                    <a:pt x="1755155" y="0"/>
                  </a:lnTo>
                  <a:lnTo>
                    <a:pt x="175515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l="-412169" r="-65448"/>
              </a:stretch>
            </a:blipFill>
          </p:spPr>
        </p:sp>
      </p:grpSp>
      <p:graphicFrame>
        <p:nvGraphicFramePr>
          <p:cNvPr id="6" name="Table 6"/>
          <p:cNvGraphicFramePr>
            <a:graphicFrameLocks noGrp="1"/>
          </p:cNvGraphicFramePr>
          <p:nvPr>
            <p:extLst>
              <p:ext uri="{D42A27DB-BD31-4B8C-83A1-F6EECF244321}">
                <p14:modId xmlns:p14="http://schemas.microsoft.com/office/powerpoint/2010/main" val="1457225480"/>
              </p:ext>
            </p:extLst>
          </p:nvPr>
        </p:nvGraphicFramePr>
        <p:xfrm>
          <a:off x="853101" y="700503"/>
          <a:ext cx="16520499" cy="8862597"/>
        </p:xfrm>
        <a:graphic>
          <a:graphicData uri="http://schemas.openxmlformats.org/drawingml/2006/table">
            <a:tbl>
              <a:tblPr/>
              <a:tblGrid>
                <a:gridCol w="5527266">
                  <a:extLst>
                    <a:ext uri="{9D8B030D-6E8A-4147-A177-3AD203B41FA5}">
                      <a16:colId xmlns:a16="http://schemas.microsoft.com/office/drawing/2014/main" val="20000"/>
                    </a:ext>
                  </a:extLst>
                </a:gridCol>
                <a:gridCol w="5527266">
                  <a:extLst>
                    <a:ext uri="{9D8B030D-6E8A-4147-A177-3AD203B41FA5}">
                      <a16:colId xmlns:a16="http://schemas.microsoft.com/office/drawing/2014/main" val="20001"/>
                    </a:ext>
                  </a:extLst>
                </a:gridCol>
                <a:gridCol w="5465967">
                  <a:extLst>
                    <a:ext uri="{9D8B030D-6E8A-4147-A177-3AD203B41FA5}">
                      <a16:colId xmlns:a16="http://schemas.microsoft.com/office/drawing/2014/main" val="20002"/>
                    </a:ext>
                  </a:extLst>
                </a:gridCol>
              </a:tblGrid>
              <a:tr h="1471197">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extLst>
                  <a:ext uri="{0D108BD9-81ED-4DB2-BD59-A6C34878D82A}">
                    <a16:rowId xmlns:a16="http://schemas.microsoft.com/office/drawing/2014/main" val="10000"/>
                  </a:ext>
                </a:extLst>
              </a:tr>
              <a:tr h="3190926">
                <a:tc rowSpan="3" gridSpan="3">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78975">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7" name="Group 7"/>
          <p:cNvGrpSpPr/>
          <p:nvPr/>
        </p:nvGrpSpPr>
        <p:grpSpPr>
          <a:xfrm>
            <a:off x="1326826" y="904188"/>
            <a:ext cx="787699" cy="750775"/>
            <a:chOff x="0" y="0"/>
            <a:chExt cx="812800" cy="774700"/>
          </a:xfrm>
        </p:grpSpPr>
        <p:sp>
          <p:nvSpPr>
            <p:cNvPr id="8" name="Freeform 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9" name="TextBox 9"/>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114525" y="904188"/>
            <a:ext cx="787699" cy="750775"/>
            <a:chOff x="0" y="0"/>
            <a:chExt cx="812800" cy="774700"/>
          </a:xfrm>
        </p:grpSpPr>
        <p:sp>
          <p:nvSpPr>
            <p:cNvPr id="11" name="Freeform 1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2" name="TextBox 12"/>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2902223" y="904188"/>
            <a:ext cx="787699" cy="750775"/>
            <a:chOff x="0" y="0"/>
            <a:chExt cx="812800" cy="774700"/>
          </a:xfrm>
        </p:grpSpPr>
        <p:sp>
          <p:nvSpPr>
            <p:cNvPr id="14" name="Freeform 1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5" name="TextBox 15"/>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6255870" y="8753912"/>
            <a:ext cx="2006859" cy="1317001"/>
          </a:xfrm>
          <a:custGeom>
            <a:avLst/>
            <a:gdLst/>
            <a:ahLst/>
            <a:cxnLst/>
            <a:rect l="l" t="t" r="r" b="b"/>
            <a:pathLst>
              <a:path w="2006859" h="1317001">
                <a:moveTo>
                  <a:pt x="0" y="0"/>
                </a:moveTo>
                <a:lnTo>
                  <a:pt x="2006860" y="0"/>
                </a:lnTo>
                <a:lnTo>
                  <a:pt x="2006860" y="1317002"/>
                </a:lnTo>
                <a:lnTo>
                  <a:pt x="0" y="1317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613201">
            <a:off x="-228534" y="8474760"/>
            <a:ext cx="2591097" cy="1875307"/>
          </a:xfrm>
          <a:custGeom>
            <a:avLst/>
            <a:gdLst/>
            <a:ahLst/>
            <a:cxnLst/>
            <a:rect l="l" t="t" r="r" b="b"/>
            <a:pathLst>
              <a:path w="2591097" h="1875307">
                <a:moveTo>
                  <a:pt x="0" y="0"/>
                </a:moveTo>
                <a:lnTo>
                  <a:pt x="2591097" y="0"/>
                </a:lnTo>
                <a:lnTo>
                  <a:pt x="2591097" y="1875307"/>
                </a:lnTo>
                <a:lnTo>
                  <a:pt x="0" y="1875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TextBox 36"/>
          <p:cNvSpPr txBox="1"/>
          <p:nvPr/>
        </p:nvSpPr>
        <p:spPr>
          <a:xfrm>
            <a:off x="3497689" y="981633"/>
            <a:ext cx="11452529" cy="1015663"/>
          </a:xfrm>
          <a:prstGeom prst="rect">
            <a:avLst/>
          </a:prstGeom>
        </p:spPr>
        <p:txBody>
          <a:bodyPr wrap="square" lIns="0" tIns="0" rIns="0" bIns="0" rtlCol="0" anchor="t">
            <a:spAutoFit/>
          </a:bodyPr>
          <a:lstStyle/>
          <a:p>
            <a:pPr algn="ctr"/>
            <a:r>
              <a:rPr lang="vi-VN" sz="6600" b="1">
                <a:solidFill>
                  <a:schemeClr val="bg1"/>
                </a:solidFill>
                <a:latin typeface="Arial" panose="020B0604020202020204" pitchFamily="34" charset="0"/>
                <a:cs typeface="Arial" panose="020B0604020202020204" pitchFamily="34" charset="0"/>
              </a:rPr>
              <a:t>HƯỚNG DẪN VỀ NHÀ</a:t>
            </a:r>
            <a:endParaRPr lang="en-US" sz="6600" b="1">
              <a:solidFill>
                <a:schemeClr val="bg1"/>
              </a:solidFill>
              <a:latin typeface="Arial" panose="020B0604020202020204" pitchFamily="34" charset="0"/>
              <a:cs typeface="Arial" panose="020B0604020202020204" pitchFamily="34" charset="0"/>
            </a:endParaRPr>
          </a:p>
        </p:txBody>
      </p:sp>
      <p:grpSp>
        <p:nvGrpSpPr>
          <p:cNvPr id="44" name="Group 43"/>
          <p:cNvGrpSpPr/>
          <p:nvPr/>
        </p:nvGrpSpPr>
        <p:grpSpPr>
          <a:xfrm>
            <a:off x="2157257" y="3220154"/>
            <a:ext cx="6294612" cy="4875630"/>
            <a:chOff x="2190093" y="3818534"/>
            <a:chExt cx="6294612" cy="4875630"/>
          </a:xfrm>
        </p:grpSpPr>
        <p:grpSp>
          <p:nvGrpSpPr>
            <p:cNvPr id="25" name="Group 24"/>
            <p:cNvGrpSpPr/>
            <p:nvPr/>
          </p:nvGrpSpPr>
          <p:grpSpPr>
            <a:xfrm>
              <a:off x="2190093" y="3818534"/>
              <a:ext cx="6294612" cy="4875630"/>
              <a:chOff x="2190093" y="3818534"/>
              <a:chExt cx="6294612" cy="4875630"/>
            </a:xfrm>
          </p:grpSpPr>
          <p:grpSp>
            <p:nvGrpSpPr>
              <p:cNvPr id="26" name="Group 18"/>
              <p:cNvGrpSpPr/>
              <p:nvPr/>
            </p:nvGrpSpPr>
            <p:grpSpPr>
              <a:xfrm>
                <a:off x="2342493" y="4130370"/>
                <a:ext cx="5974657" cy="4563794"/>
                <a:chOff x="0" y="0"/>
                <a:chExt cx="2608581" cy="1992587"/>
              </a:xfrm>
            </p:grpSpPr>
            <p:sp>
              <p:nvSpPr>
                <p:cNvPr id="31" name="Freeform 19"/>
                <p:cNvSpPr/>
                <p:nvPr/>
              </p:nvSpPr>
              <p:spPr>
                <a:xfrm>
                  <a:off x="0" y="0"/>
                  <a:ext cx="2608581" cy="1992587"/>
                </a:xfrm>
                <a:custGeom>
                  <a:avLst/>
                  <a:gdLst/>
                  <a:ahLst/>
                  <a:cxnLst/>
                  <a:rect l="l" t="t" r="r" b="b"/>
                  <a:pathLst>
                    <a:path w="2608581" h="1992587">
                      <a:moveTo>
                        <a:pt x="0" y="0"/>
                      </a:moveTo>
                      <a:lnTo>
                        <a:pt x="2608581" y="0"/>
                      </a:lnTo>
                      <a:lnTo>
                        <a:pt x="2608581" y="1992587"/>
                      </a:lnTo>
                      <a:lnTo>
                        <a:pt x="0" y="1992587"/>
                      </a:lnTo>
                      <a:close/>
                    </a:path>
                  </a:pathLst>
                </a:custGeom>
                <a:solidFill>
                  <a:srgbClr val="4A5049"/>
                </a:solidFill>
                <a:ln w="38100" cap="sq">
                  <a:solidFill>
                    <a:srgbClr val="000000"/>
                  </a:solidFill>
                  <a:prstDash val="solid"/>
                  <a:miter/>
                </a:ln>
              </p:spPr>
            </p:sp>
            <p:sp>
              <p:nvSpPr>
                <p:cNvPr id="32" name="TextBox 20"/>
                <p:cNvSpPr txBox="1"/>
                <p:nvPr/>
              </p:nvSpPr>
              <p:spPr>
                <a:xfrm>
                  <a:off x="0" y="-104775"/>
                  <a:ext cx="2608581" cy="2097362"/>
                </a:xfrm>
                <a:prstGeom prst="rect">
                  <a:avLst/>
                </a:prstGeom>
              </p:spPr>
              <p:txBody>
                <a:bodyPr lIns="50800" tIns="50800" rIns="50800" bIns="50800" rtlCol="0" anchor="ctr"/>
                <a:lstStyle/>
                <a:p>
                  <a:pPr algn="ctr">
                    <a:lnSpc>
                      <a:spcPts val="2659"/>
                    </a:lnSpc>
                  </a:pPr>
                  <a:endParaRPr/>
                </a:p>
              </p:txBody>
            </p:sp>
          </p:grpSp>
          <p:grpSp>
            <p:nvGrpSpPr>
              <p:cNvPr id="27" name="Group 21"/>
              <p:cNvGrpSpPr/>
              <p:nvPr/>
            </p:nvGrpSpPr>
            <p:grpSpPr>
              <a:xfrm>
                <a:off x="2190093" y="3818534"/>
                <a:ext cx="5974657" cy="4723229"/>
                <a:chOff x="0" y="0"/>
                <a:chExt cx="2608581" cy="2062198"/>
              </a:xfrm>
            </p:grpSpPr>
            <p:sp>
              <p:nvSpPr>
                <p:cNvPr id="29" name="Freeform 22"/>
                <p:cNvSpPr/>
                <p:nvPr/>
              </p:nvSpPr>
              <p:spPr>
                <a:xfrm>
                  <a:off x="0" y="0"/>
                  <a:ext cx="2608581" cy="2062198"/>
                </a:xfrm>
                <a:custGeom>
                  <a:avLst/>
                  <a:gdLst/>
                  <a:ahLst/>
                  <a:cxnLst/>
                  <a:rect l="l" t="t" r="r" b="b"/>
                  <a:pathLst>
                    <a:path w="2608581" h="2062198">
                      <a:moveTo>
                        <a:pt x="0" y="0"/>
                      </a:moveTo>
                      <a:lnTo>
                        <a:pt x="2608581" y="0"/>
                      </a:lnTo>
                      <a:lnTo>
                        <a:pt x="2608581" y="2062198"/>
                      </a:lnTo>
                      <a:lnTo>
                        <a:pt x="0" y="2062198"/>
                      </a:lnTo>
                      <a:close/>
                    </a:path>
                  </a:pathLst>
                </a:custGeom>
                <a:solidFill>
                  <a:srgbClr val="FFB8BE"/>
                </a:solidFill>
                <a:ln w="38100" cap="sq">
                  <a:solidFill>
                    <a:srgbClr val="000000"/>
                  </a:solidFill>
                  <a:prstDash val="solid"/>
                  <a:miter/>
                </a:ln>
              </p:spPr>
            </p:sp>
            <p:sp>
              <p:nvSpPr>
                <p:cNvPr id="30" name="TextBox 23"/>
                <p:cNvSpPr txBox="1"/>
                <p:nvPr/>
              </p:nvSpPr>
              <p:spPr>
                <a:xfrm>
                  <a:off x="0" y="-104775"/>
                  <a:ext cx="2608581" cy="2166973"/>
                </a:xfrm>
                <a:prstGeom prst="rect">
                  <a:avLst/>
                </a:prstGeom>
              </p:spPr>
              <p:txBody>
                <a:bodyPr lIns="50800" tIns="50800" rIns="50800" bIns="50800" rtlCol="0" anchor="ctr"/>
                <a:lstStyle/>
                <a:p>
                  <a:pPr algn="ctr">
                    <a:lnSpc>
                      <a:spcPts val="2659"/>
                    </a:lnSpc>
                  </a:pPr>
                  <a:endParaRPr/>
                </a:p>
              </p:txBody>
            </p:sp>
          </p:grpSp>
          <p:sp>
            <p:nvSpPr>
              <p:cNvPr id="28" name="Freeform 30"/>
              <p:cNvSpPr/>
              <p:nvPr/>
            </p:nvSpPr>
            <p:spPr>
              <a:xfrm>
                <a:off x="7462770" y="4421705"/>
                <a:ext cx="1021935" cy="1581331"/>
              </a:xfrm>
              <a:custGeom>
                <a:avLst/>
                <a:gdLst/>
                <a:ahLst/>
                <a:cxnLst/>
                <a:rect l="l" t="t" r="r" b="b"/>
                <a:pathLst>
                  <a:path w="1021935" h="1581331">
                    <a:moveTo>
                      <a:pt x="0" y="0"/>
                    </a:moveTo>
                    <a:lnTo>
                      <a:pt x="1021935" y="0"/>
                    </a:lnTo>
                    <a:lnTo>
                      <a:pt x="1021935" y="1581330"/>
                    </a:lnTo>
                    <a:lnTo>
                      <a:pt x="0" y="15813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39" name="TextBox 37"/>
            <p:cNvSpPr txBox="1"/>
            <p:nvPr/>
          </p:nvSpPr>
          <p:spPr>
            <a:xfrm>
              <a:off x="2521300" y="4065846"/>
              <a:ext cx="3858089" cy="1258550"/>
            </a:xfrm>
            <a:prstGeom prst="rect">
              <a:avLst/>
            </a:prstGeom>
          </p:spPr>
          <p:txBody>
            <a:bodyPr lIns="0" tIns="0" rIns="0" bIns="0" rtlCol="0" anchor="t">
              <a:spAutoFit/>
            </a:bodyPr>
            <a:lstStyle/>
            <a:p>
              <a:pPr>
                <a:lnSpc>
                  <a:spcPts val="10939"/>
                </a:lnSpc>
              </a:pPr>
              <a:r>
                <a:rPr lang="vi-VN" sz="7200" b="1">
                  <a:latin typeface="Arial" panose="020B0604020202020204" pitchFamily="34" charset="0"/>
                  <a:cs typeface="Arial" panose="020B0604020202020204" pitchFamily="34" charset="0"/>
                </a:rPr>
                <a:t>01</a:t>
              </a:r>
              <a:endParaRPr lang="en-US" sz="7200" b="1">
                <a:latin typeface="Arial" panose="020B0604020202020204" pitchFamily="34" charset="0"/>
                <a:cs typeface="Arial" panose="020B0604020202020204" pitchFamily="34" charset="0"/>
              </a:endParaRPr>
            </a:p>
          </p:txBody>
        </p:sp>
        <p:sp>
          <p:nvSpPr>
            <p:cNvPr id="41" name="TextBox 39"/>
            <p:cNvSpPr txBox="1"/>
            <p:nvPr/>
          </p:nvSpPr>
          <p:spPr>
            <a:xfrm>
              <a:off x="2545819" y="5501940"/>
              <a:ext cx="5034237" cy="1846659"/>
            </a:xfrm>
            <a:prstGeom prst="rect">
              <a:avLst/>
            </a:prstGeom>
          </p:spPr>
          <p:txBody>
            <a:bodyPr wrap="square" lIns="0" tIns="0" rIns="0" bIns="0" rtlCol="0" anchor="t">
              <a:spAutoFit/>
            </a:bodyPr>
            <a:lstStyle/>
            <a:p>
              <a:pPr algn="just">
                <a:lnSpc>
                  <a:spcPct val="150000"/>
                </a:lnSpc>
              </a:pPr>
              <a:r>
                <a:rPr lang="vi-VN" sz="4000">
                  <a:solidFill>
                    <a:srgbClr val="000000"/>
                  </a:solidFill>
                  <a:latin typeface="Arial" panose="020B0604020202020204" pitchFamily="34" charset="0"/>
                  <a:cs typeface="Arial" panose="020B0604020202020204" pitchFamily="34" charset="0"/>
                </a:rPr>
                <a:t>Ghi nhớ kiến thức đã học trong bài</a:t>
              </a:r>
              <a:endParaRPr lang="en-US" sz="4000">
                <a:solidFill>
                  <a:srgbClr val="000000"/>
                </a:solidFill>
                <a:latin typeface="Arial" panose="020B0604020202020204" pitchFamily="34" charset="0"/>
                <a:cs typeface="Arial" panose="020B0604020202020204" pitchFamily="34" charset="0"/>
              </a:endParaRPr>
            </a:p>
          </p:txBody>
        </p:sp>
      </p:grpSp>
      <p:grpSp>
        <p:nvGrpSpPr>
          <p:cNvPr id="45" name="Group 44"/>
          <p:cNvGrpSpPr/>
          <p:nvPr/>
        </p:nvGrpSpPr>
        <p:grpSpPr>
          <a:xfrm>
            <a:off x="9238837" y="3220154"/>
            <a:ext cx="6611830" cy="4875630"/>
            <a:chOff x="9271673" y="3818534"/>
            <a:chExt cx="6611830" cy="4875630"/>
          </a:xfrm>
        </p:grpSpPr>
        <p:grpSp>
          <p:nvGrpSpPr>
            <p:cNvPr id="18" name="Group 17"/>
            <p:cNvGrpSpPr/>
            <p:nvPr/>
          </p:nvGrpSpPr>
          <p:grpSpPr>
            <a:xfrm>
              <a:off x="9756446" y="3818534"/>
              <a:ext cx="6127057" cy="4875630"/>
              <a:chOff x="9756446" y="3818534"/>
              <a:chExt cx="6127057" cy="4875630"/>
            </a:xfrm>
          </p:grpSpPr>
          <p:grpSp>
            <p:nvGrpSpPr>
              <p:cNvPr id="19" name="Group 24"/>
              <p:cNvGrpSpPr/>
              <p:nvPr/>
            </p:nvGrpSpPr>
            <p:grpSpPr>
              <a:xfrm>
                <a:off x="9908846" y="4130370"/>
                <a:ext cx="5974657" cy="4563794"/>
                <a:chOff x="0" y="0"/>
                <a:chExt cx="2608581" cy="1992587"/>
              </a:xfrm>
            </p:grpSpPr>
            <p:sp>
              <p:nvSpPr>
                <p:cNvPr id="23" name="Freeform 25"/>
                <p:cNvSpPr/>
                <p:nvPr/>
              </p:nvSpPr>
              <p:spPr>
                <a:xfrm>
                  <a:off x="0" y="0"/>
                  <a:ext cx="2608581" cy="1992587"/>
                </a:xfrm>
                <a:custGeom>
                  <a:avLst/>
                  <a:gdLst/>
                  <a:ahLst/>
                  <a:cxnLst/>
                  <a:rect l="l" t="t" r="r" b="b"/>
                  <a:pathLst>
                    <a:path w="2608581" h="1992587">
                      <a:moveTo>
                        <a:pt x="0" y="0"/>
                      </a:moveTo>
                      <a:lnTo>
                        <a:pt x="2608581" y="0"/>
                      </a:lnTo>
                      <a:lnTo>
                        <a:pt x="2608581" y="1992587"/>
                      </a:lnTo>
                      <a:lnTo>
                        <a:pt x="0" y="1992587"/>
                      </a:lnTo>
                      <a:close/>
                    </a:path>
                  </a:pathLst>
                </a:custGeom>
                <a:solidFill>
                  <a:srgbClr val="4A5049"/>
                </a:solidFill>
                <a:ln w="38100" cap="sq">
                  <a:solidFill>
                    <a:srgbClr val="000000"/>
                  </a:solidFill>
                  <a:prstDash val="solid"/>
                  <a:miter/>
                </a:ln>
              </p:spPr>
            </p:sp>
            <p:sp>
              <p:nvSpPr>
                <p:cNvPr id="24" name="TextBox 26"/>
                <p:cNvSpPr txBox="1"/>
                <p:nvPr/>
              </p:nvSpPr>
              <p:spPr>
                <a:xfrm>
                  <a:off x="0" y="-104775"/>
                  <a:ext cx="2608581" cy="2097362"/>
                </a:xfrm>
                <a:prstGeom prst="rect">
                  <a:avLst/>
                </a:prstGeom>
              </p:spPr>
              <p:txBody>
                <a:bodyPr lIns="50800" tIns="50800" rIns="50800" bIns="50800" rtlCol="0" anchor="ctr"/>
                <a:lstStyle/>
                <a:p>
                  <a:pPr algn="ctr">
                    <a:lnSpc>
                      <a:spcPts val="2659"/>
                    </a:lnSpc>
                  </a:pPr>
                  <a:endParaRPr/>
                </a:p>
              </p:txBody>
            </p:sp>
          </p:grpSp>
          <p:grpSp>
            <p:nvGrpSpPr>
              <p:cNvPr id="20" name="Group 27"/>
              <p:cNvGrpSpPr/>
              <p:nvPr/>
            </p:nvGrpSpPr>
            <p:grpSpPr>
              <a:xfrm>
                <a:off x="9756446" y="3818534"/>
                <a:ext cx="5974657" cy="4723229"/>
                <a:chOff x="0" y="0"/>
                <a:chExt cx="2608581" cy="2062198"/>
              </a:xfrm>
            </p:grpSpPr>
            <p:sp>
              <p:nvSpPr>
                <p:cNvPr id="21" name="Freeform 28"/>
                <p:cNvSpPr/>
                <p:nvPr/>
              </p:nvSpPr>
              <p:spPr>
                <a:xfrm>
                  <a:off x="0" y="0"/>
                  <a:ext cx="2608581" cy="2062198"/>
                </a:xfrm>
                <a:custGeom>
                  <a:avLst/>
                  <a:gdLst/>
                  <a:ahLst/>
                  <a:cxnLst/>
                  <a:rect l="l" t="t" r="r" b="b"/>
                  <a:pathLst>
                    <a:path w="2608581" h="2062198">
                      <a:moveTo>
                        <a:pt x="0" y="0"/>
                      </a:moveTo>
                      <a:lnTo>
                        <a:pt x="2608581" y="0"/>
                      </a:lnTo>
                      <a:lnTo>
                        <a:pt x="2608581" y="2062198"/>
                      </a:lnTo>
                      <a:lnTo>
                        <a:pt x="0" y="2062198"/>
                      </a:lnTo>
                      <a:close/>
                    </a:path>
                  </a:pathLst>
                </a:custGeom>
                <a:solidFill>
                  <a:srgbClr val="FFB8BE"/>
                </a:solidFill>
                <a:ln w="38100" cap="sq">
                  <a:solidFill>
                    <a:srgbClr val="000000"/>
                  </a:solidFill>
                  <a:prstDash val="solid"/>
                  <a:miter/>
                </a:ln>
              </p:spPr>
            </p:sp>
            <p:sp>
              <p:nvSpPr>
                <p:cNvPr id="22" name="TextBox 29"/>
                <p:cNvSpPr txBox="1"/>
                <p:nvPr/>
              </p:nvSpPr>
              <p:spPr>
                <a:xfrm>
                  <a:off x="0" y="-104775"/>
                  <a:ext cx="2608581" cy="2166973"/>
                </a:xfrm>
                <a:prstGeom prst="rect">
                  <a:avLst/>
                </a:prstGeom>
              </p:spPr>
              <p:txBody>
                <a:bodyPr lIns="50800" tIns="50800" rIns="50800" bIns="50800" rtlCol="0" anchor="ctr"/>
                <a:lstStyle/>
                <a:p>
                  <a:pPr algn="ctr">
                    <a:lnSpc>
                      <a:spcPts val="2659"/>
                    </a:lnSpc>
                  </a:pPr>
                  <a:endParaRPr/>
                </a:p>
              </p:txBody>
            </p:sp>
          </p:grpSp>
        </p:grpSp>
        <p:sp>
          <p:nvSpPr>
            <p:cNvPr id="33" name="Freeform 31"/>
            <p:cNvSpPr/>
            <p:nvPr/>
          </p:nvSpPr>
          <p:spPr>
            <a:xfrm rot="-474852">
              <a:off x="9271673" y="6934782"/>
              <a:ext cx="969545" cy="1606981"/>
            </a:xfrm>
            <a:custGeom>
              <a:avLst/>
              <a:gdLst/>
              <a:ahLst/>
              <a:cxnLst/>
              <a:rect l="l" t="t" r="r" b="b"/>
              <a:pathLst>
                <a:path w="969545" h="1606981">
                  <a:moveTo>
                    <a:pt x="0" y="0"/>
                  </a:moveTo>
                  <a:lnTo>
                    <a:pt x="969546" y="0"/>
                  </a:lnTo>
                  <a:lnTo>
                    <a:pt x="969546" y="1606982"/>
                  </a:lnTo>
                  <a:lnTo>
                    <a:pt x="0" y="160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0" name="TextBox 38"/>
            <p:cNvSpPr txBox="1"/>
            <p:nvPr/>
          </p:nvSpPr>
          <p:spPr>
            <a:xfrm>
              <a:off x="10306835" y="4050988"/>
              <a:ext cx="3858089" cy="1258550"/>
            </a:xfrm>
            <a:prstGeom prst="rect">
              <a:avLst/>
            </a:prstGeom>
          </p:spPr>
          <p:txBody>
            <a:bodyPr lIns="0" tIns="0" rIns="0" bIns="0" rtlCol="0" anchor="t">
              <a:spAutoFit/>
            </a:bodyPr>
            <a:lstStyle/>
            <a:p>
              <a:pPr>
                <a:lnSpc>
                  <a:spcPts val="10939"/>
                </a:lnSpc>
              </a:pPr>
              <a:r>
                <a:rPr lang="vi-VN" sz="7200" b="1">
                  <a:latin typeface="Arial" panose="020B0604020202020204" pitchFamily="34" charset="0"/>
                  <a:cs typeface="Arial" panose="020B0604020202020204" pitchFamily="34" charset="0"/>
                </a:rPr>
                <a:t>02</a:t>
              </a:r>
              <a:endParaRPr lang="en-US" sz="7200" b="1">
                <a:latin typeface="Arial" panose="020B0604020202020204" pitchFamily="34" charset="0"/>
                <a:cs typeface="Arial" panose="020B0604020202020204" pitchFamily="34" charset="0"/>
              </a:endParaRPr>
            </a:p>
          </p:txBody>
        </p:sp>
        <p:sp>
          <p:nvSpPr>
            <p:cNvPr id="43" name="TextBox 39"/>
            <p:cNvSpPr txBox="1"/>
            <p:nvPr/>
          </p:nvSpPr>
          <p:spPr>
            <a:xfrm>
              <a:off x="10310059" y="5474079"/>
              <a:ext cx="5034237" cy="2655920"/>
            </a:xfrm>
            <a:prstGeom prst="rect">
              <a:avLst/>
            </a:prstGeom>
          </p:spPr>
          <p:txBody>
            <a:bodyPr wrap="square" lIns="0" tIns="0" rIns="0" bIns="0" rtlCol="0" anchor="t">
              <a:spAutoFit/>
            </a:bodyPr>
            <a:lstStyle/>
            <a:p>
              <a:pPr algn="just">
                <a:lnSpc>
                  <a:spcPct val="150000"/>
                </a:lnSpc>
              </a:pPr>
              <a:r>
                <a:rPr lang="vi-VN" sz="4000">
                  <a:solidFill>
                    <a:srgbClr val="000000"/>
                  </a:solidFill>
                  <a:latin typeface="Arial" panose="020B0604020202020204" pitchFamily="34" charset="0"/>
                  <a:cs typeface="Arial" panose="020B0604020202020204" pitchFamily="34" charset="0"/>
                </a:rPr>
                <a:t>Đọc và chuẩn bị trước </a:t>
              </a:r>
              <a:r>
                <a:rPr lang="vi-VN" sz="4000" b="1">
                  <a:solidFill>
                    <a:srgbClr val="000000"/>
                  </a:solidFill>
                  <a:latin typeface="Arial" panose="020B0604020202020204" pitchFamily="34" charset="0"/>
                  <a:cs typeface="Arial" panose="020B0604020202020204" pitchFamily="34" charset="0"/>
                </a:rPr>
                <a:t>Bài 2: Tìm thông tin trên Website</a:t>
              </a:r>
              <a:endParaRPr lang="en-US" sz="4000" b="1">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582263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animEffect transition="in" filter="fade">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411824" y="463732"/>
            <a:ext cx="17464352" cy="8484163"/>
            <a:chOff x="0" y="0"/>
            <a:chExt cx="4599665" cy="2234512"/>
          </a:xfrm>
        </p:grpSpPr>
        <p:sp>
          <p:nvSpPr>
            <p:cNvPr id="3" name="Freeform 3"/>
            <p:cNvSpPr/>
            <p:nvPr/>
          </p:nvSpPr>
          <p:spPr>
            <a:xfrm>
              <a:off x="0" y="0"/>
              <a:ext cx="4599665" cy="2234512"/>
            </a:xfrm>
            <a:custGeom>
              <a:avLst/>
              <a:gdLst/>
              <a:ahLst/>
              <a:cxnLst/>
              <a:rect l="l" t="t" r="r" b="b"/>
              <a:pathLst>
                <a:path w="4599665" h="2234512">
                  <a:moveTo>
                    <a:pt x="35464" y="0"/>
                  </a:moveTo>
                  <a:lnTo>
                    <a:pt x="4564201" y="0"/>
                  </a:lnTo>
                  <a:cubicBezTo>
                    <a:pt x="4583787" y="0"/>
                    <a:pt x="4599665" y="15878"/>
                    <a:pt x="4599665" y="35464"/>
                  </a:cubicBezTo>
                  <a:lnTo>
                    <a:pt x="4599665" y="2199048"/>
                  </a:lnTo>
                  <a:cubicBezTo>
                    <a:pt x="4599665" y="2218634"/>
                    <a:pt x="4583787" y="2234512"/>
                    <a:pt x="4564201" y="2234512"/>
                  </a:cubicBezTo>
                  <a:lnTo>
                    <a:pt x="35464" y="2234512"/>
                  </a:lnTo>
                  <a:cubicBezTo>
                    <a:pt x="15878" y="2234512"/>
                    <a:pt x="0" y="2218634"/>
                    <a:pt x="0" y="2199048"/>
                  </a:cubicBezTo>
                  <a:lnTo>
                    <a:pt x="0" y="35464"/>
                  </a:lnTo>
                  <a:cubicBezTo>
                    <a:pt x="0" y="15878"/>
                    <a:pt x="15878" y="0"/>
                    <a:pt x="35464" y="0"/>
                  </a:cubicBezTo>
                  <a:close/>
                </a:path>
              </a:pathLst>
            </a:custGeom>
            <a:solidFill>
              <a:srgbClr val="FFFFFF"/>
            </a:solidFill>
          </p:spPr>
        </p:sp>
        <p:sp>
          <p:nvSpPr>
            <p:cNvPr id="4" name="TextBox 4"/>
            <p:cNvSpPr txBox="1"/>
            <p:nvPr/>
          </p:nvSpPr>
          <p:spPr>
            <a:xfrm>
              <a:off x="0" y="-47625"/>
              <a:ext cx="4599665" cy="228213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TextBox 5"/>
          <p:cNvSpPr txBox="1"/>
          <p:nvPr/>
        </p:nvSpPr>
        <p:spPr>
          <a:xfrm>
            <a:off x="1105634" y="2859153"/>
            <a:ext cx="16076729" cy="3465179"/>
          </a:xfrm>
          <a:prstGeom prst="rect">
            <a:avLst/>
          </a:prstGeom>
        </p:spPr>
        <p:txBody>
          <a:bodyPr wrap="square" lIns="0" tIns="0" rIns="0" bIns="0" rtlCol="0" anchor="t">
            <a:spAutoFit/>
          </a:bodyPr>
          <a:lstStyle/>
          <a:p>
            <a:pPr algn="ctr">
              <a:lnSpc>
                <a:spcPct val="150000"/>
              </a:lnSpc>
              <a:spcBef>
                <a:spcPct val="0"/>
              </a:spcBef>
            </a:pPr>
            <a:r>
              <a:rPr lang="vi-VN" sz="8000" b="1">
                <a:solidFill>
                  <a:srgbClr val="86406E"/>
                </a:solidFill>
                <a:cs typeface="Arial" panose="020B0604020202020204" pitchFamily="34" charset="0"/>
              </a:rPr>
              <a:t>CẢM ƠN CÁC EM ĐÃ</a:t>
            </a:r>
          </a:p>
          <a:p>
            <a:pPr algn="ctr">
              <a:lnSpc>
                <a:spcPct val="150000"/>
              </a:lnSpc>
              <a:spcBef>
                <a:spcPct val="0"/>
              </a:spcBef>
            </a:pPr>
            <a:r>
              <a:rPr lang="vi-VN" sz="8000" b="1">
                <a:solidFill>
                  <a:srgbClr val="86406E"/>
                </a:solidFill>
                <a:cs typeface="Arial" panose="020B0604020202020204" pitchFamily="34" charset="0"/>
              </a:rPr>
              <a:t> THAM GIA TIẾT HỌC HÔM NAY!</a:t>
            </a:r>
            <a:endParaRPr lang="en-US" sz="8000" b="1">
              <a:solidFill>
                <a:srgbClr val="86406E"/>
              </a:solidFill>
              <a:latin typeface="Arial" panose="020B0604020202020204" pitchFamily="34" charset="0"/>
              <a:cs typeface="Arial" panose="020B0604020202020204" pitchFamily="34" charset="0"/>
            </a:endParaRPr>
          </a:p>
        </p:txBody>
      </p:sp>
      <p:grpSp>
        <p:nvGrpSpPr>
          <p:cNvPr id="6" name="Group 6"/>
          <p:cNvGrpSpPr/>
          <p:nvPr/>
        </p:nvGrpSpPr>
        <p:grpSpPr>
          <a:xfrm>
            <a:off x="0" y="9399631"/>
            <a:ext cx="18288000" cy="887369"/>
            <a:chOff x="0" y="0"/>
            <a:chExt cx="4595146" cy="222965"/>
          </a:xfrm>
        </p:grpSpPr>
        <p:sp>
          <p:nvSpPr>
            <p:cNvPr id="7" name="Freeform 7"/>
            <p:cNvSpPr/>
            <p:nvPr/>
          </p:nvSpPr>
          <p:spPr>
            <a:xfrm>
              <a:off x="0" y="0"/>
              <a:ext cx="4595146" cy="222965"/>
            </a:xfrm>
            <a:custGeom>
              <a:avLst/>
              <a:gdLst/>
              <a:ahLst/>
              <a:cxnLst/>
              <a:rect l="l" t="t" r="r" b="b"/>
              <a:pathLst>
                <a:path w="4595146" h="222965">
                  <a:moveTo>
                    <a:pt x="16933" y="0"/>
                  </a:moveTo>
                  <a:lnTo>
                    <a:pt x="4578213" y="0"/>
                  </a:lnTo>
                  <a:cubicBezTo>
                    <a:pt x="4582704" y="0"/>
                    <a:pt x="4587011" y="1784"/>
                    <a:pt x="4590186" y="4960"/>
                  </a:cubicBezTo>
                  <a:cubicBezTo>
                    <a:pt x="4593362" y="8135"/>
                    <a:pt x="4595146" y="12442"/>
                    <a:pt x="4595146" y="16933"/>
                  </a:cubicBezTo>
                  <a:lnTo>
                    <a:pt x="4595146" y="206032"/>
                  </a:lnTo>
                  <a:cubicBezTo>
                    <a:pt x="4595146" y="210523"/>
                    <a:pt x="4593362" y="214830"/>
                    <a:pt x="4590186" y="218006"/>
                  </a:cubicBezTo>
                  <a:cubicBezTo>
                    <a:pt x="4587011" y="221181"/>
                    <a:pt x="4582704" y="222965"/>
                    <a:pt x="4578213" y="222965"/>
                  </a:cubicBezTo>
                  <a:lnTo>
                    <a:pt x="16933" y="222965"/>
                  </a:lnTo>
                  <a:cubicBezTo>
                    <a:pt x="12442" y="222965"/>
                    <a:pt x="8135" y="221181"/>
                    <a:pt x="4960" y="218006"/>
                  </a:cubicBezTo>
                  <a:cubicBezTo>
                    <a:pt x="1784" y="214830"/>
                    <a:pt x="0" y="210523"/>
                    <a:pt x="0" y="206032"/>
                  </a:cubicBezTo>
                  <a:lnTo>
                    <a:pt x="0" y="16933"/>
                  </a:lnTo>
                  <a:cubicBezTo>
                    <a:pt x="0" y="12442"/>
                    <a:pt x="1784" y="8135"/>
                    <a:pt x="4960" y="4960"/>
                  </a:cubicBezTo>
                  <a:cubicBezTo>
                    <a:pt x="8135" y="1784"/>
                    <a:pt x="12442" y="0"/>
                    <a:pt x="16933" y="0"/>
                  </a:cubicBezTo>
                  <a:close/>
                </a:path>
              </a:pathLst>
            </a:custGeom>
            <a:solidFill>
              <a:srgbClr val="CDA6C2"/>
            </a:solidFill>
          </p:spPr>
        </p:sp>
        <p:sp>
          <p:nvSpPr>
            <p:cNvPr id="8" name="TextBox 8"/>
            <p:cNvSpPr txBox="1"/>
            <p:nvPr/>
          </p:nvSpPr>
          <p:spPr>
            <a:xfrm>
              <a:off x="0" y="-47625"/>
              <a:ext cx="4595146" cy="270590"/>
            </a:xfrm>
            <a:prstGeom prst="rect">
              <a:avLst/>
            </a:prstGeom>
          </p:spPr>
          <p:txBody>
            <a:bodyPr lIns="53248" tIns="53248" rIns="53248" bIns="53248" rtlCol="0" anchor="ctr"/>
            <a:lstStyle/>
            <a:p>
              <a:pPr algn="ctr">
                <a:lnSpc>
                  <a:spcPts val="2659"/>
                </a:lnSpc>
              </a:pPr>
              <a:endParaRPr>
                <a:solidFill>
                  <a:prstClr val="black"/>
                </a:solidFill>
              </a:endParaRPr>
            </a:p>
          </p:txBody>
        </p:sp>
      </p:grpSp>
      <p:grpSp>
        <p:nvGrpSpPr>
          <p:cNvPr id="9" name="Group 9"/>
          <p:cNvGrpSpPr/>
          <p:nvPr/>
        </p:nvGrpSpPr>
        <p:grpSpPr>
          <a:xfrm>
            <a:off x="1068270" y="9599279"/>
            <a:ext cx="2786298" cy="488073"/>
            <a:chOff x="0" y="0"/>
            <a:chExt cx="700101" cy="122636"/>
          </a:xfrm>
        </p:grpSpPr>
        <p:sp>
          <p:nvSpPr>
            <p:cNvPr id="10" name="Freeform 10"/>
            <p:cNvSpPr/>
            <p:nvPr/>
          </p:nvSpPr>
          <p:spPr>
            <a:xfrm>
              <a:off x="0" y="0"/>
              <a:ext cx="700101" cy="122636"/>
            </a:xfrm>
            <a:custGeom>
              <a:avLst/>
              <a:gdLst/>
              <a:ahLst/>
              <a:cxnLst/>
              <a:rect l="l" t="t" r="r" b="b"/>
              <a:pathLst>
                <a:path w="700101" h="122636">
                  <a:moveTo>
                    <a:pt x="61318" y="0"/>
                  </a:moveTo>
                  <a:lnTo>
                    <a:pt x="638783" y="0"/>
                  </a:lnTo>
                  <a:cubicBezTo>
                    <a:pt x="655045" y="0"/>
                    <a:pt x="670642" y="6460"/>
                    <a:pt x="682141" y="17960"/>
                  </a:cubicBezTo>
                  <a:cubicBezTo>
                    <a:pt x="693641" y="29459"/>
                    <a:pt x="700101" y="45055"/>
                    <a:pt x="700101" y="61318"/>
                  </a:cubicBezTo>
                  <a:lnTo>
                    <a:pt x="700101" y="61318"/>
                  </a:lnTo>
                  <a:cubicBezTo>
                    <a:pt x="700101" y="95183"/>
                    <a:pt x="672648" y="122636"/>
                    <a:pt x="638783" y="122636"/>
                  </a:cubicBezTo>
                  <a:lnTo>
                    <a:pt x="61318" y="122636"/>
                  </a:lnTo>
                  <a:cubicBezTo>
                    <a:pt x="45055" y="122636"/>
                    <a:pt x="29459" y="116176"/>
                    <a:pt x="17960" y="104676"/>
                  </a:cubicBezTo>
                  <a:cubicBezTo>
                    <a:pt x="6460" y="93177"/>
                    <a:pt x="0" y="77581"/>
                    <a:pt x="0" y="61318"/>
                  </a:cubicBezTo>
                  <a:lnTo>
                    <a:pt x="0" y="61318"/>
                  </a:lnTo>
                  <a:cubicBezTo>
                    <a:pt x="0" y="45055"/>
                    <a:pt x="6460" y="29459"/>
                    <a:pt x="17960" y="17960"/>
                  </a:cubicBezTo>
                  <a:cubicBezTo>
                    <a:pt x="29459" y="6460"/>
                    <a:pt x="45055" y="0"/>
                    <a:pt x="61318" y="0"/>
                  </a:cubicBezTo>
                  <a:close/>
                </a:path>
              </a:pathLst>
            </a:custGeom>
            <a:solidFill>
              <a:srgbClr val="F1D8E2"/>
            </a:solidFill>
          </p:spPr>
        </p:sp>
        <p:sp>
          <p:nvSpPr>
            <p:cNvPr id="11" name="TextBox 11"/>
            <p:cNvSpPr txBox="1"/>
            <p:nvPr/>
          </p:nvSpPr>
          <p:spPr>
            <a:xfrm>
              <a:off x="0" y="-47625"/>
              <a:ext cx="700101" cy="170261"/>
            </a:xfrm>
            <a:prstGeom prst="rect">
              <a:avLst/>
            </a:prstGeom>
          </p:spPr>
          <p:txBody>
            <a:bodyPr lIns="53248" tIns="53248" rIns="53248" bIns="53248" rtlCol="0" anchor="ctr"/>
            <a:lstStyle/>
            <a:p>
              <a:pPr algn="ctr">
                <a:lnSpc>
                  <a:spcPts val="2659"/>
                </a:lnSpc>
              </a:pPr>
              <a:endParaRPr>
                <a:solidFill>
                  <a:prstClr val="black"/>
                </a:solidFill>
              </a:endParaRPr>
            </a:p>
          </p:txBody>
        </p:sp>
      </p:grpSp>
      <p:sp>
        <p:nvSpPr>
          <p:cNvPr id="12" name="Freeform 12"/>
          <p:cNvSpPr/>
          <p:nvPr/>
        </p:nvSpPr>
        <p:spPr>
          <a:xfrm flipH="1" flipV="1">
            <a:off x="206258" y="9526222"/>
            <a:ext cx="634188" cy="634188"/>
          </a:xfrm>
          <a:custGeom>
            <a:avLst/>
            <a:gdLst/>
            <a:ahLst/>
            <a:cxnLst/>
            <a:rect l="l" t="t" r="r" b="b"/>
            <a:pathLst>
              <a:path w="634188" h="634188">
                <a:moveTo>
                  <a:pt x="634187" y="634187"/>
                </a:moveTo>
                <a:lnTo>
                  <a:pt x="0" y="634187"/>
                </a:lnTo>
                <a:lnTo>
                  <a:pt x="0" y="0"/>
                </a:lnTo>
                <a:lnTo>
                  <a:pt x="634187" y="0"/>
                </a:lnTo>
                <a:lnTo>
                  <a:pt x="634187" y="63418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flipV="1">
            <a:off x="17454748" y="9526222"/>
            <a:ext cx="634188" cy="634188"/>
          </a:xfrm>
          <a:custGeom>
            <a:avLst/>
            <a:gdLst/>
            <a:ahLst/>
            <a:cxnLst/>
            <a:rect l="l" t="t" r="r" b="b"/>
            <a:pathLst>
              <a:path w="634188" h="634188">
                <a:moveTo>
                  <a:pt x="0" y="634187"/>
                </a:moveTo>
                <a:lnTo>
                  <a:pt x="634188" y="634187"/>
                </a:lnTo>
                <a:lnTo>
                  <a:pt x="634188" y="0"/>
                </a:lnTo>
                <a:lnTo>
                  <a:pt x="0" y="0"/>
                </a:lnTo>
                <a:lnTo>
                  <a:pt x="0" y="634187"/>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4" name="Group 14"/>
          <p:cNvGrpSpPr/>
          <p:nvPr/>
        </p:nvGrpSpPr>
        <p:grpSpPr>
          <a:xfrm>
            <a:off x="3742604" y="745127"/>
            <a:ext cx="10802791" cy="488073"/>
            <a:chOff x="0" y="0"/>
            <a:chExt cx="2714370" cy="122636"/>
          </a:xfrm>
        </p:grpSpPr>
        <p:sp>
          <p:nvSpPr>
            <p:cNvPr id="15" name="Freeform 15"/>
            <p:cNvSpPr/>
            <p:nvPr/>
          </p:nvSpPr>
          <p:spPr>
            <a:xfrm>
              <a:off x="0" y="0"/>
              <a:ext cx="2714370" cy="122636"/>
            </a:xfrm>
            <a:custGeom>
              <a:avLst/>
              <a:gdLst/>
              <a:ahLst/>
              <a:cxnLst/>
              <a:rect l="l" t="t" r="r" b="b"/>
              <a:pathLst>
                <a:path w="2714370" h="122636">
                  <a:moveTo>
                    <a:pt x="36550" y="0"/>
                  </a:moveTo>
                  <a:lnTo>
                    <a:pt x="2677821" y="0"/>
                  </a:lnTo>
                  <a:cubicBezTo>
                    <a:pt x="2698007" y="0"/>
                    <a:pt x="2714370" y="16364"/>
                    <a:pt x="2714370" y="36550"/>
                  </a:cubicBezTo>
                  <a:lnTo>
                    <a:pt x="2714370" y="86086"/>
                  </a:lnTo>
                  <a:cubicBezTo>
                    <a:pt x="2714370" y="106272"/>
                    <a:pt x="2698007" y="122636"/>
                    <a:pt x="2677821" y="122636"/>
                  </a:cubicBezTo>
                  <a:lnTo>
                    <a:pt x="36550" y="122636"/>
                  </a:lnTo>
                  <a:cubicBezTo>
                    <a:pt x="26856" y="122636"/>
                    <a:pt x="17560" y="118785"/>
                    <a:pt x="10705" y="111931"/>
                  </a:cubicBezTo>
                  <a:cubicBezTo>
                    <a:pt x="3851" y="105076"/>
                    <a:pt x="0" y="95780"/>
                    <a:pt x="0" y="86086"/>
                  </a:cubicBezTo>
                  <a:lnTo>
                    <a:pt x="0" y="36550"/>
                  </a:lnTo>
                  <a:cubicBezTo>
                    <a:pt x="0" y="16364"/>
                    <a:pt x="16364" y="0"/>
                    <a:pt x="36550" y="0"/>
                  </a:cubicBezTo>
                  <a:close/>
                </a:path>
              </a:pathLst>
            </a:custGeom>
            <a:solidFill>
              <a:srgbClr val="F1D8E2"/>
            </a:solidFill>
          </p:spPr>
        </p:sp>
        <p:sp>
          <p:nvSpPr>
            <p:cNvPr id="16" name="TextBox 16"/>
            <p:cNvSpPr txBox="1"/>
            <p:nvPr/>
          </p:nvSpPr>
          <p:spPr>
            <a:xfrm>
              <a:off x="0" y="-47625"/>
              <a:ext cx="2714370" cy="170261"/>
            </a:xfrm>
            <a:prstGeom prst="rect">
              <a:avLst/>
            </a:prstGeom>
          </p:spPr>
          <p:txBody>
            <a:bodyPr lIns="53248" tIns="53248" rIns="53248" bIns="53248" rtlCol="0" anchor="ctr"/>
            <a:lstStyle/>
            <a:p>
              <a:pPr algn="ctr">
                <a:lnSpc>
                  <a:spcPts val="2659"/>
                </a:lnSpc>
              </a:pPr>
              <a:endParaRPr>
                <a:solidFill>
                  <a:prstClr val="black"/>
                </a:solidFill>
              </a:endParaRPr>
            </a:p>
          </p:txBody>
        </p:sp>
      </p:grpSp>
      <p:grpSp>
        <p:nvGrpSpPr>
          <p:cNvPr id="17" name="Group 17"/>
          <p:cNvGrpSpPr/>
          <p:nvPr/>
        </p:nvGrpSpPr>
        <p:grpSpPr>
          <a:xfrm>
            <a:off x="1640472" y="745127"/>
            <a:ext cx="488073" cy="48807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1" name="Group 21"/>
          <p:cNvGrpSpPr/>
          <p:nvPr/>
        </p:nvGrpSpPr>
        <p:grpSpPr>
          <a:xfrm>
            <a:off x="2217383" y="745127"/>
            <a:ext cx="488073" cy="48807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4" name="Group 24"/>
          <p:cNvGrpSpPr/>
          <p:nvPr/>
        </p:nvGrpSpPr>
        <p:grpSpPr>
          <a:xfrm>
            <a:off x="2794294" y="745127"/>
            <a:ext cx="488073" cy="488073"/>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7" name="Group 27"/>
          <p:cNvGrpSpPr/>
          <p:nvPr/>
        </p:nvGrpSpPr>
        <p:grpSpPr>
          <a:xfrm>
            <a:off x="15212146" y="745127"/>
            <a:ext cx="488073" cy="488073"/>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29" name="TextBox 2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0" name="Group 30"/>
          <p:cNvGrpSpPr/>
          <p:nvPr/>
        </p:nvGrpSpPr>
        <p:grpSpPr>
          <a:xfrm>
            <a:off x="15789056" y="745127"/>
            <a:ext cx="488073" cy="488073"/>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32" name="TextBox 3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3" name="Group 33"/>
          <p:cNvGrpSpPr/>
          <p:nvPr/>
        </p:nvGrpSpPr>
        <p:grpSpPr>
          <a:xfrm>
            <a:off x="16365967" y="745127"/>
            <a:ext cx="488073" cy="488073"/>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8E2"/>
            </a:solidFill>
          </p:spPr>
        </p:sp>
        <p:sp>
          <p:nvSpPr>
            <p:cNvPr id="35" name="TextBox 3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Tree>
    <p:extLst>
      <p:ext uri="{BB962C8B-B14F-4D97-AF65-F5344CB8AC3E}">
        <p14:creationId xmlns:p14="http://schemas.microsoft.com/office/powerpoint/2010/main" val="347455532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1"/>
          <p:cNvGrpSpPr/>
          <p:nvPr/>
        </p:nvGrpSpPr>
        <p:grpSpPr>
          <a:xfrm>
            <a:off x="628663" y="1706956"/>
            <a:ext cx="8458200" cy="6156983"/>
            <a:chOff x="1143001" y="487756"/>
            <a:chExt cx="8458200" cy="6156983"/>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276" r="1795"/>
            <a:stretch/>
          </p:blipFill>
          <p:spPr>
            <a:xfrm>
              <a:off x="1143001" y="487756"/>
              <a:ext cx="8458200" cy="5186604"/>
            </a:xfrm>
            <a:prstGeom prst="rect">
              <a:avLst/>
            </a:prstGeom>
          </p:spPr>
        </p:pic>
        <p:sp>
          <p:nvSpPr>
            <p:cNvPr id="4" name="TextBox 3"/>
            <p:cNvSpPr txBox="1"/>
            <p:nvPr/>
          </p:nvSpPr>
          <p:spPr>
            <a:xfrm>
              <a:off x="1638301" y="5998408"/>
              <a:ext cx="7467600" cy="646331"/>
            </a:xfrm>
            <a:prstGeom prst="rect">
              <a:avLst/>
            </a:prstGeom>
            <a:no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Hình 1c. Solar system</a:t>
              </a:r>
              <a:endParaRPr lang="en-US" sz="3600" i="1">
                <a:solidFill>
                  <a:srgbClr val="0070C0"/>
                </a:solidFill>
                <a:latin typeface="Arial" panose="020B0604020202020204" pitchFamily="34" charset="0"/>
                <a:cs typeface="Arial" panose="020B0604020202020204" pitchFamily="34" charset="0"/>
              </a:endParaRPr>
            </a:p>
          </p:txBody>
        </p:sp>
      </p:grpSp>
      <p:grpSp>
        <p:nvGrpSpPr>
          <p:cNvPr id="5" name="Group 4"/>
          <p:cNvGrpSpPr/>
          <p:nvPr/>
        </p:nvGrpSpPr>
        <p:grpSpPr>
          <a:xfrm>
            <a:off x="9372600" y="1706956"/>
            <a:ext cx="8420313" cy="6106956"/>
            <a:chOff x="9372600" y="411556"/>
            <a:chExt cx="8420313" cy="6106956"/>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680"/>
            <a:stretch/>
          </p:blipFill>
          <p:spPr>
            <a:xfrm>
              <a:off x="9372600" y="411556"/>
              <a:ext cx="8420313" cy="5186603"/>
            </a:xfrm>
            <a:prstGeom prst="rect">
              <a:avLst/>
            </a:prstGeom>
          </p:spPr>
        </p:pic>
        <p:sp>
          <p:nvSpPr>
            <p:cNvPr id="7" name="TextBox 6"/>
            <p:cNvSpPr txBox="1"/>
            <p:nvPr/>
          </p:nvSpPr>
          <p:spPr>
            <a:xfrm>
              <a:off x="9848956" y="5872181"/>
              <a:ext cx="7467600" cy="646331"/>
            </a:xfrm>
            <a:prstGeom prst="rect">
              <a:avLst/>
            </a:prstGeom>
            <a:no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Hình 1d. youtubekids.com</a:t>
              </a:r>
              <a:endParaRPr lang="en-US" sz="3600" i="1">
                <a:solidFill>
                  <a:srgbClr val="0070C0"/>
                </a:solidFill>
                <a:latin typeface="Arial" panose="020B0604020202020204" pitchFamily="34" charset="0"/>
                <a:cs typeface="Arial" panose="020B0604020202020204" pitchFamily="34" charset="0"/>
              </a:endParaRPr>
            </a:p>
          </p:txBody>
        </p:sp>
      </p:grpSp>
      <p:sp>
        <p:nvSpPr>
          <p:cNvPr id="8" name="Rectangle 7"/>
          <p:cNvSpPr/>
          <p:nvPr/>
        </p:nvSpPr>
        <p:spPr>
          <a:xfrm>
            <a:off x="762000" y="495300"/>
            <a:ext cx="16611600" cy="762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Hình 1. Một số cửa sổ phần mềm, trang web</a:t>
            </a:r>
            <a:endParaRPr lang="en-US" sz="3600">
              <a:solidFill>
                <a:schemeClr val="tx1"/>
              </a:solidFill>
              <a:latin typeface="Arial" panose="020B0604020202020204" pitchFamily="34" charset="0"/>
              <a:cs typeface="Arial" panose="020B0604020202020204" pitchFamily="34" charset="0"/>
            </a:endParaRPr>
          </a:p>
        </p:txBody>
      </p:sp>
      <p:grpSp>
        <p:nvGrpSpPr>
          <p:cNvPr id="9" name="Group 8"/>
          <p:cNvGrpSpPr/>
          <p:nvPr/>
        </p:nvGrpSpPr>
        <p:grpSpPr>
          <a:xfrm>
            <a:off x="1703057" y="8265160"/>
            <a:ext cx="6576086" cy="2019300"/>
            <a:chOff x="1828800" y="8267700"/>
            <a:chExt cx="6576086" cy="2019300"/>
          </a:xfrm>
        </p:grpSpPr>
        <p:sp>
          <p:nvSpPr>
            <p:cNvPr id="10" name="Round Same Side Corner Rectangle 9"/>
            <p:cNvSpPr/>
            <p:nvPr/>
          </p:nvSpPr>
          <p:spPr>
            <a:xfrm>
              <a:off x="1828800" y="8267700"/>
              <a:ext cx="6576086" cy="2019300"/>
            </a:xfrm>
            <a:prstGeom prst="round2SameRect">
              <a:avLst/>
            </a:prstGeom>
            <a:solidFill>
              <a:srgbClr val="FFB8BE"/>
            </a:solidFill>
            <a:ln>
              <a:solidFill>
                <a:srgbClr val="FFB8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387521" y="8864888"/>
              <a:ext cx="5511958"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Khám phá Hệ Mặt Trời.</a:t>
              </a:r>
              <a:endParaRPr lang="en-US" sz="4000">
                <a:latin typeface="Arial" panose="020B0604020202020204" pitchFamily="34" charset="0"/>
                <a:cs typeface="Arial" panose="020B0604020202020204" pitchFamily="34" charset="0"/>
              </a:endParaRPr>
            </a:p>
          </p:txBody>
        </p:sp>
      </p:grpSp>
      <p:grpSp>
        <p:nvGrpSpPr>
          <p:cNvPr id="12" name="Group 11"/>
          <p:cNvGrpSpPr/>
          <p:nvPr/>
        </p:nvGrpSpPr>
        <p:grpSpPr>
          <a:xfrm>
            <a:off x="10210800" y="8267700"/>
            <a:ext cx="7162799" cy="2019300"/>
            <a:chOff x="914400" y="8267700"/>
            <a:chExt cx="7162799" cy="2019300"/>
          </a:xfrm>
        </p:grpSpPr>
        <p:sp>
          <p:nvSpPr>
            <p:cNvPr id="13" name="Round Same Side Corner Rectangle 12"/>
            <p:cNvSpPr/>
            <p:nvPr/>
          </p:nvSpPr>
          <p:spPr>
            <a:xfrm>
              <a:off x="914400" y="8267700"/>
              <a:ext cx="7162799" cy="2019300"/>
            </a:xfrm>
            <a:prstGeom prst="round2SameRect">
              <a:avLst/>
            </a:prstGeom>
            <a:solidFill>
              <a:srgbClr val="FFB8BE"/>
            </a:solidFill>
            <a:ln>
              <a:solidFill>
                <a:srgbClr val="FFB8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120262" y="8882182"/>
              <a:ext cx="2751074"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Xem video.</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0013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166" name="Group 2"/>
          <p:cNvGrpSpPr/>
          <p:nvPr/>
        </p:nvGrpSpPr>
        <p:grpSpPr>
          <a:xfrm>
            <a:off x="900726" y="1982934"/>
            <a:ext cx="16466344" cy="7603564"/>
            <a:chOff x="0" y="0"/>
            <a:chExt cx="21955125" cy="10138085"/>
          </a:xfrm>
        </p:grpSpPr>
        <p:sp>
          <p:nvSpPr>
            <p:cNvPr id="167" name="Freeform 3"/>
            <p:cNvSpPr/>
            <p:nvPr/>
          </p:nvSpPr>
          <p:spPr>
            <a:xfrm>
              <a:off x="0"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8" name="Freeform 4"/>
            <p:cNvSpPr/>
            <p:nvPr/>
          </p:nvSpPr>
          <p:spPr>
            <a:xfrm>
              <a:off x="10099985"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9" name="Freeform 5"/>
            <p:cNvSpPr/>
            <p:nvPr/>
          </p:nvSpPr>
          <p:spPr>
            <a:xfrm>
              <a:off x="20199970" y="0"/>
              <a:ext cx="1755155" cy="10138085"/>
            </a:xfrm>
            <a:custGeom>
              <a:avLst/>
              <a:gdLst/>
              <a:ahLst/>
              <a:cxnLst/>
              <a:rect l="l" t="t" r="r" b="b"/>
              <a:pathLst>
                <a:path w="1755155" h="10138085">
                  <a:moveTo>
                    <a:pt x="0" y="0"/>
                  </a:moveTo>
                  <a:lnTo>
                    <a:pt x="1755155" y="0"/>
                  </a:lnTo>
                  <a:lnTo>
                    <a:pt x="175515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l="-412169" r="-65448"/>
              </a:stretch>
            </a:blipFill>
          </p:spPr>
        </p:sp>
      </p:grpSp>
      <p:graphicFrame>
        <p:nvGraphicFramePr>
          <p:cNvPr id="170" name="Table 6"/>
          <p:cNvGraphicFramePr>
            <a:graphicFrameLocks noGrp="1"/>
          </p:cNvGraphicFramePr>
          <p:nvPr>
            <p:extLst>
              <p:ext uri="{D42A27DB-BD31-4B8C-83A1-F6EECF244321}">
                <p14:modId xmlns:p14="http://schemas.microsoft.com/office/powerpoint/2010/main" val="2640754152"/>
              </p:ext>
            </p:extLst>
          </p:nvPr>
        </p:nvGraphicFramePr>
        <p:xfrm>
          <a:off x="853101" y="700503"/>
          <a:ext cx="16581798" cy="8885996"/>
        </p:xfrm>
        <a:graphic>
          <a:graphicData uri="http://schemas.openxmlformats.org/drawingml/2006/table">
            <a:tbl>
              <a:tblPr/>
              <a:tblGrid>
                <a:gridCol w="5527266">
                  <a:extLst>
                    <a:ext uri="{9D8B030D-6E8A-4147-A177-3AD203B41FA5}">
                      <a16:colId xmlns:a16="http://schemas.microsoft.com/office/drawing/2014/main" val="20000"/>
                    </a:ext>
                  </a:extLst>
                </a:gridCol>
                <a:gridCol w="5527266">
                  <a:extLst>
                    <a:ext uri="{9D8B030D-6E8A-4147-A177-3AD203B41FA5}">
                      <a16:colId xmlns:a16="http://schemas.microsoft.com/office/drawing/2014/main" val="20001"/>
                    </a:ext>
                  </a:extLst>
                </a:gridCol>
                <a:gridCol w="5527266">
                  <a:extLst>
                    <a:ext uri="{9D8B030D-6E8A-4147-A177-3AD203B41FA5}">
                      <a16:colId xmlns:a16="http://schemas.microsoft.com/office/drawing/2014/main" val="20002"/>
                    </a:ext>
                  </a:extLst>
                </a:gridCol>
              </a:tblGrid>
              <a:tr h="1252072">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4A5049"/>
                    </a:solidFill>
                  </a:tcPr>
                </a:tc>
                <a:extLst>
                  <a:ext uri="{0D108BD9-81ED-4DB2-BD59-A6C34878D82A}">
                    <a16:rowId xmlns:a16="http://schemas.microsoft.com/office/drawing/2014/main" val="10000"/>
                  </a:ext>
                </a:extLst>
              </a:tr>
              <a:tr h="3190926">
                <a:tc rowSpan="3" gridSpan="3">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171" name="Group 7"/>
          <p:cNvGrpSpPr/>
          <p:nvPr/>
        </p:nvGrpSpPr>
        <p:grpSpPr>
          <a:xfrm>
            <a:off x="1326826" y="904188"/>
            <a:ext cx="787699" cy="750775"/>
            <a:chOff x="0" y="0"/>
            <a:chExt cx="812800" cy="774700"/>
          </a:xfrm>
        </p:grpSpPr>
        <p:sp>
          <p:nvSpPr>
            <p:cNvPr id="172" name="Freeform 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73" name="TextBox 9"/>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74" name="Group 10"/>
          <p:cNvGrpSpPr/>
          <p:nvPr/>
        </p:nvGrpSpPr>
        <p:grpSpPr>
          <a:xfrm>
            <a:off x="2114525" y="904188"/>
            <a:ext cx="787699" cy="750775"/>
            <a:chOff x="0" y="0"/>
            <a:chExt cx="812800" cy="774700"/>
          </a:xfrm>
        </p:grpSpPr>
        <p:sp>
          <p:nvSpPr>
            <p:cNvPr id="175" name="Freeform 1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76" name="TextBox 12"/>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77" name="Group 13"/>
          <p:cNvGrpSpPr/>
          <p:nvPr/>
        </p:nvGrpSpPr>
        <p:grpSpPr>
          <a:xfrm>
            <a:off x="2902223" y="904188"/>
            <a:ext cx="787699" cy="750775"/>
            <a:chOff x="0" y="0"/>
            <a:chExt cx="812800" cy="774700"/>
          </a:xfrm>
        </p:grpSpPr>
        <p:sp>
          <p:nvSpPr>
            <p:cNvPr id="178" name="Freeform 1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79" name="TextBox 15"/>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sp>
        <p:nvSpPr>
          <p:cNvPr id="180" name="Freeform 16"/>
          <p:cNvSpPr/>
          <p:nvPr/>
        </p:nvSpPr>
        <p:spPr>
          <a:xfrm>
            <a:off x="16255870" y="8753912"/>
            <a:ext cx="2006859" cy="1317001"/>
          </a:xfrm>
          <a:custGeom>
            <a:avLst/>
            <a:gdLst/>
            <a:ahLst/>
            <a:cxnLst/>
            <a:rect l="l" t="t" r="r" b="b"/>
            <a:pathLst>
              <a:path w="2006859" h="1317001">
                <a:moveTo>
                  <a:pt x="0" y="0"/>
                </a:moveTo>
                <a:lnTo>
                  <a:pt x="2006860" y="0"/>
                </a:lnTo>
                <a:lnTo>
                  <a:pt x="2006860" y="1317002"/>
                </a:lnTo>
                <a:lnTo>
                  <a:pt x="0" y="1317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1" name="Freeform 17"/>
          <p:cNvSpPr/>
          <p:nvPr/>
        </p:nvSpPr>
        <p:spPr>
          <a:xfrm rot="613201">
            <a:off x="-228534" y="8474760"/>
            <a:ext cx="2591097" cy="1875307"/>
          </a:xfrm>
          <a:custGeom>
            <a:avLst/>
            <a:gdLst/>
            <a:ahLst/>
            <a:cxnLst/>
            <a:rect l="l" t="t" r="r" b="b"/>
            <a:pathLst>
              <a:path w="2591097" h="1875307">
                <a:moveTo>
                  <a:pt x="0" y="0"/>
                </a:moveTo>
                <a:lnTo>
                  <a:pt x="2591097" y="0"/>
                </a:lnTo>
                <a:lnTo>
                  <a:pt x="2591097" y="1875307"/>
                </a:lnTo>
                <a:lnTo>
                  <a:pt x="0" y="1875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2" name="Freeform 18"/>
          <p:cNvSpPr/>
          <p:nvPr/>
        </p:nvSpPr>
        <p:spPr>
          <a:xfrm rot="584399">
            <a:off x="15741099" y="1010665"/>
            <a:ext cx="1622779" cy="1503099"/>
          </a:xfrm>
          <a:custGeom>
            <a:avLst/>
            <a:gdLst/>
            <a:ahLst/>
            <a:cxnLst/>
            <a:rect l="l" t="t" r="r" b="b"/>
            <a:pathLst>
              <a:path w="1622779" h="1503099">
                <a:moveTo>
                  <a:pt x="0" y="0"/>
                </a:moveTo>
                <a:lnTo>
                  <a:pt x="1622779" y="0"/>
                </a:lnTo>
                <a:lnTo>
                  <a:pt x="1622779" y="1503099"/>
                </a:lnTo>
                <a:lnTo>
                  <a:pt x="0" y="15030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3" name="Freeform 19"/>
          <p:cNvSpPr/>
          <p:nvPr/>
        </p:nvSpPr>
        <p:spPr>
          <a:xfrm>
            <a:off x="334490" y="4914900"/>
            <a:ext cx="1406782" cy="1266104"/>
          </a:xfrm>
          <a:custGeom>
            <a:avLst/>
            <a:gdLst/>
            <a:ahLst/>
            <a:cxnLst/>
            <a:rect l="l" t="t" r="r" b="b"/>
            <a:pathLst>
              <a:path w="1406782" h="1266104">
                <a:moveTo>
                  <a:pt x="0" y="0"/>
                </a:moveTo>
                <a:lnTo>
                  <a:pt x="1406782" y="0"/>
                </a:lnTo>
                <a:lnTo>
                  <a:pt x="1406782" y="1266104"/>
                </a:lnTo>
                <a:lnTo>
                  <a:pt x="0" y="12661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4" name="TextBox 20"/>
          <p:cNvSpPr txBox="1"/>
          <p:nvPr/>
        </p:nvSpPr>
        <p:spPr>
          <a:xfrm>
            <a:off x="2173891" y="2704425"/>
            <a:ext cx="13995988" cy="1107996"/>
          </a:xfrm>
          <a:prstGeom prst="rect">
            <a:avLst/>
          </a:prstGeom>
        </p:spPr>
        <p:txBody>
          <a:bodyPr lIns="0" tIns="0" rIns="0" bIns="0" rtlCol="0" anchor="t">
            <a:spAutoFit/>
          </a:bodyPr>
          <a:lstStyle/>
          <a:p>
            <a:pPr algn="ctr"/>
            <a:r>
              <a:rPr lang="vi-VN" sz="7200" b="1">
                <a:solidFill>
                  <a:schemeClr val="accent2">
                    <a:lumMod val="75000"/>
                  </a:schemeClr>
                </a:solidFill>
                <a:latin typeface="Arial" panose="020B0604020202020204" pitchFamily="34" charset="0"/>
                <a:cs typeface="Arial" panose="020B0604020202020204" pitchFamily="34" charset="0"/>
              </a:rPr>
              <a:t>CHỦ ĐỀ A: MÁY TÍNH VÀ EM</a:t>
            </a:r>
            <a:endParaRPr lang="en-US" sz="7200" b="1">
              <a:solidFill>
                <a:schemeClr val="accent2">
                  <a:lumMod val="75000"/>
                </a:schemeClr>
              </a:solidFill>
              <a:latin typeface="Arial" panose="020B0604020202020204" pitchFamily="34" charset="0"/>
              <a:cs typeface="Arial" panose="020B0604020202020204" pitchFamily="34" charset="0"/>
            </a:endParaRPr>
          </a:p>
        </p:txBody>
      </p:sp>
      <p:sp>
        <p:nvSpPr>
          <p:cNvPr id="192" name="TextBox 28"/>
          <p:cNvSpPr txBox="1"/>
          <p:nvPr/>
        </p:nvSpPr>
        <p:spPr>
          <a:xfrm>
            <a:off x="1805526" y="4213400"/>
            <a:ext cx="14732717" cy="3323987"/>
          </a:xfrm>
          <a:prstGeom prst="rect">
            <a:avLst/>
          </a:prstGeom>
        </p:spPr>
        <p:txBody>
          <a:bodyPr wrap="square" lIns="0" tIns="0" rIns="0" bIns="0" rtlCol="0" anchor="t">
            <a:spAutoFit/>
          </a:bodyPr>
          <a:lstStyle/>
          <a:p>
            <a:pPr algn="ctr">
              <a:lnSpc>
                <a:spcPct val="150000"/>
              </a:lnSpc>
            </a:pPr>
            <a:r>
              <a:rPr lang="en-US" sz="7200" b="1">
                <a:solidFill>
                  <a:schemeClr val="tx2">
                    <a:lumMod val="75000"/>
                  </a:schemeClr>
                </a:solidFill>
                <a:latin typeface="Arial" panose="020B0604020202020204" pitchFamily="34" charset="0"/>
                <a:cs typeface="Arial" panose="020B0604020202020204" pitchFamily="34" charset="0"/>
              </a:rPr>
              <a:t>BÀI 1. MÁY TÍNH CÓ THỂ </a:t>
            </a:r>
            <a:endParaRPr lang="vi-VN" sz="7200" b="1">
              <a:solidFill>
                <a:schemeClr val="tx2">
                  <a:lumMod val="75000"/>
                </a:schemeClr>
              </a:solidFill>
              <a:latin typeface="Arial" panose="020B0604020202020204" pitchFamily="34" charset="0"/>
              <a:cs typeface="Arial" panose="020B0604020202020204" pitchFamily="34" charset="0"/>
            </a:endParaRPr>
          </a:p>
          <a:p>
            <a:pPr algn="ctr">
              <a:lnSpc>
                <a:spcPct val="150000"/>
              </a:lnSpc>
            </a:pPr>
            <a:r>
              <a:rPr lang="en-US" sz="7200" b="1">
                <a:solidFill>
                  <a:schemeClr val="tx2">
                    <a:lumMod val="75000"/>
                  </a:schemeClr>
                </a:solidFill>
                <a:latin typeface="Arial" panose="020B0604020202020204" pitchFamily="34" charset="0"/>
                <a:cs typeface="Arial" panose="020B0604020202020204" pitchFamily="34" charset="0"/>
              </a:rPr>
              <a:t>GIÚP EM LÀM NHỮNG VIỆC GÌ?</a:t>
            </a:r>
          </a:p>
        </p:txBody>
      </p:sp>
      <p:grpSp>
        <p:nvGrpSpPr>
          <p:cNvPr id="2" name="Group 1"/>
          <p:cNvGrpSpPr/>
          <p:nvPr/>
        </p:nvGrpSpPr>
        <p:grpSpPr>
          <a:xfrm>
            <a:off x="7682169" y="8192854"/>
            <a:ext cx="2808885" cy="960652"/>
            <a:chOff x="7682169" y="8192854"/>
            <a:chExt cx="2808885" cy="960652"/>
          </a:xfrm>
        </p:grpSpPr>
        <p:sp>
          <p:nvSpPr>
            <p:cNvPr id="185" name="Freeform 21"/>
            <p:cNvSpPr/>
            <p:nvPr/>
          </p:nvSpPr>
          <p:spPr>
            <a:xfrm>
              <a:off x="7682169" y="8192854"/>
              <a:ext cx="2808885" cy="893736"/>
            </a:xfrm>
            <a:custGeom>
              <a:avLst/>
              <a:gdLst/>
              <a:ahLst/>
              <a:cxnLst/>
              <a:rect l="l" t="t" r="r" b="b"/>
              <a:pathLst>
                <a:path w="2808885" h="893736">
                  <a:moveTo>
                    <a:pt x="0" y="0"/>
                  </a:moveTo>
                  <a:lnTo>
                    <a:pt x="2808886" y="0"/>
                  </a:lnTo>
                  <a:lnTo>
                    <a:pt x="2808886" y="893736"/>
                  </a:lnTo>
                  <a:lnTo>
                    <a:pt x="0" y="8937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6" name="Freeform 22"/>
            <p:cNvSpPr/>
            <p:nvPr/>
          </p:nvSpPr>
          <p:spPr>
            <a:xfrm>
              <a:off x="7682169" y="8259770"/>
              <a:ext cx="2808885" cy="893736"/>
            </a:xfrm>
            <a:custGeom>
              <a:avLst/>
              <a:gdLst/>
              <a:ahLst/>
              <a:cxnLst/>
              <a:rect l="l" t="t" r="r" b="b"/>
              <a:pathLst>
                <a:path w="2808885" h="893736">
                  <a:moveTo>
                    <a:pt x="0" y="0"/>
                  </a:moveTo>
                  <a:lnTo>
                    <a:pt x="2808886" y="0"/>
                  </a:lnTo>
                  <a:lnTo>
                    <a:pt x="2808886" y="893736"/>
                  </a:lnTo>
                  <a:lnTo>
                    <a:pt x="0" y="8937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7" name="Freeform 23"/>
            <p:cNvSpPr/>
            <p:nvPr/>
          </p:nvSpPr>
          <p:spPr>
            <a:xfrm>
              <a:off x="7795865" y="8259770"/>
              <a:ext cx="2628514" cy="836345"/>
            </a:xfrm>
            <a:custGeom>
              <a:avLst/>
              <a:gdLst/>
              <a:ahLst/>
              <a:cxnLst/>
              <a:rect l="l" t="t" r="r" b="b"/>
              <a:pathLst>
                <a:path w="2628514" h="836345">
                  <a:moveTo>
                    <a:pt x="0" y="0"/>
                  </a:moveTo>
                  <a:lnTo>
                    <a:pt x="2628515" y="0"/>
                  </a:lnTo>
                  <a:lnTo>
                    <a:pt x="2628515" y="836345"/>
                  </a:lnTo>
                  <a:lnTo>
                    <a:pt x="0" y="8363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3" name="TextBox 29"/>
            <p:cNvSpPr txBox="1"/>
            <p:nvPr/>
          </p:nvSpPr>
          <p:spPr>
            <a:xfrm>
              <a:off x="8000698" y="8357341"/>
              <a:ext cx="1857294" cy="641201"/>
            </a:xfrm>
            <a:prstGeom prst="rect">
              <a:avLst/>
            </a:prstGeom>
          </p:spPr>
          <p:txBody>
            <a:bodyPr lIns="0" tIns="0" rIns="0" bIns="0" rtlCol="0" anchor="t">
              <a:spAutoFit/>
            </a:bodyPr>
            <a:lstStyle/>
            <a:p>
              <a:pPr algn="ctr">
                <a:lnSpc>
                  <a:spcPts val="4976"/>
                </a:lnSpc>
              </a:pPr>
              <a:r>
                <a:rPr lang="vi-VN" sz="3554">
                  <a:solidFill>
                    <a:srgbClr val="FFFFFF"/>
                  </a:solidFill>
                  <a:latin typeface="Arial" panose="020B0604020202020204" pitchFamily="34" charset="0"/>
                  <a:cs typeface="Arial" panose="020B0604020202020204" pitchFamily="34" charset="0"/>
                </a:rPr>
                <a:t>Bắt đầu</a:t>
              </a:r>
              <a:endParaRPr lang="en-US" sz="3554">
                <a:solidFill>
                  <a:srgbClr val="FFFFFF"/>
                </a:solidFill>
                <a:latin typeface="Arial" panose="020B0604020202020204" pitchFamily="34" charset="0"/>
                <a:cs typeface="Arial" panose="020B0604020202020204" pitchFamily="34" charset="0"/>
              </a:endParaRPr>
            </a:p>
          </p:txBody>
        </p:sp>
      </p:gr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randombar(horizontal)">
                                      <p:cBhvr>
                                        <p:cTn id="7" dur="5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2"/>
                                        </p:tgtEl>
                                        <p:attrNameLst>
                                          <p:attrName>style.visibility</p:attrName>
                                        </p:attrNameLst>
                                      </p:cBhvr>
                                      <p:to>
                                        <p:strVal val="visible"/>
                                      </p:to>
                                    </p:set>
                                    <p:anim calcmode="lin" valueType="num">
                                      <p:cBhvr>
                                        <p:cTn id="12" dur="500" fill="hold"/>
                                        <p:tgtEl>
                                          <p:spTgt spid="192"/>
                                        </p:tgtEl>
                                        <p:attrNameLst>
                                          <p:attrName>ppt_w</p:attrName>
                                        </p:attrNameLst>
                                      </p:cBhvr>
                                      <p:tavLst>
                                        <p:tav tm="0">
                                          <p:val>
                                            <p:fltVal val="0"/>
                                          </p:val>
                                        </p:tav>
                                        <p:tav tm="100000">
                                          <p:val>
                                            <p:strVal val="#ppt_w"/>
                                          </p:val>
                                        </p:tav>
                                      </p:tavLst>
                                    </p:anim>
                                    <p:anim calcmode="lin" valueType="num">
                                      <p:cBhvr>
                                        <p:cTn id="13" dur="500" fill="hold"/>
                                        <p:tgtEl>
                                          <p:spTgt spid="192"/>
                                        </p:tgtEl>
                                        <p:attrNameLst>
                                          <p:attrName>ppt_h</p:attrName>
                                        </p:attrNameLst>
                                      </p:cBhvr>
                                      <p:tavLst>
                                        <p:tav tm="0">
                                          <p:val>
                                            <p:fltVal val="0"/>
                                          </p:val>
                                        </p:tav>
                                        <p:tav tm="100000">
                                          <p:val>
                                            <p:strVal val="#ppt_h"/>
                                          </p:val>
                                        </p:tav>
                                      </p:tavLst>
                                    </p:anim>
                                    <p:animEffect transition="in" filter="fade">
                                      <p:cBhvr>
                                        <p:cTn id="14" dur="500"/>
                                        <p:tgtEl>
                                          <p:spTgt spid="19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P spid="19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276354" cy="10638154"/>
            <a:chOff x="0" y="0"/>
            <a:chExt cx="1389657" cy="2801818"/>
          </a:xfrm>
        </p:grpSpPr>
        <p:sp>
          <p:nvSpPr>
            <p:cNvPr id="3"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4" name="TextBox 4"/>
            <p:cNvSpPr txBox="1"/>
            <p:nvPr/>
          </p:nvSpPr>
          <p:spPr>
            <a:xfrm>
              <a:off x="0" y="-38100"/>
              <a:ext cx="1389657" cy="283991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610100" y="-304201"/>
            <a:ext cx="13677900" cy="13677900"/>
          </a:xfrm>
          <a:custGeom>
            <a:avLst/>
            <a:gdLst/>
            <a:ahLst/>
            <a:cxnLst/>
            <a:rect l="l" t="t" r="r" b="b"/>
            <a:pathLst>
              <a:path w="13677900" h="13677900">
                <a:moveTo>
                  <a:pt x="0" y="0"/>
                </a:moveTo>
                <a:lnTo>
                  <a:pt x="13677900" y="0"/>
                </a:lnTo>
                <a:lnTo>
                  <a:pt x="13677900" y="13677900"/>
                </a:lnTo>
                <a:lnTo>
                  <a:pt x="0" y="13677900"/>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600200" y="595364"/>
            <a:ext cx="8594301" cy="1821011"/>
          </a:xfrm>
          <a:prstGeom prst="rect">
            <a:avLst/>
          </a:prstGeom>
        </p:spPr>
        <p:txBody>
          <a:bodyPr lIns="0" tIns="0" rIns="0" bIns="0" rtlCol="0" anchor="t">
            <a:spAutoFit/>
          </a:bodyPr>
          <a:lstStyle/>
          <a:p>
            <a:pPr>
              <a:lnSpc>
                <a:spcPts val="14154"/>
              </a:lnSpc>
            </a:pPr>
            <a:r>
              <a:rPr lang="vi-VN" sz="6600" b="1">
                <a:latin typeface="Arial" panose="020B0604020202020204" pitchFamily="34" charset="0"/>
                <a:cs typeface="Arial" panose="020B0604020202020204" pitchFamily="34" charset="0"/>
              </a:rPr>
              <a:t>NỘI DUNG BÀI HỌC</a:t>
            </a:r>
            <a:endParaRPr lang="en-US" sz="6600" b="1">
              <a:latin typeface="Arial" panose="020B0604020202020204" pitchFamily="34" charset="0"/>
              <a:cs typeface="Arial" panose="020B0604020202020204" pitchFamily="34" charset="0"/>
            </a:endParaRPr>
          </a:p>
        </p:txBody>
      </p:sp>
      <p:sp>
        <p:nvSpPr>
          <p:cNvPr id="23" name="Freeform 7"/>
          <p:cNvSpPr/>
          <p:nvPr/>
        </p:nvSpPr>
        <p:spPr>
          <a:xfrm>
            <a:off x="0" y="2497286"/>
            <a:ext cx="6993829" cy="7789714"/>
          </a:xfrm>
          <a:custGeom>
            <a:avLst/>
            <a:gdLst/>
            <a:ahLst/>
            <a:cxnLst/>
            <a:rect l="l" t="t" r="r" b="b"/>
            <a:pathLst>
              <a:path w="13993669" h="10110426">
                <a:moveTo>
                  <a:pt x="0" y="0"/>
                </a:moveTo>
                <a:lnTo>
                  <a:pt x="13993669" y="0"/>
                </a:lnTo>
                <a:lnTo>
                  <a:pt x="13993669" y="10110426"/>
                </a:lnTo>
                <a:lnTo>
                  <a:pt x="0" y="10110426"/>
                </a:lnTo>
                <a:lnTo>
                  <a:pt x="0" y="0"/>
                </a:lnTo>
                <a:close/>
              </a:path>
            </a:pathLst>
          </a:custGeom>
          <a:blipFill>
            <a:blip r:embed="rId4">
              <a:extLst>
                <a:ext uri="{96DAC541-7B7A-43D3-8B79-37D633B846F1}">
                  <asvg:svgBlip xmlns:asvg="http://schemas.microsoft.com/office/drawing/2016/SVG/main" r:embed="rId5"/>
                </a:ext>
              </a:extLst>
            </a:blip>
            <a:srcRect/>
            <a:stretch>
              <a:fillRect l="-84380" b="-19604"/>
            </a:stretch>
          </a:blipFill>
        </p:spPr>
      </p:sp>
      <p:grpSp>
        <p:nvGrpSpPr>
          <p:cNvPr id="7" name="Group 6"/>
          <p:cNvGrpSpPr/>
          <p:nvPr/>
        </p:nvGrpSpPr>
        <p:grpSpPr>
          <a:xfrm>
            <a:off x="7696200" y="2933700"/>
            <a:ext cx="1344328" cy="1222174"/>
            <a:chOff x="7696200" y="2933700"/>
            <a:chExt cx="1344328" cy="1222174"/>
          </a:xfrm>
        </p:grpSpPr>
        <p:grpSp>
          <p:nvGrpSpPr>
            <p:cNvPr id="8" name="Group 8"/>
            <p:cNvGrpSpPr/>
            <p:nvPr/>
          </p:nvGrpSpPr>
          <p:grpSpPr>
            <a:xfrm>
              <a:off x="7696200" y="2933700"/>
              <a:ext cx="1344328" cy="1222174"/>
              <a:chOff x="0" y="0"/>
              <a:chExt cx="354062" cy="321889"/>
            </a:xfrm>
          </p:grpSpPr>
          <p:sp>
            <p:nvSpPr>
              <p:cNvPr id="9" name="Freeform 9"/>
              <p:cNvSpPr/>
              <p:nvPr/>
            </p:nvSpPr>
            <p:spPr>
              <a:xfrm>
                <a:off x="0" y="0"/>
                <a:ext cx="354062" cy="321889"/>
              </a:xfrm>
              <a:custGeom>
                <a:avLst/>
                <a:gdLst/>
                <a:ahLst/>
                <a:cxnLst/>
                <a:rect l="l" t="t" r="r" b="b"/>
                <a:pathLst>
                  <a:path w="354062" h="321889">
                    <a:moveTo>
                      <a:pt x="0" y="0"/>
                    </a:moveTo>
                    <a:lnTo>
                      <a:pt x="354062" y="0"/>
                    </a:lnTo>
                    <a:lnTo>
                      <a:pt x="354062" y="321889"/>
                    </a:lnTo>
                    <a:lnTo>
                      <a:pt x="0" y="321889"/>
                    </a:lnTo>
                    <a:close/>
                  </a:path>
                </a:pathLst>
              </a:custGeom>
              <a:solidFill>
                <a:srgbClr val="F5DEA8"/>
              </a:solidFill>
            </p:spPr>
          </p:sp>
          <p:sp>
            <p:nvSpPr>
              <p:cNvPr id="10" name="TextBox 10"/>
              <p:cNvSpPr txBox="1"/>
              <p:nvPr/>
            </p:nvSpPr>
            <p:spPr>
              <a:xfrm>
                <a:off x="0" y="-38100"/>
                <a:ext cx="354062" cy="359989"/>
              </a:xfrm>
              <a:prstGeom prst="rect">
                <a:avLst/>
              </a:prstGeom>
            </p:spPr>
            <p:txBody>
              <a:bodyPr lIns="50800" tIns="50800" rIns="50800" bIns="50800" rtlCol="0" anchor="ctr"/>
              <a:lstStyle/>
              <a:p>
                <a:pPr algn="ctr">
                  <a:lnSpc>
                    <a:spcPts val="2659"/>
                  </a:lnSpc>
                </a:pPr>
                <a:endParaRPr/>
              </a:p>
            </p:txBody>
          </p:sp>
        </p:grpSp>
        <p:sp>
          <p:nvSpPr>
            <p:cNvPr id="24" name="TextBox 23"/>
            <p:cNvSpPr txBox="1"/>
            <p:nvPr/>
          </p:nvSpPr>
          <p:spPr>
            <a:xfrm>
              <a:off x="7696200" y="3071152"/>
              <a:ext cx="1344328" cy="923330"/>
            </a:xfrm>
            <a:prstGeom prst="rect">
              <a:avLst/>
            </a:prstGeom>
            <a:noFill/>
          </p:spPr>
          <p:txBody>
            <a:bodyPr wrap="square" rtlCol="0" anchor="ctr">
              <a:spAutoFit/>
            </a:bodyPr>
            <a:lstStyle/>
            <a:p>
              <a:pPr algn="ctr"/>
              <a:r>
                <a:rPr lang="vi-VN" sz="5400" b="1">
                  <a:latin typeface="Arial" panose="020B0604020202020204" pitchFamily="34" charset="0"/>
                  <a:cs typeface="Arial" panose="020B0604020202020204" pitchFamily="34" charset="0"/>
                </a:rPr>
                <a:t>1</a:t>
              </a:r>
              <a:endParaRPr lang="en-US" sz="5400" b="1">
                <a:latin typeface="Arial" panose="020B0604020202020204" pitchFamily="34" charset="0"/>
                <a:cs typeface="Arial" panose="020B0604020202020204" pitchFamily="34" charset="0"/>
              </a:endParaRPr>
            </a:p>
          </p:txBody>
        </p:sp>
      </p:grpSp>
      <p:sp>
        <p:nvSpPr>
          <p:cNvPr id="25" name="Rectangle 24"/>
          <p:cNvSpPr/>
          <p:nvPr/>
        </p:nvSpPr>
        <p:spPr>
          <a:xfrm>
            <a:off x="9508980" y="2563321"/>
            <a:ext cx="7728679"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Máy tính có thể giúp gì cho việc học tập của em?</a:t>
            </a:r>
          </a:p>
        </p:txBody>
      </p:sp>
      <p:grpSp>
        <p:nvGrpSpPr>
          <p:cNvPr id="11" name="Group 10"/>
          <p:cNvGrpSpPr/>
          <p:nvPr/>
        </p:nvGrpSpPr>
        <p:grpSpPr>
          <a:xfrm>
            <a:off x="7696200" y="5278375"/>
            <a:ext cx="1344328" cy="1222174"/>
            <a:chOff x="7696200" y="5278375"/>
            <a:chExt cx="1344328" cy="1222174"/>
          </a:xfrm>
        </p:grpSpPr>
        <p:grpSp>
          <p:nvGrpSpPr>
            <p:cNvPr id="12" name="Group 12"/>
            <p:cNvGrpSpPr/>
            <p:nvPr/>
          </p:nvGrpSpPr>
          <p:grpSpPr>
            <a:xfrm>
              <a:off x="7696200" y="5278375"/>
              <a:ext cx="1344328" cy="1222174"/>
              <a:chOff x="0" y="0"/>
              <a:chExt cx="354062" cy="321889"/>
            </a:xfrm>
          </p:grpSpPr>
          <p:sp>
            <p:nvSpPr>
              <p:cNvPr id="13" name="Freeform 13"/>
              <p:cNvSpPr/>
              <p:nvPr/>
            </p:nvSpPr>
            <p:spPr>
              <a:xfrm>
                <a:off x="0" y="0"/>
                <a:ext cx="354062" cy="321889"/>
              </a:xfrm>
              <a:custGeom>
                <a:avLst/>
                <a:gdLst/>
                <a:ahLst/>
                <a:cxnLst/>
                <a:rect l="l" t="t" r="r" b="b"/>
                <a:pathLst>
                  <a:path w="354062" h="321889">
                    <a:moveTo>
                      <a:pt x="0" y="0"/>
                    </a:moveTo>
                    <a:lnTo>
                      <a:pt x="354062" y="0"/>
                    </a:lnTo>
                    <a:lnTo>
                      <a:pt x="354062" y="321889"/>
                    </a:lnTo>
                    <a:lnTo>
                      <a:pt x="0" y="321889"/>
                    </a:lnTo>
                    <a:close/>
                  </a:path>
                </a:pathLst>
              </a:custGeom>
              <a:solidFill>
                <a:srgbClr val="F5DEA8"/>
              </a:solidFill>
            </p:spPr>
          </p:sp>
          <p:sp>
            <p:nvSpPr>
              <p:cNvPr id="14" name="TextBox 14"/>
              <p:cNvSpPr txBox="1"/>
              <p:nvPr/>
            </p:nvSpPr>
            <p:spPr>
              <a:xfrm>
                <a:off x="0" y="-38100"/>
                <a:ext cx="354062" cy="359989"/>
              </a:xfrm>
              <a:prstGeom prst="rect">
                <a:avLst/>
              </a:prstGeom>
            </p:spPr>
            <p:txBody>
              <a:bodyPr lIns="50800" tIns="50800" rIns="50800" bIns="50800" rtlCol="0" anchor="ctr"/>
              <a:lstStyle/>
              <a:p>
                <a:pPr algn="ctr">
                  <a:lnSpc>
                    <a:spcPts val="2659"/>
                  </a:lnSpc>
                </a:pPr>
                <a:endParaRPr/>
              </a:p>
            </p:txBody>
          </p:sp>
        </p:grpSp>
        <p:sp>
          <p:nvSpPr>
            <p:cNvPr id="26" name="TextBox 25"/>
            <p:cNvSpPr txBox="1"/>
            <p:nvPr/>
          </p:nvSpPr>
          <p:spPr>
            <a:xfrm>
              <a:off x="7696200" y="5422211"/>
              <a:ext cx="1344328" cy="923330"/>
            </a:xfrm>
            <a:prstGeom prst="rect">
              <a:avLst/>
            </a:prstGeom>
            <a:noFill/>
          </p:spPr>
          <p:txBody>
            <a:bodyPr wrap="square" rtlCol="0" anchor="ctr">
              <a:spAutoFit/>
            </a:bodyPr>
            <a:lstStyle/>
            <a:p>
              <a:pPr algn="ctr"/>
              <a:r>
                <a:rPr lang="vi-VN" sz="5400" b="1">
                  <a:latin typeface="Arial" panose="020B0604020202020204" pitchFamily="34" charset="0"/>
                  <a:cs typeface="Arial" panose="020B0604020202020204" pitchFamily="34" charset="0"/>
                </a:rPr>
                <a:t>2</a:t>
              </a:r>
              <a:endParaRPr lang="en-US" sz="5400" b="1">
                <a:latin typeface="Arial" panose="020B0604020202020204" pitchFamily="34" charset="0"/>
                <a:cs typeface="Arial" panose="020B0604020202020204" pitchFamily="34" charset="0"/>
              </a:endParaRPr>
            </a:p>
          </p:txBody>
        </p:sp>
      </p:grpSp>
      <p:sp>
        <p:nvSpPr>
          <p:cNvPr id="27" name="Rectangle 26"/>
          <p:cNvSpPr/>
          <p:nvPr/>
        </p:nvSpPr>
        <p:spPr>
          <a:xfrm>
            <a:off x="9508980" y="4914380"/>
            <a:ext cx="7728679" cy="1824923"/>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Máy tính giúp tạo sản phẩm số, tìm, trao đổi thông tin</a:t>
            </a:r>
          </a:p>
        </p:txBody>
      </p:sp>
      <p:grpSp>
        <p:nvGrpSpPr>
          <p:cNvPr id="15" name="Group 14"/>
          <p:cNvGrpSpPr/>
          <p:nvPr/>
        </p:nvGrpSpPr>
        <p:grpSpPr>
          <a:xfrm>
            <a:off x="7696200" y="7679859"/>
            <a:ext cx="1344328" cy="1222174"/>
            <a:chOff x="7696200" y="7679859"/>
            <a:chExt cx="1344328" cy="1222174"/>
          </a:xfrm>
        </p:grpSpPr>
        <p:grpSp>
          <p:nvGrpSpPr>
            <p:cNvPr id="18" name="Group 18"/>
            <p:cNvGrpSpPr/>
            <p:nvPr/>
          </p:nvGrpSpPr>
          <p:grpSpPr>
            <a:xfrm>
              <a:off x="7696200" y="7679859"/>
              <a:ext cx="1344328" cy="1222174"/>
              <a:chOff x="0" y="0"/>
              <a:chExt cx="354062" cy="321889"/>
            </a:xfrm>
          </p:grpSpPr>
          <p:sp>
            <p:nvSpPr>
              <p:cNvPr id="19" name="Freeform 19"/>
              <p:cNvSpPr/>
              <p:nvPr/>
            </p:nvSpPr>
            <p:spPr>
              <a:xfrm>
                <a:off x="0" y="0"/>
                <a:ext cx="354062" cy="321889"/>
              </a:xfrm>
              <a:custGeom>
                <a:avLst/>
                <a:gdLst/>
                <a:ahLst/>
                <a:cxnLst/>
                <a:rect l="l" t="t" r="r" b="b"/>
                <a:pathLst>
                  <a:path w="354062" h="321889">
                    <a:moveTo>
                      <a:pt x="0" y="0"/>
                    </a:moveTo>
                    <a:lnTo>
                      <a:pt x="354062" y="0"/>
                    </a:lnTo>
                    <a:lnTo>
                      <a:pt x="354062" y="321889"/>
                    </a:lnTo>
                    <a:lnTo>
                      <a:pt x="0" y="321889"/>
                    </a:lnTo>
                    <a:close/>
                  </a:path>
                </a:pathLst>
              </a:custGeom>
              <a:solidFill>
                <a:srgbClr val="F5DEA8"/>
              </a:solidFill>
            </p:spPr>
          </p:sp>
          <p:sp>
            <p:nvSpPr>
              <p:cNvPr id="20" name="TextBox 20"/>
              <p:cNvSpPr txBox="1"/>
              <p:nvPr/>
            </p:nvSpPr>
            <p:spPr>
              <a:xfrm>
                <a:off x="0" y="-38100"/>
                <a:ext cx="354062" cy="359989"/>
              </a:xfrm>
              <a:prstGeom prst="rect">
                <a:avLst/>
              </a:prstGeom>
            </p:spPr>
            <p:txBody>
              <a:bodyPr lIns="50800" tIns="50800" rIns="50800" bIns="50800" rtlCol="0" anchor="ctr"/>
              <a:lstStyle/>
              <a:p>
                <a:pPr algn="ctr">
                  <a:lnSpc>
                    <a:spcPts val="2659"/>
                  </a:lnSpc>
                </a:pPr>
                <a:endParaRPr/>
              </a:p>
            </p:txBody>
          </p:sp>
        </p:grpSp>
        <p:sp>
          <p:nvSpPr>
            <p:cNvPr id="28" name="TextBox 27"/>
            <p:cNvSpPr txBox="1"/>
            <p:nvPr/>
          </p:nvSpPr>
          <p:spPr>
            <a:xfrm>
              <a:off x="7696200" y="7822431"/>
              <a:ext cx="1344328" cy="923330"/>
            </a:xfrm>
            <a:prstGeom prst="rect">
              <a:avLst/>
            </a:prstGeom>
            <a:noFill/>
          </p:spPr>
          <p:txBody>
            <a:bodyPr wrap="square" rtlCol="0" anchor="ctr">
              <a:spAutoFit/>
            </a:bodyPr>
            <a:lstStyle/>
            <a:p>
              <a:pPr algn="ctr"/>
              <a:r>
                <a:rPr lang="vi-VN" sz="5400" b="1">
                  <a:latin typeface="Arial" panose="020B0604020202020204" pitchFamily="34" charset="0"/>
                  <a:cs typeface="Arial" panose="020B0604020202020204" pitchFamily="34" charset="0"/>
                </a:rPr>
                <a:t>3</a:t>
              </a:r>
              <a:endParaRPr lang="en-US" sz="5400" b="1">
                <a:latin typeface="Arial" panose="020B0604020202020204" pitchFamily="34" charset="0"/>
                <a:cs typeface="Arial" panose="020B0604020202020204" pitchFamily="34" charset="0"/>
              </a:endParaRPr>
            </a:p>
          </p:txBody>
        </p:sp>
      </p:grpSp>
      <p:sp>
        <p:nvSpPr>
          <p:cNvPr id="29" name="Rectangle 28"/>
          <p:cNvSpPr/>
          <p:nvPr/>
        </p:nvSpPr>
        <p:spPr>
          <a:xfrm>
            <a:off x="9488114" y="7710783"/>
            <a:ext cx="8321820" cy="1015663"/>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Máy tính là công cụ giúp em giải trí</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anim calcmode="lin" valueType="num">
                                      <p:cBhvr>
                                        <p:cTn id="24" dur="500" fill="hold"/>
                                        <p:tgtEl>
                                          <p:spTgt spid="27"/>
                                        </p:tgtEl>
                                        <p:attrNameLst>
                                          <p:attrName>ppt_x</p:attrName>
                                        </p:attrNameLst>
                                      </p:cBhvr>
                                      <p:tavLst>
                                        <p:tav tm="0">
                                          <p:val>
                                            <p:strVal val="#ppt_x"/>
                                          </p:val>
                                        </p:tav>
                                        <p:tav tm="100000">
                                          <p:val>
                                            <p:strVal val="#ppt_x"/>
                                          </p:val>
                                        </p:tav>
                                      </p:tavLst>
                                    </p:anim>
                                    <p:anim calcmode="lin" valueType="num">
                                      <p:cBhvr>
                                        <p:cTn id="25" dur="500" fill="hold"/>
                                        <p:tgtEl>
                                          <p:spTgt spid="2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anim calcmode="lin" valueType="num">
                                      <p:cBhvr>
                                        <p:cTn id="35" dur="500" fill="hold"/>
                                        <p:tgtEl>
                                          <p:spTgt spid="29"/>
                                        </p:tgtEl>
                                        <p:attrNameLst>
                                          <p:attrName>ppt_x</p:attrName>
                                        </p:attrNameLst>
                                      </p:cBhvr>
                                      <p:tavLst>
                                        <p:tav tm="0">
                                          <p:val>
                                            <p:strVal val="#ppt_x"/>
                                          </p:val>
                                        </p:tav>
                                        <p:tav tm="100000">
                                          <p:val>
                                            <p:strVal val="#ppt_x"/>
                                          </p:val>
                                        </p:tav>
                                      </p:tavLst>
                                    </p:anim>
                                    <p:anim calcmode="lin" valueType="num">
                                      <p:cBhvr>
                                        <p:cTn id="36"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900726" y="1982934"/>
            <a:ext cx="16466344" cy="7603564"/>
            <a:chOff x="0" y="0"/>
            <a:chExt cx="21955125" cy="10138085"/>
          </a:xfrm>
        </p:grpSpPr>
        <p:sp>
          <p:nvSpPr>
            <p:cNvPr id="3" name="Freeform 3"/>
            <p:cNvSpPr/>
            <p:nvPr/>
          </p:nvSpPr>
          <p:spPr>
            <a:xfrm>
              <a:off x="0"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099985"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0199970" y="0"/>
              <a:ext cx="1755155" cy="10138085"/>
            </a:xfrm>
            <a:custGeom>
              <a:avLst/>
              <a:gdLst/>
              <a:ahLst/>
              <a:cxnLst/>
              <a:rect l="l" t="t" r="r" b="b"/>
              <a:pathLst>
                <a:path w="1755155" h="10138085">
                  <a:moveTo>
                    <a:pt x="0" y="0"/>
                  </a:moveTo>
                  <a:lnTo>
                    <a:pt x="1755155" y="0"/>
                  </a:lnTo>
                  <a:lnTo>
                    <a:pt x="175515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l="-412169" r="-65448"/>
              </a:stretch>
            </a:blipFill>
          </p:spPr>
        </p:sp>
      </p:grpSp>
      <p:graphicFrame>
        <p:nvGraphicFramePr>
          <p:cNvPr id="6" name="Table 6"/>
          <p:cNvGraphicFramePr>
            <a:graphicFrameLocks noGrp="1"/>
          </p:cNvGraphicFramePr>
          <p:nvPr/>
        </p:nvGraphicFramePr>
        <p:xfrm>
          <a:off x="853101" y="700503"/>
          <a:ext cx="16581798" cy="8885996"/>
        </p:xfrm>
        <a:graphic>
          <a:graphicData uri="http://schemas.openxmlformats.org/drawingml/2006/table">
            <a:tbl>
              <a:tblPr/>
              <a:tblGrid>
                <a:gridCol w="5527266">
                  <a:extLst>
                    <a:ext uri="{9D8B030D-6E8A-4147-A177-3AD203B41FA5}">
                      <a16:colId xmlns:a16="http://schemas.microsoft.com/office/drawing/2014/main" val="20000"/>
                    </a:ext>
                  </a:extLst>
                </a:gridCol>
                <a:gridCol w="5527266">
                  <a:extLst>
                    <a:ext uri="{9D8B030D-6E8A-4147-A177-3AD203B41FA5}">
                      <a16:colId xmlns:a16="http://schemas.microsoft.com/office/drawing/2014/main" val="20001"/>
                    </a:ext>
                  </a:extLst>
                </a:gridCol>
                <a:gridCol w="5527266">
                  <a:extLst>
                    <a:ext uri="{9D8B030D-6E8A-4147-A177-3AD203B41FA5}">
                      <a16:colId xmlns:a16="http://schemas.microsoft.com/office/drawing/2014/main" val="20002"/>
                    </a:ext>
                  </a:extLst>
                </a:gridCol>
              </a:tblGrid>
              <a:tr h="1252072">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extLst>
                  <a:ext uri="{0D108BD9-81ED-4DB2-BD59-A6C34878D82A}">
                    <a16:rowId xmlns:a16="http://schemas.microsoft.com/office/drawing/2014/main" val="10000"/>
                  </a:ext>
                </a:extLst>
              </a:tr>
              <a:tr h="3190926">
                <a:tc rowSpan="3" gridSpan="3">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Freeform 7"/>
          <p:cNvSpPr/>
          <p:nvPr/>
        </p:nvSpPr>
        <p:spPr>
          <a:xfrm rot="654677">
            <a:off x="15272908" y="7368831"/>
            <a:ext cx="2854686" cy="2894485"/>
          </a:xfrm>
          <a:custGeom>
            <a:avLst/>
            <a:gdLst/>
            <a:ahLst/>
            <a:cxnLst/>
            <a:rect l="l" t="t" r="r" b="b"/>
            <a:pathLst>
              <a:path w="2854686" h="2894485">
                <a:moveTo>
                  <a:pt x="0" y="0"/>
                </a:moveTo>
                <a:lnTo>
                  <a:pt x="2854686" y="0"/>
                </a:lnTo>
                <a:lnTo>
                  <a:pt x="2854686" y="2894485"/>
                </a:lnTo>
                <a:lnTo>
                  <a:pt x="0" y="28944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1326826" y="904188"/>
            <a:ext cx="787699" cy="750775"/>
            <a:chOff x="0" y="0"/>
            <a:chExt cx="812800" cy="774700"/>
          </a:xfrm>
        </p:grpSpPr>
        <p:sp>
          <p:nvSpPr>
            <p:cNvPr id="9" name="Freeform 9"/>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0" name="TextBox 10"/>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114525" y="904188"/>
            <a:ext cx="787699" cy="750775"/>
            <a:chOff x="0" y="0"/>
            <a:chExt cx="812800" cy="774700"/>
          </a:xfrm>
        </p:grpSpPr>
        <p:sp>
          <p:nvSpPr>
            <p:cNvPr id="12" name="Freeform 12"/>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3" name="TextBox 13"/>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2902223" y="904188"/>
            <a:ext cx="787699" cy="750775"/>
            <a:chOff x="0" y="0"/>
            <a:chExt cx="812800" cy="774700"/>
          </a:xfrm>
        </p:grpSpPr>
        <p:sp>
          <p:nvSpPr>
            <p:cNvPr id="15" name="Freeform 15"/>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6" name="TextBox 16"/>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660774" y="4306081"/>
            <a:ext cx="13041278" cy="4509992"/>
            <a:chOff x="0" y="0"/>
            <a:chExt cx="4854021" cy="1678639"/>
          </a:xfrm>
        </p:grpSpPr>
        <p:sp>
          <p:nvSpPr>
            <p:cNvPr id="18" name="Freeform 18"/>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rgbClr val="4A5049"/>
            </a:solidFill>
            <a:ln w="38100" cap="sq">
              <a:solidFill>
                <a:srgbClr val="000000"/>
              </a:solidFill>
              <a:prstDash val="solid"/>
              <a:miter/>
            </a:ln>
          </p:spPr>
        </p:sp>
        <p:sp>
          <p:nvSpPr>
            <p:cNvPr id="19" name="TextBox 19"/>
            <p:cNvSpPr txBox="1"/>
            <p:nvPr/>
          </p:nvSpPr>
          <p:spPr>
            <a:xfrm>
              <a:off x="0" y="-104775"/>
              <a:ext cx="4854021" cy="1783414"/>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508374" y="4153681"/>
            <a:ext cx="13041278" cy="4509992"/>
            <a:chOff x="0" y="0"/>
            <a:chExt cx="4854021" cy="1678639"/>
          </a:xfrm>
        </p:grpSpPr>
        <p:sp>
          <p:nvSpPr>
            <p:cNvPr id="21" name="Freeform 21"/>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rgbClr val="F7838D"/>
            </a:solidFill>
            <a:ln w="38100" cap="sq">
              <a:solidFill>
                <a:srgbClr val="000000"/>
              </a:solidFill>
              <a:prstDash val="solid"/>
              <a:miter/>
            </a:ln>
          </p:spPr>
        </p:sp>
        <p:sp>
          <p:nvSpPr>
            <p:cNvPr id="22" name="TextBox 22"/>
            <p:cNvSpPr txBox="1"/>
            <p:nvPr/>
          </p:nvSpPr>
          <p:spPr>
            <a:xfrm>
              <a:off x="0" y="-104775"/>
              <a:ext cx="4854021" cy="1783414"/>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125726" y="7657709"/>
            <a:ext cx="1988799" cy="3138144"/>
          </a:xfrm>
          <a:custGeom>
            <a:avLst/>
            <a:gdLst/>
            <a:ahLst/>
            <a:cxnLst/>
            <a:rect l="l" t="t" r="r" b="b"/>
            <a:pathLst>
              <a:path w="1988799" h="3138144">
                <a:moveTo>
                  <a:pt x="0" y="0"/>
                </a:moveTo>
                <a:lnTo>
                  <a:pt x="1988799" y="0"/>
                </a:lnTo>
                <a:lnTo>
                  <a:pt x="1988799" y="3138145"/>
                </a:lnTo>
                <a:lnTo>
                  <a:pt x="0" y="3138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a:off x="2171618" y="7384327"/>
            <a:ext cx="858761" cy="1279346"/>
          </a:xfrm>
          <a:custGeom>
            <a:avLst/>
            <a:gdLst/>
            <a:ahLst/>
            <a:cxnLst/>
            <a:rect l="l" t="t" r="r" b="b"/>
            <a:pathLst>
              <a:path w="858761" h="1279346">
                <a:moveTo>
                  <a:pt x="0" y="0"/>
                </a:moveTo>
                <a:lnTo>
                  <a:pt x="858761" y="0"/>
                </a:lnTo>
                <a:lnTo>
                  <a:pt x="858761" y="1279346"/>
                </a:lnTo>
                <a:lnTo>
                  <a:pt x="0" y="1279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15024766" y="3830165"/>
            <a:ext cx="1002010" cy="1845606"/>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TextBox 30"/>
          <p:cNvSpPr txBox="1"/>
          <p:nvPr/>
        </p:nvSpPr>
        <p:spPr>
          <a:xfrm>
            <a:off x="5315656" y="2024034"/>
            <a:ext cx="7665059" cy="2000548"/>
          </a:xfrm>
          <a:prstGeom prst="rect">
            <a:avLst/>
          </a:prstGeom>
        </p:spPr>
        <p:txBody>
          <a:bodyPr lIns="0" tIns="0" rIns="0" bIns="0" rtlCol="0" anchor="t">
            <a:spAutoFit/>
          </a:bodyPr>
          <a:lstStyle/>
          <a:p>
            <a:pPr algn="ctr">
              <a:lnSpc>
                <a:spcPts val="15624"/>
              </a:lnSpc>
            </a:pPr>
            <a:r>
              <a:rPr lang="vi-VN" sz="9600" b="1">
                <a:solidFill>
                  <a:srgbClr val="4A5049"/>
                </a:solidFill>
                <a:latin typeface="Arial" panose="020B0604020202020204" pitchFamily="34" charset="0"/>
                <a:cs typeface="Arial" panose="020B0604020202020204" pitchFamily="34" charset="0"/>
              </a:rPr>
              <a:t>1.</a:t>
            </a:r>
            <a:endParaRPr lang="en-US" sz="9600" b="1">
              <a:solidFill>
                <a:srgbClr val="4A5049"/>
              </a:solidFill>
              <a:latin typeface="Arial" panose="020B0604020202020204" pitchFamily="34" charset="0"/>
              <a:cs typeface="Arial" panose="020B0604020202020204" pitchFamily="34" charset="0"/>
            </a:endParaRPr>
          </a:p>
        </p:txBody>
      </p:sp>
      <p:sp>
        <p:nvSpPr>
          <p:cNvPr id="31" name="TextBox 31"/>
          <p:cNvSpPr txBox="1"/>
          <p:nvPr/>
        </p:nvSpPr>
        <p:spPr>
          <a:xfrm>
            <a:off x="2902223" y="4725607"/>
            <a:ext cx="12299736" cy="3046988"/>
          </a:xfrm>
          <a:prstGeom prst="rect">
            <a:avLst/>
          </a:prstGeom>
        </p:spPr>
        <p:txBody>
          <a:bodyPr wrap="square" lIns="0" tIns="0" rIns="0" bIns="0" rtlCol="0" anchor="t">
            <a:spAutoFit/>
          </a:bodyPr>
          <a:lstStyle/>
          <a:p>
            <a:pPr algn="ctr">
              <a:lnSpc>
                <a:spcPct val="150000"/>
              </a:lnSpc>
            </a:pPr>
            <a:r>
              <a:rPr lang="en-US" sz="6600" b="1">
                <a:solidFill>
                  <a:srgbClr val="000000"/>
                </a:solidFill>
                <a:latin typeface="Arial" panose="020B0604020202020204" pitchFamily="34" charset="0"/>
                <a:cs typeface="Arial" panose="020B0604020202020204" pitchFamily="34" charset="0"/>
              </a:rPr>
              <a:t>MÁY TÍNH CÓ THỂ GIÚP GÌ CHO VIỆC HỌC TẬP CỦA EM?</a:t>
            </a:r>
          </a:p>
        </p:txBody>
      </p:sp>
    </p:spTree>
    <p:extLst>
      <p:ext uri="{BB962C8B-B14F-4D97-AF65-F5344CB8AC3E}">
        <p14:creationId xmlns:p14="http://schemas.microsoft.com/office/powerpoint/2010/main" val="3368830852"/>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3" name="Rectangle 12"/>
          <p:cNvSpPr/>
          <p:nvPr/>
        </p:nvSpPr>
        <p:spPr>
          <a:xfrm>
            <a:off x="838200" y="3390900"/>
            <a:ext cx="6705600" cy="563231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Ngoài những phần mềm và trang web mà em đã biết ở các lớp học trước, em còn biết những phần mềm và trang web nào khác giúp em trong việc học tập không?</a:t>
            </a:r>
            <a:endParaRPr lang="en-US" sz="4000">
              <a:latin typeface="Arial" panose="020B0604020202020204" pitchFamily="34" charset="0"/>
              <a:cs typeface="Arial" panose="020B0604020202020204" pitchFamily="34" charset="0"/>
            </a:endParaRPr>
          </a:p>
        </p:txBody>
      </p:sp>
      <p:sp>
        <p:nvSpPr>
          <p:cNvPr id="14" name="Rectangle 13"/>
          <p:cNvSpPr/>
          <p:nvPr/>
        </p:nvSpPr>
        <p:spPr>
          <a:xfrm>
            <a:off x="2743200" y="945260"/>
            <a:ext cx="14478000" cy="1824923"/>
          </a:xfrm>
          <a:prstGeom prst="rect">
            <a:avLst/>
          </a:prstGeom>
        </p:spPr>
        <p:txBody>
          <a:bodyPr wrap="square">
            <a:spAutoFit/>
          </a:bodyPr>
          <a:lstStyle/>
          <a:p>
            <a:pPr algn="just">
              <a:lnSpc>
                <a:spcPct val="150000"/>
              </a:lnSpc>
            </a:pPr>
            <a:r>
              <a:rPr lang="vi-VN" sz="4000" i="1">
                <a:solidFill>
                  <a:schemeClr val="tx2">
                    <a:lumMod val="75000"/>
                  </a:schemeClr>
                </a:solidFill>
                <a:latin typeface="Arial" panose="020B0604020202020204" pitchFamily="34" charset="0"/>
                <a:cs typeface="Arial" panose="020B0604020202020204" pitchFamily="34" charset="0"/>
              </a:rPr>
              <a:t>Q</a:t>
            </a:r>
            <a:r>
              <a:rPr lang="en-US" sz="4000" i="1">
                <a:solidFill>
                  <a:schemeClr val="tx2">
                    <a:lumMod val="75000"/>
                  </a:schemeClr>
                </a:solidFill>
                <a:latin typeface="Arial" panose="020B0604020202020204" pitchFamily="34" charset="0"/>
                <a:cs typeface="Arial" panose="020B0604020202020204" pitchFamily="34" charset="0"/>
              </a:rPr>
              <a:t>uan sát lại các phần mềm và trang web </a:t>
            </a:r>
            <a:r>
              <a:rPr lang="vi-VN" sz="4000" i="1">
                <a:solidFill>
                  <a:schemeClr val="tx2">
                    <a:lumMod val="75000"/>
                  </a:schemeClr>
                </a:solidFill>
                <a:latin typeface="Arial" panose="020B0604020202020204" pitchFamily="34" charset="0"/>
                <a:cs typeface="Arial" panose="020B0604020202020204" pitchFamily="34" charset="0"/>
              </a:rPr>
              <a:t>trong Hình 1</a:t>
            </a:r>
            <a:r>
              <a:rPr lang="en-US" sz="4000" i="1">
                <a:solidFill>
                  <a:schemeClr val="tx2">
                    <a:lumMod val="75000"/>
                  </a:schemeClr>
                </a:solidFill>
                <a:latin typeface="Arial" panose="020B0604020202020204" pitchFamily="34" charset="0"/>
                <a:cs typeface="Arial" panose="020B0604020202020204" pitchFamily="34" charset="0"/>
              </a:rPr>
              <a:t> SGK tr.5 và</a:t>
            </a:r>
            <a:r>
              <a:rPr lang="vi-VN" sz="4000" i="1">
                <a:solidFill>
                  <a:schemeClr val="tx2">
                    <a:lumMod val="75000"/>
                  </a:schemeClr>
                </a:solidFill>
                <a:latin typeface="Arial" panose="020B0604020202020204" pitchFamily="34" charset="0"/>
                <a:cs typeface="Arial" panose="020B0604020202020204" pitchFamily="34" charset="0"/>
              </a:rPr>
              <a:t> cho biết:</a:t>
            </a:r>
            <a:r>
              <a:rPr lang="en-US" sz="4000" i="1">
                <a:solidFill>
                  <a:schemeClr val="tx2">
                    <a:lumMod val="75000"/>
                  </a:schemeClr>
                </a:solidFill>
                <a:latin typeface="Arial" panose="020B0604020202020204" pitchFamily="34" charset="0"/>
                <a:cs typeface="Arial" panose="020B0604020202020204" pitchFamily="34" charset="0"/>
              </a:rPr>
              <a:t> </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444" y="594864"/>
            <a:ext cx="2456756" cy="2456756"/>
          </a:xfrm>
          <a:prstGeom prst="rect">
            <a:avLst/>
          </a:prstGeom>
        </p:spPr>
      </p:pic>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924800" y="3120579"/>
            <a:ext cx="9750419" cy="6532781"/>
          </a:xfrm>
          <a:prstGeom prst="rect">
            <a:avLst/>
          </a:prstGeom>
        </p:spPr>
      </p:pic>
    </p:spTree>
    <p:extLst>
      <p:ext uri="{BB962C8B-B14F-4D97-AF65-F5344CB8AC3E}">
        <p14:creationId xmlns:p14="http://schemas.microsoft.com/office/powerpoint/2010/main" val="107060115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3400" y="2400300"/>
            <a:ext cx="8491895" cy="7139254"/>
          </a:xfrm>
          <a:prstGeom prst="rect">
            <a:avLst/>
          </a:prstGeom>
        </p:spPr>
      </p:pic>
      <p:pic>
        <p:nvPicPr>
          <p:cNvPr id="4" name="Picture 3"/>
          <p:cNvPicPr>
            <a:picLocks noChangeAspect="1"/>
          </p:cNvPicPr>
          <p:nvPr/>
        </p:nvPicPr>
        <p:blipFill>
          <a:blip r:embed="rId3"/>
          <a:stretch>
            <a:fillRect/>
          </a:stretch>
        </p:blipFill>
        <p:spPr>
          <a:xfrm>
            <a:off x="9372600" y="2400300"/>
            <a:ext cx="8480155" cy="7139254"/>
          </a:xfrm>
          <a:prstGeom prst="rect">
            <a:avLst/>
          </a:prstGeom>
        </p:spPr>
      </p:pic>
      <p:sp>
        <p:nvSpPr>
          <p:cNvPr id="5" name="Rectangle 4"/>
          <p:cNvSpPr/>
          <p:nvPr/>
        </p:nvSpPr>
        <p:spPr>
          <a:xfrm>
            <a:off x="1781164" y="952500"/>
            <a:ext cx="14488262" cy="707886"/>
          </a:xfrm>
          <a:prstGeom prst="rect">
            <a:avLst/>
          </a:prstGeom>
        </p:spPr>
        <p:txBody>
          <a:bodyPr wrap="none">
            <a:spAutoFit/>
          </a:bodyPr>
          <a:lstStyle/>
          <a:p>
            <a:pPr algn="ctr"/>
            <a:r>
              <a:rPr lang="vi-VN" sz="4000" b="1">
                <a:solidFill>
                  <a:srgbClr val="C00000"/>
                </a:solidFill>
                <a:latin typeface="Arial" panose="020B0604020202020204" pitchFamily="34" charset="0"/>
                <a:cs typeface="Arial" panose="020B0604020202020204" pitchFamily="34" charset="0"/>
              </a:rPr>
              <a:t>Một số </a:t>
            </a:r>
            <a:r>
              <a:rPr lang="en-US" sz="4000" b="1">
                <a:solidFill>
                  <a:srgbClr val="C00000"/>
                </a:solidFill>
                <a:latin typeface="Arial" panose="020B0604020202020204" pitchFamily="34" charset="0"/>
                <a:cs typeface="Arial" panose="020B0604020202020204" pitchFamily="34" charset="0"/>
              </a:rPr>
              <a:t>phần mềm và trang web </a:t>
            </a:r>
            <a:r>
              <a:rPr lang="vi-VN" sz="4000" b="1">
                <a:solidFill>
                  <a:srgbClr val="C00000"/>
                </a:solidFill>
                <a:latin typeface="Arial" panose="020B0604020202020204" pitchFamily="34" charset="0"/>
                <a:cs typeface="Arial" panose="020B0604020202020204" pitchFamily="34" charset="0"/>
              </a:rPr>
              <a:t>giúp ích </a:t>
            </a:r>
            <a:r>
              <a:rPr lang="en-US" sz="4000" b="1">
                <a:solidFill>
                  <a:srgbClr val="C00000"/>
                </a:solidFill>
                <a:latin typeface="Arial" panose="020B0604020202020204" pitchFamily="34" charset="0"/>
                <a:cs typeface="Arial" panose="020B0604020202020204" pitchFamily="34" charset="0"/>
              </a:rPr>
              <a:t>trong việc học tập</a:t>
            </a:r>
          </a:p>
        </p:txBody>
      </p:sp>
    </p:spTree>
    <p:extLst>
      <p:ext uri="{BB962C8B-B14F-4D97-AF65-F5344CB8AC3E}">
        <p14:creationId xmlns:p14="http://schemas.microsoft.com/office/powerpoint/2010/main" val="94955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3"/>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1623</Words>
  <Application>Microsoft Office PowerPoint</Application>
  <PresentationFormat>Custom</PresentationFormat>
  <Paragraphs>221</Paragraphs>
  <Slides>39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 tin 5</dc:title>
  <dc:creator>Xinh Đẹp Dịu Hiền Huế Thị</dc:creator>
  <cp:lastModifiedBy>My Tra</cp:lastModifiedBy>
  <cp:revision>45</cp:revision>
  <dcterms:created xsi:type="dcterms:W3CDTF">2006-08-16T00:00:00Z</dcterms:created>
  <dcterms:modified xsi:type="dcterms:W3CDTF">2024-07-22T02:14:47Z</dcterms:modified>
  <dc:identifier>DAFn2dd0_sY</dc:identifier>
</cp:coreProperties>
</file>