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5"/>
  </p:notesMasterIdLst>
  <p:sldIdLst>
    <p:sldId id="293" r:id="rId2"/>
    <p:sldId id="340" r:id="rId3"/>
    <p:sldId id="330" r:id="rId4"/>
    <p:sldId id="272" r:id="rId5"/>
    <p:sldId id="296" r:id="rId6"/>
    <p:sldId id="341" r:id="rId7"/>
    <p:sldId id="342" r:id="rId8"/>
    <p:sldId id="339" r:id="rId9"/>
    <p:sldId id="343" r:id="rId10"/>
    <p:sldId id="344" r:id="rId11"/>
    <p:sldId id="345" r:id="rId12"/>
    <p:sldId id="346" r:id="rId13"/>
    <p:sldId id="347" r:id="rId14"/>
    <p:sldId id="313" r:id="rId15"/>
    <p:sldId id="314" r:id="rId16"/>
    <p:sldId id="315" r:id="rId17"/>
    <p:sldId id="316" r:id="rId18"/>
    <p:sldId id="322" r:id="rId19"/>
    <p:sldId id="323" r:id="rId20"/>
    <p:sldId id="331" r:id="rId21"/>
    <p:sldId id="324" r:id="rId22"/>
    <p:sldId id="321" r:id="rId23"/>
    <p:sldId id="307" r:id="rId24"/>
    <p:sldId id="333" r:id="rId25"/>
    <p:sldId id="337" r:id="rId26"/>
    <p:sldId id="334" r:id="rId27"/>
    <p:sldId id="335" r:id="rId28"/>
    <p:sldId id="338" r:id="rId29"/>
    <p:sldId id="336" r:id="rId30"/>
    <p:sldId id="332" r:id="rId31"/>
    <p:sldId id="327" r:id="rId32"/>
    <p:sldId id="328" r:id="rId33"/>
    <p:sldId id="329" r:id="rId34"/>
  </p:sldIdLst>
  <p:sldSz cx="9144000" cy="5143500" type="screen16x9"/>
  <p:notesSz cx="6858000" cy="9144000"/>
  <p:embeddedFontLst>
    <p:embeddedFont>
      <p:font typeface="Aharoni" panose="02010803020104030203" pitchFamily="2" charset="-79"/>
      <p:bold r:id="rId36"/>
    </p:embeddedFont>
    <p:embeddedFont>
      <p:font typeface="Bebas Neue" panose="020B0606020202050201" pitchFamily="34" charset="0"/>
      <p:regular r:id="rId37"/>
    </p:embeddedFont>
    <p:embeddedFont>
      <p:font typeface="PT Sans" panose="020B0503020203020204" pitchFamily="34" charset="0"/>
      <p:regular r:id="rId38"/>
      <p:bold r:id="rId39"/>
      <p:italic r:id="rId40"/>
      <p:boldItalic r:id="rId41"/>
    </p:embeddedFont>
    <p:embeddedFont>
      <p:font typeface="Varela Round" panose="00000500000000000000" pitchFamily="2" charset="-79"/>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0000"/>
    <a:srgbClr val="0B7262"/>
    <a:srgbClr val="70AD47"/>
    <a:srgbClr val="BD0C08"/>
    <a:srgbClr val="A0DAB4"/>
    <a:srgbClr val="F8EC62"/>
    <a:srgbClr val="C2EAF2"/>
    <a:srgbClr val="FFBA90"/>
    <a:srgbClr val="F6E7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94BE5C-6EBF-4D31-9410-76240536685D}">
  <a:tblStyle styleId="{E094BE5C-6EBF-4D31-9410-76240536685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B806C55-99D0-4864-B9E8-E1B0BC56D26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94660"/>
  </p:normalViewPr>
  <p:slideViewPr>
    <p:cSldViewPr snapToGrid="0">
      <p:cViewPr varScale="1">
        <p:scale>
          <a:sx n="85" d="100"/>
          <a:sy n="85" d="100"/>
        </p:scale>
        <p:origin x="1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0"/>
        <p:cNvGrpSpPr/>
        <p:nvPr/>
      </p:nvGrpSpPr>
      <p:grpSpPr>
        <a:xfrm>
          <a:off x="0" y="0"/>
          <a:ext cx="0" cy="0"/>
          <a:chOff x="0" y="0"/>
          <a:chExt cx="0" cy="0"/>
        </a:xfrm>
      </p:grpSpPr>
      <p:sp>
        <p:nvSpPr>
          <p:cNvPr id="3271" name="Google Shape;3271;g1dbf865485b_0_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2" name="Google Shape;3272;g1dbf865485b_0_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815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2" name="Google Shape;223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rial" panose="020B0604020202020204" pitchFamily="34" charset="0"/>
              <a:ea typeface="Anaheim"/>
              <a:cs typeface="Arial" panose="020B0604020202020204" pitchFamily="34" charset="0"/>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732309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2" name="Google Shape;223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rial" panose="020B0604020202020204" pitchFamily="34" charset="0"/>
              <a:ea typeface="Anaheim"/>
              <a:cs typeface="Arial" panose="020B0604020202020204" pitchFamily="34" charset="0"/>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786962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2" name="Google Shape;223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rial" panose="020B0604020202020204" pitchFamily="34" charset="0"/>
              <a:ea typeface="Anaheim"/>
              <a:cs typeface="Arial" panose="020B0604020202020204" pitchFamily="34" charset="0"/>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921434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vào từng quả cam để đến câu hỏi. Sau khi thu hoạch xong bấm </a:t>
            </a:r>
            <a:r>
              <a:rPr lang="en-VN"/>
              <a:t>vào q</a:t>
            </a:r>
            <a:r>
              <a:rPr lang="en-US"/>
              <a:t>u</a:t>
            </a:r>
            <a:r>
              <a:rPr lang="en-US" baseline="0"/>
              <a:t>ả</a:t>
            </a:r>
            <a:r>
              <a:rPr lang="en-VN"/>
              <a:t> cam b</a:t>
            </a:r>
            <a:r>
              <a:rPr lang="en-US"/>
              <a:t>ê</a:t>
            </a:r>
            <a:r>
              <a:rPr lang="en-VN"/>
              <a:t>n </a:t>
            </a:r>
            <a:r>
              <a:rPr lang="en-VN" dirty="0"/>
              <a:t>trái </a:t>
            </a:r>
            <a:r>
              <a:rPr lang="en-VN"/>
              <a:t>để sang</a:t>
            </a:r>
            <a:r>
              <a:rPr lang="en-US" baseline="0"/>
              <a:t> nội dung tiếp theo.</a:t>
            </a:r>
            <a:endParaRPr lang="en-VN" dirty="0"/>
          </a:p>
        </p:txBody>
      </p:sp>
      <p:sp>
        <p:nvSpPr>
          <p:cNvPr id="4" name="Slide Number Placeholder 3"/>
          <p:cNvSpPr>
            <a:spLocks noGrp="1"/>
          </p:cNvSpPr>
          <p:nvPr>
            <p:ph type="sldNum" sz="quarter" idx="5"/>
          </p:nvPr>
        </p:nvSpPr>
        <p:spPr/>
        <p:txBody>
          <a:bodyPr/>
          <a:lstStyle/>
          <a:p>
            <a:fld id="{C69B4121-0671-944C-A536-7A555BF54743}" type="slidenum">
              <a:rPr lang="en-VN" smtClean="0"/>
              <a:t>16</a:t>
            </a:fld>
            <a:endParaRPr lang="en-VN"/>
          </a:p>
        </p:txBody>
      </p:sp>
    </p:spTree>
    <p:extLst>
      <p:ext uri="{BB962C8B-B14F-4D97-AF65-F5344CB8AC3E}">
        <p14:creationId xmlns:p14="http://schemas.microsoft.com/office/powerpoint/2010/main" val="860063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q</a:t>
            </a:r>
            <a:r>
              <a:rPr lang="en-US"/>
              <a:t>u</a:t>
            </a:r>
            <a:r>
              <a:rPr lang="en-US" baseline="0"/>
              <a:t>ả</a:t>
            </a:r>
            <a:r>
              <a:rPr lang="en-VN"/>
              <a:t> </a:t>
            </a:r>
            <a:r>
              <a:rPr lang="en-VN" dirty="0"/>
              <a:t>cam góc phải để trở lại trò chơi. </a:t>
            </a:r>
          </a:p>
        </p:txBody>
      </p:sp>
      <p:sp>
        <p:nvSpPr>
          <p:cNvPr id="4" name="Slide Number Placeholder 3"/>
          <p:cNvSpPr>
            <a:spLocks noGrp="1"/>
          </p:cNvSpPr>
          <p:nvPr>
            <p:ph type="sldNum" sz="quarter" idx="5"/>
          </p:nvPr>
        </p:nvSpPr>
        <p:spPr/>
        <p:txBody>
          <a:bodyPr/>
          <a:lstStyle/>
          <a:p>
            <a:fld id="{C69B4121-0671-944C-A536-7A555BF54743}" type="slidenum">
              <a:rPr lang="en-VN" smtClean="0"/>
              <a:t>17</a:t>
            </a:fld>
            <a:endParaRPr lang="en-VN"/>
          </a:p>
        </p:txBody>
      </p:sp>
    </p:spTree>
    <p:extLst>
      <p:ext uri="{BB962C8B-B14F-4D97-AF65-F5344CB8AC3E}">
        <p14:creationId xmlns:p14="http://schemas.microsoft.com/office/powerpoint/2010/main" val="1437441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q</a:t>
            </a:r>
            <a:r>
              <a:rPr lang="en-US"/>
              <a:t>u</a:t>
            </a:r>
            <a:r>
              <a:rPr lang="en-US" baseline="0"/>
              <a:t>ả</a:t>
            </a:r>
            <a:r>
              <a:rPr lang="en-VN"/>
              <a:t> </a:t>
            </a:r>
            <a:r>
              <a:rPr lang="en-VN" dirty="0"/>
              <a:t>cam góc phải để trở lại trò chơi. </a:t>
            </a:r>
          </a:p>
        </p:txBody>
      </p:sp>
      <p:sp>
        <p:nvSpPr>
          <p:cNvPr id="4" name="Slide Number Placeholder 3"/>
          <p:cNvSpPr>
            <a:spLocks noGrp="1"/>
          </p:cNvSpPr>
          <p:nvPr>
            <p:ph type="sldNum" sz="quarter" idx="5"/>
          </p:nvPr>
        </p:nvSpPr>
        <p:spPr/>
        <p:txBody>
          <a:bodyPr/>
          <a:lstStyle/>
          <a:p>
            <a:fld id="{C69B4121-0671-944C-A536-7A555BF54743}" type="slidenum">
              <a:rPr lang="en-VN" smtClean="0"/>
              <a:t>18</a:t>
            </a:fld>
            <a:endParaRPr lang="en-VN"/>
          </a:p>
        </p:txBody>
      </p:sp>
    </p:spTree>
    <p:extLst>
      <p:ext uri="{BB962C8B-B14F-4D97-AF65-F5344CB8AC3E}">
        <p14:creationId xmlns:p14="http://schemas.microsoft.com/office/powerpoint/2010/main" val="882122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q</a:t>
            </a:r>
            <a:r>
              <a:rPr lang="en-US"/>
              <a:t>u</a:t>
            </a:r>
            <a:r>
              <a:rPr lang="en-US" baseline="0"/>
              <a:t>ả</a:t>
            </a:r>
            <a:r>
              <a:rPr lang="en-VN"/>
              <a:t> </a:t>
            </a:r>
            <a:r>
              <a:rPr lang="en-VN" dirty="0"/>
              <a:t>cam góc phải để trở lại trò chơi. </a:t>
            </a:r>
          </a:p>
        </p:txBody>
      </p:sp>
      <p:sp>
        <p:nvSpPr>
          <p:cNvPr id="4" name="Slide Number Placeholder 3"/>
          <p:cNvSpPr>
            <a:spLocks noGrp="1"/>
          </p:cNvSpPr>
          <p:nvPr>
            <p:ph type="sldNum" sz="quarter" idx="5"/>
          </p:nvPr>
        </p:nvSpPr>
        <p:spPr/>
        <p:txBody>
          <a:bodyPr/>
          <a:lstStyle/>
          <a:p>
            <a:fld id="{C69B4121-0671-944C-A536-7A555BF54743}" type="slidenum">
              <a:rPr lang="en-VN" smtClean="0"/>
              <a:t>19</a:t>
            </a:fld>
            <a:endParaRPr lang="en-VN"/>
          </a:p>
        </p:txBody>
      </p:sp>
    </p:spTree>
    <p:extLst>
      <p:ext uri="{BB962C8B-B14F-4D97-AF65-F5344CB8AC3E}">
        <p14:creationId xmlns:p14="http://schemas.microsoft.com/office/powerpoint/2010/main" val="2781880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q</a:t>
            </a:r>
            <a:r>
              <a:rPr lang="en-US"/>
              <a:t>u</a:t>
            </a:r>
            <a:r>
              <a:rPr lang="en-US" baseline="0"/>
              <a:t>ả</a:t>
            </a:r>
            <a:r>
              <a:rPr lang="en-VN"/>
              <a:t> </a:t>
            </a:r>
            <a:r>
              <a:rPr lang="en-VN" dirty="0"/>
              <a:t>cam góc phải để trở lại trò chơi. </a:t>
            </a:r>
          </a:p>
        </p:txBody>
      </p:sp>
      <p:sp>
        <p:nvSpPr>
          <p:cNvPr id="4" name="Slide Number Placeholder 3"/>
          <p:cNvSpPr>
            <a:spLocks noGrp="1"/>
          </p:cNvSpPr>
          <p:nvPr>
            <p:ph type="sldNum" sz="quarter" idx="5"/>
          </p:nvPr>
        </p:nvSpPr>
        <p:spPr/>
        <p:txBody>
          <a:bodyPr/>
          <a:lstStyle/>
          <a:p>
            <a:fld id="{C69B4121-0671-944C-A536-7A555BF54743}" type="slidenum">
              <a:rPr lang="en-VN" smtClean="0"/>
              <a:t>20</a:t>
            </a:fld>
            <a:endParaRPr lang="en-VN"/>
          </a:p>
        </p:txBody>
      </p:sp>
    </p:spTree>
    <p:extLst>
      <p:ext uri="{BB962C8B-B14F-4D97-AF65-F5344CB8AC3E}">
        <p14:creationId xmlns:p14="http://schemas.microsoft.com/office/powerpoint/2010/main" val="1019890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a:t>
            </a:r>
            <a:r>
              <a:rPr lang="en-VN"/>
              <a:t>vào q</a:t>
            </a:r>
            <a:r>
              <a:rPr lang="en-US"/>
              <a:t>u</a:t>
            </a:r>
            <a:r>
              <a:rPr lang="en-US" baseline="0"/>
              <a:t>ả</a:t>
            </a:r>
            <a:r>
              <a:rPr lang="en-VN"/>
              <a:t> </a:t>
            </a:r>
            <a:r>
              <a:rPr lang="en-VN" dirty="0"/>
              <a:t>cam góc phải để trở lại trò chơi. </a:t>
            </a:r>
          </a:p>
        </p:txBody>
      </p:sp>
      <p:sp>
        <p:nvSpPr>
          <p:cNvPr id="4" name="Slide Number Placeholder 3"/>
          <p:cNvSpPr>
            <a:spLocks noGrp="1"/>
          </p:cNvSpPr>
          <p:nvPr>
            <p:ph type="sldNum" sz="quarter" idx="5"/>
          </p:nvPr>
        </p:nvSpPr>
        <p:spPr/>
        <p:txBody>
          <a:bodyPr/>
          <a:lstStyle/>
          <a:p>
            <a:fld id="{C69B4121-0671-944C-A536-7A555BF54743}" type="slidenum">
              <a:rPr lang="en-VN" smtClean="0"/>
              <a:t>21</a:t>
            </a:fld>
            <a:endParaRPr lang="en-VN"/>
          </a:p>
        </p:txBody>
      </p:sp>
    </p:spTree>
    <p:extLst>
      <p:ext uri="{BB962C8B-B14F-4D97-AF65-F5344CB8AC3E}">
        <p14:creationId xmlns:p14="http://schemas.microsoft.com/office/powerpoint/2010/main" val="1607829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2"/>
        <p:cNvGrpSpPr/>
        <p:nvPr/>
      </p:nvGrpSpPr>
      <p:grpSpPr>
        <a:xfrm>
          <a:off x="0" y="0"/>
          <a:ext cx="0" cy="0"/>
          <a:chOff x="0" y="0"/>
          <a:chExt cx="0" cy="0"/>
        </a:xfrm>
      </p:grpSpPr>
      <p:sp>
        <p:nvSpPr>
          <p:cNvPr id="2313" name="Google Shape;231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4" name="Google Shape;231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4431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0937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V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69B4121-0671-944C-A536-7A555BF54743}" type="slidenum">
              <a:rPr kumimoji="0" lang="en-V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37902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V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69B4121-0671-944C-A536-7A555BF54743}" type="slidenum">
              <a:rPr kumimoji="0" lang="en-V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8545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V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69B4121-0671-944C-A536-7A555BF54743}" type="slidenum">
              <a:rPr kumimoji="0" lang="en-V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7375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V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69B4121-0671-944C-A536-7A555BF54743}" type="slidenum">
              <a:rPr kumimoji="0" lang="en-V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73573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V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69B4121-0671-944C-A536-7A555BF54743}" type="slidenum">
              <a:rPr kumimoji="0" lang="en-V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51985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V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69B4121-0671-944C-A536-7A555BF54743}" type="slidenum">
              <a:rPr kumimoji="0" lang="en-VN"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VN"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29116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2"/>
        <p:cNvGrpSpPr/>
        <p:nvPr/>
      </p:nvGrpSpPr>
      <p:grpSpPr>
        <a:xfrm>
          <a:off x="0" y="0"/>
          <a:ext cx="0" cy="0"/>
          <a:chOff x="0" y="0"/>
          <a:chExt cx="0" cy="0"/>
        </a:xfrm>
      </p:grpSpPr>
      <p:sp>
        <p:nvSpPr>
          <p:cNvPr id="2313" name="Google Shape;231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4" name="Google Shape;231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194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1"/>
        <p:cNvGrpSpPr/>
        <p:nvPr/>
      </p:nvGrpSpPr>
      <p:grpSpPr>
        <a:xfrm>
          <a:off x="0" y="0"/>
          <a:ext cx="0" cy="0"/>
          <a:chOff x="0" y="0"/>
          <a:chExt cx="0" cy="0"/>
        </a:xfrm>
      </p:grpSpPr>
      <p:sp>
        <p:nvSpPr>
          <p:cNvPr id="2802" name="Google Shape;2802;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3" name="Google Shape;2803;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7326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1dbf865485b_0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1dbf865485b_0_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0036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4"/>
        <p:cNvGrpSpPr/>
        <p:nvPr/>
      </p:nvGrpSpPr>
      <p:grpSpPr>
        <a:xfrm>
          <a:off x="0" y="0"/>
          <a:ext cx="0" cy="0"/>
          <a:chOff x="0" y="0"/>
          <a:chExt cx="0" cy="0"/>
        </a:xfrm>
      </p:grpSpPr>
      <p:sp>
        <p:nvSpPr>
          <p:cNvPr id="2775" name="Google Shape;277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6" name="Google Shape;277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2" name="Google Shape;223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rial" panose="020B0604020202020204" pitchFamily="34" charset="0"/>
              <a:ea typeface="Anaheim"/>
              <a:cs typeface="Arial" panose="020B0604020202020204" pitchFamily="34" charset="0"/>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96438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2" name="Google Shape;223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rial" panose="020B0604020202020204" pitchFamily="34" charset="0"/>
              <a:ea typeface="Anaheim"/>
              <a:cs typeface="Arial" panose="020B0604020202020204" pitchFamily="34" charset="0"/>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984062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2" name="Google Shape;223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rial" panose="020B0604020202020204" pitchFamily="34" charset="0"/>
              <a:ea typeface="Anaheim"/>
              <a:cs typeface="Arial" panose="020B0604020202020204" pitchFamily="34" charset="0"/>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35245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2" name="Google Shape;223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rial" panose="020B0604020202020204" pitchFamily="34" charset="0"/>
              <a:ea typeface="Anaheim"/>
              <a:cs typeface="Arial" panose="020B0604020202020204" pitchFamily="34" charset="0"/>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981498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2" name="Google Shape;223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rial" panose="020B0604020202020204" pitchFamily="34" charset="0"/>
              <a:ea typeface="Anaheim"/>
              <a:cs typeface="Arial" panose="020B0604020202020204" pitchFamily="34" charset="0"/>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952423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2" name="Google Shape;223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rial" panose="020B0604020202020204" pitchFamily="34" charset="0"/>
              <a:ea typeface="Anaheim"/>
              <a:cs typeface="Arial" panose="020B0604020202020204" pitchFamily="34" charset="0"/>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706575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82"/>
        <p:cNvGrpSpPr/>
        <p:nvPr/>
      </p:nvGrpSpPr>
      <p:grpSpPr>
        <a:xfrm>
          <a:off x="0" y="0"/>
          <a:ext cx="0" cy="0"/>
          <a:chOff x="0" y="0"/>
          <a:chExt cx="0" cy="0"/>
        </a:xfrm>
      </p:grpSpPr>
      <p:grpSp>
        <p:nvGrpSpPr>
          <p:cNvPr id="83" name="Google Shape;83;p3"/>
          <p:cNvGrpSpPr/>
          <p:nvPr/>
        </p:nvGrpSpPr>
        <p:grpSpPr>
          <a:xfrm>
            <a:off x="0" y="0"/>
            <a:ext cx="9144091" cy="5143648"/>
            <a:chOff x="0" y="0"/>
            <a:chExt cx="7440875" cy="4152456"/>
          </a:xfrm>
        </p:grpSpPr>
        <p:sp>
          <p:nvSpPr>
            <p:cNvPr id="84" name="Google Shape;84;p3"/>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a:off x="502465" y="399924"/>
            <a:ext cx="8139069" cy="4343656"/>
            <a:chOff x="916986" y="2500875"/>
            <a:chExt cx="2280618" cy="1217119"/>
          </a:xfrm>
        </p:grpSpPr>
        <p:sp>
          <p:nvSpPr>
            <p:cNvPr id="147" name="Google Shape;147;p3"/>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3"/>
          <p:cNvSpPr txBox="1">
            <a:spLocks noGrp="1"/>
          </p:cNvSpPr>
          <p:nvPr>
            <p:ph type="title"/>
          </p:nvPr>
        </p:nvSpPr>
        <p:spPr>
          <a:xfrm>
            <a:off x="1291500" y="2400500"/>
            <a:ext cx="4320000" cy="9159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accent1"/>
                </a:solidFill>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3" name="Google Shape;153;p3"/>
          <p:cNvSpPr txBox="1">
            <a:spLocks noGrp="1"/>
          </p:cNvSpPr>
          <p:nvPr>
            <p:ph type="title" idx="2" hasCustomPrompt="1"/>
          </p:nvPr>
        </p:nvSpPr>
        <p:spPr>
          <a:xfrm>
            <a:off x="1291500" y="1241525"/>
            <a:ext cx="16521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4" name="Google Shape;154;p3"/>
          <p:cNvSpPr txBox="1">
            <a:spLocks noGrp="1"/>
          </p:cNvSpPr>
          <p:nvPr>
            <p:ph type="subTitle" idx="1"/>
          </p:nvPr>
        </p:nvSpPr>
        <p:spPr>
          <a:xfrm>
            <a:off x="1291500" y="3360725"/>
            <a:ext cx="43200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3"/>
          <p:cNvSpPr/>
          <p:nvPr/>
        </p:nvSpPr>
        <p:spPr>
          <a:xfrm>
            <a:off x="1190841" y="48768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12841" y="44457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195140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304"/>
        <p:cNvGrpSpPr/>
        <p:nvPr/>
      </p:nvGrpSpPr>
      <p:grpSpPr>
        <a:xfrm>
          <a:off x="0" y="0"/>
          <a:ext cx="0" cy="0"/>
          <a:chOff x="0" y="0"/>
          <a:chExt cx="0" cy="0"/>
        </a:xfrm>
      </p:grpSpPr>
      <p:grpSp>
        <p:nvGrpSpPr>
          <p:cNvPr id="305" name="Google Shape;305;p6"/>
          <p:cNvGrpSpPr/>
          <p:nvPr/>
        </p:nvGrpSpPr>
        <p:grpSpPr>
          <a:xfrm>
            <a:off x="0" y="0"/>
            <a:ext cx="9144091" cy="5143648"/>
            <a:chOff x="0" y="0"/>
            <a:chExt cx="7440875" cy="4152456"/>
          </a:xfrm>
        </p:grpSpPr>
        <p:sp>
          <p:nvSpPr>
            <p:cNvPr id="306" name="Google Shape;306;p6"/>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6"/>
          <p:cNvGrpSpPr/>
          <p:nvPr/>
        </p:nvGrpSpPr>
        <p:grpSpPr>
          <a:xfrm>
            <a:off x="192408" y="135664"/>
            <a:ext cx="8759169" cy="4872494"/>
            <a:chOff x="916986" y="2500875"/>
            <a:chExt cx="2280618" cy="1217119"/>
          </a:xfrm>
        </p:grpSpPr>
        <p:sp>
          <p:nvSpPr>
            <p:cNvPr id="369" name="Google Shape;369;p6"/>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highlight>
                  <a:schemeClr val="dk2"/>
                </a:highlight>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657"/>
        <p:cNvGrpSpPr/>
        <p:nvPr/>
      </p:nvGrpSpPr>
      <p:grpSpPr>
        <a:xfrm>
          <a:off x="0" y="0"/>
          <a:ext cx="0" cy="0"/>
          <a:chOff x="0" y="0"/>
          <a:chExt cx="0" cy="0"/>
        </a:xfrm>
      </p:grpSpPr>
      <p:grpSp>
        <p:nvGrpSpPr>
          <p:cNvPr id="658" name="Google Shape;658;p11"/>
          <p:cNvGrpSpPr/>
          <p:nvPr/>
        </p:nvGrpSpPr>
        <p:grpSpPr>
          <a:xfrm>
            <a:off x="0" y="0"/>
            <a:ext cx="9144091" cy="5143648"/>
            <a:chOff x="0" y="0"/>
            <a:chExt cx="7440875" cy="4152456"/>
          </a:xfrm>
        </p:grpSpPr>
        <p:sp>
          <p:nvSpPr>
            <p:cNvPr id="659" name="Google Shape;659;p11"/>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1"/>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1"/>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1"/>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1"/>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1"/>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1"/>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1"/>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1"/>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1"/>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1"/>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1"/>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1"/>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1"/>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1"/>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1"/>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1"/>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1"/>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1"/>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1"/>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1"/>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1"/>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1"/>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1"/>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1"/>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1"/>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11"/>
          <p:cNvGrpSpPr/>
          <p:nvPr/>
        </p:nvGrpSpPr>
        <p:grpSpPr>
          <a:xfrm>
            <a:off x="502465" y="399924"/>
            <a:ext cx="8139069" cy="4343656"/>
            <a:chOff x="916986" y="2500875"/>
            <a:chExt cx="2280618" cy="1217119"/>
          </a:xfrm>
        </p:grpSpPr>
        <p:sp>
          <p:nvSpPr>
            <p:cNvPr id="722" name="Google Shape;722;p11"/>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1"/>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1"/>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1"/>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1"/>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7" name="Google Shape;727;p11"/>
          <p:cNvSpPr txBox="1">
            <a:spLocks noGrp="1"/>
          </p:cNvSpPr>
          <p:nvPr>
            <p:ph type="title" hasCustomPrompt="1"/>
          </p:nvPr>
        </p:nvSpPr>
        <p:spPr>
          <a:xfrm>
            <a:off x="1284000" y="1092213"/>
            <a:ext cx="6576000" cy="12975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7200">
                <a:solidFill>
                  <a:schemeClr val="accent1"/>
                </a:solidFill>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28" name="Google Shape;728;p11"/>
          <p:cNvSpPr txBox="1">
            <a:spLocks noGrp="1"/>
          </p:cNvSpPr>
          <p:nvPr>
            <p:ph type="subTitle" idx="1"/>
          </p:nvPr>
        </p:nvSpPr>
        <p:spPr>
          <a:xfrm>
            <a:off x="1284000" y="2446775"/>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900">
                <a:highlight>
                  <a:schemeClr val="dk2"/>
                </a:highlight>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2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solidFill>
          <a:schemeClr val="dk2"/>
        </a:solidFill>
        <a:effectLst/>
      </p:bgPr>
    </p:bg>
    <p:spTree>
      <p:nvGrpSpPr>
        <p:cNvPr id="1" name="Shape 730"/>
        <p:cNvGrpSpPr/>
        <p:nvPr/>
      </p:nvGrpSpPr>
      <p:grpSpPr>
        <a:xfrm>
          <a:off x="0" y="0"/>
          <a:ext cx="0" cy="0"/>
          <a:chOff x="0" y="0"/>
          <a:chExt cx="0" cy="0"/>
        </a:xfrm>
      </p:grpSpPr>
      <p:grpSp>
        <p:nvGrpSpPr>
          <p:cNvPr id="731" name="Google Shape;731;p13"/>
          <p:cNvGrpSpPr/>
          <p:nvPr/>
        </p:nvGrpSpPr>
        <p:grpSpPr>
          <a:xfrm>
            <a:off x="0" y="0"/>
            <a:ext cx="9144091" cy="5143648"/>
            <a:chOff x="0" y="0"/>
            <a:chExt cx="7440875" cy="4152456"/>
          </a:xfrm>
        </p:grpSpPr>
        <p:sp>
          <p:nvSpPr>
            <p:cNvPr id="732" name="Google Shape;732;p13"/>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3"/>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3"/>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3"/>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13"/>
          <p:cNvGrpSpPr/>
          <p:nvPr/>
        </p:nvGrpSpPr>
        <p:grpSpPr>
          <a:xfrm>
            <a:off x="192408" y="135664"/>
            <a:ext cx="8759169" cy="4872494"/>
            <a:chOff x="916986" y="2500875"/>
            <a:chExt cx="2280618" cy="1217119"/>
          </a:xfrm>
        </p:grpSpPr>
        <p:sp>
          <p:nvSpPr>
            <p:cNvPr id="795" name="Google Shape;795;p13"/>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0" name="Google Shape;800;p13"/>
          <p:cNvSpPr txBox="1">
            <a:spLocks noGrp="1"/>
          </p:cNvSpPr>
          <p:nvPr>
            <p:ph type="subTitle" idx="1"/>
          </p:nvPr>
        </p:nvSpPr>
        <p:spPr>
          <a:xfrm>
            <a:off x="2151325" y="3691175"/>
            <a:ext cx="35649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Arial" panose="020B0604020202020204" pitchFamily="34" charset="0"/>
                <a:cs typeface="Arial" panose="020B0604020202020204" pitchFamily="34" charset="0"/>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01" name="Google Shape;801;p13"/>
          <p:cNvSpPr txBox="1">
            <a:spLocks noGrp="1"/>
          </p:cNvSpPr>
          <p:nvPr>
            <p:ph type="title"/>
          </p:nvPr>
        </p:nvSpPr>
        <p:spPr>
          <a:xfrm>
            <a:off x="1329600" y="448056"/>
            <a:ext cx="701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2" name="Google Shape;802;p13"/>
          <p:cNvSpPr txBox="1">
            <a:spLocks noGrp="1"/>
          </p:cNvSpPr>
          <p:nvPr>
            <p:ph type="subTitle" idx="2"/>
          </p:nvPr>
        </p:nvSpPr>
        <p:spPr>
          <a:xfrm>
            <a:off x="1482025" y="1946045"/>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3" name="Google Shape;803;p13"/>
          <p:cNvSpPr txBox="1">
            <a:spLocks noGrp="1"/>
          </p:cNvSpPr>
          <p:nvPr>
            <p:ph type="subTitle" idx="3"/>
          </p:nvPr>
        </p:nvSpPr>
        <p:spPr>
          <a:xfrm>
            <a:off x="1482025" y="3063013"/>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4" name="Google Shape;804;p13"/>
          <p:cNvSpPr txBox="1">
            <a:spLocks noGrp="1"/>
          </p:cNvSpPr>
          <p:nvPr>
            <p:ph type="subTitle" idx="4"/>
          </p:nvPr>
        </p:nvSpPr>
        <p:spPr>
          <a:xfrm>
            <a:off x="1482025" y="4179981"/>
            <a:ext cx="4234200" cy="3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5" name="Google Shape;805;p13"/>
          <p:cNvSpPr txBox="1">
            <a:spLocks noGrp="1"/>
          </p:cNvSpPr>
          <p:nvPr>
            <p:ph type="title" idx="5" hasCustomPrompt="1"/>
          </p:nvPr>
        </p:nvSpPr>
        <p:spPr>
          <a:xfrm>
            <a:off x="1482000" y="1424620"/>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6" name="Google Shape;806;p13"/>
          <p:cNvSpPr txBox="1">
            <a:spLocks noGrp="1"/>
          </p:cNvSpPr>
          <p:nvPr>
            <p:ph type="title" idx="6" hasCustomPrompt="1"/>
          </p:nvPr>
        </p:nvSpPr>
        <p:spPr>
          <a:xfrm>
            <a:off x="1482000" y="3663874"/>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7" name="Google Shape;807;p13"/>
          <p:cNvSpPr txBox="1">
            <a:spLocks noGrp="1"/>
          </p:cNvSpPr>
          <p:nvPr>
            <p:ph type="title" idx="7" hasCustomPrompt="1"/>
          </p:nvPr>
        </p:nvSpPr>
        <p:spPr>
          <a:xfrm>
            <a:off x="1482000" y="2544247"/>
            <a:ext cx="66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8" name="Google Shape;808;p13"/>
          <p:cNvSpPr txBox="1">
            <a:spLocks noGrp="1"/>
          </p:cNvSpPr>
          <p:nvPr>
            <p:ph type="subTitle" idx="8"/>
          </p:nvPr>
        </p:nvSpPr>
        <p:spPr>
          <a:xfrm>
            <a:off x="2150125" y="1454125"/>
            <a:ext cx="3566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Arial" panose="020B0604020202020204" pitchFamily="34" charset="0"/>
                <a:cs typeface="Arial" panose="020B0604020202020204" pitchFamily="34" charset="0"/>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09" name="Google Shape;809;p13"/>
          <p:cNvSpPr txBox="1">
            <a:spLocks noGrp="1"/>
          </p:cNvSpPr>
          <p:nvPr>
            <p:ph type="subTitle" idx="9"/>
          </p:nvPr>
        </p:nvSpPr>
        <p:spPr>
          <a:xfrm>
            <a:off x="2150125" y="2572650"/>
            <a:ext cx="3566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Arial" panose="020B0604020202020204" pitchFamily="34" charset="0"/>
                <a:cs typeface="Arial" panose="020B0604020202020204" pitchFamily="34" charset="0"/>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solidFill>
          <a:schemeClr val="dk2"/>
        </a:solidFill>
        <a:effectLst/>
      </p:bgPr>
    </p:bg>
    <p:spTree>
      <p:nvGrpSpPr>
        <p:cNvPr id="1" name="Shape 1099"/>
        <p:cNvGrpSpPr/>
        <p:nvPr/>
      </p:nvGrpSpPr>
      <p:grpSpPr>
        <a:xfrm>
          <a:off x="0" y="0"/>
          <a:ext cx="0" cy="0"/>
          <a:chOff x="0" y="0"/>
          <a:chExt cx="0" cy="0"/>
        </a:xfrm>
      </p:grpSpPr>
      <p:grpSp>
        <p:nvGrpSpPr>
          <p:cNvPr id="1100" name="Google Shape;1100;p18"/>
          <p:cNvGrpSpPr/>
          <p:nvPr/>
        </p:nvGrpSpPr>
        <p:grpSpPr>
          <a:xfrm>
            <a:off x="0" y="0"/>
            <a:ext cx="9144091" cy="5143648"/>
            <a:chOff x="0" y="0"/>
            <a:chExt cx="7440875" cy="4152456"/>
          </a:xfrm>
        </p:grpSpPr>
        <p:sp>
          <p:nvSpPr>
            <p:cNvPr id="1101" name="Google Shape;1101;p18"/>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8"/>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8"/>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8"/>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8"/>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8"/>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8"/>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8"/>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8"/>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8"/>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8"/>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8"/>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8"/>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8"/>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8"/>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8"/>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8"/>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8"/>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8"/>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8"/>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8"/>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8"/>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8"/>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8"/>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8"/>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8"/>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8"/>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8"/>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8"/>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8"/>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8"/>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8"/>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8"/>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8"/>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8"/>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8"/>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8"/>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8"/>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8"/>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8"/>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8"/>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8"/>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8"/>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8"/>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8"/>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8"/>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8"/>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8"/>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8"/>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8"/>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8"/>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8"/>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8"/>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8"/>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8"/>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8"/>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8"/>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8"/>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8"/>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8"/>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8"/>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8"/>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18"/>
          <p:cNvGrpSpPr/>
          <p:nvPr/>
        </p:nvGrpSpPr>
        <p:grpSpPr>
          <a:xfrm>
            <a:off x="192408" y="135664"/>
            <a:ext cx="8759169" cy="4872494"/>
            <a:chOff x="916986" y="2500875"/>
            <a:chExt cx="2280618" cy="1217119"/>
          </a:xfrm>
        </p:grpSpPr>
        <p:sp>
          <p:nvSpPr>
            <p:cNvPr id="1164" name="Google Shape;1164;p18"/>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8"/>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8"/>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8"/>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8"/>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highlight>
                  <a:schemeClr val="dk2"/>
                </a:highlight>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0" name="Google Shape;1170;p18"/>
          <p:cNvSpPr txBox="1">
            <a:spLocks noGrp="1"/>
          </p:cNvSpPr>
          <p:nvPr>
            <p:ph type="subTitle" idx="1"/>
          </p:nvPr>
        </p:nvSpPr>
        <p:spPr>
          <a:xfrm>
            <a:off x="4923076" y="2980825"/>
            <a:ext cx="2640000" cy="122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1" name="Google Shape;1171;p18"/>
          <p:cNvSpPr txBox="1">
            <a:spLocks noGrp="1"/>
          </p:cNvSpPr>
          <p:nvPr>
            <p:ph type="subTitle" idx="2"/>
          </p:nvPr>
        </p:nvSpPr>
        <p:spPr>
          <a:xfrm>
            <a:off x="1580900" y="2980825"/>
            <a:ext cx="2640000" cy="122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2" name="Google Shape;1172;p18"/>
          <p:cNvSpPr txBox="1">
            <a:spLocks noGrp="1"/>
          </p:cNvSpPr>
          <p:nvPr>
            <p:ph type="subTitle" idx="3"/>
          </p:nvPr>
        </p:nvSpPr>
        <p:spPr>
          <a:xfrm>
            <a:off x="1580905" y="2498125"/>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73" name="Google Shape;1173;p18"/>
          <p:cNvSpPr txBox="1">
            <a:spLocks noGrp="1"/>
          </p:cNvSpPr>
          <p:nvPr>
            <p:ph type="subTitle" idx="4"/>
          </p:nvPr>
        </p:nvSpPr>
        <p:spPr>
          <a:xfrm>
            <a:off x="4923082" y="2498125"/>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accent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74" name="Google Shape;1174;p18"/>
          <p:cNvSpPr/>
          <p:nvPr/>
        </p:nvSpPr>
        <p:spPr>
          <a:xfrm>
            <a:off x="8430766" y="3527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mbers and text">
  <p:cSld name="CUSTOM_8">
    <p:bg>
      <p:bgPr>
        <a:solidFill>
          <a:schemeClr val="dk2"/>
        </a:solidFill>
        <a:effectLst/>
      </p:bgPr>
    </p:bg>
    <p:spTree>
      <p:nvGrpSpPr>
        <p:cNvPr id="1" name="Shape 1561"/>
        <p:cNvGrpSpPr/>
        <p:nvPr/>
      </p:nvGrpSpPr>
      <p:grpSpPr>
        <a:xfrm>
          <a:off x="0" y="0"/>
          <a:ext cx="0" cy="0"/>
          <a:chOff x="0" y="0"/>
          <a:chExt cx="0" cy="0"/>
        </a:xfrm>
      </p:grpSpPr>
      <p:grpSp>
        <p:nvGrpSpPr>
          <p:cNvPr id="1562" name="Google Shape;1562;p24"/>
          <p:cNvGrpSpPr/>
          <p:nvPr/>
        </p:nvGrpSpPr>
        <p:grpSpPr>
          <a:xfrm>
            <a:off x="0" y="0"/>
            <a:ext cx="9144091" cy="5143648"/>
            <a:chOff x="0" y="0"/>
            <a:chExt cx="7440875" cy="4152456"/>
          </a:xfrm>
        </p:grpSpPr>
        <p:sp>
          <p:nvSpPr>
            <p:cNvPr id="1563" name="Google Shape;1563;p24"/>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4"/>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4"/>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4"/>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4"/>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4"/>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4"/>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4"/>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4"/>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4"/>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4"/>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4"/>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4"/>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4"/>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4"/>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4"/>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4"/>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4"/>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4"/>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4"/>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4"/>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4"/>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4"/>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4"/>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4"/>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4"/>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4"/>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4"/>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4"/>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4"/>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4"/>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4"/>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4"/>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4"/>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4"/>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4"/>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4"/>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4"/>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4"/>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4"/>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4"/>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4"/>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4"/>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4"/>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4"/>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4"/>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4"/>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4"/>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4"/>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4"/>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4"/>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4"/>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4"/>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4"/>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4"/>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4"/>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4"/>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4"/>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4"/>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4"/>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4"/>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4"/>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24"/>
          <p:cNvGrpSpPr/>
          <p:nvPr/>
        </p:nvGrpSpPr>
        <p:grpSpPr>
          <a:xfrm>
            <a:off x="502465" y="399924"/>
            <a:ext cx="8139069" cy="4343656"/>
            <a:chOff x="916986" y="2500875"/>
            <a:chExt cx="2280618" cy="1217119"/>
          </a:xfrm>
        </p:grpSpPr>
        <p:sp>
          <p:nvSpPr>
            <p:cNvPr id="1626" name="Google Shape;1626;p24"/>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4"/>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4"/>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4"/>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4"/>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1" name="Google Shape;1631;p24"/>
          <p:cNvSpPr txBox="1">
            <a:spLocks noGrp="1"/>
          </p:cNvSpPr>
          <p:nvPr>
            <p:ph type="title" hasCustomPrompt="1"/>
          </p:nvPr>
        </p:nvSpPr>
        <p:spPr>
          <a:xfrm>
            <a:off x="2223600" y="628312"/>
            <a:ext cx="4696800" cy="7689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lt1"/>
              </a:buClr>
              <a:buSzPts val="6000"/>
              <a:buNone/>
              <a:defRPr sz="4500">
                <a:solidFill>
                  <a:schemeClr val="accent1"/>
                </a:solidFill>
                <a:latin typeface="Arial" panose="020B0604020202020204" pitchFamily="34" charset="0"/>
                <a:cs typeface="Arial" panose="020B06040202020202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32" name="Google Shape;1632;p24"/>
          <p:cNvSpPr txBox="1">
            <a:spLocks noGrp="1"/>
          </p:cNvSpPr>
          <p:nvPr>
            <p:ph type="subTitle" idx="1"/>
          </p:nvPr>
        </p:nvSpPr>
        <p:spPr>
          <a:xfrm>
            <a:off x="2223600" y="1361146"/>
            <a:ext cx="46968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sz="1700">
                <a:solidFill>
                  <a:schemeClr val="dk1"/>
                </a:solidFill>
                <a:highlight>
                  <a:schemeClr val="dk2"/>
                </a:highlight>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633" name="Google Shape;1633;p24"/>
          <p:cNvSpPr txBox="1">
            <a:spLocks noGrp="1"/>
          </p:cNvSpPr>
          <p:nvPr>
            <p:ph type="title" idx="2" hasCustomPrompt="1"/>
          </p:nvPr>
        </p:nvSpPr>
        <p:spPr>
          <a:xfrm>
            <a:off x="2223600" y="1980568"/>
            <a:ext cx="4696800" cy="7689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lt1"/>
              </a:buClr>
              <a:buSzPts val="6000"/>
              <a:buNone/>
              <a:defRPr sz="4500">
                <a:solidFill>
                  <a:schemeClr val="accent1"/>
                </a:solidFill>
                <a:latin typeface="Arial" panose="020B0604020202020204" pitchFamily="34" charset="0"/>
                <a:cs typeface="Arial" panose="020B06040202020202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34" name="Google Shape;1634;p24"/>
          <p:cNvSpPr txBox="1">
            <a:spLocks noGrp="1"/>
          </p:cNvSpPr>
          <p:nvPr>
            <p:ph type="subTitle" idx="3"/>
          </p:nvPr>
        </p:nvSpPr>
        <p:spPr>
          <a:xfrm>
            <a:off x="2223600" y="2714971"/>
            <a:ext cx="46968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sz="1700">
                <a:solidFill>
                  <a:schemeClr val="dk1"/>
                </a:solidFill>
                <a:highlight>
                  <a:schemeClr val="dk2"/>
                </a:highlight>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635" name="Google Shape;1635;p24"/>
          <p:cNvSpPr txBox="1">
            <a:spLocks noGrp="1"/>
          </p:cNvSpPr>
          <p:nvPr>
            <p:ph type="title" idx="4" hasCustomPrompt="1"/>
          </p:nvPr>
        </p:nvSpPr>
        <p:spPr>
          <a:xfrm>
            <a:off x="2223600" y="3332824"/>
            <a:ext cx="4696800" cy="7689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lt1"/>
              </a:buClr>
              <a:buSzPts val="6000"/>
              <a:buNone/>
              <a:defRPr sz="4500">
                <a:solidFill>
                  <a:schemeClr val="accent1"/>
                </a:solidFill>
                <a:latin typeface="Arial" panose="020B0604020202020204" pitchFamily="34" charset="0"/>
                <a:cs typeface="Arial" panose="020B06040202020202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36" name="Google Shape;1636;p24"/>
          <p:cNvSpPr txBox="1">
            <a:spLocks noGrp="1"/>
          </p:cNvSpPr>
          <p:nvPr>
            <p:ph type="subTitle" idx="5"/>
          </p:nvPr>
        </p:nvSpPr>
        <p:spPr>
          <a:xfrm>
            <a:off x="2223600" y="4068796"/>
            <a:ext cx="46968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PT Sans"/>
              <a:buNone/>
              <a:defRPr sz="1700">
                <a:solidFill>
                  <a:schemeClr val="dk1"/>
                </a:solidFill>
                <a:highlight>
                  <a:schemeClr val="dk2"/>
                </a:highlight>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dk2"/>
        </a:solidFill>
        <a:effectLst/>
      </p:bgPr>
    </p:bg>
    <p:spTree>
      <p:nvGrpSpPr>
        <p:cNvPr id="1" name="Shape 2008"/>
        <p:cNvGrpSpPr/>
        <p:nvPr/>
      </p:nvGrpSpPr>
      <p:grpSpPr>
        <a:xfrm>
          <a:off x="0" y="0"/>
          <a:ext cx="0" cy="0"/>
          <a:chOff x="0" y="0"/>
          <a:chExt cx="0" cy="0"/>
        </a:xfrm>
      </p:grpSpPr>
      <p:grpSp>
        <p:nvGrpSpPr>
          <p:cNvPr id="2009" name="Google Shape;2009;p30"/>
          <p:cNvGrpSpPr/>
          <p:nvPr/>
        </p:nvGrpSpPr>
        <p:grpSpPr>
          <a:xfrm>
            <a:off x="0" y="0"/>
            <a:ext cx="9144091" cy="5143648"/>
            <a:chOff x="0" y="0"/>
            <a:chExt cx="7440875" cy="4152456"/>
          </a:xfrm>
        </p:grpSpPr>
        <p:sp>
          <p:nvSpPr>
            <p:cNvPr id="2010" name="Google Shape;2010;p30"/>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0"/>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0"/>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0"/>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0"/>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0"/>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0"/>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0"/>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0"/>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0"/>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0"/>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0"/>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0"/>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0"/>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0"/>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0"/>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0"/>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0"/>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0"/>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0"/>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0"/>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0"/>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0"/>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0"/>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0"/>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0"/>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0"/>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0"/>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0"/>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0"/>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0"/>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0"/>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0"/>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0"/>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0"/>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0"/>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0"/>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0"/>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0"/>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0"/>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0"/>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0"/>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0"/>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0"/>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0"/>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0"/>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0"/>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0"/>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0"/>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0"/>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0"/>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0"/>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0"/>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0"/>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0"/>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0"/>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0"/>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0"/>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0"/>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0"/>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0"/>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0"/>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2" name="Google Shape;2072;p30"/>
          <p:cNvGrpSpPr/>
          <p:nvPr/>
        </p:nvGrpSpPr>
        <p:grpSpPr>
          <a:xfrm>
            <a:off x="502465" y="399924"/>
            <a:ext cx="8139069" cy="4343656"/>
            <a:chOff x="916986" y="2500875"/>
            <a:chExt cx="2280618" cy="1217119"/>
          </a:xfrm>
        </p:grpSpPr>
        <p:sp>
          <p:nvSpPr>
            <p:cNvPr id="2073" name="Google Shape;2073;p30"/>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0"/>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0"/>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0"/>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0"/>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dk2"/>
        </a:solidFill>
        <a:effectLst/>
      </p:bgPr>
    </p:bg>
    <p:spTree>
      <p:nvGrpSpPr>
        <p:cNvPr id="1" name="Shape 2078"/>
        <p:cNvGrpSpPr/>
        <p:nvPr/>
      </p:nvGrpSpPr>
      <p:grpSpPr>
        <a:xfrm>
          <a:off x="0" y="0"/>
          <a:ext cx="0" cy="0"/>
          <a:chOff x="0" y="0"/>
          <a:chExt cx="0" cy="0"/>
        </a:xfrm>
      </p:grpSpPr>
      <p:grpSp>
        <p:nvGrpSpPr>
          <p:cNvPr id="2079" name="Google Shape;2079;p31"/>
          <p:cNvGrpSpPr/>
          <p:nvPr/>
        </p:nvGrpSpPr>
        <p:grpSpPr>
          <a:xfrm>
            <a:off x="0" y="0"/>
            <a:ext cx="9144091" cy="5143648"/>
            <a:chOff x="0" y="0"/>
            <a:chExt cx="7440875" cy="4152456"/>
          </a:xfrm>
        </p:grpSpPr>
        <p:sp>
          <p:nvSpPr>
            <p:cNvPr id="2080" name="Google Shape;2080;p31"/>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1"/>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1"/>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1"/>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1"/>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1"/>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1"/>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1"/>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1"/>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1"/>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1"/>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1"/>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1"/>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1"/>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1"/>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1"/>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1"/>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1"/>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1"/>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1"/>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1"/>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1"/>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1"/>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1"/>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1"/>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1"/>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1"/>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1"/>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1"/>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1"/>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1"/>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1"/>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1"/>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1"/>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1"/>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1"/>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1"/>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1"/>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1"/>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1"/>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1"/>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1"/>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1"/>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1"/>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1"/>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1"/>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1"/>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1"/>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chemeClr val="hlink">
                <a:alpha val="12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2" name="Google Shape;2142;p31"/>
          <p:cNvGrpSpPr/>
          <p:nvPr/>
        </p:nvGrpSpPr>
        <p:grpSpPr>
          <a:xfrm>
            <a:off x="173287" y="130863"/>
            <a:ext cx="8797256" cy="4881744"/>
            <a:chOff x="916986" y="2500875"/>
            <a:chExt cx="2280618" cy="1217119"/>
          </a:xfrm>
        </p:grpSpPr>
        <p:sp>
          <p:nvSpPr>
            <p:cNvPr id="2143" name="Google Shape;2143;p31"/>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1"/>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1"/>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1"/>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1"/>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Varela Round"/>
              <a:buNone/>
              <a:defRPr sz="3500" b="1">
                <a:solidFill>
                  <a:schemeClr val="dk1"/>
                </a:solidFill>
                <a:latin typeface="Varela Round"/>
                <a:ea typeface="Varela Round"/>
                <a:cs typeface="Varela Round"/>
                <a:sym typeface="Varela Round"/>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1pPr>
            <a:lvl2pPr marL="914400" lvl="1"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2pPr>
            <a:lvl3pPr marL="1371600" lvl="2"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3pPr>
            <a:lvl4pPr marL="1828800" lvl="3"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4pPr>
            <a:lvl5pPr marL="2286000" lvl="4"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5pPr>
            <a:lvl6pPr marL="2743200" lvl="5"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6pPr>
            <a:lvl7pPr marL="3200400" lvl="6"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7pPr>
            <a:lvl8pPr marL="3657600" lvl="7"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8pPr>
            <a:lvl9pPr marL="4114800" lvl="8" indent="-317500">
              <a:lnSpc>
                <a:spcPct val="115000"/>
              </a:lnSpc>
              <a:spcBef>
                <a:spcPts val="0"/>
              </a:spcBef>
              <a:spcAft>
                <a:spcPts val="0"/>
              </a:spcAft>
              <a:buClr>
                <a:schemeClr val="dk1"/>
              </a:buClr>
              <a:buSzPts val="1400"/>
              <a:buFont typeface="Varela Round"/>
              <a:buChar char="■"/>
              <a:defRPr>
                <a:solidFill>
                  <a:schemeClr val="dk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7" r:id="rId3"/>
    <p:sldLayoutId id="2147483658" r:id="rId4"/>
    <p:sldLayoutId id="2147483659" r:id="rId5"/>
    <p:sldLayoutId id="2147483664" r:id="rId6"/>
    <p:sldLayoutId id="2147483670" r:id="rId7"/>
    <p:sldLayoutId id="2147483676" r:id="rId8"/>
    <p:sldLayoutId id="2147483677" r:id="rId9"/>
    <p:sldLayoutId id="214748368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4.xml"/><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45.png"/><Relationship Id="rId3" Type="http://schemas.openxmlformats.org/officeDocument/2006/relationships/image" Target="../media/image46.png"/><Relationship Id="rId7" Type="http://schemas.openxmlformats.org/officeDocument/2006/relationships/slide" Target="slide17.xml"/><Relationship Id="rId12" Type="http://schemas.openxmlformats.org/officeDocument/2006/relationships/slide" Target="slide19.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49.png"/><Relationship Id="rId5" Type="http://schemas.openxmlformats.org/officeDocument/2006/relationships/slide" Target="slide18.xml"/><Relationship Id="rId10" Type="http://schemas.openxmlformats.org/officeDocument/2006/relationships/slide" Target="slide22.xml"/><Relationship Id="rId4" Type="http://schemas.openxmlformats.org/officeDocument/2006/relationships/image" Target="../media/image47.png"/><Relationship Id="rId9" Type="http://schemas.openxmlformats.org/officeDocument/2006/relationships/slide" Target="slide29.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1.png"/><Relationship Id="rId7" Type="http://schemas.openxmlformats.org/officeDocument/2006/relationships/slide" Target="slide16.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1.png"/><Relationship Id="rId7" Type="http://schemas.openxmlformats.org/officeDocument/2006/relationships/slide" Target="slide16.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9.sv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59.sv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2097;p35"/>
          <p:cNvGrpSpPr/>
          <p:nvPr/>
        </p:nvGrpSpPr>
        <p:grpSpPr>
          <a:xfrm rot="854941" flipH="1">
            <a:off x="7310980" y="608231"/>
            <a:ext cx="1468014" cy="1968452"/>
            <a:chOff x="1400935" y="1333409"/>
            <a:chExt cx="760984" cy="1020399"/>
          </a:xfrm>
        </p:grpSpPr>
        <p:sp>
          <p:nvSpPr>
            <p:cNvPr id="9" name="Google Shape;2098;p35"/>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10" name="Google Shape;2099;p35"/>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00;p35"/>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01;p35"/>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02;p35"/>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3;p35"/>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4;p35"/>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16" name="Google Shape;2105;p35"/>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06;p35"/>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07;p35"/>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8;p35"/>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09;p35"/>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0;p35"/>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1;p35"/>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112;p35"/>
          <p:cNvSpPr/>
          <p:nvPr/>
        </p:nvSpPr>
        <p:spPr>
          <a:xfrm>
            <a:off x="6269195" y="3939548"/>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3;p35"/>
          <p:cNvSpPr/>
          <p:nvPr/>
        </p:nvSpPr>
        <p:spPr>
          <a:xfrm>
            <a:off x="1939886" y="4522549"/>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14;p35"/>
          <p:cNvSpPr/>
          <p:nvPr/>
        </p:nvSpPr>
        <p:spPr>
          <a:xfrm>
            <a:off x="754379" y="245139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26" name="Google Shape;2115;p35"/>
          <p:cNvSpPr/>
          <p:nvPr/>
        </p:nvSpPr>
        <p:spPr>
          <a:xfrm>
            <a:off x="8166644" y="442916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116;p35"/>
          <p:cNvGrpSpPr/>
          <p:nvPr/>
        </p:nvGrpSpPr>
        <p:grpSpPr>
          <a:xfrm rot="1315589">
            <a:off x="877750" y="359826"/>
            <a:ext cx="902596" cy="1584801"/>
            <a:chOff x="2332850" y="1508965"/>
            <a:chExt cx="495799" cy="870474"/>
          </a:xfrm>
        </p:grpSpPr>
        <p:sp>
          <p:nvSpPr>
            <p:cNvPr id="28" name="Google Shape;2117;p35"/>
            <p:cNvSpPr/>
            <p:nvPr/>
          </p:nvSpPr>
          <p:spPr>
            <a:xfrm>
              <a:off x="2347410" y="1709183"/>
              <a:ext cx="467748" cy="569138"/>
            </a:xfrm>
            <a:custGeom>
              <a:avLst/>
              <a:gdLst/>
              <a:ahLst/>
              <a:cxnLst/>
              <a:rect l="l" t="t" r="r" b="b"/>
              <a:pathLst>
                <a:path w="8770" h="10671" extrusionOk="0">
                  <a:moveTo>
                    <a:pt x="4336" y="1"/>
                  </a:moveTo>
                  <a:cubicBezTo>
                    <a:pt x="4096" y="1"/>
                    <a:pt x="3869" y="8"/>
                    <a:pt x="3774" y="23"/>
                  </a:cubicBezTo>
                  <a:cubicBezTo>
                    <a:pt x="3116" y="126"/>
                    <a:pt x="2471" y="296"/>
                    <a:pt x="1881" y="622"/>
                  </a:cubicBezTo>
                  <a:cubicBezTo>
                    <a:pt x="1050" y="1081"/>
                    <a:pt x="456" y="1815"/>
                    <a:pt x="217" y="2738"/>
                  </a:cubicBezTo>
                  <a:cubicBezTo>
                    <a:pt x="95" y="3209"/>
                    <a:pt x="43" y="3707"/>
                    <a:pt x="20" y="4193"/>
                  </a:cubicBezTo>
                  <a:cubicBezTo>
                    <a:pt x="1" y="4646"/>
                    <a:pt x="18" y="5111"/>
                    <a:pt x="119" y="5555"/>
                  </a:cubicBezTo>
                  <a:cubicBezTo>
                    <a:pt x="226" y="6023"/>
                    <a:pt x="438" y="6457"/>
                    <a:pt x="759" y="6815"/>
                  </a:cubicBezTo>
                  <a:cubicBezTo>
                    <a:pt x="1053" y="7143"/>
                    <a:pt x="1424" y="7390"/>
                    <a:pt x="1768" y="7662"/>
                  </a:cubicBezTo>
                  <a:cubicBezTo>
                    <a:pt x="2542" y="8276"/>
                    <a:pt x="3029" y="9149"/>
                    <a:pt x="3040" y="10149"/>
                  </a:cubicBezTo>
                  <a:cubicBezTo>
                    <a:pt x="3040" y="10202"/>
                    <a:pt x="3052" y="10250"/>
                    <a:pt x="3070" y="10290"/>
                  </a:cubicBezTo>
                  <a:cubicBezTo>
                    <a:pt x="3070" y="10294"/>
                    <a:pt x="3068" y="10298"/>
                    <a:pt x="3068" y="10301"/>
                  </a:cubicBezTo>
                  <a:cubicBezTo>
                    <a:pt x="3072" y="10391"/>
                    <a:pt x="3102" y="10487"/>
                    <a:pt x="3171" y="10551"/>
                  </a:cubicBezTo>
                  <a:cubicBezTo>
                    <a:pt x="3234" y="10611"/>
                    <a:pt x="3321" y="10657"/>
                    <a:pt x="3409" y="10657"/>
                  </a:cubicBezTo>
                  <a:cubicBezTo>
                    <a:pt x="3413" y="10657"/>
                    <a:pt x="3416" y="10657"/>
                    <a:pt x="3419" y="10657"/>
                  </a:cubicBezTo>
                  <a:cubicBezTo>
                    <a:pt x="3726" y="10638"/>
                    <a:pt x="4030" y="10618"/>
                    <a:pt x="4335" y="10601"/>
                  </a:cubicBezTo>
                  <a:cubicBezTo>
                    <a:pt x="4339" y="10601"/>
                    <a:pt x="4342" y="10601"/>
                    <a:pt x="4346" y="10599"/>
                  </a:cubicBezTo>
                  <a:cubicBezTo>
                    <a:pt x="4348" y="10601"/>
                    <a:pt x="4353" y="10601"/>
                    <a:pt x="4355" y="10601"/>
                  </a:cubicBezTo>
                  <a:cubicBezTo>
                    <a:pt x="4661" y="10622"/>
                    <a:pt x="4964" y="10647"/>
                    <a:pt x="5269" y="10670"/>
                  </a:cubicBezTo>
                  <a:cubicBezTo>
                    <a:pt x="5274" y="10670"/>
                    <a:pt x="5279" y="10670"/>
                    <a:pt x="5284" y="10670"/>
                  </a:cubicBezTo>
                  <a:cubicBezTo>
                    <a:pt x="5372" y="10670"/>
                    <a:pt x="5457" y="10624"/>
                    <a:pt x="5521" y="10567"/>
                  </a:cubicBezTo>
                  <a:cubicBezTo>
                    <a:pt x="5590" y="10505"/>
                    <a:pt x="5622" y="10407"/>
                    <a:pt x="5625" y="10317"/>
                  </a:cubicBezTo>
                  <a:cubicBezTo>
                    <a:pt x="5627" y="10315"/>
                    <a:pt x="5625" y="10310"/>
                    <a:pt x="5625" y="10308"/>
                  </a:cubicBezTo>
                  <a:cubicBezTo>
                    <a:pt x="5645" y="10267"/>
                    <a:pt x="5655" y="10220"/>
                    <a:pt x="5655" y="10166"/>
                  </a:cubicBezTo>
                  <a:cubicBezTo>
                    <a:pt x="5682" y="9167"/>
                    <a:pt x="6180" y="8300"/>
                    <a:pt x="6962" y="7696"/>
                  </a:cubicBezTo>
                  <a:cubicBezTo>
                    <a:pt x="7309" y="7428"/>
                    <a:pt x="7683" y="7187"/>
                    <a:pt x="7980" y="6863"/>
                  </a:cubicBezTo>
                  <a:cubicBezTo>
                    <a:pt x="8308" y="6511"/>
                    <a:pt x="8526" y="6078"/>
                    <a:pt x="8640" y="5612"/>
                  </a:cubicBezTo>
                  <a:cubicBezTo>
                    <a:pt x="8746" y="5169"/>
                    <a:pt x="8769" y="4705"/>
                    <a:pt x="8755" y="4251"/>
                  </a:cubicBezTo>
                  <a:cubicBezTo>
                    <a:pt x="8739" y="3766"/>
                    <a:pt x="8696" y="3268"/>
                    <a:pt x="8579" y="2794"/>
                  </a:cubicBezTo>
                  <a:cubicBezTo>
                    <a:pt x="8353" y="1866"/>
                    <a:pt x="7768" y="1127"/>
                    <a:pt x="6942" y="656"/>
                  </a:cubicBezTo>
                  <a:cubicBezTo>
                    <a:pt x="6357" y="322"/>
                    <a:pt x="5714" y="143"/>
                    <a:pt x="5057" y="32"/>
                  </a:cubicBezTo>
                  <a:cubicBezTo>
                    <a:pt x="4941" y="11"/>
                    <a:pt x="4629" y="1"/>
                    <a:pt x="4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18;p35"/>
            <p:cNvSpPr/>
            <p:nvPr/>
          </p:nvSpPr>
          <p:spPr>
            <a:xfrm>
              <a:off x="2516587" y="2272290"/>
              <a:ext cx="132964" cy="96323"/>
            </a:xfrm>
            <a:custGeom>
              <a:avLst/>
              <a:gdLst/>
              <a:ahLst/>
              <a:cxnLst/>
              <a:rect l="l" t="t" r="r" b="b"/>
              <a:pathLst>
                <a:path w="2493" h="1806" extrusionOk="0">
                  <a:moveTo>
                    <a:pt x="454" y="0"/>
                  </a:moveTo>
                  <a:cubicBezTo>
                    <a:pt x="244" y="0"/>
                    <a:pt x="1" y="191"/>
                    <a:pt x="26" y="422"/>
                  </a:cubicBezTo>
                  <a:cubicBezTo>
                    <a:pt x="31" y="459"/>
                    <a:pt x="36" y="496"/>
                    <a:pt x="42" y="535"/>
                  </a:cubicBezTo>
                  <a:cubicBezTo>
                    <a:pt x="19" y="604"/>
                    <a:pt x="15" y="684"/>
                    <a:pt x="42" y="774"/>
                  </a:cubicBezTo>
                  <a:cubicBezTo>
                    <a:pt x="82" y="918"/>
                    <a:pt x="144" y="1051"/>
                    <a:pt x="222" y="1173"/>
                  </a:cubicBezTo>
                  <a:cubicBezTo>
                    <a:pt x="380" y="1512"/>
                    <a:pt x="641" y="1777"/>
                    <a:pt x="1059" y="1802"/>
                  </a:cubicBezTo>
                  <a:cubicBezTo>
                    <a:pt x="1080" y="1803"/>
                    <a:pt x="1101" y="1804"/>
                    <a:pt x="1122" y="1804"/>
                  </a:cubicBezTo>
                  <a:cubicBezTo>
                    <a:pt x="1160" y="1804"/>
                    <a:pt x="1198" y="1802"/>
                    <a:pt x="1236" y="1799"/>
                  </a:cubicBezTo>
                  <a:cubicBezTo>
                    <a:pt x="1278" y="1803"/>
                    <a:pt x="1320" y="1805"/>
                    <a:pt x="1363" y="1805"/>
                  </a:cubicBezTo>
                  <a:cubicBezTo>
                    <a:pt x="1380" y="1805"/>
                    <a:pt x="1396" y="1805"/>
                    <a:pt x="1413" y="1804"/>
                  </a:cubicBezTo>
                  <a:cubicBezTo>
                    <a:pt x="1831" y="1786"/>
                    <a:pt x="2095" y="1522"/>
                    <a:pt x="2257" y="1186"/>
                  </a:cubicBezTo>
                  <a:cubicBezTo>
                    <a:pt x="2338" y="1065"/>
                    <a:pt x="2402" y="932"/>
                    <a:pt x="2445" y="790"/>
                  </a:cubicBezTo>
                  <a:cubicBezTo>
                    <a:pt x="2471" y="702"/>
                    <a:pt x="2469" y="620"/>
                    <a:pt x="2448" y="551"/>
                  </a:cubicBezTo>
                  <a:cubicBezTo>
                    <a:pt x="2453" y="514"/>
                    <a:pt x="2459" y="475"/>
                    <a:pt x="2464" y="438"/>
                  </a:cubicBezTo>
                  <a:cubicBezTo>
                    <a:pt x="2492" y="207"/>
                    <a:pt x="2253" y="14"/>
                    <a:pt x="2042" y="11"/>
                  </a:cubicBezTo>
                  <a:cubicBezTo>
                    <a:pt x="2039" y="11"/>
                    <a:pt x="2036" y="11"/>
                    <a:pt x="2033" y="11"/>
                  </a:cubicBezTo>
                  <a:cubicBezTo>
                    <a:pt x="1961" y="11"/>
                    <a:pt x="1900" y="30"/>
                    <a:pt x="1846" y="58"/>
                  </a:cubicBezTo>
                  <a:cubicBezTo>
                    <a:pt x="1804" y="44"/>
                    <a:pt x="1761" y="37"/>
                    <a:pt x="1717" y="37"/>
                  </a:cubicBezTo>
                  <a:cubicBezTo>
                    <a:pt x="1623" y="37"/>
                    <a:pt x="1525" y="73"/>
                    <a:pt x="1438" y="160"/>
                  </a:cubicBezTo>
                  <a:cubicBezTo>
                    <a:pt x="1383" y="216"/>
                    <a:pt x="1316" y="262"/>
                    <a:pt x="1247" y="296"/>
                  </a:cubicBezTo>
                  <a:cubicBezTo>
                    <a:pt x="1176" y="262"/>
                    <a:pt x="1110" y="214"/>
                    <a:pt x="1055" y="158"/>
                  </a:cubicBezTo>
                  <a:cubicBezTo>
                    <a:pt x="967" y="67"/>
                    <a:pt x="868" y="30"/>
                    <a:pt x="772" y="30"/>
                  </a:cubicBezTo>
                  <a:cubicBezTo>
                    <a:pt x="730" y="30"/>
                    <a:pt x="689" y="37"/>
                    <a:pt x="649" y="50"/>
                  </a:cubicBezTo>
                  <a:cubicBezTo>
                    <a:pt x="594" y="20"/>
                    <a:pt x="529" y="0"/>
                    <a:pt x="454"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19;p35"/>
            <p:cNvSpPr/>
            <p:nvPr/>
          </p:nvSpPr>
          <p:spPr>
            <a:xfrm>
              <a:off x="2540908" y="1888227"/>
              <a:ext cx="89816" cy="406413"/>
            </a:xfrm>
            <a:custGeom>
              <a:avLst/>
              <a:gdLst/>
              <a:ahLst/>
              <a:cxnLst/>
              <a:rect l="l" t="t" r="r" b="b"/>
              <a:pathLst>
                <a:path w="1684" h="7620" extrusionOk="0">
                  <a:moveTo>
                    <a:pt x="1044" y="288"/>
                  </a:moveTo>
                  <a:cubicBezTo>
                    <a:pt x="1141" y="288"/>
                    <a:pt x="1232" y="333"/>
                    <a:pt x="1290" y="439"/>
                  </a:cubicBezTo>
                  <a:cubicBezTo>
                    <a:pt x="1413" y="664"/>
                    <a:pt x="1296" y="926"/>
                    <a:pt x="1186" y="1128"/>
                  </a:cubicBezTo>
                  <a:cubicBezTo>
                    <a:pt x="1053" y="1369"/>
                    <a:pt x="902" y="1598"/>
                    <a:pt x="753" y="1828"/>
                  </a:cubicBezTo>
                  <a:cubicBezTo>
                    <a:pt x="737" y="1810"/>
                    <a:pt x="723" y="1794"/>
                    <a:pt x="707" y="1777"/>
                  </a:cubicBezTo>
                  <a:cubicBezTo>
                    <a:pt x="535" y="1576"/>
                    <a:pt x="482" y="1381"/>
                    <a:pt x="512" y="1117"/>
                  </a:cubicBezTo>
                  <a:cubicBezTo>
                    <a:pt x="539" y="873"/>
                    <a:pt x="587" y="563"/>
                    <a:pt x="783" y="393"/>
                  </a:cubicBezTo>
                  <a:cubicBezTo>
                    <a:pt x="859" y="327"/>
                    <a:pt x="954" y="288"/>
                    <a:pt x="1044" y="288"/>
                  </a:cubicBezTo>
                  <a:close/>
                  <a:moveTo>
                    <a:pt x="1046" y="0"/>
                  </a:moveTo>
                  <a:cubicBezTo>
                    <a:pt x="593" y="0"/>
                    <a:pt x="347" y="446"/>
                    <a:pt x="270" y="841"/>
                  </a:cubicBezTo>
                  <a:cubicBezTo>
                    <a:pt x="224" y="1084"/>
                    <a:pt x="185" y="1350"/>
                    <a:pt x="266" y="1589"/>
                  </a:cubicBezTo>
                  <a:cubicBezTo>
                    <a:pt x="330" y="1780"/>
                    <a:pt x="463" y="1929"/>
                    <a:pt x="597" y="2074"/>
                  </a:cubicBezTo>
                  <a:cubicBezTo>
                    <a:pt x="542" y="2163"/>
                    <a:pt x="489" y="2252"/>
                    <a:pt x="440" y="2344"/>
                  </a:cubicBezTo>
                  <a:cubicBezTo>
                    <a:pt x="209" y="2767"/>
                    <a:pt x="75" y="3210"/>
                    <a:pt x="41" y="3694"/>
                  </a:cubicBezTo>
                  <a:cubicBezTo>
                    <a:pt x="0" y="4302"/>
                    <a:pt x="41" y="4922"/>
                    <a:pt x="52" y="5532"/>
                  </a:cubicBezTo>
                  <a:cubicBezTo>
                    <a:pt x="60" y="6115"/>
                    <a:pt x="37" y="6714"/>
                    <a:pt x="188" y="7281"/>
                  </a:cubicBezTo>
                  <a:cubicBezTo>
                    <a:pt x="207" y="7351"/>
                    <a:pt x="262" y="7382"/>
                    <a:pt x="319" y="7382"/>
                  </a:cubicBezTo>
                  <a:cubicBezTo>
                    <a:pt x="403" y="7382"/>
                    <a:pt x="490" y="7313"/>
                    <a:pt x="463" y="7208"/>
                  </a:cubicBezTo>
                  <a:cubicBezTo>
                    <a:pt x="310" y="6643"/>
                    <a:pt x="342" y="6042"/>
                    <a:pt x="333" y="5464"/>
                  </a:cubicBezTo>
                  <a:cubicBezTo>
                    <a:pt x="323" y="4887"/>
                    <a:pt x="287" y="4304"/>
                    <a:pt x="323" y="3728"/>
                  </a:cubicBezTo>
                  <a:cubicBezTo>
                    <a:pt x="355" y="3203"/>
                    <a:pt x="530" y="2748"/>
                    <a:pt x="791" y="2303"/>
                  </a:cubicBezTo>
                  <a:cubicBezTo>
                    <a:pt x="1044" y="2654"/>
                    <a:pt x="1145" y="3076"/>
                    <a:pt x="1182" y="3513"/>
                  </a:cubicBezTo>
                  <a:cubicBezTo>
                    <a:pt x="1294" y="4816"/>
                    <a:pt x="1166" y="6163"/>
                    <a:pt x="911" y="7440"/>
                  </a:cubicBezTo>
                  <a:cubicBezTo>
                    <a:pt x="890" y="7548"/>
                    <a:pt x="980" y="7620"/>
                    <a:pt x="1063" y="7620"/>
                  </a:cubicBezTo>
                  <a:cubicBezTo>
                    <a:pt x="1117" y="7620"/>
                    <a:pt x="1168" y="7589"/>
                    <a:pt x="1182" y="7518"/>
                  </a:cubicBezTo>
                  <a:cubicBezTo>
                    <a:pt x="1395" y="6457"/>
                    <a:pt x="1503" y="5378"/>
                    <a:pt x="1496" y="4295"/>
                  </a:cubicBezTo>
                  <a:cubicBezTo>
                    <a:pt x="1492" y="3825"/>
                    <a:pt x="1483" y="3341"/>
                    <a:pt x="1368" y="2882"/>
                  </a:cubicBezTo>
                  <a:cubicBezTo>
                    <a:pt x="1319" y="2691"/>
                    <a:pt x="1248" y="2501"/>
                    <a:pt x="1152" y="2328"/>
                  </a:cubicBezTo>
                  <a:cubicBezTo>
                    <a:pt x="1094" y="2225"/>
                    <a:pt x="1024" y="2135"/>
                    <a:pt x="948" y="2048"/>
                  </a:cubicBezTo>
                  <a:cubicBezTo>
                    <a:pt x="1195" y="1679"/>
                    <a:pt x="1494" y="1298"/>
                    <a:pt x="1595" y="875"/>
                  </a:cubicBezTo>
                  <a:cubicBezTo>
                    <a:pt x="1684" y="506"/>
                    <a:pt x="1519" y="26"/>
                    <a:pt x="1083" y="1"/>
                  </a:cubicBezTo>
                  <a:cubicBezTo>
                    <a:pt x="1071" y="0"/>
                    <a:pt x="1058"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20;p35"/>
            <p:cNvSpPr/>
            <p:nvPr/>
          </p:nvSpPr>
          <p:spPr>
            <a:xfrm>
              <a:off x="2485120" y="2193675"/>
              <a:ext cx="205233" cy="132004"/>
            </a:xfrm>
            <a:custGeom>
              <a:avLst/>
              <a:gdLst/>
              <a:ahLst/>
              <a:cxnLst/>
              <a:rect l="l" t="t" r="r" b="b"/>
              <a:pathLst>
                <a:path w="3848" h="2475" extrusionOk="0">
                  <a:moveTo>
                    <a:pt x="2832" y="0"/>
                  </a:moveTo>
                  <a:cubicBezTo>
                    <a:pt x="2601" y="0"/>
                    <a:pt x="2367" y="24"/>
                    <a:pt x="2189" y="24"/>
                  </a:cubicBezTo>
                  <a:cubicBezTo>
                    <a:pt x="1946" y="24"/>
                    <a:pt x="1702" y="22"/>
                    <a:pt x="1459" y="22"/>
                  </a:cubicBezTo>
                  <a:cubicBezTo>
                    <a:pt x="1144" y="22"/>
                    <a:pt x="830" y="25"/>
                    <a:pt x="516" y="37"/>
                  </a:cubicBezTo>
                  <a:cubicBezTo>
                    <a:pt x="190" y="51"/>
                    <a:pt x="38" y="327"/>
                    <a:pt x="59" y="577"/>
                  </a:cubicBezTo>
                  <a:cubicBezTo>
                    <a:pt x="59" y="588"/>
                    <a:pt x="59" y="597"/>
                    <a:pt x="61" y="606"/>
                  </a:cubicBezTo>
                  <a:cubicBezTo>
                    <a:pt x="57" y="643"/>
                    <a:pt x="54" y="678"/>
                    <a:pt x="49" y="716"/>
                  </a:cubicBezTo>
                  <a:cubicBezTo>
                    <a:pt x="20" y="999"/>
                    <a:pt x="1" y="1281"/>
                    <a:pt x="38" y="1525"/>
                  </a:cubicBezTo>
                  <a:cubicBezTo>
                    <a:pt x="40" y="1587"/>
                    <a:pt x="43" y="1646"/>
                    <a:pt x="52" y="1704"/>
                  </a:cubicBezTo>
                  <a:cubicBezTo>
                    <a:pt x="57" y="1754"/>
                    <a:pt x="64" y="1802"/>
                    <a:pt x="75" y="1850"/>
                  </a:cubicBezTo>
                  <a:cubicBezTo>
                    <a:pt x="82" y="1883"/>
                    <a:pt x="91" y="1915"/>
                    <a:pt x="100" y="1947"/>
                  </a:cubicBezTo>
                  <a:cubicBezTo>
                    <a:pt x="155" y="2126"/>
                    <a:pt x="318" y="2282"/>
                    <a:pt x="511" y="2296"/>
                  </a:cubicBezTo>
                  <a:cubicBezTo>
                    <a:pt x="546" y="2309"/>
                    <a:pt x="585" y="2323"/>
                    <a:pt x="628" y="2330"/>
                  </a:cubicBezTo>
                  <a:cubicBezTo>
                    <a:pt x="1155" y="2414"/>
                    <a:pt x="1683" y="2474"/>
                    <a:pt x="2216" y="2474"/>
                  </a:cubicBezTo>
                  <a:cubicBezTo>
                    <a:pt x="2246" y="2474"/>
                    <a:pt x="2275" y="2474"/>
                    <a:pt x="2304" y="2473"/>
                  </a:cubicBezTo>
                  <a:cubicBezTo>
                    <a:pt x="2335" y="2473"/>
                    <a:pt x="2366" y="2473"/>
                    <a:pt x="2397" y="2473"/>
                  </a:cubicBezTo>
                  <a:cubicBezTo>
                    <a:pt x="2446" y="2473"/>
                    <a:pt x="2496" y="2473"/>
                    <a:pt x="2546" y="2473"/>
                  </a:cubicBezTo>
                  <a:cubicBezTo>
                    <a:pt x="2872" y="2473"/>
                    <a:pt x="3230" y="2461"/>
                    <a:pt x="3479" y="2271"/>
                  </a:cubicBezTo>
                  <a:cubicBezTo>
                    <a:pt x="3582" y="2192"/>
                    <a:pt x="3664" y="2069"/>
                    <a:pt x="3722" y="1919"/>
                  </a:cubicBezTo>
                  <a:cubicBezTo>
                    <a:pt x="3742" y="1869"/>
                    <a:pt x="3759" y="1818"/>
                    <a:pt x="3773" y="1765"/>
                  </a:cubicBezTo>
                  <a:cubicBezTo>
                    <a:pt x="3816" y="1612"/>
                    <a:pt x="3835" y="1442"/>
                    <a:pt x="3835" y="1272"/>
                  </a:cubicBezTo>
                  <a:cubicBezTo>
                    <a:pt x="3848" y="1107"/>
                    <a:pt x="3841" y="939"/>
                    <a:pt x="3814" y="779"/>
                  </a:cubicBezTo>
                  <a:cubicBezTo>
                    <a:pt x="3807" y="737"/>
                    <a:pt x="3800" y="694"/>
                    <a:pt x="3789" y="654"/>
                  </a:cubicBezTo>
                  <a:cubicBezTo>
                    <a:pt x="3729" y="423"/>
                    <a:pt x="3621" y="228"/>
                    <a:pt x="3460" y="127"/>
                  </a:cubicBezTo>
                  <a:cubicBezTo>
                    <a:pt x="3298" y="25"/>
                    <a:pt x="3067"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21;p35"/>
            <p:cNvSpPr/>
            <p:nvPr/>
          </p:nvSpPr>
          <p:spPr>
            <a:xfrm>
              <a:off x="2485120" y="2231222"/>
              <a:ext cx="205233" cy="56588"/>
            </a:xfrm>
            <a:custGeom>
              <a:avLst/>
              <a:gdLst/>
              <a:ahLst/>
              <a:cxnLst/>
              <a:rect l="l" t="t" r="r" b="b"/>
              <a:pathLst>
                <a:path w="3848" h="1061" extrusionOk="0">
                  <a:moveTo>
                    <a:pt x="1008" y="0"/>
                  </a:moveTo>
                  <a:cubicBezTo>
                    <a:pt x="688" y="0"/>
                    <a:pt x="368" y="4"/>
                    <a:pt x="49" y="12"/>
                  </a:cubicBezTo>
                  <a:cubicBezTo>
                    <a:pt x="20" y="295"/>
                    <a:pt x="1" y="577"/>
                    <a:pt x="38" y="821"/>
                  </a:cubicBezTo>
                  <a:cubicBezTo>
                    <a:pt x="40" y="883"/>
                    <a:pt x="43" y="942"/>
                    <a:pt x="52" y="1000"/>
                  </a:cubicBezTo>
                  <a:cubicBezTo>
                    <a:pt x="414" y="988"/>
                    <a:pt x="777" y="983"/>
                    <a:pt x="1141" y="983"/>
                  </a:cubicBezTo>
                  <a:cubicBezTo>
                    <a:pt x="2017" y="983"/>
                    <a:pt x="2898" y="1014"/>
                    <a:pt x="3773" y="1061"/>
                  </a:cubicBezTo>
                  <a:cubicBezTo>
                    <a:pt x="3816" y="908"/>
                    <a:pt x="3835" y="738"/>
                    <a:pt x="3835" y="568"/>
                  </a:cubicBezTo>
                  <a:cubicBezTo>
                    <a:pt x="3848" y="403"/>
                    <a:pt x="3841" y="235"/>
                    <a:pt x="3814" y="75"/>
                  </a:cubicBezTo>
                  <a:cubicBezTo>
                    <a:pt x="2878" y="30"/>
                    <a:pt x="1942" y="0"/>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22;p35"/>
            <p:cNvSpPr/>
            <p:nvPr/>
          </p:nvSpPr>
          <p:spPr>
            <a:xfrm>
              <a:off x="2697711" y="1935802"/>
              <a:ext cx="130937" cy="210247"/>
            </a:xfrm>
            <a:custGeom>
              <a:avLst/>
              <a:gdLst/>
              <a:ahLst/>
              <a:cxnLst/>
              <a:rect l="l" t="t" r="r" b="b"/>
              <a:pathLst>
                <a:path w="2455" h="3942" extrusionOk="0">
                  <a:moveTo>
                    <a:pt x="2139" y="0"/>
                  </a:moveTo>
                  <a:cubicBezTo>
                    <a:pt x="2119" y="0"/>
                    <a:pt x="2099" y="2"/>
                    <a:pt x="2081" y="7"/>
                  </a:cubicBezTo>
                  <a:cubicBezTo>
                    <a:pt x="1946" y="43"/>
                    <a:pt x="1886" y="176"/>
                    <a:pt x="1910" y="305"/>
                  </a:cubicBezTo>
                  <a:cubicBezTo>
                    <a:pt x="1974" y="663"/>
                    <a:pt x="1884" y="1025"/>
                    <a:pt x="1765" y="1363"/>
                  </a:cubicBezTo>
                  <a:cubicBezTo>
                    <a:pt x="1655" y="1680"/>
                    <a:pt x="1537" y="2035"/>
                    <a:pt x="1333" y="2306"/>
                  </a:cubicBezTo>
                  <a:cubicBezTo>
                    <a:pt x="977" y="2783"/>
                    <a:pt x="413" y="3050"/>
                    <a:pt x="110" y="3576"/>
                  </a:cubicBezTo>
                  <a:cubicBezTo>
                    <a:pt x="0" y="3765"/>
                    <a:pt x="169" y="3942"/>
                    <a:pt x="334" y="3942"/>
                  </a:cubicBezTo>
                  <a:cubicBezTo>
                    <a:pt x="407" y="3942"/>
                    <a:pt x="479" y="3907"/>
                    <a:pt x="526" y="3825"/>
                  </a:cubicBezTo>
                  <a:cubicBezTo>
                    <a:pt x="844" y="3277"/>
                    <a:pt x="1473" y="3004"/>
                    <a:pt x="1811" y="2467"/>
                  </a:cubicBezTo>
                  <a:cubicBezTo>
                    <a:pt x="1910" y="2309"/>
                    <a:pt x="1980" y="2134"/>
                    <a:pt x="2050" y="1962"/>
                  </a:cubicBezTo>
                  <a:cubicBezTo>
                    <a:pt x="2127" y="1780"/>
                    <a:pt x="2201" y="1597"/>
                    <a:pt x="2263" y="1409"/>
                  </a:cubicBezTo>
                  <a:cubicBezTo>
                    <a:pt x="2394" y="1009"/>
                    <a:pt x="2454" y="596"/>
                    <a:pt x="2378" y="179"/>
                  </a:cubicBezTo>
                  <a:cubicBezTo>
                    <a:pt x="2359" y="70"/>
                    <a:pt x="2246" y="0"/>
                    <a:pt x="2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23;p35"/>
            <p:cNvSpPr/>
            <p:nvPr/>
          </p:nvSpPr>
          <p:spPr>
            <a:xfrm>
              <a:off x="2727099" y="1748437"/>
              <a:ext cx="93710" cy="106563"/>
            </a:xfrm>
            <a:custGeom>
              <a:avLst/>
              <a:gdLst/>
              <a:ahLst/>
              <a:cxnLst/>
              <a:rect l="l" t="t" r="r" b="b"/>
              <a:pathLst>
                <a:path w="1757" h="1998" extrusionOk="0">
                  <a:moveTo>
                    <a:pt x="277" y="0"/>
                  </a:moveTo>
                  <a:cubicBezTo>
                    <a:pt x="192" y="0"/>
                    <a:pt x="104" y="44"/>
                    <a:pt x="64" y="120"/>
                  </a:cubicBezTo>
                  <a:cubicBezTo>
                    <a:pt x="0" y="239"/>
                    <a:pt x="36" y="377"/>
                    <a:pt x="149" y="451"/>
                  </a:cubicBezTo>
                  <a:cubicBezTo>
                    <a:pt x="213" y="494"/>
                    <a:pt x="277" y="538"/>
                    <a:pt x="339" y="586"/>
                  </a:cubicBezTo>
                  <a:cubicBezTo>
                    <a:pt x="344" y="591"/>
                    <a:pt x="353" y="598"/>
                    <a:pt x="358" y="602"/>
                  </a:cubicBezTo>
                  <a:cubicBezTo>
                    <a:pt x="372" y="614"/>
                    <a:pt x="388" y="627"/>
                    <a:pt x="403" y="639"/>
                  </a:cubicBezTo>
                  <a:cubicBezTo>
                    <a:pt x="433" y="666"/>
                    <a:pt x="463" y="690"/>
                    <a:pt x="493" y="719"/>
                  </a:cubicBezTo>
                  <a:cubicBezTo>
                    <a:pt x="608" y="825"/>
                    <a:pt x="716" y="940"/>
                    <a:pt x="815" y="1063"/>
                  </a:cubicBezTo>
                  <a:cubicBezTo>
                    <a:pt x="822" y="1071"/>
                    <a:pt x="830" y="1082"/>
                    <a:pt x="837" y="1091"/>
                  </a:cubicBezTo>
                  <a:cubicBezTo>
                    <a:pt x="836" y="1091"/>
                    <a:pt x="836" y="1090"/>
                    <a:pt x="836" y="1090"/>
                  </a:cubicBezTo>
                  <a:lnTo>
                    <a:pt x="836" y="1090"/>
                  </a:lnTo>
                  <a:cubicBezTo>
                    <a:pt x="837" y="1090"/>
                    <a:pt x="863" y="1126"/>
                    <a:pt x="863" y="1126"/>
                  </a:cubicBezTo>
                  <a:cubicBezTo>
                    <a:pt x="886" y="1158"/>
                    <a:pt x="909" y="1190"/>
                    <a:pt x="932" y="1224"/>
                  </a:cubicBezTo>
                  <a:cubicBezTo>
                    <a:pt x="973" y="1286"/>
                    <a:pt x="1012" y="1350"/>
                    <a:pt x="1049" y="1413"/>
                  </a:cubicBezTo>
                  <a:cubicBezTo>
                    <a:pt x="1088" y="1483"/>
                    <a:pt x="1126" y="1552"/>
                    <a:pt x="1159" y="1624"/>
                  </a:cubicBezTo>
                  <a:cubicBezTo>
                    <a:pt x="1177" y="1660"/>
                    <a:pt x="1193" y="1695"/>
                    <a:pt x="1207" y="1732"/>
                  </a:cubicBezTo>
                  <a:cubicBezTo>
                    <a:pt x="1209" y="1736"/>
                    <a:pt x="1211" y="1738"/>
                    <a:pt x="1211" y="1738"/>
                  </a:cubicBezTo>
                  <a:cubicBezTo>
                    <a:pt x="1212" y="1741"/>
                    <a:pt x="1212" y="1745"/>
                    <a:pt x="1216" y="1750"/>
                  </a:cubicBezTo>
                  <a:cubicBezTo>
                    <a:pt x="1223" y="1771"/>
                    <a:pt x="1232" y="1794"/>
                    <a:pt x="1241" y="1816"/>
                  </a:cubicBezTo>
                  <a:cubicBezTo>
                    <a:pt x="1278" y="1915"/>
                    <a:pt x="1368" y="1998"/>
                    <a:pt x="1474" y="1998"/>
                  </a:cubicBezTo>
                  <a:cubicBezTo>
                    <a:pt x="1495" y="1998"/>
                    <a:pt x="1516" y="1995"/>
                    <a:pt x="1538" y="1988"/>
                  </a:cubicBezTo>
                  <a:cubicBezTo>
                    <a:pt x="1654" y="1952"/>
                    <a:pt x="1756" y="1817"/>
                    <a:pt x="1710" y="1690"/>
                  </a:cubicBezTo>
                  <a:cubicBezTo>
                    <a:pt x="1459" y="1011"/>
                    <a:pt x="1003" y="432"/>
                    <a:pt x="397" y="35"/>
                  </a:cubicBezTo>
                  <a:cubicBezTo>
                    <a:pt x="362" y="11"/>
                    <a:pt x="320"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24;p35"/>
            <p:cNvSpPr/>
            <p:nvPr/>
          </p:nvSpPr>
          <p:spPr>
            <a:xfrm>
              <a:off x="2332850" y="1917775"/>
              <a:ext cx="90936" cy="185819"/>
            </a:xfrm>
            <a:custGeom>
              <a:avLst/>
              <a:gdLst/>
              <a:ahLst/>
              <a:cxnLst/>
              <a:rect l="l" t="t" r="r" b="b"/>
              <a:pathLst>
                <a:path w="1705" h="3484" extrusionOk="0">
                  <a:moveTo>
                    <a:pt x="238" y="1"/>
                  </a:moveTo>
                  <a:cubicBezTo>
                    <a:pt x="118" y="1"/>
                    <a:pt x="1" y="78"/>
                    <a:pt x="6" y="234"/>
                  </a:cubicBezTo>
                  <a:cubicBezTo>
                    <a:pt x="49" y="1400"/>
                    <a:pt x="167" y="2741"/>
                    <a:pt x="1238" y="3443"/>
                  </a:cubicBezTo>
                  <a:cubicBezTo>
                    <a:pt x="1281" y="3471"/>
                    <a:pt x="1324" y="3484"/>
                    <a:pt x="1364" y="3484"/>
                  </a:cubicBezTo>
                  <a:cubicBezTo>
                    <a:pt x="1568" y="3484"/>
                    <a:pt x="1705" y="3168"/>
                    <a:pt x="1486" y="3025"/>
                  </a:cubicBezTo>
                  <a:cubicBezTo>
                    <a:pt x="580" y="2431"/>
                    <a:pt x="527" y="1208"/>
                    <a:pt x="492" y="237"/>
                  </a:cubicBezTo>
                  <a:cubicBezTo>
                    <a:pt x="486" y="80"/>
                    <a:pt x="361"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25;p35"/>
            <p:cNvSpPr/>
            <p:nvPr/>
          </p:nvSpPr>
          <p:spPr>
            <a:xfrm>
              <a:off x="2523201" y="2334265"/>
              <a:ext cx="66615" cy="45175"/>
            </a:xfrm>
            <a:custGeom>
              <a:avLst/>
              <a:gdLst/>
              <a:ahLst/>
              <a:cxnLst/>
              <a:rect l="l" t="t" r="r" b="b"/>
              <a:pathLst>
                <a:path w="1249" h="847" extrusionOk="0">
                  <a:moveTo>
                    <a:pt x="435" y="91"/>
                  </a:moveTo>
                  <a:cubicBezTo>
                    <a:pt x="435" y="91"/>
                    <a:pt x="436" y="92"/>
                    <a:pt x="436" y="93"/>
                  </a:cubicBezTo>
                  <a:lnTo>
                    <a:pt x="436" y="93"/>
                  </a:lnTo>
                  <a:cubicBezTo>
                    <a:pt x="436" y="92"/>
                    <a:pt x="435" y="91"/>
                    <a:pt x="435" y="91"/>
                  </a:cubicBezTo>
                  <a:close/>
                  <a:moveTo>
                    <a:pt x="436" y="93"/>
                  </a:moveTo>
                  <a:cubicBezTo>
                    <a:pt x="441" y="98"/>
                    <a:pt x="445" y="103"/>
                    <a:pt x="449" y="108"/>
                  </a:cubicBezTo>
                  <a:lnTo>
                    <a:pt x="449" y="108"/>
                  </a:lnTo>
                  <a:cubicBezTo>
                    <a:pt x="445" y="103"/>
                    <a:pt x="441" y="98"/>
                    <a:pt x="436" y="93"/>
                  </a:cubicBezTo>
                  <a:close/>
                  <a:moveTo>
                    <a:pt x="248" y="1"/>
                  </a:moveTo>
                  <a:cubicBezTo>
                    <a:pt x="206" y="1"/>
                    <a:pt x="162" y="11"/>
                    <a:pt x="128" y="32"/>
                  </a:cubicBezTo>
                  <a:cubicBezTo>
                    <a:pt x="75" y="66"/>
                    <a:pt x="29" y="116"/>
                    <a:pt x="15" y="176"/>
                  </a:cubicBezTo>
                  <a:cubicBezTo>
                    <a:pt x="1" y="236"/>
                    <a:pt x="1" y="312"/>
                    <a:pt x="38" y="364"/>
                  </a:cubicBezTo>
                  <a:cubicBezTo>
                    <a:pt x="150" y="514"/>
                    <a:pt x="286" y="644"/>
                    <a:pt x="456" y="725"/>
                  </a:cubicBezTo>
                  <a:cubicBezTo>
                    <a:pt x="613" y="800"/>
                    <a:pt x="782" y="847"/>
                    <a:pt x="954" y="847"/>
                  </a:cubicBezTo>
                  <a:cubicBezTo>
                    <a:pt x="969" y="847"/>
                    <a:pt x="984" y="847"/>
                    <a:pt x="999" y="846"/>
                  </a:cubicBezTo>
                  <a:cubicBezTo>
                    <a:pt x="1126" y="842"/>
                    <a:pt x="1248" y="741"/>
                    <a:pt x="1243" y="605"/>
                  </a:cubicBezTo>
                  <a:cubicBezTo>
                    <a:pt x="1240" y="482"/>
                    <a:pt x="1143" y="360"/>
                    <a:pt x="1011" y="360"/>
                  </a:cubicBezTo>
                  <a:cubicBezTo>
                    <a:pt x="1008" y="360"/>
                    <a:pt x="1005" y="360"/>
                    <a:pt x="1002" y="360"/>
                  </a:cubicBezTo>
                  <a:cubicBezTo>
                    <a:pt x="991" y="361"/>
                    <a:pt x="980" y="361"/>
                    <a:pt x="969" y="361"/>
                  </a:cubicBezTo>
                  <a:cubicBezTo>
                    <a:pt x="940" y="361"/>
                    <a:pt x="910" y="359"/>
                    <a:pt x="882" y="357"/>
                  </a:cubicBezTo>
                  <a:cubicBezTo>
                    <a:pt x="823" y="346"/>
                    <a:pt x="766" y="330"/>
                    <a:pt x="713" y="309"/>
                  </a:cubicBezTo>
                  <a:cubicBezTo>
                    <a:pt x="658" y="284"/>
                    <a:pt x="607" y="254"/>
                    <a:pt x="559" y="218"/>
                  </a:cubicBezTo>
                  <a:cubicBezTo>
                    <a:pt x="520" y="184"/>
                    <a:pt x="483" y="148"/>
                    <a:pt x="449" y="108"/>
                  </a:cubicBezTo>
                  <a:lnTo>
                    <a:pt x="449" y="108"/>
                  </a:lnTo>
                  <a:cubicBezTo>
                    <a:pt x="451" y="110"/>
                    <a:pt x="453" y="113"/>
                    <a:pt x="454" y="116"/>
                  </a:cubicBezTo>
                  <a:cubicBezTo>
                    <a:pt x="417" y="66"/>
                    <a:pt x="378" y="27"/>
                    <a:pt x="314" y="9"/>
                  </a:cubicBezTo>
                  <a:cubicBezTo>
                    <a:pt x="294" y="4"/>
                    <a:pt x="272"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26;p35"/>
            <p:cNvSpPr/>
            <p:nvPr/>
          </p:nvSpPr>
          <p:spPr>
            <a:xfrm>
              <a:off x="2570029" y="1508965"/>
              <a:ext cx="32428" cy="147738"/>
            </a:xfrm>
            <a:custGeom>
              <a:avLst/>
              <a:gdLst/>
              <a:ahLst/>
              <a:cxnLst/>
              <a:rect l="l" t="t" r="r" b="b"/>
              <a:pathLst>
                <a:path w="608" h="2770" extrusionOk="0">
                  <a:moveTo>
                    <a:pt x="245" y="1"/>
                  </a:moveTo>
                  <a:cubicBezTo>
                    <a:pt x="228" y="1"/>
                    <a:pt x="212" y="2"/>
                    <a:pt x="197" y="6"/>
                  </a:cubicBezTo>
                  <a:cubicBezTo>
                    <a:pt x="57" y="36"/>
                    <a:pt x="0" y="165"/>
                    <a:pt x="14" y="295"/>
                  </a:cubicBezTo>
                  <a:cubicBezTo>
                    <a:pt x="90" y="1035"/>
                    <a:pt x="122" y="1780"/>
                    <a:pt x="112" y="2522"/>
                  </a:cubicBezTo>
                  <a:cubicBezTo>
                    <a:pt x="109" y="2685"/>
                    <a:pt x="238" y="2769"/>
                    <a:pt x="364" y="2769"/>
                  </a:cubicBezTo>
                  <a:cubicBezTo>
                    <a:pt x="480" y="2769"/>
                    <a:pt x="594" y="2696"/>
                    <a:pt x="595" y="2545"/>
                  </a:cubicBezTo>
                  <a:cubicBezTo>
                    <a:pt x="608" y="1759"/>
                    <a:pt x="569" y="972"/>
                    <a:pt x="487" y="188"/>
                  </a:cubicBezTo>
                  <a:cubicBezTo>
                    <a:pt x="477" y="75"/>
                    <a:pt x="353" y="1"/>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27;p35"/>
            <p:cNvSpPr/>
            <p:nvPr/>
          </p:nvSpPr>
          <p:spPr>
            <a:xfrm>
              <a:off x="2363091" y="1613501"/>
              <a:ext cx="80483" cy="74776"/>
            </a:xfrm>
            <a:custGeom>
              <a:avLst/>
              <a:gdLst/>
              <a:ahLst/>
              <a:cxnLst/>
              <a:rect l="l" t="t" r="r" b="b"/>
              <a:pathLst>
                <a:path w="1509" h="1402" extrusionOk="0">
                  <a:moveTo>
                    <a:pt x="292" y="0"/>
                  </a:moveTo>
                  <a:cubicBezTo>
                    <a:pt x="267" y="0"/>
                    <a:pt x="243" y="3"/>
                    <a:pt x="219" y="8"/>
                  </a:cubicBezTo>
                  <a:cubicBezTo>
                    <a:pt x="95" y="36"/>
                    <a:pt x="1" y="172"/>
                    <a:pt x="35" y="298"/>
                  </a:cubicBezTo>
                  <a:cubicBezTo>
                    <a:pt x="63" y="399"/>
                    <a:pt x="143" y="472"/>
                    <a:pt x="240" y="484"/>
                  </a:cubicBezTo>
                  <a:cubicBezTo>
                    <a:pt x="245" y="490"/>
                    <a:pt x="249" y="495"/>
                    <a:pt x="254" y="498"/>
                  </a:cubicBezTo>
                  <a:lnTo>
                    <a:pt x="371" y="621"/>
                  </a:lnTo>
                  <a:cubicBezTo>
                    <a:pt x="447" y="699"/>
                    <a:pt x="524" y="777"/>
                    <a:pt x="600" y="855"/>
                  </a:cubicBezTo>
                  <a:cubicBezTo>
                    <a:pt x="752" y="1011"/>
                    <a:pt x="903" y="1168"/>
                    <a:pt x="1055" y="1324"/>
                  </a:cubicBezTo>
                  <a:cubicBezTo>
                    <a:pt x="1104" y="1374"/>
                    <a:pt x="1174" y="1402"/>
                    <a:pt x="1243" y="1402"/>
                  </a:cubicBezTo>
                  <a:cubicBezTo>
                    <a:pt x="1299" y="1402"/>
                    <a:pt x="1356" y="1383"/>
                    <a:pt x="1399" y="1340"/>
                  </a:cubicBezTo>
                  <a:cubicBezTo>
                    <a:pt x="1489" y="1250"/>
                    <a:pt x="1509" y="1094"/>
                    <a:pt x="1415" y="996"/>
                  </a:cubicBezTo>
                  <a:cubicBezTo>
                    <a:pt x="1245" y="821"/>
                    <a:pt x="1075" y="646"/>
                    <a:pt x="905" y="470"/>
                  </a:cubicBezTo>
                  <a:cubicBezTo>
                    <a:pt x="821" y="385"/>
                    <a:pt x="738" y="300"/>
                    <a:pt x="655" y="215"/>
                  </a:cubicBezTo>
                  <a:cubicBezTo>
                    <a:pt x="605" y="164"/>
                    <a:pt x="556" y="109"/>
                    <a:pt x="497" y="66"/>
                  </a:cubicBezTo>
                  <a:cubicBezTo>
                    <a:pt x="437" y="22"/>
                    <a:pt x="3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28;p35"/>
            <p:cNvSpPr/>
            <p:nvPr/>
          </p:nvSpPr>
          <p:spPr>
            <a:xfrm>
              <a:off x="2758939" y="1619954"/>
              <a:ext cx="62829" cy="68642"/>
            </a:xfrm>
            <a:custGeom>
              <a:avLst/>
              <a:gdLst/>
              <a:ahLst/>
              <a:cxnLst/>
              <a:rect l="l" t="t" r="r" b="b"/>
              <a:pathLst>
                <a:path w="1178" h="1287" extrusionOk="0">
                  <a:moveTo>
                    <a:pt x="892" y="1"/>
                  </a:moveTo>
                  <a:cubicBezTo>
                    <a:pt x="836" y="1"/>
                    <a:pt x="780" y="20"/>
                    <a:pt x="738" y="64"/>
                  </a:cubicBezTo>
                  <a:cubicBezTo>
                    <a:pt x="484" y="321"/>
                    <a:pt x="257" y="606"/>
                    <a:pt x="68" y="914"/>
                  </a:cubicBezTo>
                  <a:cubicBezTo>
                    <a:pt x="0" y="1023"/>
                    <a:pt x="23" y="1182"/>
                    <a:pt x="139" y="1249"/>
                  </a:cubicBezTo>
                  <a:cubicBezTo>
                    <a:pt x="180" y="1274"/>
                    <a:pt x="227" y="1286"/>
                    <a:pt x="274" y="1286"/>
                  </a:cubicBezTo>
                  <a:cubicBezTo>
                    <a:pt x="353" y="1286"/>
                    <a:pt x="430" y="1251"/>
                    <a:pt x="475" y="1178"/>
                  </a:cubicBezTo>
                  <a:cubicBezTo>
                    <a:pt x="564" y="1035"/>
                    <a:pt x="660" y="898"/>
                    <a:pt x="762" y="766"/>
                  </a:cubicBezTo>
                  <a:cubicBezTo>
                    <a:pt x="787" y="734"/>
                    <a:pt x="812" y="702"/>
                    <a:pt x="839" y="672"/>
                  </a:cubicBezTo>
                  <a:cubicBezTo>
                    <a:pt x="844" y="663"/>
                    <a:pt x="851" y="656"/>
                    <a:pt x="858" y="649"/>
                  </a:cubicBezTo>
                  <a:cubicBezTo>
                    <a:pt x="860" y="645"/>
                    <a:pt x="867" y="638"/>
                    <a:pt x="871" y="633"/>
                  </a:cubicBezTo>
                  <a:cubicBezTo>
                    <a:pt x="878" y="626"/>
                    <a:pt x="883" y="617"/>
                    <a:pt x="890" y="610"/>
                  </a:cubicBezTo>
                  <a:cubicBezTo>
                    <a:pt x="947" y="546"/>
                    <a:pt x="1005" y="484"/>
                    <a:pt x="1064" y="422"/>
                  </a:cubicBezTo>
                  <a:cubicBezTo>
                    <a:pt x="1152" y="331"/>
                    <a:pt x="1177" y="175"/>
                    <a:pt x="1080" y="80"/>
                  </a:cubicBezTo>
                  <a:cubicBezTo>
                    <a:pt x="1032" y="30"/>
                    <a:pt x="961"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2129;p35"/>
          <p:cNvGrpSpPr/>
          <p:nvPr/>
        </p:nvGrpSpPr>
        <p:grpSpPr>
          <a:xfrm>
            <a:off x="761684" y="3478383"/>
            <a:ext cx="1059580" cy="1088238"/>
            <a:chOff x="1742490" y="367839"/>
            <a:chExt cx="629242" cy="646260"/>
          </a:xfrm>
        </p:grpSpPr>
        <p:sp>
          <p:nvSpPr>
            <p:cNvPr id="41" name="Google Shape;2130;p35"/>
            <p:cNvSpPr/>
            <p:nvPr/>
          </p:nvSpPr>
          <p:spPr>
            <a:xfrm>
              <a:off x="1754810" y="367839"/>
              <a:ext cx="604819" cy="646260"/>
            </a:xfrm>
            <a:custGeom>
              <a:avLst/>
              <a:gdLst/>
              <a:ahLst/>
              <a:cxnLst/>
              <a:rect l="l" t="t" r="r" b="b"/>
              <a:pathLst>
                <a:path w="11340" h="12117" extrusionOk="0">
                  <a:moveTo>
                    <a:pt x="5053" y="0"/>
                  </a:moveTo>
                  <a:cubicBezTo>
                    <a:pt x="4764" y="0"/>
                    <a:pt x="4519" y="174"/>
                    <a:pt x="4294" y="337"/>
                  </a:cubicBezTo>
                  <a:cubicBezTo>
                    <a:pt x="4186" y="415"/>
                    <a:pt x="4080" y="493"/>
                    <a:pt x="3972" y="571"/>
                  </a:cubicBezTo>
                  <a:cubicBezTo>
                    <a:pt x="3638" y="814"/>
                    <a:pt x="3305" y="1058"/>
                    <a:pt x="2970" y="1301"/>
                  </a:cubicBezTo>
                  <a:cubicBezTo>
                    <a:pt x="2483" y="1656"/>
                    <a:pt x="1996" y="2014"/>
                    <a:pt x="1510" y="2372"/>
                  </a:cubicBezTo>
                  <a:cubicBezTo>
                    <a:pt x="1441" y="2423"/>
                    <a:pt x="1370" y="2474"/>
                    <a:pt x="1301" y="2526"/>
                  </a:cubicBezTo>
                  <a:cubicBezTo>
                    <a:pt x="1085" y="2685"/>
                    <a:pt x="869" y="2843"/>
                    <a:pt x="652" y="3002"/>
                  </a:cubicBezTo>
                  <a:cubicBezTo>
                    <a:pt x="415" y="3180"/>
                    <a:pt x="169" y="3369"/>
                    <a:pt x="85" y="3665"/>
                  </a:cubicBezTo>
                  <a:cubicBezTo>
                    <a:pt x="0" y="3974"/>
                    <a:pt x="140" y="4312"/>
                    <a:pt x="273" y="4585"/>
                  </a:cubicBezTo>
                  <a:cubicBezTo>
                    <a:pt x="420" y="4891"/>
                    <a:pt x="610" y="5175"/>
                    <a:pt x="810" y="5450"/>
                  </a:cubicBezTo>
                  <a:cubicBezTo>
                    <a:pt x="1010" y="5721"/>
                    <a:pt x="1219" y="5985"/>
                    <a:pt x="1409" y="6265"/>
                  </a:cubicBezTo>
                  <a:cubicBezTo>
                    <a:pt x="1562" y="6492"/>
                    <a:pt x="1702" y="6750"/>
                    <a:pt x="1939" y="6901"/>
                  </a:cubicBezTo>
                  <a:cubicBezTo>
                    <a:pt x="2070" y="6984"/>
                    <a:pt x="2202" y="7016"/>
                    <a:pt x="2337" y="7016"/>
                  </a:cubicBezTo>
                  <a:cubicBezTo>
                    <a:pt x="2481" y="7016"/>
                    <a:pt x="2627" y="6980"/>
                    <a:pt x="2777" y="6931"/>
                  </a:cubicBezTo>
                  <a:cubicBezTo>
                    <a:pt x="2874" y="6901"/>
                    <a:pt x="2963" y="6880"/>
                    <a:pt x="3047" y="6880"/>
                  </a:cubicBezTo>
                  <a:cubicBezTo>
                    <a:pt x="3155" y="6880"/>
                    <a:pt x="3256" y="6914"/>
                    <a:pt x="3357" y="7002"/>
                  </a:cubicBezTo>
                  <a:cubicBezTo>
                    <a:pt x="3513" y="7140"/>
                    <a:pt x="3603" y="7367"/>
                    <a:pt x="3598" y="7578"/>
                  </a:cubicBezTo>
                  <a:cubicBezTo>
                    <a:pt x="3594" y="7810"/>
                    <a:pt x="3507" y="8037"/>
                    <a:pt x="3452" y="8260"/>
                  </a:cubicBezTo>
                  <a:cubicBezTo>
                    <a:pt x="3387" y="8521"/>
                    <a:pt x="3371" y="8787"/>
                    <a:pt x="3465" y="9043"/>
                  </a:cubicBezTo>
                  <a:cubicBezTo>
                    <a:pt x="3578" y="9361"/>
                    <a:pt x="3800" y="9650"/>
                    <a:pt x="3988" y="9924"/>
                  </a:cubicBezTo>
                  <a:cubicBezTo>
                    <a:pt x="4379" y="10500"/>
                    <a:pt x="4799" y="11073"/>
                    <a:pt x="5276" y="11581"/>
                  </a:cubicBezTo>
                  <a:cubicBezTo>
                    <a:pt x="5492" y="11811"/>
                    <a:pt x="5731" y="12012"/>
                    <a:pt x="6045" y="12088"/>
                  </a:cubicBezTo>
                  <a:cubicBezTo>
                    <a:pt x="6125" y="12107"/>
                    <a:pt x="6207" y="12116"/>
                    <a:pt x="6289" y="12116"/>
                  </a:cubicBezTo>
                  <a:cubicBezTo>
                    <a:pt x="6484" y="12116"/>
                    <a:pt x="6680" y="12067"/>
                    <a:pt x="6858" y="11996"/>
                  </a:cubicBezTo>
                  <a:cubicBezTo>
                    <a:pt x="7145" y="11881"/>
                    <a:pt x="7408" y="11710"/>
                    <a:pt x="7668" y="11547"/>
                  </a:cubicBezTo>
                  <a:cubicBezTo>
                    <a:pt x="7973" y="11354"/>
                    <a:pt x="8271" y="11154"/>
                    <a:pt x="8563" y="10943"/>
                  </a:cubicBezTo>
                  <a:cubicBezTo>
                    <a:pt x="8717" y="10833"/>
                    <a:pt x="8868" y="10718"/>
                    <a:pt x="9018" y="10603"/>
                  </a:cubicBezTo>
                  <a:cubicBezTo>
                    <a:pt x="9470" y="10287"/>
                    <a:pt x="9910" y="9951"/>
                    <a:pt x="10332" y="9593"/>
                  </a:cubicBezTo>
                  <a:cubicBezTo>
                    <a:pt x="10755" y="9235"/>
                    <a:pt x="11289" y="8810"/>
                    <a:pt x="11322" y="8207"/>
                  </a:cubicBezTo>
                  <a:cubicBezTo>
                    <a:pt x="11340" y="7886"/>
                    <a:pt x="11219" y="7596"/>
                    <a:pt x="11062" y="7321"/>
                  </a:cubicBezTo>
                  <a:cubicBezTo>
                    <a:pt x="10895" y="7027"/>
                    <a:pt x="10704" y="6743"/>
                    <a:pt x="10511" y="6465"/>
                  </a:cubicBezTo>
                  <a:cubicBezTo>
                    <a:pt x="10305" y="6167"/>
                    <a:pt x="10091" y="5877"/>
                    <a:pt x="9867" y="5593"/>
                  </a:cubicBezTo>
                  <a:cubicBezTo>
                    <a:pt x="9660" y="5333"/>
                    <a:pt x="9453" y="5033"/>
                    <a:pt x="9183" y="4833"/>
                  </a:cubicBezTo>
                  <a:cubicBezTo>
                    <a:pt x="8965" y="4670"/>
                    <a:pt x="8707" y="4611"/>
                    <a:pt x="8439" y="4596"/>
                  </a:cubicBezTo>
                  <a:cubicBezTo>
                    <a:pt x="8210" y="4581"/>
                    <a:pt x="7968" y="4596"/>
                    <a:pt x="7748" y="4526"/>
                  </a:cubicBezTo>
                  <a:cubicBezTo>
                    <a:pt x="7544" y="4461"/>
                    <a:pt x="7360" y="4305"/>
                    <a:pt x="7278" y="4114"/>
                  </a:cubicBezTo>
                  <a:cubicBezTo>
                    <a:pt x="7186" y="3896"/>
                    <a:pt x="7268" y="3727"/>
                    <a:pt x="7399" y="3539"/>
                  </a:cubicBezTo>
                  <a:cubicBezTo>
                    <a:pt x="7576" y="3291"/>
                    <a:pt x="7698" y="3040"/>
                    <a:pt x="7610" y="2730"/>
                  </a:cubicBezTo>
                  <a:cubicBezTo>
                    <a:pt x="7532" y="2453"/>
                    <a:pt x="7317" y="2237"/>
                    <a:pt x="7145" y="2017"/>
                  </a:cubicBezTo>
                  <a:cubicBezTo>
                    <a:pt x="6731" y="1489"/>
                    <a:pt x="6390" y="904"/>
                    <a:pt x="5894" y="444"/>
                  </a:cubicBezTo>
                  <a:cubicBezTo>
                    <a:pt x="5667" y="233"/>
                    <a:pt x="5387" y="4"/>
                    <a:pt x="5061" y="0"/>
                  </a:cubicBezTo>
                  <a:cubicBezTo>
                    <a:pt x="5058" y="0"/>
                    <a:pt x="5056" y="0"/>
                    <a:pt x="5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31;p35"/>
            <p:cNvSpPr/>
            <p:nvPr/>
          </p:nvSpPr>
          <p:spPr>
            <a:xfrm>
              <a:off x="1824198" y="398293"/>
              <a:ext cx="361718" cy="477988"/>
            </a:xfrm>
            <a:custGeom>
              <a:avLst/>
              <a:gdLst/>
              <a:ahLst/>
              <a:cxnLst/>
              <a:rect l="l" t="t" r="r" b="b"/>
              <a:pathLst>
                <a:path w="6782" h="8962" extrusionOk="0">
                  <a:moveTo>
                    <a:pt x="2671" y="0"/>
                  </a:moveTo>
                  <a:cubicBezTo>
                    <a:pt x="2337" y="243"/>
                    <a:pt x="2004" y="487"/>
                    <a:pt x="1669" y="730"/>
                  </a:cubicBezTo>
                  <a:cubicBezTo>
                    <a:pt x="1382" y="939"/>
                    <a:pt x="1093" y="1150"/>
                    <a:pt x="808" y="1361"/>
                  </a:cubicBezTo>
                  <a:cubicBezTo>
                    <a:pt x="608" y="1506"/>
                    <a:pt x="408" y="1653"/>
                    <a:pt x="209" y="1801"/>
                  </a:cubicBezTo>
                  <a:cubicBezTo>
                    <a:pt x="140" y="1852"/>
                    <a:pt x="69" y="1903"/>
                    <a:pt x="0" y="1955"/>
                  </a:cubicBezTo>
                  <a:cubicBezTo>
                    <a:pt x="718" y="2975"/>
                    <a:pt x="1416" y="4012"/>
                    <a:pt x="2123" y="5040"/>
                  </a:cubicBezTo>
                  <a:cubicBezTo>
                    <a:pt x="2951" y="6241"/>
                    <a:pt x="3787" y="7443"/>
                    <a:pt x="4705" y="8577"/>
                  </a:cubicBezTo>
                  <a:cubicBezTo>
                    <a:pt x="4857" y="8764"/>
                    <a:pt x="5055" y="8962"/>
                    <a:pt x="5307" y="8962"/>
                  </a:cubicBezTo>
                  <a:cubicBezTo>
                    <a:pt x="5335" y="8962"/>
                    <a:pt x="5362" y="8959"/>
                    <a:pt x="5391" y="8954"/>
                  </a:cubicBezTo>
                  <a:cubicBezTo>
                    <a:pt x="5657" y="8910"/>
                    <a:pt x="5841" y="8696"/>
                    <a:pt x="5947" y="8460"/>
                  </a:cubicBezTo>
                  <a:cubicBezTo>
                    <a:pt x="5956" y="8439"/>
                    <a:pt x="5965" y="8418"/>
                    <a:pt x="5974" y="8396"/>
                  </a:cubicBezTo>
                  <a:cubicBezTo>
                    <a:pt x="6029" y="8253"/>
                    <a:pt x="6066" y="8104"/>
                    <a:pt x="6119" y="7962"/>
                  </a:cubicBezTo>
                  <a:cubicBezTo>
                    <a:pt x="6170" y="7826"/>
                    <a:pt x="6232" y="7695"/>
                    <a:pt x="6296" y="7565"/>
                  </a:cubicBezTo>
                  <a:cubicBezTo>
                    <a:pt x="6424" y="7306"/>
                    <a:pt x="6557" y="7051"/>
                    <a:pt x="6631" y="6773"/>
                  </a:cubicBezTo>
                  <a:cubicBezTo>
                    <a:pt x="6782" y="6210"/>
                    <a:pt x="6598" y="5651"/>
                    <a:pt x="6321" y="5160"/>
                  </a:cubicBezTo>
                  <a:cubicBezTo>
                    <a:pt x="6181" y="4911"/>
                    <a:pt x="6016" y="4677"/>
                    <a:pt x="5850" y="4445"/>
                  </a:cubicBezTo>
                  <a:cubicBezTo>
                    <a:pt x="5635" y="4143"/>
                    <a:pt x="5419" y="3842"/>
                    <a:pt x="5205" y="3543"/>
                  </a:cubicBezTo>
                  <a:cubicBezTo>
                    <a:pt x="4361" y="2361"/>
                    <a:pt x="3516" y="1180"/>
                    <a:pt x="2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32;p35"/>
            <p:cNvSpPr/>
            <p:nvPr/>
          </p:nvSpPr>
          <p:spPr>
            <a:xfrm>
              <a:off x="1824198" y="470882"/>
              <a:ext cx="317237" cy="405399"/>
            </a:xfrm>
            <a:custGeom>
              <a:avLst/>
              <a:gdLst/>
              <a:ahLst/>
              <a:cxnLst/>
              <a:rect l="l" t="t" r="r" b="b"/>
              <a:pathLst>
                <a:path w="5948" h="7601" extrusionOk="0">
                  <a:moveTo>
                    <a:pt x="808" y="0"/>
                  </a:moveTo>
                  <a:cubicBezTo>
                    <a:pt x="608" y="145"/>
                    <a:pt x="408" y="292"/>
                    <a:pt x="209" y="440"/>
                  </a:cubicBezTo>
                  <a:cubicBezTo>
                    <a:pt x="140" y="491"/>
                    <a:pt x="69" y="542"/>
                    <a:pt x="0" y="594"/>
                  </a:cubicBezTo>
                  <a:cubicBezTo>
                    <a:pt x="719" y="1614"/>
                    <a:pt x="1416" y="2651"/>
                    <a:pt x="2123" y="3679"/>
                  </a:cubicBezTo>
                  <a:cubicBezTo>
                    <a:pt x="2951" y="4880"/>
                    <a:pt x="3787" y="6082"/>
                    <a:pt x="4705" y="7216"/>
                  </a:cubicBezTo>
                  <a:cubicBezTo>
                    <a:pt x="4857" y="7403"/>
                    <a:pt x="5055" y="7601"/>
                    <a:pt x="5307" y="7601"/>
                  </a:cubicBezTo>
                  <a:cubicBezTo>
                    <a:pt x="5335" y="7601"/>
                    <a:pt x="5362" y="7598"/>
                    <a:pt x="5391" y="7593"/>
                  </a:cubicBezTo>
                  <a:cubicBezTo>
                    <a:pt x="5657" y="7549"/>
                    <a:pt x="5841" y="7335"/>
                    <a:pt x="5947" y="7099"/>
                  </a:cubicBezTo>
                  <a:cubicBezTo>
                    <a:pt x="5740" y="6831"/>
                    <a:pt x="5534" y="6564"/>
                    <a:pt x="5329" y="6295"/>
                  </a:cubicBezTo>
                  <a:cubicBezTo>
                    <a:pt x="4799" y="5598"/>
                    <a:pt x="4276" y="4896"/>
                    <a:pt x="3759" y="4191"/>
                  </a:cubicBezTo>
                  <a:cubicBezTo>
                    <a:pt x="2749" y="2812"/>
                    <a:pt x="1765" y="1416"/>
                    <a:pt x="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33;p35"/>
            <p:cNvSpPr/>
            <p:nvPr/>
          </p:nvSpPr>
          <p:spPr>
            <a:xfrm>
              <a:off x="2019723" y="584165"/>
              <a:ext cx="47521" cy="41975"/>
            </a:xfrm>
            <a:custGeom>
              <a:avLst/>
              <a:gdLst/>
              <a:ahLst/>
              <a:cxnLst/>
              <a:rect l="l" t="t" r="r" b="b"/>
              <a:pathLst>
                <a:path w="891" h="787" extrusionOk="0">
                  <a:moveTo>
                    <a:pt x="445" y="1"/>
                  </a:moveTo>
                  <a:cubicBezTo>
                    <a:pt x="365" y="1"/>
                    <a:pt x="283" y="25"/>
                    <a:pt x="213" y="77"/>
                  </a:cubicBezTo>
                  <a:cubicBezTo>
                    <a:pt x="39" y="205"/>
                    <a:pt x="0" y="451"/>
                    <a:pt x="128" y="625"/>
                  </a:cubicBezTo>
                  <a:cubicBezTo>
                    <a:pt x="206" y="730"/>
                    <a:pt x="325" y="786"/>
                    <a:pt x="446" y="786"/>
                  </a:cubicBezTo>
                  <a:cubicBezTo>
                    <a:pt x="526" y="786"/>
                    <a:pt x="607" y="761"/>
                    <a:pt x="677" y="710"/>
                  </a:cubicBezTo>
                  <a:cubicBezTo>
                    <a:pt x="853" y="582"/>
                    <a:pt x="890" y="336"/>
                    <a:pt x="762" y="162"/>
                  </a:cubicBezTo>
                  <a:cubicBezTo>
                    <a:pt x="686" y="57"/>
                    <a:pt x="566" y="1"/>
                    <a:pt x="4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34;p35"/>
            <p:cNvSpPr/>
            <p:nvPr/>
          </p:nvSpPr>
          <p:spPr>
            <a:xfrm>
              <a:off x="2272422" y="664273"/>
              <a:ext cx="99310" cy="231634"/>
            </a:xfrm>
            <a:custGeom>
              <a:avLst/>
              <a:gdLst/>
              <a:ahLst/>
              <a:cxnLst/>
              <a:rect l="l" t="t" r="r" b="b"/>
              <a:pathLst>
                <a:path w="1862" h="4343" extrusionOk="0">
                  <a:moveTo>
                    <a:pt x="289" y="1"/>
                  </a:moveTo>
                  <a:cubicBezTo>
                    <a:pt x="143" y="1"/>
                    <a:pt x="0" y="168"/>
                    <a:pt x="116" y="319"/>
                  </a:cubicBezTo>
                  <a:cubicBezTo>
                    <a:pt x="355" y="634"/>
                    <a:pt x="582" y="958"/>
                    <a:pt x="793" y="1293"/>
                  </a:cubicBezTo>
                  <a:cubicBezTo>
                    <a:pt x="992" y="1607"/>
                    <a:pt x="1201" y="1935"/>
                    <a:pt x="1343" y="2279"/>
                  </a:cubicBezTo>
                  <a:cubicBezTo>
                    <a:pt x="1399" y="2419"/>
                    <a:pt x="1435" y="2560"/>
                    <a:pt x="1399" y="2711"/>
                  </a:cubicBezTo>
                  <a:cubicBezTo>
                    <a:pt x="1358" y="2872"/>
                    <a:pt x="1268" y="3034"/>
                    <a:pt x="1185" y="3177"/>
                  </a:cubicBezTo>
                  <a:cubicBezTo>
                    <a:pt x="1008" y="3480"/>
                    <a:pt x="774" y="3753"/>
                    <a:pt x="506" y="3976"/>
                  </a:cubicBezTo>
                  <a:cubicBezTo>
                    <a:pt x="421" y="4047"/>
                    <a:pt x="394" y="4168"/>
                    <a:pt x="462" y="4260"/>
                  </a:cubicBezTo>
                  <a:cubicBezTo>
                    <a:pt x="500" y="4311"/>
                    <a:pt x="567" y="4343"/>
                    <a:pt x="632" y="4343"/>
                  </a:cubicBezTo>
                  <a:cubicBezTo>
                    <a:pt x="673" y="4343"/>
                    <a:pt x="713" y="4331"/>
                    <a:pt x="745" y="4304"/>
                  </a:cubicBezTo>
                  <a:cubicBezTo>
                    <a:pt x="986" y="4100"/>
                    <a:pt x="1206" y="3870"/>
                    <a:pt x="1385" y="3610"/>
                  </a:cubicBezTo>
                  <a:cubicBezTo>
                    <a:pt x="1562" y="3356"/>
                    <a:pt x="1739" y="3062"/>
                    <a:pt x="1803" y="2755"/>
                  </a:cubicBezTo>
                  <a:cubicBezTo>
                    <a:pt x="1862" y="2467"/>
                    <a:pt x="1755" y="2183"/>
                    <a:pt x="1624" y="1931"/>
                  </a:cubicBezTo>
                  <a:cubicBezTo>
                    <a:pt x="1465" y="1627"/>
                    <a:pt x="1293" y="1327"/>
                    <a:pt x="1109" y="1036"/>
                  </a:cubicBezTo>
                  <a:cubicBezTo>
                    <a:pt x="901" y="709"/>
                    <a:pt x="678" y="390"/>
                    <a:pt x="442" y="80"/>
                  </a:cubicBezTo>
                  <a:cubicBezTo>
                    <a:pt x="400" y="24"/>
                    <a:pt x="344"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35;p35"/>
            <p:cNvSpPr/>
            <p:nvPr/>
          </p:nvSpPr>
          <p:spPr>
            <a:xfrm>
              <a:off x="1927080" y="669607"/>
              <a:ext cx="104323" cy="130457"/>
            </a:xfrm>
            <a:custGeom>
              <a:avLst/>
              <a:gdLst/>
              <a:ahLst/>
              <a:cxnLst/>
              <a:rect l="l" t="t" r="r" b="b"/>
              <a:pathLst>
                <a:path w="1956" h="2446" extrusionOk="0">
                  <a:moveTo>
                    <a:pt x="284" y="0"/>
                  </a:moveTo>
                  <a:cubicBezTo>
                    <a:pt x="142" y="0"/>
                    <a:pt x="1" y="168"/>
                    <a:pt x="107" y="323"/>
                  </a:cubicBezTo>
                  <a:lnTo>
                    <a:pt x="1521" y="2363"/>
                  </a:lnTo>
                  <a:cubicBezTo>
                    <a:pt x="1562" y="2422"/>
                    <a:pt x="1616" y="2446"/>
                    <a:pt x="1670" y="2446"/>
                  </a:cubicBezTo>
                  <a:cubicBezTo>
                    <a:pt x="1813" y="2446"/>
                    <a:pt x="1955" y="2278"/>
                    <a:pt x="1847" y="2124"/>
                  </a:cubicBezTo>
                  <a:lnTo>
                    <a:pt x="435" y="84"/>
                  </a:lnTo>
                  <a:cubicBezTo>
                    <a:pt x="394" y="25"/>
                    <a:pt x="339"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36;p35"/>
            <p:cNvSpPr/>
            <p:nvPr/>
          </p:nvSpPr>
          <p:spPr>
            <a:xfrm>
              <a:off x="2109111" y="700381"/>
              <a:ext cx="80963" cy="185232"/>
            </a:xfrm>
            <a:custGeom>
              <a:avLst/>
              <a:gdLst/>
              <a:ahLst/>
              <a:cxnLst/>
              <a:rect l="l" t="t" r="r" b="b"/>
              <a:pathLst>
                <a:path w="1518" h="3473" extrusionOk="0">
                  <a:moveTo>
                    <a:pt x="1239" y="0"/>
                  </a:moveTo>
                  <a:cubicBezTo>
                    <a:pt x="1130" y="0"/>
                    <a:pt x="1021" y="76"/>
                    <a:pt x="1039" y="216"/>
                  </a:cubicBezTo>
                  <a:cubicBezTo>
                    <a:pt x="1105" y="730"/>
                    <a:pt x="1030" y="1249"/>
                    <a:pt x="883" y="1742"/>
                  </a:cubicBezTo>
                  <a:cubicBezTo>
                    <a:pt x="809" y="1995"/>
                    <a:pt x="717" y="2243"/>
                    <a:pt x="616" y="2488"/>
                  </a:cubicBezTo>
                  <a:cubicBezTo>
                    <a:pt x="520" y="2722"/>
                    <a:pt x="426" y="3016"/>
                    <a:pt x="155" y="3085"/>
                  </a:cubicBezTo>
                  <a:cubicBezTo>
                    <a:pt x="49" y="3113"/>
                    <a:pt x="1" y="3251"/>
                    <a:pt x="38" y="3347"/>
                  </a:cubicBezTo>
                  <a:cubicBezTo>
                    <a:pt x="71" y="3434"/>
                    <a:pt x="147" y="3473"/>
                    <a:pt x="229" y="3473"/>
                  </a:cubicBezTo>
                  <a:cubicBezTo>
                    <a:pt x="252" y="3473"/>
                    <a:pt x="275" y="3470"/>
                    <a:pt x="299" y="3464"/>
                  </a:cubicBezTo>
                  <a:cubicBezTo>
                    <a:pt x="639" y="3376"/>
                    <a:pt x="818" y="3055"/>
                    <a:pt x="944" y="2755"/>
                  </a:cubicBezTo>
                  <a:cubicBezTo>
                    <a:pt x="1057" y="2486"/>
                    <a:pt x="1160" y="2213"/>
                    <a:pt x="1245" y="1935"/>
                  </a:cubicBezTo>
                  <a:cubicBezTo>
                    <a:pt x="1419" y="1364"/>
                    <a:pt x="1518" y="771"/>
                    <a:pt x="1442" y="175"/>
                  </a:cubicBezTo>
                  <a:cubicBezTo>
                    <a:pt x="1426" y="56"/>
                    <a:pt x="1332"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37;p35"/>
            <p:cNvSpPr/>
            <p:nvPr/>
          </p:nvSpPr>
          <p:spPr>
            <a:xfrm>
              <a:off x="1742490" y="525070"/>
              <a:ext cx="97070" cy="179792"/>
            </a:xfrm>
            <a:custGeom>
              <a:avLst/>
              <a:gdLst/>
              <a:ahLst/>
              <a:cxnLst/>
              <a:rect l="l" t="t" r="r" b="b"/>
              <a:pathLst>
                <a:path w="1820" h="3371" extrusionOk="0">
                  <a:moveTo>
                    <a:pt x="643" y="1"/>
                  </a:moveTo>
                  <a:cubicBezTo>
                    <a:pt x="583" y="1"/>
                    <a:pt x="523" y="29"/>
                    <a:pt x="479" y="77"/>
                  </a:cubicBezTo>
                  <a:cubicBezTo>
                    <a:pt x="107" y="478"/>
                    <a:pt x="1" y="1100"/>
                    <a:pt x="222" y="1601"/>
                  </a:cubicBezTo>
                  <a:cubicBezTo>
                    <a:pt x="359" y="1910"/>
                    <a:pt x="575" y="2184"/>
                    <a:pt x="770" y="2459"/>
                  </a:cubicBezTo>
                  <a:cubicBezTo>
                    <a:pt x="968" y="2739"/>
                    <a:pt x="1172" y="3016"/>
                    <a:pt x="1378" y="3290"/>
                  </a:cubicBezTo>
                  <a:cubicBezTo>
                    <a:pt x="1421" y="3347"/>
                    <a:pt x="1476" y="3371"/>
                    <a:pt x="1531" y="3371"/>
                  </a:cubicBezTo>
                  <a:cubicBezTo>
                    <a:pt x="1678" y="3371"/>
                    <a:pt x="1819" y="3203"/>
                    <a:pt x="1706" y="3051"/>
                  </a:cubicBezTo>
                  <a:cubicBezTo>
                    <a:pt x="1518" y="2803"/>
                    <a:pt x="1334" y="2553"/>
                    <a:pt x="1155" y="2301"/>
                  </a:cubicBezTo>
                  <a:cubicBezTo>
                    <a:pt x="983" y="2060"/>
                    <a:pt x="793" y="1819"/>
                    <a:pt x="650" y="1559"/>
                  </a:cubicBezTo>
                  <a:cubicBezTo>
                    <a:pt x="430" y="1153"/>
                    <a:pt x="481" y="669"/>
                    <a:pt x="797" y="327"/>
                  </a:cubicBezTo>
                  <a:cubicBezTo>
                    <a:pt x="871" y="248"/>
                    <a:pt x="844" y="108"/>
                    <a:pt x="763" y="44"/>
                  </a:cubicBezTo>
                  <a:cubicBezTo>
                    <a:pt x="726" y="14"/>
                    <a:pt x="685" y="1"/>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38;p35"/>
            <p:cNvSpPr/>
            <p:nvPr/>
          </p:nvSpPr>
          <p:spPr>
            <a:xfrm>
              <a:off x="1925960" y="804010"/>
              <a:ext cx="42668" cy="90456"/>
            </a:xfrm>
            <a:custGeom>
              <a:avLst/>
              <a:gdLst/>
              <a:ahLst/>
              <a:cxnLst/>
              <a:rect l="l" t="t" r="r" b="b"/>
              <a:pathLst>
                <a:path w="800" h="1696" extrusionOk="0">
                  <a:moveTo>
                    <a:pt x="210" y="1"/>
                  </a:moveTo>
                  <a:cubicBezTo>
                    <a:pt x="203" y="1"/>
                    <a:pt x="195" y="1"/>
                    <a:pt x="188" y="2"/>
                  </a:cubicBezTo>
                  <a:cubicBezTo>
                    <a:pt x="70" y="20"/>
                    <a:pt x="11" y="111"/>
                    <a:pt x="9" y="224"/>
                  </a:cubicBezTo>
                  <a:cubicBezTo>
                    <a:pt x="1" y="717"/>
                    <a:pt x="148" y="1200"/>
                    <a:pt x="413" y="1613"/>
                  </a:cubicBezTo>
                  <a:cubicBezTo>
                    <a:pt x="448" y="1667"/>
                    <a:pt x="514" y="1696"/>
                    <a:pt x="579" y="1696"/>
                  </a:cubicBezTo>
                  <a:cubicBezTo>
                    <a:pt x="621" y="1696"/>
                    <a:pt x="663" y="1684"/>
                    <a:pt x="695" y="1658"/>
                  </a:cubicBezTo>
                  <a:cubicBezTo>
                    <a:pt x="786" y="1585"/>
                    <a:pt x="800" y="1470"/>
                    <a:pt x="740" y="1374"/>
                  </a:cubicBezTo>
                  <a:cubicBezTo>
                    <a:pt x="672" y="1270"/>
                    <a:pt x="646" y="1220"/>
                    <a:pt x="594" y="1103"/>
                  </a:cubicBezTo>
                  <a:cubicBezTo>
                    <a:pt x="552" y="1007"/>
                    <a:pt x="514" y="906"/>
                    <a:pt x="486" y="803"/>
                  </a:cubicBezTo>
                  <a:cubicBezTo>
                    <a:pt x="436" y="630"/>
                    <a:pt x="408" y="394"/>
                    <a:pt x="412" y="183"/>
                  </a:cubicBezTo>
                  <a:cubicBezTo>
                    <a:pt x="413" y="84"/>
                    <a:pt x="305"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39;p35"/>
            <p:cNvSpPr/>
            <p:nvPr/>
          </p:nvSpPr>
          <p:spPr>
            <a:xfrm>
              <a:off x="2113645" y="446828"/>
              <a:ext cx="50348" cy="56695"/>
            </a:xfrm>
            <a:custGeom>
              <a:avLst/>
              <a:gdLst/>
              <a:ahLst/>
              <a:cxnLst/>
              <a:rect l="l" t="t" r="r" b="b"/>
              <a:pathLst>
                <a:path w="944" h="1063" extrusionOk="0">
                  <a:moveTo>
                    <a:pt x="228" y="1"/>
                  </a:moveTo>
                  <a:cubicBezTo>
                    <a:pt x="187" y="1"/>
                    <a:pt x="146" y="13"/>
                    <a:pt x="113" y="40"/>
                  </a:cubicBezTo>
                  <a:cubicBezTo>
                    <a:pt x="26" y="107"/>
                    <a:pt x="1" y="231"/>
                    <a:pt x="68" y="322"/>
                  </a:cubicBezTo>
                  <a:lnTo>
                    <a:pt x="550" y="981"/>
                  </a:lnTo>
                  <a:cubicBezTo>
                    <a:pt x="589" y="1033"/>
                    <a:pt x="654" y="1063"/>
                    <a:pt x="719" y="1063"/>
                  </a:cubicBezTo>
                  <a:cubicBezTo>
                    <a:pt x="760" y="1063"/>
                    <a:pt x="801" y="1050"/>
                    <a:pt x="834" y="1023"/>
                  </a:cubicBezTo>
                  <a:cubicBezTo>
                    <a:pt x="919" y="956"/>
                    <a:pt x="944" y="834"/>
                    <a:pt x="878" y="742"/>
                  </a:cubicBezTo>
                  <a:lnTo>
                    <a:pt x="394" y="82"/>
                  </a:lnTo>
                  <a:cubicBezTo>
                    <a:pt x="357" y="31"/>
                    <a:pt x="292" y="1"/>
                    <a:pt x="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40;p35"/>
            <p:cNvSpPr/>
            <p:nvPr/>
          </p:nvSpPr>
          <p:spPr>
            <a:xfrm>
              <a:off x="1976735" y="418934"/>
              <a:ext cx="50882" cy="57495"/>
            </a:xfrm>
            <a:custGeom>
              <a:avLst/>
              <a:gdLst/>
              <a:ahLst/>
              <a:cxnLst/>
              <a:rect l="l" t="t" r="r" b="b"/>
              <a:pathLst>
                <a:path w="954" h="1078" extrusionOk="0">
                  <a:moveTo>
                    <a:pt x="225" y="1"/>
                  </a:moveTo>
                  <a:cubicBezTo>
                    <a:pt x="184" y="1"/>
                    <a:pt x="143" y="13"/>
                    <a:pt x="110" y="40"/>
                  </a:cubicBezTo>
                  <a:cubicBezTo>
                    <a:pt x="25" y="109"/>
                    <a:pt x="0" y="232"/>
                    <a:pt x="68" y="324"/>
                  </a:cubicBezTo>
                  <a:lnTo>
                    <a:pt x="560" y="995"/>
                  </a:lnTo>
                  <a:cubicBezTo>
                    <a:pt x="598" y="1047"/>
                    <a:pt x="664" y="1078"/>
                    <a:pt x="728" y="1078"/>
                  </a:cubicBezTo>
                  <a:cubicBezTo>
                    <a:pt x="769" y="1078"/>
                    <a:pt x="809" y="1066"/>
                    <a:pt x="842" y="1040"/>
                  </a:cubicBezTo>
                  <a:cubicBezTo>
                    <a:pt x="927" y="971"/>
                    <a:pt x="954" y="848"/>
                    <a:pt x="886" y="756"/>
                  </a:cubicBezTo>
                  <a:lnTo>
                    <a:pt x="394" y="84"/>
                  </a:lnTo>
                  <a:cubicBezTo>
                    <a:pt x="355" y="31"/>
                    <a:pt x="289" y="1"/>
                    <a:pt x="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TextBox 51"/>
          <p:cNvSpPr txBox="1"/>
          <p:nvPr/>
        </p:nvSpPr>
        <p:spPr>
          <a:xfrm>
            <a:off x="0" y="1492817"/>
            <a:ext cx="9144000" cy="1708160"/>
          </a:xfrm>
          <a:prstGeom prst="rect">
            <a:avLst/>
          </a:prstGeom>
          <a:noFill/>
        </p:spPr>
        <p:txBody>
          <a:bodyPr wrap="square" rtlCol="0">
            <a:spAutoFit/>
          </a:bodyPr>
          <a:lstStyle/>
          <a:p>
            <a:pPr algn="ctr">
              <a:lnSpc>
                <a:spcPct val="150000"/>
              </a:lnSpc>
            </a:pPr>
            <a:r>
              <a:rPr lang="en-US" sz="3500" b="1">
                <a:solidFill>
                  <a:srgbClr val="0B7262"/>
                </a:solidFill>
              </a:rPr>
              <a:t>CHÀO ĐÓN CẢ LỚP</a:t>
            </a:r>
          </a:p>
          <a:p>
            <a:pPr algn="ctr">
              <a:lnSpc>
                <a:spcPct val="150000"/>
              </a:lnSpc>
            </a:pPr>
            <a:r>
              <a:rPr lang="en-US" sz="3500" b="1">
                <a:solidFill>
                  <a:srgbClr val="0B7262"/>
                </a:solidFill>
              </a:rPr>
              <a:t>ĐẾN BUỔI HỌC HÔM NAY!</a:t>
            </a:r>
          </a:p>
        </p:txBody>
      </p:sp>
    </p:spTree>
    <p:extLst>
      <p:ext uri="{BB962C8B-B14F-4D97-AF65-F5344CB8AC3E}">
        <p14:creationId xmlns:p14="http://schemas.microsoft.com/office/powerpoint/2010/main" val="996427659"/>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grpSp>
        <p:nvGrpSpPr>
          <p:cNvPr id="16" name="Group 15">
            <a:extLst>
              <a:ext uri="{FF2B5EF4-FFF2-40B4-BE49-F238E27FC236}">
                <a16:creationId xmlns:a16="http://schemas.microsoft.com/office/drawing/2014/main" id="{18C34E20-81D6-4E21-9F8D-5821403B4C2B}"/>
              </a:ext>
            </a:extLst>
          </p:cNvPr>
          <p:cNvGrpSpPr/>
          <p:nvPr/>
        </p:nvGrpSpPr>
        <p:grpSpPr>
          <a:xfrm>
            <a:off x="639337" y="286903"/>
            <a:ext cx="8040028" cy="519720"/>
            <a:chOff x="1576039" y="2639791"/>
            <a:chExt cx="8040028" cy="519720"/>
          </a:xfrm>
        </p:grpSpPr>
        <p:sp>
          <p:nvSpPr>
            <p:cNvPr id="17" name="Oval 16">
              <a:extLst>
                <a:ext uri="{FF2B5EF4-FFF2-40B4-BE49-F238E27FC236}">
                  <a16:creationId xmlns:a16="http://schemas.microsoft.com/office/drawing/2014/main" id="{AF65A86F-A751-A20C-04FD-B42F17D55047}"/>
                </a:ext>
              </a:extLst>
            </p:cNvPr>
            <p:cNvSpPr/>
            <p:nvPr/>
          </p:nvSpPr>
          <p:spPr>
            <a:xfrm>
              <a:off x="1576039" y="2698594"/>
              <a:ext cx="460917" cy="460917"/>
            </a:xfrm>
            <a:prstGeom prst="ellipse">
              <a:avLst/>
            </a:prstGeom>
            <a:solidFill>
              <a:srgbClr val="70AD47"/>
            </a:solidFill>
            <a:ln>
              <a:solidFill>
                <a:srgbClr val="0B72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4</a:t>
              </a:r>
            </a:p>
          </p:txBody>
        </p:sp>
        <p:sp>
          <p:nvSpPr>
            <p:cNvPr id="18" name="TextBox 17">
              <a:extLst>
                <a:ext uri="{FF2B5EF4-FFF2-40B4-BE49-F238E27FC236}">
                  <a16:creationId xmlns:a16="http://schemas.microsoft.com/office/drawing/2014/main" id="{7059DACF-BBBE-C03A-953F-1ACD6D734A60}"/>
                </a:ext>
              </a:extLst>
            </p:cNvPr>
            <p:cNvSpPr txBox="1"/>
            <p:nvPr/>
          </p:nvSpPr>
          <p:spPr>
            <a:xfrm>
              <a:off x="2285999" y="2639791"/>
              <a:ext cx="7330068" cy="496996"/>
            </a:xfrm>
            <a:prstGeom prst="rect">
              <a:avLst/>
            </a:prstGeom>
            <a:noFill/>
          </p:spPr>
          <p:txBody>
            <a:bodyPr wrap="square">
              <a:spAutoFit/>
            </a:bodyPr>
            <a:lstStyle/>
            <a:p>
              <a:pPr algn="just">
                <a:lnSpc>
                  <a:spcPct val="150000"/>
                </a:lnSpc>
              </a:pPr>
              <a:r>
                <a:rPr lang="vi-VN" sz="2000"/>
                <a:t>Vẽ chân đế bánh sinh nhật:</a:t>
              </a:r>
              <a:endParaRPr lang="en-US" sz="2000"/>
            </a:p>
          </p:txBody>
        </p:sp>
      </p:grpSp>
      <p:grpSp>
        <p:nvGrpSpPr>
          <p:cNvPr id="7" name="Group 6">
            <a:extLst>
              <a:ext uri="{FF2B5EF4-FFF2-40B4-BE49-F238E27FC236}">
                <a16:creationId xmlns:a16="http://schemas.microsoft.com/office/drawing/2014/main" id="{EB98893F-017C-AB25-DDE7-F2878EB60456}"/>
              </a:ext>
            </a:extLst>
          </p:cNvPr>
          <p:cNvGrpSpPr/>
          <p:nvPr/>
        </p:nvGrpSpPr>
        <p:grpSpPr>
          <a:xfrm>
            <a:off x="464634" y="1007380"/>
            <a:ext cx="8214731" cy="1259324"/>
            <a:chOff x="464634" y="1059418"/>
            <a:chExt cx="8214731" cy="1259324"/>
          </a:xfrm>
        </p:grpSpPr>
        <p:sp>
          <p:nvSpPr>
            <p:cNvPr id="4" name="Rectangle: Rounded Corners 3">
              <a:extLst>
                <a:ext uri="{FF2B5EF4-FFF2-40B4-BE49-F238E27FC236}">
                  <a16:creationId xmlns:a16="http://schemas.microsoft.com/office/drawing/2014/main" id="{81B2CC9C-AF34-95ED-D340-02A283445F16}"/>
                </a:ext>
              </a:extLst>
            </p:cNvPr>
            <p:cNvSpPr/>
            <p:nvPr/>
          </p:nvSpPr>
          <p:spPr>
            <a:xfrm>
              <a:off x="464634" y="1059418"/>
              <a:ext cx="8214731" cy="1259324"/>
            </a:xfrm>
            <a:prstGeom prst="roundRect">
              <a:avLst>
                <a:gd name="adj" fmla="val 10157"/>
              </a:avLst>
            </a:prstGeom>
            <a:solidFill>
              <a:schemeClr val="accent4"/>
            </a:solidFill>
            <a:ln>
              <a:solidFill>
                <a:srgbClr val="0B726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vi-VN" sz="2000">
                  <a:solidFill>
                    <a:srgbClr val="000000"/>
                  </a:solidFill>
                </a:rPr>
                <a:t>Chọn màu vẽ  </a:t>
              </a:r>
              <a:r>
                <a:rPr lang="en-US" sz="2000">
                  <a:solidFill>
                    <a:srgbClr val="000000"/>
                  </a:solidFill>
                </a:rPr>
                <a:t>   </a:t>
              </a:r>
              <a:r>
                <a:rPr lang="vi-VN" sz="2000">
                  <a:solidFill>
                    <a:srgbClr val="000000"/>
                  </a:solidFill>
                </a:rPr>
                <a:t>, sử dụng công cụ   </a:t>
              </a:r>
              <a:r>
                <a:rPr lang="en-US" sz="2000">
                  <a:solidFill>
                    <a:srgbClr val="000000"/>
                  </a:solidFill>
                </a:rPr>
                <a:t>       </a:t>
              </a:r>
              <a:r>
                <a:rPr lang="vi-VN" sz="2000">
                  <a:solidFill>
                    <a:srgbClr val="000000"/>
                  </a:solidFill>
                </a:rPr>
                <a:t>vẽ hình chữ nhật, đoạn thẳng (Hình 13).</a:t>
              </a:r>
              <a:endParaRPr lang="en-US" sz="2000">
                <a:solidFill>
                  <a:srgbClr val="000000"/>
                </a:solidFill>
              </a:endParaRPr>
            </a:p>
          </p:txBody>
        </p:sp>
        <p:pic>
          <p:nvPicPr>
            <p:cNvPr id="5" name="Picture 4">
              <a:extLst>
                <a:ext uri="{FF2B5EF4-FFF2-40B4-BE49-F238E27FC236}">
                  <a16:creationId xmlns:a16="http://schemas.microsoft.com/office/drawing/2014/main" id="{BE947F3E-E53F-B6AA-53C1-9804C229AB32}"/>
                </a:ext>
              </a:extLst>
            </p:cNvPr>
            <p:cNvPicPr>
              <a:picLocks noChangeAspect="1"/>
            </p:cNvPicPr>
            <p:nvPr/>
          </p:nvPicPr>
          <p:blipFill>
            <a:blip r:embed="rId3"/>
            <a:stretch>
              <a:fillRect/>
            </a:stretch>
          </p:blipFill>
          <p:spPr>
            <a:xfrm>
              <a:off x="2558158" y="1379202"/>
              <a:ext cx="251948" cy="266768"/>
            </a:xfrm>
            <a:prstGeom prst="rect">
              <a:avLst/>
            </a:prstGeom>
          </p:spPr>
        </p:pic>
        <p:pic>
          <p:nvPicPr>
            <p:cNvPr id="6" name="Picture 5">
              <a:extLst>
                <a:ext uri="{FF2B5EF4-FFF2-40B4-BE49-F238E27FC236}">
                  <a16:creationId xmlns:a16="http://schemas.microsoft.com/office/drawing/2014/main" id="{73AE7AA0-682C-2E00-64C0-E78E05383AD9}"/>
                </a:ext>
              </a:extLst>
            </p:cNvPr>
            <p:cNvPicPr>
              <a:picLocks noChangeAspect="1"/>
            </p:cNvPicPr>
            <p:nvPr/>
          </p:nvPicPr>
          <p:blipFill>
            <a:blip r:embed="rId4"/>
            <a:stretch>
              <a:fillRect/>
            </a:stretch>
          </p:blipFill>
          <p:spPr>
            <a:xfrm>
              <a:off x="5155463" y="1379202"/>
              <a:ext cx="574404" cy="280197"/>
            </a:xfrm>
            <a:prstGeom prst="rect">
              <a:avLst/>
            </a:prstGeom>
          </p:spPr>
        </p:pic>
      </p:grpSp>
      <p:grpSp>
        <p:nvGrpSpPr>
          <p:cNvPr id="22" name="Group 21">
            <a:extLst>
              <a:ext uri="{FF2B5EF4-FFF2-40B4-BE49-F238E27FC236}">
                <a16:creationId xmlns:a16="http://schemas.microsoft.com/office/drawing/2014/main" id="{41697849-D10D-1472-95BB-AF9071B85F42}"/>
              </a:ext>
            </a:extLst>
          </p:cNvPr>
          <p:cNvGrpSpPr/>
          <p:nvPr/>
        </p:nvGrpSpPr>
        <p:grpSpPr>
          <a:xfrm>
            <a:off x="464634" y="2460109"/>
            <a:ext cx="8214731" cy="2305181"/>
            <a:chOff x="464634" y="2460109"/>
            <a:chExt cx="8214731" cy="2305181"/>
          </a:xfrm>
        </p:grpSpPr>
        <p:sp>
          <p:nvSpPr>
            <p:cNvPr id="9" name="Rectangle: Rounded Corners 8">
              <a:extLst>
                <a:ext uri="{FF2B5EF4-FFF2-40B4-BE49-F238E27FC236}">
                  <a16:creationId xmlns:a16="http://schemas.microsoft.com/office/drawing/2014/main" id="{AC3A4B2D-9262-4472-B9EE-C9E7AD0AA862}"/>
                </a:ext>
              </a:extLst>
            </p:cNvPr>
            <p:cNvSpPr/>
            <p:nvPr/>
          </p:nvSpPr>
          <p:spPr>
            <a:xfrm>
              <a:off x="464634" y="2460109"/>
              <a:ext cx="8214731" cy="2305181"/>
            </a:xfrm>
            <a:prstGeom prst="roundRect">
              <a:avLst>
                <a:gd name="adj" fmla="val 10157"/>
              </a:avLst>
            </a:prstGeom>
            <a:solidFill>
              <a:schemeClr val="accent4"/>
            </a:solidFill>
            <a:ln>
              <a:solidFill>
                <a:srgbClr val="0B726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vi-VN" sz="2000">
                  <a:solidFill>
                    <a:srgbClr val="000000"/>
                  </a:solidFill>
                </a:rPr>
                <a:t>Sử dụng công cụ   </a:t>
              </a:r>
              <a:r>
                <a:rPr lang="en-US" sz="2000">
                  <a:solidFill>
                    <a:srgbClr val="000000"/>
                  </a:solidFill>
                </a:rPr>
                <a:t>     </a:t>
              </a:r>
              <a:r>
                <a:rPr lang="vi-VN" sz="2000">
                  <a:solidFill>
                    <a:srgbClr val="000000"/>
                  </a:solidFill>
                </a:rPr>
                <a:t>vẽ nét cong (Hình 14): Chọn công cụ vẽ nét cong  </a:t>
              </a:r>
              <a:r>
                <a:rPr lang="en-US" sz="2000">
                  <a:solidFill>
                    <a:srgbClr val="000000"/>
                  </a:solidFill>
                </a:rPr>
                <a:t>    </a:t>
              </a:r>
              <a:r>
                <a:rPr lang="vi-VN" sz="2000">
                  <a:solidFill>
                    <a:srgbClr val="000000"/>
                  </a:solidFill>
                </a:rPr>
                <a:t> → Kéo thả chuột từ điểm đầu đến điểm cuối của nét cong muốn vẽ. Kết quả tạm thời là một đoạn thẳng nối hai điểm. → Di chuyển con trỏ chuột vào đoạn thẳng vừa xuất hiện, kéo thả chuột để uốn cong đoạn thẳng.</a:t>
              </a:r>
              <a:endParaRPr lang="en-US" sz="2000">
                <a:solidFill>
                  <a:srgbClr val="000000"/>
                </a:solidFill>
              </a:endParaRPr>
            </a:p>
          </p:txBody>
        </p:sp>
        <p:pic>
          <p:nvPicPr>
            <p:cNvPr id="12" name="Picture 11">
              <a:extLst>
                <a:ext uri="{FF2B5EF4-FFF2-40B4-BE49-F238E27FC236}">
                  <a16:creationId xmlns:a16="http://schemas.microsoft.com/office/drawing/2014/main" id="{4AB43E93-0B95-6236-4A25-7D079246C6EC}"/>
                </a:ext>
              </a:extLst>
            </p:cNvPr>
            <p:cNvPicPr>
              <a:picLocks noChangeAspect="1"/>
            </p:cNvPicPr>
            <p:nvPr/>
          </p:nvPicPr>
          <p:blipFill>
            <a:blip r:embed="rId5"/>
            <a:stretch>
              <a:fillRect/>
            </a:stretch>
          </p:blipFill>
          <p:spPr>
            <a:xfrm>
              <a:off x="3061590" y="2646090"/>
              <a:ext cx="372986" cy="255201"/>
            </a:xfrm>
            <a:prstGeom prst="rect">
              <a:avLst/>
            </a:prstGeom>
          </p:spPr>
        </p:pic>
        <p:pic>
          <p:nvPicPr>
            <p:cNvPr id="15" name="Picture 14">
              <a:extLst>
                <a:ext uri="{FF2B5EF4-FFF2-40B4-BE49-F238E27FC236}">
                  <a16:creationId xmlns:a16="http://schemas.microsoft.com/office/drawing/2014/main" id="{95E53561-C2CD-2303-A8BB-8B355DA1BE92}"/>
                </a:ext>
              </a:extLst>
            </p:cNvPr>
            <p:cNvPicPr>
              <a:picLocks noChangeAspect="1"/>
            </p:cNvPicPr>
            <p:nvPr/>
          </p:nvPicPr>
          <p:blipFill>
            <a:blip r:embed="rId5"/>
            <a:stretch>
              <a:fillRect/>
            </a:stretch>
          </p:blipFill>
          <p:spPr>
            <a:xfrm>
              <a:off x="1593346" y="3073553"/>
              <a:ext cx="372986" cy="255201"/>
            </a:xfrm>
            <a:prstGeom prst="rect">
              <a:avLst/>
            </a:prstGeom>
          </p:spPr>
        </p:pic>
      </p:grpSp>
    </p:spTree>
    <p:extLst>
      <p:ext uri="{BB962C8B-B14F-4D97-AF65-F5344CB8AC3E}">
        <p14:creationId xmlns:p14="http://schemas.microsoft.com/office/powerpoint/2010/main" val="623603243"/>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grpSp>
        <p:nvGrpSpPr>
          <p:cNvPr id="16" name="Group 15">
            <a:extLst>
              <a:ext uri="{FF2B5EF4-FFF2-40B4-BE49-F238E27FC236}">
                <a16:creationId xmlns:a16="http://schemas.microsoft.com/office/drawing/2014/main" id="{18C34E20-81D6-4E21-9F8D-5821403B4C2B}"/>
              </a:ext>
            </a:extLst>
          </p:cNvPr>
          <p:cNvGrpSpPr/>
          <p:nvPr/>
        </p:nvGrpSpPr>
        <p:grpSpPr>
          <a:xfrm>
            <a:off x="639337" y="227431"/>
            <a:ext cx="8040028" cy="519720"/>
            <a:chOff x="1576039" y="2639791"/>
            <a:chExt cx="8040028" cy="519720"/>
          </a:xfrm>
        </p:grpSpPr>
        <p:sp>
          <p:nvSpPr>
            <p:cNvPr id="17" name="Oval 16">
              <a:extLst>
                <a:ext uri="{FF2B5EF4-FFF2-40B4-BE49-F238E27FC236}">
                  <a16:creationId xmlns:a16="http://schemas.microsoft.com/office/drawing/2014/main" id="{AF65A86F-A751-A20C-04FD-B42F17D55047}"/>
                </a:ext>
              </a:extLst>
            </p:cNvPr>
            <p:cNvSpPr/>
            <p:nvPr/>
          </p:nvSpPr>
          <p:spPr>
            <a:xfrm>
              <a:off x="1576039" y="2698594"/>
              <a:ext cx="460917" cy="460917"/>
            </a:xfrm>
            <a:prstGeom prst="ellipse">
              <a:avLst/>
            </a:prstGeom>
            <a:solidFill>
              <a:srgbClr val="70AD47"/>
            </a:solidFill>
            <a:ln>
              <a:solidFill>
                <a:srgbClr val="0B72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5</a:t>
              </a:r>
            </a:p>
          </p:txBody>
        </p:sp>
        <p:sp>
          <p:nvSpPr>
            <p:cNvPr id="18" name="TextBox 17">
              <a:extLst>
                <a:ext uri="{FF2B5EF4-FFF2-40B4-BE49-F238E27FC236}">
                  <a16:creationId xmlns:a16="http://schemas.microsoft.com/office/drawing/2014/main" id="{7059DACF-BBBE-C03A-953F-1ACD6D734A60}"/>
                </a:ext>
              </a:extLst>
            </p:cNvPr>
            <p:cNvSpPr txBox="1"/>
            <p:nvPr/>
          </p:nvSpPr>
          <p:spPr>
            <a:xfrm>
              <a:off x="2285999" y="2639791"/>
              <a:ext cx="7330068" cy="496996"/>
            </a:xfrm>
            <a:prstGeom prst="rect">
              <a:avLst/>
            </a:prstGeom>
            <a:noFill/>
          </p:spPr>
          <p:txBody>
            <a:bodyPr wrap="square">
              <a:spAutoFit/>
            </a:bodyPr>
            <a:lstStyle/>
            <a:p>
              <a:pPr algn="just">
                <a:lnSpc>
                  <a:spcPct val="150000"/>
                </a:lnSpc>
              </a:pPr>
              <a:r>
                <a:rPr lang="en-US" sz="2000"/>
                <a:t>Vẽ cây nến</a:t>
              </a:r>
            </a:p>
          </p:txBody>
        </p:sp>
      </p:grpSp>
      <p:grpSp>
        <p:nvGrpSpPr>
          <p:cNvPr id="10" name="Group 9">
            <a:extLst>
              <a:ext uri="{FF2B5EF4-FFF2-40B4-BE49-F238E27FC236}">
                <a16:creationId xmlns:a16="http://schemas.microsoft.com/office/drawing/2014/main" id="{FCFE1E46-FD46-184A-BCFD-51277FC9F920}"/>
              </a:ext>
            </a:extLst>
          </p:cNvPr>
          <p:cNvGrpSpPr/>
          <p:nvPr/>
        </p:nvGrpSpPr>
        <p:grpSpPr>
          <a:xfrm>
            <a:off x="464634" y="940475"/>
            <a:ext cx="8214731" cy="1185690"/>
            <a:chOff x="464634" y="1007380"/>
            <a:chExt cx="8214731" cy="1185690"/>
          </a:xfrm>
        </p:grpSpPr>
        <p:sp>
          <p:nvSpPr>
            <p:cNvPr id="4" name="Rectangle: Rounded Corners 3">
              <a:extLst>
                <a:ext uri="{FF2B5EF4-FFF2-40B4-BE49-F238E27FC236}">
                  <a16:creationId xmlns:a16="http://schemas.microsoft.com/office/drawing/2014/main" id="{81B2CC9C-AF34-95ED-D340-02A283445F16}"/>
                </a:ext>
              </a:extLst>
            </p:cNvPr>
            <p:cNvSpPr/>
            <p:nvPr/>
          </p:nvSpPr>
          <p:spPr>
            <a:xfrm>
              <a:off x="464634" y="1007380"/>
              <a:ext cx="8214731" cy="1185690"/>
            </a:xfrm>
            <a:prstGeom prst="roundRect">
              <a:avLst>
                <a:gd name="adj" fmla="val 10157"/>
              </a:avLst>
            </a:prstGeom>
            <a:solidFill>
              <a:schemeClr val="accent4"/>
            </a:solidFill>
            <a:ln>
              <a:solidFill>
                <a:srgbClr val="0B726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vi-VN" sz="2000">
                  <a:solidFill>
                    <a:srgbClr val="000000"/>
                  </a:solidFill>
                </a:rPr>
                <a:t>Chọn màu vẽ  </a:t>
              </a:r>
              <a:r>
                <a:rPr lang="en-US" sz="2000">
                  <a:solidFill>
                    <a:srgbClr val="000000"/>
                  </a:solidFill>
                </a:rPr>
                <a:t>     </a:t>
              </a:r>
              <a:r>
                <a:rPr lang="vi-VN" sz="2000">
                  <a:solidFill>
                    <a:srgbClr val="000000"/>
                  </a:solidFill>
                </a:rPr>
                <a:t>, vẽ hình bằng công cụ  </a:t>
              </a:r>
              <a:r>
                <a:rPr lang="en-US" sz="2000">
                  <a:solidFill>
                    <a:srgbClr val="000000"/>
                  </a:solidFill>
                </a:rPr>
                <a:t>     </a:t>
              </a:r>
              <a:r>
                <a:rPr lang="vi-VN" sz="2000">
                  <a:solidFill>
                    <a:srgbClr val="000000"/>
                  </a:solidFill>
                </a:rPr>
                <a:t>, đổ màu bằng công cụ   </a:t>
              </a:r>
              <a:r>
                <a:rPr lang="en-US" sz="2000">
                  <a:solidFill>
                    <a:srgbClr val="000000"/>
                  </a:solidFill>
                </a:rPr>
                <a:t>   </a:t>
              </a:r>
              <a:r>
                <a:rPr lang="vi-VN" sz="2000">
                  <a:solidFill>
                    <a:srgbClr val="000000"/>
                  </a:solidFill>
                </a:rPr>
                <a:t>(Hình 16).</a:t>
              </a:r>
              <a:endParaRPr lang="en-US" sz="2000">
                <a:solidFill>
                  <a:srgbClr val="000000"/>
                </a:solidFill>
              </a:endParaRPr>
            </a:p>
          </p:txBody>
        </p:sp>
        <p:pic>
          <p:nvPicPr>
            <p:cNvPr id="2" name="Picture 1">
              <a:extLst>
                <a:ext uri="{FF2B5EF4-FFF2-40B4-BE49-F238E27FC236}">
                  <a16:creationId xmlns:a16="http://schemas.microsoft.com/office/drawing/2014/main" id="{F912D79B-11A0-2169-C99B-2DDA280EAAC6}"/>
                </a:ext>
              </a:extLst>
            </p:cNvPr>
            <p:cNvPicPr>
              <a:picLocks noChangeAspect="1"/>
            </p:cNvPicPr>
            <p:nvPr/>
          </p:nvPicPr>
          <p:blipFill>
            <a:blip r:embed="rId3"/>
            <a:stretch>
              <a:fillRect/>
            </a:stretch>
          </p:blipFill>
          <p:spPr>
            <a:xfrm>
              <a:off x="2637262" y="1308873"/>
              <a:ext cx="210015" cy="196889"/>
            </a:xfrm>
            <a:prstGeom prst="rect">
              <a:avLst/>
            </a:prstGeom>
          </p:spPr>
        </p:pic>
        <p:pic>
          <p:nvPicPr>
            <p:cNvPr id="3" name="Picture 2">
              <a:extLst>
                <a:ext uri="{FF2B5EF4-FFF2-40B4-BE49-F238E27FC236}">
                  <a16:creationId xmlns:a16="http://schemas.microsoft.com/office/drawing/2014/main" id="{EBE2E1F8-0E58-65FB-99C6-4A7D49A15533}"/>
                </a:ext>
              </a:extLst>
            </p:cNvPr>
            <p:cNvPicPr>
              <a:picLocks noChangeAspect="1"/>
            </p:cNvPicPr>
            <p:nvPr/>
          </p:nvPicPr>
          <p:blipFill>
            <a:blip r:embed="rId4"/>
            <a:stretch>
              <a:fillRect/>
            </a:stretch>
          </p:blipFill>
          <p:spPr>
            <a:xfrm>
              <a:off x="5811178" y="1296619"/>
              <a:ext cx="315022" cy="236267"/>
            </a:xfrm>
            <a:prstGeom prst="rect">
              <a:avLst/>
            </a:prstGeom>
          </p:spPr>
        </p:pic>
        <p:pic>
          <p:nvPicPr>
            <p:cNvPr id="8" name="Picture 7">
              <a:extLst>
                <a:ext uri="{FF2B5EF4-FFF2-40B4-BE49-F238E27FC236}">
                  <a16:creationId xmlns:a16="http://schemas.microsoft.com/office/drawing/2014/main" id="{6153A45B-0797-5E5A-1A76-05CE120A3E38}"/>
                </a:ext>
              </a:extLst>
            </p:cNvPr>
            <p:cNvPicPr>
              <a:picLocks noChangeAspect="1"/>
            </p:cNvPicPr>
            <p:nvPr/>
          </p:nvPicPr>
          <p:blipFill>
            <a:blip r:embed="rId5"/>
            <a:stretch>
              <a:fillRect/>
            </a:stretch>
          </p:blipFill>
          <p:spPr>
            <a:xfrm>
              <a:off x="1282738" y="1729567"/>
              <a:ext cx="300735" cy="315056"/>
            </a:xfrm>
            <a:prstGeom prst="rect">
              <a:avLst/>
            </a:prstGeom>
          </p:spPr>
        </p:pic>
      </p:grpSp>
      <p:grpSp>
        <p:nvGrpSpPr>
          <p:cNvPr id="24" name="Group 23">
            <a:extLst>
              <a:ext uri="{FF2B5EF4-FFF2-40B4-BE49-F238E27FC236}">
                <a16:creationId xmlns:a16="http://schemas.microsoft.com/office/drawing/2014/main" id="{8E514780-3EA3-CC47-8EF1-B5ECAB00F83E}"/>
              </a:ext>
            </a:extLst>
          </p:cNvPr>
          <p:cNvGrpSpPr/>
          <p:nvPr/>
        </p:nvGrpSpPr>
        <p:grpSpPr>
          <a:xfrm>
            <a:off x="464634" y="2334778"/>
            <a:ext cx="8214731" cy="1119950"/>
            <a:chOff x="464634" y="2418701"/>
            <a:chExt cx="8214731" cy="1119950"/>
          </a:xfrm>
        </p:grpSpPr>
        <p:sp>
          <p:nvSpPr>
            <p:cNvPr id="13" name="Rectangle: Rounded Corners 12">
              <a:extLst>
                <a:ext uri="{FF2B5EF4-FFF2-40B4-BE49-F238E27FC236}">
                  <a16:creationId xmlns:a16="http://schemas.microsoft.com/office/drawing/2014/main" id="{0686D4DF-2303-FAAB-12DE-286129887138}"/>
                </a:ext>
              </a:extLst>
            </p:cNvPr>
            <p:cNvSpPr/>
            <p:nvPr/>
          </p:nvSpPr>
          <p:spPr>
            <a:xfrm>
              <a:off x="464634" y="2418701"/>
              <a:ext cx="8214731" cy="1119950"/>
            </a:xfrm>
            <a:prstGeom prst="roundRect">
              <a:avLst>
                <a:gd name="adj" fmla="val 10157"/>
              </a:avLst>
            </a:prstGeom>
            <a:solidFill>
              <a:schemeClr val="accent4"/>
            </a:solidFill>
            <a:ln>
              <a:solidFill>
                <a:srgbClr val="0B726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vi-VN" sz="2000">
                  <a:solidFill>
                    <a:srgbClr val="000000"/>
                  </a:solidFill>
                </a:rPr>
                <a:t>Chọn màu vẽ</a:t>
              </a:r>
              <a:r>
                <a:rPr lang="en-US" sz="2000">
                  <a:solidFill>
                    <a:srgbClr val="000000"/>
                  </a:solidFill>
                </a:rPr>
                <a:t>    </a:t>
              </a:r>
              <a:r>
                <a:rPr lang="vi-VN" sz="2000">
                  <a:solidFill>
                    <a:srgbClr val="000000"/>
                  </a:solidFill>
                </a:rPr>
                <a:t>  , sử dụng công cụ   </a:t>
              </a:r>
              <a:r>
                <a:rPr lang="en-US" sz="2000">
                  <a:solidFill>
                    <a:srgbClr val="000000"/>
                  </a:solidFill>
                </a:rPr>
                <a:t>  </a:t>
              </a:r>
              <a:r>
                <a:rPr lang="vi-VN" sz="2000">
                  <a:solidFill>
                    <a:srgbClr val="000000"/>
                  </a:solidFill>
                </a:rPr>
                <a:t>để vẽ thêm các đoạn thẳng màu trắng vào thân cây nến (Hình 17).</a:t>
              </a:r>
              <a:endParaRPr lang="en-US" sz="2000">
                <a:solidFill>
                  <a:srgbClr val="000000"/>
                </a:solidFill>
              </a:endParaRPr>
            </a:p>
          </p:txBody>
        </p:sp>
        <p:pic>
          <p:nvPicPr>
            <p:cNvPr id="21" name="Picture 20">
              <a:extLst>
                <a:ext uri="{FF2B5EF4-FFF2-40B4-BE49-F238E27FC236}">
                  <a16:creationId xmlns:a16="http://schemas.microsoft.com/office/drawing/2014/main" id="{7669E18C-DD8E-D398-1205-C83DBDB607EF}"/>
                </a:ext>
              </a:extLst>
            </p:cNvPr>
            <p:cNvPicPr>
              <a:picLocks noChangeAspect="1"/>
            </p:cNvPicPr>
            <p:nvPr/>
          </p:nvPicPr>
          <p:blipFill>
            <a:blip r:embed="rId6"/>
            <a:stretch>
              <a:fillRect/>
            </a:stretch>
          </p:blipFill>
          <p:spPr>
            <a:xfrm>
              <a:off x="2584758" y="2609188"/>
              <a:ext cx="315022" cy="362275"/>
            </a:xfrm>
            <a:prstGeom prst="rect">
              <a:avLst/>
            </a:prstGeom>
          </p:spPr>
        </p:pic>
        <p:pic>
          <p:nvPicPr>
            <p:cNvPr id="23" name="Picture 22">
              <a:extLst>
                <a:ext uri="{FF2B5EF4-FFF2-40B4-BE49-F238E27FC236}">
                  <a16:creationId xmlns:a16="http://schemas.microsoft.com/office/drawing/2014/main" id="{A78C074C-DBE3-5515-C8D8-4384D2D94FAD}"/>
                </a:ext>
              </a:extLst>
            </p:cNvPr>
            <p:cNvPicPr>
              <a:picLocks noChangeAspect="1"/>
            </p:cNvPicPr>
            <p:nvPr/>
          </p:nvPicPr>
          <p:blipFill>
            <a:blip r:embed="rId7"/>
            <a:stretch>
              <a:fillRect/>
            </a:stretch>
          </p:blipFill>
          <p:spPr>
            <a:xfrm>
              <a:off x="5089021" y="2678678"/>
              <a:ext cx="315022" cy="300021"/>
            </a:xfrm>
            <a:prstGeom prst="rect">
              <a:avLst/>
            </a:prstGeom>
          </p:spPr>
        </p:pic>
      </p:grpSp>
      <p:grpSp>
        <p:nvGrpSpPr>
          <p:cNvPr id="32" name="Group 31">
            <a:extLst>
              <a:ext uri="{FF2B5EF4-FFF2-40B4-BE49-F238E27FC236}">
                <a16:creationId xmlns:a16="http://schemas.microsoft.com/office/drawing/2014/main" id="{A23636A8-3492-48EF-E1B6-2B239D4F1D47}"/>
              </a:ext>
            </a:extLst>
          </p:cNvPr>
          <p:cNvGrpSpPr/>
          <p:nvPr/>
        </p:nvGrpSpPr>
        <p:grpSpPr>
          <a:xfrm>
            <a:off x="464633" y="3692403"/>
            <a:ext cx="8214731" cy="1005977"/>
            <a:chOff x="464633" y="3595760"/>
            <a:chExt cx="8214731" cy="1005977"/>
          </a:xfrm>
        </p:grpSpPr>
        <p:sp>
          <p:nvSpPr>
            <p:cNvPr id="26" name="Rectangle: Rounded Corners 25">
              <a:extLst>
                <a:ext uri="{FF2B5EF4-FFF2-40B4-BE49-F238E27FC236}">
                  <a16:creationId xmlns:a16="http://schemas.microsoft.com/office/drawing/2014/main" id="{AAF0211C-4E25-1889-9FD1-11ACA6F84550}"/>
                </a:ext>
              </a:extLst>
            </p:cNvPr>
            <p:cNvSpPr/>
            <p:nvPr/>
          </p:nvSpPr>
          <p:spPr>
            <a:xfrm>
              <a:off x="464633" y="3595760"/>
              <a:ext cx="8214731" cy="1005977"/>
            </a:xfrm>
            <a:prstGeom prst="roundRect">
              <a:avLst>
                <a:gd name="adj" fmla="val 10157"/>
              </a:avLst>
            </a:prstGeom>
            <a:solidFill>
              <a:schemeClr val="accent4"/>
            </a:solidFill>
            <a:ln>
              <a:solidFill>
                <a:srgbClr val="0B726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vi-VN" sz="2000">
                  <a:solidFill>
                    <a:srgbClr val="000000"/>
                  </a:solidFill>
                </a:rPr>
                <a:t>Chọn màu vẽ </a:t>
              </a:r>
              <a:r>
                <a:rPr lang="en-US" sz="2000">
                  <a:solidFill>
                    <a:srgbClr val="000000"/>
                  </a:solidFill>
                </a:rPr>
                <a:t>   </a:t>
              </a:r>
              <a:r>
                <a:rPr lang="vi-VN" sz="2000">
                  <a:solidFill>
                    <a:srgbClr val="000000"/>
                  </a:solidFill>
                </a:rPr>
                <a:t> , sử dụng công cụ   </a:t>
              </a:r>
              <a:r>
                <a:rPr lang="en-US" sz="2000">
                  <a:solidFill>
                    <a:srgbClr val="000000"/>
                  </a:solidFill>
                </a:rPr>
                <a:t>   </a:t>
              </a:r>
              <a:r>
                <a:rPr lang="vi-VN" sz="2000">
                  <a:solidFill>
                    <a:srgbClr val="000000"/>
                  </a:solidFill>
                </a:rPr>
                <a:t>và  </a:t>
              </a:r>
              <a:r>
                <a:rPr lang="en-US" sz="2000">
                  <a:solidFill>
                    <a:srgbClr val="000000"/>
                  </a:solidFill>
                </a:rPr>
                <a:t>   </a:t>
              </a:r>
              <a:r>
                <a:rPr lang="vi-VN" sz="2000">
                  <a:solidFill>
                    <a:srgbClr val="000000"/>
                  </a:solidFill>
                </a:rPr>
                <a:t> vẽ ngọn lửa (Hình 18).</a:t>
              </a:r>
              <a:endParaRPr lang="en-US" sz="2000">
                <a:solidFill>
                  <a:srgbClr val="000000"/>
                </a:solidFill>
              </a:endParaRPr>
            </a:p>
          </p:txBody>
        </p:sp>
        <p:pic>
          <p:nvPicPr>
            <p:cNvPr id="29" name="Picture 28">
              <a:extLst>
                <a:ext uri="{FF2B5EF4-FFF2-40B4-BE49-F238E27FC236}">
                  <a16:creationId xmlns:a16="http://schemas.microsoft.com/office/drawing/2014/main" id="{09FB9854-39CE-3A52-B38D-D4F00804E517}"/>
                </a:ext>
              </a:extLst>
            </p:cNvPr>
            <p:cNvPicPr>
              <a:picLocks noChangeAspect="1"/>
            </p:cNvPicPr>
            <p:nvPr/>
          </p:nvPicPr>
          <p:blipFill>
            <a:blip r:embed="rId8"/>
            <a:stretch>
              <a:fillRect/>
            </a:stretch>
          </p:blipFill>
          <p:spPr>
            <a:xfrm>
              <a:off x="2479751" y="3953571"/>
              <a:ext cx="315022" cy="364762"/>
            </a:xfrm>
            <a:prstGeom prst="rect">
              <a:avLst/>
            </a:prstGeom>
          </p:spPr>
        </p:pic>
        <p:pic>
          <p:nvPicPr>
            <p:cNvPr id="30" name="Picture 29">
              <a:extLst>
                <a:ext uri="{FF2B5EF4-FFF2-40B4-BE49-F238E27FC236}">
                  <a16:creationId xmlns:a16="http://schemas.microsoft.com/office/drawing/2014/main" id="{9CE92326-F28F-85E3-7F2A-A672F84936D5}"/>
                </a:ext>
              </a:extLst>
            </p:cNvPr>
            <p:cNvPicPr>
              <a:picLocks noChangeAspect="1"/>
            </p:cNvPicPr>
            <p:nvPr/>
          </p:nvPicPr>
          <p:blipFill>
            <a:blip r:embed="rId9"/>
            <a:stretch>
              <a:fillRect/>
            </a:stretch>
          </p:blipFill>
          <p:spPr>
            <a:xfrm>
              <a:off x="4856820" y="4041952"/>
              <a:ext cx="315022" cy="227516"/>
            </a:xfrm>
            <a:prstGeom prst="rect">
              <a:avLst/>
            </a:prstGeom>
          </p:spPr>
        </p:pic>
        <p:pic>
          <p:nvPicPr>
            <p:cNvPr id="31" name="Picture 30">
              <a:extLst>
                <a:ext uri="{FF2B5EF4-FFF2-40B4-BE49-F238E27FC236}">
                  <a16:creationId xmlns:a16="http://schemas.microsoft.com/office/drawing/2014/main" id="{99AD663A-0128-B984-FA04-12B5D2C552B5}"/>
                </a:ext>
              </a:extLst>
            </p:cNvPr>
            <p:cNvPicPr>
              <a:picLocks noChangeAspect="1"/>
            </p:cNvPicPr>
            <p:nvPr/>
          </p:nvPicPr>
          <p:blipFill>
            <a:blip r:embed="rId10"/>
            <a:stretch>
              <a:fillRect/>
            </a:stretch>
          </p:blipFill>
          <p:spPr>
            <a:xfrm>
              <a:off x="5579557" y="4022431"/>
              <a:ext cx="315022" cy="266557"/>
            </a:xfrm>
            <a:prstGeom prst="rect">
              <a:avLst/>
            </a:prstGeom>
          </p:spPr>
        </p:pic>
      </p:grpSp>
    </p:spTree>
    <p:extLst>
      <p:ext uri="{BB962C8B-B14F-4D97-AF65-F5344CB8AC3E}">
        <p14:creationId xmlns:p14="http://schemas.microsoft.com/office/powerpoint/2010/main" val="1895255942"/>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ntr" presetSubtype="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grpSp>
        <p:nvGrpSpPr>
          <p:cNvPr id="16" name="Group 15">
            <a:extLst>
              <a:ext uri="{FF2B5EF4-FFF2-40B4-BE49-F238E27FC236}">
                <a16:creationId xmlns:a16="http://schemas.microsoft.com/office/drawing/2014/main" id="{18C34E20-81D6-4E21-9F8D-5821403B4C2B}"/>
              </a:ext>
            </a:extLst>
          </p:cNvPr>
          <p:cNvGrpSpPr/>
          <p:nvPr/>
        </p:nvGrpSpPr>
        <p:grpSpPr>
          <a:xfrm>
            <a:off x="639337" y="600054"/>
            <a:ext cx="8040028" cy="519720"/>
            <a:chOff x="1576039" y="2639791"/>
            <a:chExt cx="8040028" cy="519720"/>
          </a:xfrm>
        </p:grpSpPr>
        <p:sp>
          <p:nvSpPr>
            <p:cNvPr id="17" name="Oval 16">
              <a:extLst>
                <a:ext uri="{FF2B5EF4-FFF2-40B4-BE49-F238E27FC236}">
                  <a16:creationId xmlns:a16="http://schemas.microsoft.com/office/drawing/2014/main" id="{AF65A86F-A751-A20C-04FD-B42F17D55047}"/>
                </a:ext>
              </a:extLst>
            </p:cNvPr>
            <p:cNvSpPr/>
            <p:nvPr/>
          </p:nvSpPr>
          <p:spPr>
            <a:xfrm>
              <a:off x="1576039" y="2698594"/>
              <a:ext cx="460917" cy="460917"/>
            </a:xfrm>
            <a:prstGeom prst="ellipse">
              <a:avLst/>
            </a:prstGeom>
            <a:solidFill>
              <a:srgbClr val="70AD47"/>
            </a:solidFill>
            <a:ln>
              <a:solidFill>
                <a:srgbClr val="0B72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6</a:t>
              </a:r>
            </a:p>
          </p:txBody>
        </p:sp>
        <p:sp>
          <p:nvSpPr>
            <p:cNvPr id="18" name="TextBox 17">
              <a:extLst>
                <a:ext uri="{FF2B5EF4-FFF2-40B4-BE49-F238E27FC236}">
                  <a16:creationId xmlns:a16="http://schemas.microsoft.com/office/drawing/2014/main" id="{7059DACF-BBBE-C03A-953F-1ACD6D734A60}"/>
                </a:ext>
              </a:extLst>
            </p:cNvPr>
            <p:cNvSpPr txBox="1"/>
            <p:nvPr/>
          </p:nvSpPr>
          <p:spPr>
            <a:xfrm>
              <a:off x="2285999" y="2639791"/>
              <a:ext cx="7330068" cy="496996"/>
            </a:xfrm>
            <a:prstGeom prst="rect">
              <a:avLst/>
            </a:prstGeom>
            <a:noFill/>
          </p:spPr>
          <p:txBody>
            <a:bodyPr wrap="square">
              <a:spAutoFit/>
            </a:bodyPr>
            <a:lstStyle/>
            <a:p>
              <a:pPr algn="just">
                <a:lnSpc>
                  <a:spcPct val="150000"/>
                </a:lnSpc>
              </a:pPr>
              <a:r>
                <a:rPr lang="en-US" sz="2000"/>
                <a:t>Vẽ quả bóng bay.</a:t>
              </a:r>
            </a:p>
          </p:txBody>
        </p:sp>
      </p:grpSp>
      <p:grpSp>
        <p:nvGrpSpPr>
          <p:cNvPr id="7" name="Group 6">
            <a:extLst>
              <a:ext uri="{FF2B5EF4-FFF2-40B4-BE49-F238E27FC236}">
                <a16:creationId xmlns:a16="http://schemas.microsoft.com/office/drawing/2014/main" id="{181A0A67-15F2-D929-6415-220817244E17}"/>
              </a:ext>
            </a:extLst>
          </p:cNvPr>
          <p:cNvGrpSpPr/>
          <p:nvPr/>
        </p:nvGrpSpPr>
        <p:grpSpPr>
          <a:xfrm>
            <a:off x="464634" y="1329115"/>
            <a:ext cx="8214731" cy="1185690"/>
            <a:chOff x="464634" y="918172"/>
            <a:chExt cx="8214731" cy="1185690"/>
          </a:xfrm>
        </p:grpSpPr>
        <p:sp>
          <p:nvSpPr>
            <p:cNvPr id="4" name="Rectangle: Rounded Corners 3">
              <a:extLst>
                <a:ext uri="{FF2B5EF4-FFF2-40B4-BE49-F238E27FC236}">
                  <a16:creationId xmlns:a16="http://schemas.microsoft.com/office/drawing/2014/main" id="{81B2CC9C-AF34-95ED-D340-02A283445F16}"/>
                </a:ext>
              </a:extLst>
            </p:cNvPr>
            <p:cNvSpPr/>
            <p:nvPr/>
          </p:nvSpPr>
          <p:spPr>
            <a:xfrm>
              <a:off x="464634" y="918172"/>
              <a:ext cx="8214731" cy="1185690"/>
            </a:xfrm>
            <a:prstGeom prst="roundRect">
              <a:avLst>
                <a:gd name="adj" fmla="val 10157"/>
              </a:avLst>
            </a:prstGeom>
            <a:solidFill>
              <a:schemeClr val="accent4"/>
            </a:solidFill>
            <a:ln>
              <a:solidFill>
                <a:srgbClr val="0B726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vi-VN" sz="2000">
                  <a:solidFill>
                    <a:srgbClr val="000000"/>
                  </a:solidFill>
                </a:rPr>
                <a:t>Chọn màu vẽ phù hợp, sử dụng công cụ  </a:t>
              </a:r>
              <a:r>
                <a:rPr lang="en-US" sz="2000">
                  <a:solidFill>
                    <a:srgbClr val="000000"/>
                  </a:solidFill>
                </a:rPr>
                <a:t>    </a:t>
              </a:r>
              <a:r>
                <a:rPr lang="vi-VN" sz="2000">
                  <a:solidFill>
                    <a:srgbClr val="000000"/>
                  </a:solidFill>
                </a:rPr>
                <a:t> </a:t>
              </a:r>
              <a:r>
                <a:rPr lang="en-US" sz="2000">
                  <a:solidFill>
                    <a:srgbClr val="000000"/>
                  </a:solidFill>
                </a:rPr>
                <a:t>    </a:t>
              </a:r>
              <a:r>
                <a:rPr lang="vi-VN" sz="2000">
                  <a:solidFill>
                    <a:srgbClr val="000000"/>
                  </a:solidFill>
                </a:rPr>
                <a:t>và   </a:t>
              </a:r>
              <a:r>
                <a:rPr lang="en-US" sz="2000">
                  <a:solidFill>
                    <a:srgbClr val="000000"/>
                  </a:solidFill>
                </a:rPr>
                <a:t>  </a:t>
              </a:r>
              <a:r>
                <a:rPr lang="vi-VN" sz="2000">
                  <a:solidFill>
                    <a:srgbClr val="000000"/>
                  </a:solidFill>
                </a:rPr>
                <a:t>vẽ quả bóng bay (Hình 19).</a:t>
              </a:r>
              <a:endParaRPr lang="en-US" sz="2000">
                <a:solidFill>
                  <a:srgbClr val="000000"/>
                </a:solidFill>
              </a:endParaRPr>
            </a:p>
          </p:txBody>
        </p:sp>
        <p:pic>
          <p:nvPicPr>
            <p:cNvPr id="5" name="Picture 4">
              <a:extLst>
                <a:ext uri="{FF2B5EF4-FFF2-40B4-BE49-F238E27FC236}">
                  <a16:creationId xmlns:a16="http://schemas.microsoft.com/office/drawing/2014/main" id="{E16F1A86-9EA8-C4B2-36A5-288986216803}"/>
                </a:ext>
              </a:extLst>
            </p:cNvPr>
            <p:cNvPicPr>
              <a:picLocks noChangeAspect="1"/>
            </p:cNvPicPr>
            <p:nvPr/>
          </p:nvPicPr>
          <p:blipFill>
            <a:blip r:embed="rId3"/>
            <a:stretch>
              <a:fillRect/>
            </a:stretch>
          </p:blipFill>
          <p:spPr>
            <a:xfrm>
              <a:off x="5707332" y="1244324"/>
              <a:ext cx="643170" cy="236957"/>
            </a:xfrm>
            <a:prstGeom prst="rect">
              <a:avLst/>
            </a:prstGeom>
          </p:spPr>
        </p:pic>
        <p:pic>
          <p:nvPicPr>
            <p:cNvPr id="6" name="Picture 5">
              <a:extLst>
                <a:ext uri="{FF2B5EF4-FFF2-40B4-BE49-F238E27FC236}">
                  <a16:creationId xmlns:a16="http://schemas.microsoft.com/office/drawing/2014/main" id="{C38D9A3A-9995-9221-ECA0-1FE97447B920}"/>
                </a:ext>
              </a:extLst>
            </p:cNvPr>
            <p:cNvPicPr>
              <a:picLocks noChangeAspect="1"/>
            </p:cNvPicPr>
            <p:nvPr/>
          </p:nvPicPr>
          <p:blipFill>
            <a:blip r:embed="rId4"/>
            <a:stretch>
              <a:fillRect/>
            </a:stretch>
          </p:blipFill>
          <p:spPr>
            <a:xfrm>
              <a:off x="6792021" y="1222248"/>
              <a:ext cx="315021" cy="288769"/>
            </a:xfrm>
            <a:prstGeom prst="rect">
              <a:avLst/>
            </a:prstGeom>
          </p:spPr>
        </p:pic>
      </p:grpSp>
      <p:grpSp>
        <p:nvGrpSpPr>
          <p:cNvPr id="14" name="Group 13">
            <a:extLst>
              <a:ext uri="{FF2B5EF4-FFF2-40B4-BE49-F238E27FC236}">
                <a16:creationId xmlns:a16="http://schemas.microsoft.com/office/drawing/2014/main" id="{FF37BAC1-AD0B-DC1E-E006-064A2BC590EE}"/>
              </a:ext>
            </a:extLst>
          </p:cNvPr>
          <p:cNvGrpSpPr/>
          <p:nvPr/>
        </p:nvGrpSpPr>
        <p:grpSpPr>
          <a:xfrm>
            <a:off x="464634" y="2862601"/>
            <a:ext cx="8214731" cy="1434335"/>
            <a:chOff x="464634" y="2312474"/>
            <a:chExt cx="8214731" cy="1434335"/>
          </a:xfrm>
        </p:grpSpPr>
        <p:sp>
          <p:nvSpPr>
            <p:cNvPr id="13" name="Rectangle: Rounded Corners 12">
              <a:extLst>
                <a:ext uri="{FF2B5EF4-FFF2-40B4-BE49-F238E27FC236}">
                  <a16:creationId xmlns:a16="http://schemas.microsoft.com/office/drawing/2014/main" id="{0686D4DF-2303-FAAB-12DE-286129887138}"/>
                </a:ext>
              </a:extLst>
            </p:cNvPr>
            <p:cNvSpPr/>
            <p:nvPr/>
          </p:nvSpPr>
          <p:spPr>
            <a:xfrm>
              <a:off x="464634" y="2312474"/>
              <a:ext cx="8214731" cy="1434335"/>
            </a:xfrm>
            <a:prstGeom prst="roundRect">
              <a:avLst>
                <a:gd name="adj" fmla="val 10157"/>
              </a:avLst>
            </a:prstGeom>
            <a:solidFill>
              <a:schemeClr val="accent4"/>
            </a:solidFill>
            <a:ln>
              <a:solidFill>
                <a:srgbClr val="0B726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vi-VN" sz="2000">
                  <a:solidFill>
                    <a:srgbClr val="000000"/>
                  </a:solidFill>
                </a:rPr>
                <a:t>Sao chép quả bóng bay, chọn màu phù hợp, sử dụng   </a:t>
              </a:r>
              <a:r>
                <a:rPr lang="en-US" sz="2000">
                  <a:solidFill>
                    <a:srgbClr val="000000"/>
                  </a:solidFill>
                </a:rPr>
                <a:t>      </a:t>
              </a:r>
              <a:r>
                <a:rPr lang="vi-VN" sz="2000">
                  <a:solidFill>
                    <a:srgbClr val="000000"/>
                  </a:solidFill>
                </a:rPr>
                <a:t>để thay đổi màu sắc, dùng   </a:t>
              </a:r>
              <a:r>
                <a:rPr lang="en-US" sz="2000">
                  <a:solidFill>
                    <a:srgbClr val="000000"/>
                  </a:solidFill>
                </a:rPr>
                <a:t>        </a:t>
              </a:r>
              <a:r>
                <a:rPr lang="vi-VN" sz="2000">
                  <a:solidFill>
                    <a:srgbClr val="000000"/>
                  </a:solidFill>
                </a:rPr>
                <a:t>vẽ dây buộc, </a:t>
              </a:r>
              <a:r>
                <a:rPr lang="en-US" sz="2000">
                  <a:solidFill>
                    <a:srgbClr val="000000"/>
                  </a:solidFill>
                </a:rPr>
                <a:t> </a:t>
              </a:r>
              <a:r>
                <a:rPr lang="vi-VN" sz="2000">
                  <a:solidFill>
                    <a:srgbClr val="000000"/>
                  </a:solidFill>
                </a:rPr>
                <a:t>trang trí </a:t>
              </a:r>
              <a:r>
                <a:rPr lang="en-US" sz="2000">
                  <a:solidFill>
                    <a:srgbClr val="000000"/>
                  </a:solidFill>
                </a:rPr>
                <a:t> </a:t>
              </a:r>
              <a:r>
                <a:rPr lang="vi-VN" sz="2000">
                  <a:solidFill>
                    <a:srgbClr val="000000"/>
                  </a:solidFill>
                </a:rPr>
                <a:t>bánh </a:t>
              </a:r>
              <a:r>
                <a:rPr lang="en-US" sz="2000">
                  <a:solidFill>
                    <a:srgbClr val="000000"/>
                  </a:solidFill>
                </a:rPr>
                <a:t> </a:t>
              </a:r>
              <a:r>
                <a:rPr lang="vi-VN" sz="2000">
                  <a:solidFill>
                    <a:srgbClr val="000000"/>
                  </a:solidFill>
                </a:rPr>
                <a:t>bằng công cụ   </a:t>
              </a:r>
              <a:r>
                <a:rPr lang="en-US" sz="2000">
                  <a:solidFill>
                    <a:srgbClr val="000000"/>
                  </a:solidFill>
                </a:rPr>
                <a:t>    </a:t>
              </a:r>
              <a:r>
                <a:rPr lang="vi-VN" sz="2000">
                  <a:solidFill>
                    <a:srgbClr val="000000"/>
                  </a:solidFill>
                </a:rPr>
                <a:t>(Hình 20).</a:t>
              </a:r>
              <a:endParaRPr lang="en-US" sz="2000">
                <a:solidFill>
                  <a:srgbClr val="000000"/>
                </a:solidFill>
              </a:endParaRPr>
            </a:p>
          </p:txBody>
        </p:sp>
        <p:pic>
          <p:nvPicPr>
            <p:cNvPr id="9" name="Picture 8">
              <a:extLst>
                <a:ext uri="{FF2B5EF4-FFF2-40B4-BE49-F238E27FC236}">
                  <a16:creationId xmlns:a16="http://schemas.microsoft.com/office/drawing/2014/main" id="{A8C7BB5E-9A36-2060-3D4C-74965ACE5E42}"/>
                </a:ext>
              </a:extLst>
            </p:cNvPr>
            <p:cNvPicPr>
              <a:picLocks noChangeAspect="1"/>
            </p:cNvPicPr>
            <p:nvPr/>
          </p:nvPicPr>
          <p:blipFill>
            <a:blip r:embed="rId5"/>
            <a:stretch>
              <a:fillRect/>
            </a:stretch>
          </p:blipFill>
          <p:spPr>
            <a:xfrm>
              <a:off x="7168492" y="2471227"/>
              <a:ext cx="325128" cy="353400"/>
            </a:xfrm>
            <a:prstGeom prst="rect">
              <a:avLst/>
            </a:prstGeom>
          </p:spPr>
        </p:pic>
        <p:pic>
          <p:nvPicPr>
            <p:cNvPr id="11" name="Picture 10">
              <a:extLst>
                <a:ext uri="{FF2B5EF4-FFF2-40B4-BE49-F238E27FC236}">
                  <a16:creationId xmlns:a16="http://schemas.microsoft.com/office/drawing/2014/main" id="{D1F43940-9EF6-0EA9-0760-4EED2EB19007}"/>
                </a:ext>
              </a:extLst>
            </p:cNvPr>
            <p:cNvPicPr>
              <a:picLocks noChangeAspect="1"/>
            </p:cNvPicPr>
            <p:nvPr/>
          </p:nvPicPr>
          <p:blipFill>
            <a:blip r:embed="rId6"/>
            <a:stretch>
              <a:fillRect/>
            </a:stretch>
          </p:blipFill>
          <p:spPr>
            <a:xfrm>
              <a:off x="3247327" y="2910302"/>
              <a:ext cx="445236" cy="340474"/>
            </a:xfrm>
            <a:prstGeom prst="rect">
              <a:avLst/>
            </a:prstGeom>
          </p:spPr>
        </p:pic>
        <p:pic>
          <p:nvPicPr>
            <p:cNvPr id="12" name="Picture 11">
              <a:extLst>
                <a:ext uri="{FF2B5EF4-FFF2-40B4-BE49-F238E27FC236}">
                  <a16:creationId xmlns:a16="http://schemas.microsoft.com/office/drawing/2014/main" id="{9C262B8F-86FB-BA1A-2D90-138ACB45CF62}"/>
                </a:ext>
              </a:extLst>
            </p:cNvPr>
            <p:cNvPicPr>
              <a:picLocks noChangeAspect="1"/>
            </p:cNvPicPr>
            <p:nvPr/>
          </p:nvPicPr>
          <p:blipFill>
            <a:blip r:embed="rId7"/>
            <a:stretch>
              <a:fillRect/>
            </a:stretch>
          </p:blipFill>
          <p:spPr>
            <a:xfrm>
              <a:off x="1283900" y="3325573"/>
              <a:ext cx="340779" cy="353400"/>
            </a:xfrm>
            <a:prstGeom prst="rect">
              <a:avLst/>
            </a:prstGeom>
          </p:spPr>
        </p:pic>
      </p:grpSp>
    </p:spTree>
    <p:extLst>
      <p:ext uri="{BB962C8B-B14F-4D97-AF65-F5344CB8AC3E}">
        <p14:creationId xmlns:p14="http://schemas.microsoft.com/office/powerpoint/2010/main" val="2334525574"/>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grpSp>
        <p:nvGrpSpPr>
          <p:cNvPr id="16" name="Group 15">
            <a:extLst>
              <a:ext uri="{FF2B5EF4-FFF2-40B4-BE49-F238E27FC236}">
                <a16:creationId xmlns:a16="http://schemas.microsoft.com/office/drawing/2014/main" id="{18C34E20-81D6-4E21-9F8D-5821403B4C2B}"/>
              </a:ext>
            </a:extLst>
          </p:cNvPr>
          <p:cNvGrpSpPr/>
          <p:nvPr/>
        </p:nvGrpSpPr>
        <p:grpSpPr>
          <a:xfrm>
            <a:off x="551985" y="3331983"/>
            <a:ext cx="8040028" cy="519720"/>
            <a:chOff x="1576039" y="2639791"/>
            <a:chExt cx="8040028" cy="519720"/>
          </a:xfrm>
        </p:grpSpPr>
        <p:sp>
          <p:nvSpPr>
            <p:cNvPr id="17" name="Oval 16">
              <a:extLst>
                <a:ext uri="{FF2B5EF4-FFF2-40B4-BE49-F238E27FC236}">
                  <a16:creationId xmlns:a16="http://schemas.microsoft.com/office/drawing/2014/main" id="{AF65A86F-A751-A20C-04FD-B42F17D55047}"/>
                </a:ext>
              </a:extLst>
            </p:cNvPr>
            <p:cNvSpPr/>
            <p:nvPr/>
          </p:nvSpPr>
          <p:spPr>
            <a:xfrm>
              <a:off x="1576039" y="2698594"/>
              <a:ext cx="460917" cy="460917"/>
            </a:xfrm>
            <a:prstGeom prst="ellipse">
              <a:avLst/>
            </a:prstGeom>
            <a:solidFill>
              <a:srgbClr val="70AD47"/>
            </a:solidFill>
            <a:ln>
              <a:solidFill>
                <a:srgbClr val="0B72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8</a:t>
              </a:r>
            </a:p>
          </p:txBody>
        </p:sp>
        <p:sp>
          <p:nvSpPr>
            <p:cNvPr id="18" name="TextBox 17">
              <a:extLst>
                <a:ext uri="{FF2B5EF4-FFF2-40B4-BE49-F238E27FC236}">
                  <a16:creationId xmlns:a16="http://schemas.microsoft.com/office/drawing/2014/main" id="{7059DACF-BBBE-C03A-953F-1ACD6D734A60}"/>
                </a:ext>
              </a:extLst>
            </p:cNvPr>
            <p:cNvSpPr txBox="1"/>
            <p:nvPr/>
          </p:nvSpPr>
          <p:spPr>
            <a:xfrm>
              <a:off x="2285999" y="2639791"/>
              <a:ext cx="7330068" cy="496996"/>
            </a:xfrm>
            <a:prstGeom prst="rect">
              <a:avLst/>
            </a:prstGeom>
            <a:noFill/>
          </p:spPr>
          <p:txBody>
            <a:bodyPr wrap="square">
              <a:spAutoFit/>
            </a:bodyPr>
            <a:lstStyle/>
            <a:p>
              <a:pPr algn="just">
                <a:lnSpc>
                  <a:spcPct val="150000"/>
                </a:lnSpc>
              </a:pPr>
              <a:r>
                <a:rPr lang="en-US" sz="2000"/>
                <a:t>Lưu tệp.</a:t>
              </a:r>
            </a:p>
          </p:txBody>
        </p:sp>
      </p:grpSp>
      <p:grpSp>
        <p:nvGrpSpPr>
          <p:cNvPr id="15" name="Group 14">
            <a:extLst>
              <a:ext uri="{FF2B5EF4-FFF2-40B4-BE49-F238E27FC236}">
                <a16:creationId xmlns:a16="http://schemas.microsoft.com/office/drawing/2014/main" id="{D849B81B-6AAC-E691-F9B5-534C08E73796}"/>
              </a:ext>
            </a:extLst>
          </p:cNvPr>
          <p:cNvGrpSpPr/>
          <p:nvPr/>
        </p:nvGrpSpPr>
        <p:grpSpPr>
          <a:xfrm>
            <a:off x="551985" y="331058"/>
            <a:ext cx="8040028" cy="519720"/>
            <a:chOff x="1576039" y="2639791"/>
            <a:chExt cx="8040028" cy="519720"/>
          </a:xfrm>
        </p:grpSpPr>
        <p:sp>
          <p:nvSpPr>
            <p:cNvPr id="19" name="Oval 18">
              <a:extLst>
                <a:ext uri="{FF2B5EF4-FFF2-40B4-BE49-F238E27FC236}">
                  <a16:creationId xmlns:a16="http://schemas.microsoft.com/office/drawing/2014/main" id="{2780228B-24AD-FF5F-FB79-292FEF4589EE}"/>
                </a:ext>
              </a:extLst>
            </p:cNvPr>
            <p:cNvSpPr/>
            <p:nvPr/>
          </p:nvSpPr>
          <p:spPr>
            <a:xfrm>
              <a:off x="1576039" y="2698594"/>
              <a:ext cx="460917" cy="460917"/>
            </a:xfrm>
            <a:prstGeom prst="ellipse">
              <a:avLst/>
            </a:prstGeom>
            <a:solidFill>
              <a:srgbClr val="70AD47"/>
            </a:solidFill>
            <a:ln>
              <a:solidFill>
                <a:srgbClr val="0B72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7</a:t>
              </a:r>
            </a:p>
          </p:txBody>
        </p:sp>
        <p:sp>
          <p:nvSpPr>
            <p:cNvPr id="20" name="TextBox 19">
              <a:extLst>
                <a:ext uri="{FF2B5EF4-FFF2-40B4-BE49-F238E27FC236}">
                  <a16:creationId xmlns:a16="http://schemas.microsoft.com/office/drawing/2014/main" id="{4A1EC2CA-1870-05E3-8EDA-33DCD24AC3F3}"/>
                </a:ext>
              </a:extLst>
            </p:cNvPr>
            <p:cNvSpPr txBox="1"/>
            <p:nvPr/>
          </p:nvSpPr>
          <p:spPr>
            <a:xfrm>
              <a:off x="2285999" y="2639791"/>
              <a:ext cx="7330068" cy="496996"/>
            </a:xfrm>
            <a:prstGeom prst="rect">
              <a:avLst/>
            </a:prstGeom>
            <a:noFill/>
          </p:spPr>
          <p:txBody>
            <a:bodyPr wrap="square">
              <a:spAutoFit/>
            </a:bodyPr>
            <a:lstStyle/>
            <a:p>
              <a:pPr algn="just">
                <a:lnSpc>
                  <a:spcPct val="150000"/>
                </a:lnSpc>
              </a:pPr>
              <a:r>
                <a:rPr lang="en-US" sz="2000"/>
                <a:t>Vẽ quả bóng bay.</a:t>
              </a:r>
            </a:p>
          </p:txBody>
        </p:sp>
      </p:grpSp>
      <p:grpSp>
        <p:nvGrpSpPr>
          <p:cNvPr id="3" name="Group 2">
            <a:extLst>
              <a:ext uri="{FF2B5EF4-FFF2-40B4-BE49-F238E27FC236}">
                <a16:creationId xmlns:a16="http://schemas.microsoft.com/office/drawing/2014/main" id="{2891177D-86B9-7CA8-DF5B-E3E33B74F098}"/>
              </a:ext>
            </a:extLst>
          </p:cNvPr>
          <p:cNvGrpSpPr/>
          <p:nvPr/>
        </p:nvGrpSpPr>
        <p:grpSpPr>
          <a:xfrm>
            <a:off x="464634" y="1104025"/>
            <a:ext cx="8214731" cy="1914238"/>
            <a:chOff x="464634" y="925606"/>
            <a:chExt cx="8214731" cy="1914238"/>
          </a:xfrm>
        </p:grpSpPr>
        <p:sp>
          <p:nvSpPr>
            <p:cNvPr id="4" name="Rectangle: Rounded Corners 3">
              <a:extLst>
                <a:ext uri="{FF2B5EF4-FFF2-40B4-BE49-F238E27FC236}">
                  <a16:creationId xmlns:a16="http://schemas.microsoft.com/office/drawing/2014/main" id="{81B2CC9C-AF34-95ED-D340-02A283445F16}"/>
                </a:ext>
              </a:extLst>
            </p:cNvPr>
            <p:cNvSpPr/>
            <p:nvPr/>
          </p:nvSpPr>
          <p:spPr>
            <a:xfrm>
              <a:off x="464634" y="925606"/>
              <a:ext cx="8214731" cy="1914238"/>
            </a:xfrm>
            <a:prstGeom prst="roundRect">
              <a:avLst>
                <a:gd name="adj" fmla="val 10157"/>
              </a:avLst>
            </a:prstGeom>
            <a:solidFill>
              <a:schemeClr val="accent4"/>
            </a:solidFill>
            <a:ln>
              <a:solidFill>
                <a:srgbClr val="0B726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vi-VN" sz="2000">
                  <a:solidFill>
                    <a:srgbClr val="000000"/>
                  </a:solidFill>
                </a:rPr>
                <a:t>Chọn công cụ   </a:t>
              </a:r>
              <a:r>
                <a:rPr lang="en-US" sz="2000">
                  <a:solidFill>
                    <a:srgbClr val="000000"/>
                  </a:solidFill>
                </a:rPr>
                <a:t>   </a:t>
              </a:r>
              <a:r>
                <a:rPr lang="vi-VN" sz="2000">
                  <a:solidFill>
                    <a:srgbClr val="000000"/>
                  </a:solidFill>
                </a:rPr>
                <a:t>trong dải lệnh Home → Nháy chuột vào vị trí muốn thêm chữ, con trỏ soạn thảo xuất hiện → Gõ văn bản, định dạng kí tự → Di chuyển con trỏ chuột ra ngoài khung chữ nhật nét đứng rồi nháy chuột để hoàn tất.</a:t>
              </a:r>
              <a:endParaRPr lang="en-US" sz="2000">
                <a:solidFill>
                  <a:srgbClr val="000000"/>
                </a:solidFill>
              </a:endParaRPr>
            </a:p>
          </p:txBody>
        </p:sp>
        <p:pic>
          <p:nvPicPr>
            <p:cNvPr id="2" name="Picture 1">
              <a:extLst>
                <a:ext uri="{FF2B5EF4-FFF2-40B4-BE49-F238E27FC236}">
                  <a16:creationId xmlns:a16="http://schemas.microsoft.com/office/drawing/2014/main" id="{D1518CE0-C828-C51B-30E8-F0580722874D}"/>
                </a:ext>
              </a:extLst>
            </p:cNvPr>
            <p:cNvPicPr>
              <a:picLocks noChangeAspect="1"/>
            </p:cNvPicPr>
            <p:nvPr/>
          </p:nvPicPr>
          <p:blipFill>
            <a:blip r:embed="rId3"/>
            <a:stretch>
              <a:fillRect/>
            </a:stretch>
          </p:blipFill>
          <p:spPr>
            <a:xfrm>
              <a:off x="2746684" y="1105944"/>
              <a:ext cx="279013" cy="294514"/>
            </a:xfrm>
            <a:prstGeom prst="rect">
              <a:avLst/>
            </a:prstGeom>
          </p:spPr>
        </p:pic>
      </p:grpSp>
      <p:pic>
        <p:nvPicPr>
          <p:cNvPr id="8" name="Picture 2" descr="https://static.vecteezy.com/system/resources/previews/026/617/706/original/cute-little-kid-girl-use-computer-illustration-vector.jpg">
            <a:extLst>
              <a:ext uri="{FF2B5EF4-FFF2-40B4-BE49-F238E27FC236}">
                <a16:creationId xmlns:a16="http://schemas.microsoft.com/office/drawing/2014/main" id="{E79F13B3-7F61-3D2D-3782-7F5A087D810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1522" y="2811121"/>
            <a:ext cx="2326886" cy="23268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180594E-3BF8-3621-ED82-4834B184A1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945" y="3941644"/>
            <a:ext cx="1326157" cy="1196363"/>
          </a:xfrm>
          <a:prstGeom prst="rect">
            <a:avLst/>
          </a:prstGeom>
        </p:spPr>
      </p:pic>
    </p:spTree>
    <p:extLst>
      <p:ext uri="{BB962C8B-B14F-4D97-AF65-F5344CB8AC3E}">
        <p14:creationId xmlns:p14="http://schemas.microsoft.com/office/powerpoint/2010/main" val="1771014021"/>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3" name="Freeform 3"/>
          <p:cNvSpPr/>
          <p:nvPr/>
        </p:nvSpPr>
        <p:spPr>
          <a:xfrm>
            <a:off x="-667749" y="3021536"/>
            <a:ext cx="2755568" cy="2592353"/>
          </a:xfrm>
          <a:custGeom>
            <a:avLst/>
            <a:gdLst/>
            <a:ahLst/>
            <a:cxnLst/>
            <a:rect l="l" t="t" r="r" b="b"/>
            <a:pathLst>
              <a:path w="5511135" h="5184706">
                <a:moveTo>
                  <a:pt x="0" y="0"/>
                </a:moveTo>
                <a:lnTo>
                  <a:pt x="5511135" y="0"/>
                </a:lnTo>
                <a:lnTo>
                  <a:pt x="5511135" y="5184706"/>
                </a:lnTo>
                <a:lnTo>
                  <a:pt x="0" y="5184706"/>
                </a:lnTo>
                <a:lnTo>
                  <a:pt x="0" y="0"/>
                </a:lnTo>
                <a:close/>
              </a:path>
            </a:pathLst>
          </a:custGeom>
          <a:blipFill>
            <a:blip r:embed="rId4"/>
            <a:stretch>
              <a:fillRect/>
            </a:stretch>
          </a:blipFill>
        </p:spPr>
      </p:sp>
      <p:sp>
        <p:nvSpPr>
          <p:cNvPr id="4" name="Freeform 4"/>
          <p:cNvSpPr/>
          <p:nvPr/>
        </p:nvSpPr>
        <p:spPr>
          <a:xfrm flipH="1">
            <a:off x="7293809" y="3191357"/>
            <a:ext cx="2030890" cy="2252711"/>
          </a:xfrm>
          <a:custGeom>
            <a:avLst/>
            <a:gdLst/>
            <a:ahLst/>
            <a:cxnLst/>
            <a:rect l="l" t="t" r="r" b="b"/>
            <a:pathLst>
              <a:path w="4061780" h="4505421">
                <a:moveTo>
                  <a:pt x="4061780" y="0"/>
                </a:moveTo>
                <a:lnTo>
                  <a:pt x="0" y="0"/>
                </a:lnTo>
                <a:lnTo>
                  <a:pt x="0" y="4505420"/>
                </a:lnTo>
                <a:lnTo>
                  <a:pt x="4061780" y="4505420"/>
                </a:lnTo>
                <a:lnTo>
                  <a:pt x="4061780" y="0"/>
                </a:lnTo>
                <a:close/>
              </a:path>
            </a:pathLst>
          </a:custGeom>
          <a:blipFill>
            <a:blip r:embed="rId5"/>
            <a:stretch>
              <a:fillRect/>
            </a:stretch>
          </a:blipFill>
        </p:spPr>
      </p:sp>
      <p:sp>
        <p:nvSpPr>
          <p:cNvPr id="5" name="Freeform 5"/>
          <p:cNvSpPr/>
          <p:nvPr/>
        </p:nvSpPr>
        <p:spPr>
          <a:xfrm rot="20460854">
            <a:off x="-218094" y="107165"/>
            <a:ext cx="2309683" cy="902446"/>
          </a:xfrm>
          <a:custGeom>
            <a:avLst/>
            <a:gdLst/>
            <a:ahLst/>
            <a:cxnLst/>
            <a:rect l="l" t="t" r="r" b="b"/>
            <a:pathLst>
              <a:path w="5657047" h="1786684">
                <a:moveTo>
                  <a:pt x="0" y="0"/>
                </a:moveTo>
                <a:lnTo>
                  <a:pt x="5657047" y="0"/>
                </a:lnTo>
                <a:lnTo>
                  <a:pt x="5657047" y="1786684"/>
                </a:lnTo>
                <a:lnTo>
                  <a:pt x="0" y="1786684"/>
                </a:lnTo>
                <a:lnTo>
                  <a:pt x="0" y="0"/>
                </a:lnTo>
                <a:close/>
              </a:path>
            </a:pathLst>
          </a:custGeom>
          <a:blipFill>
            <a:blip r:embed="rId6"/>
            <a:stretch>
              <a:fillRect/>
            </a:stretch>
          </a:blipFill>
        </p:spPr>
      </p:sp>
      <p:sp>
        <p:nvSpPr>
          <p:cNvPr id="6" name="Freeform 6"/>
          <p:cNvSpPr/>
          <p:nvPr/>
        </p:nvSpPr>
        <p:spPr>
          <a:xfrm rot="1842268">
            <a:off x="7209168" y="82175"/>
            <a:ext cx="1979639" cy="874358"/>
          </a:xfrm>
          <a:custGeom>
            <a:avLst/>
            <a:gdLst/>
            <a:ahLst/>
            <a:cxnLst/>
            <a:rect l="l" t="t" r="r" b="b"/>
            <a:pathLst>
              <a:path w="6642989" h="3055661">
                <a:moveTo>
                  <a:pt x="0" y="0"/>
                </a:moveTo>
                <a:lnTo>
                  <a:pt x="6642990" y="0"/>
                </a:lnTo>
                <a:lnTo>
                  <a:pt x="6642990" y="3055660"/>
                </a:lnTo>
                <a:lnTo>
                  <a:pt x="0" y="3055660"/>
                </a:lnTo>
                <a:lnTo>
                  <a:pt x="0" y="0"/>
                </a:lnTo>
                <a:close/>
              </a:path>
            </a:pathLst>
          </a:custGeom>
          <a:blipFill>
            <a:blip r:embed="rId7"/>
            <a:stretch>
              <a:fillRect/>
            </a:stretch>
          </a:blipFill>
        </p:spPr>
      </p:sp>
      <p:sp>
        <p:nvSpPr>
          <p:cNvPr id="7" name="TextBox 6">
            <a:extLst>
              <a:ext uri="{FF2B5EF4-FFF2-40B4-BE49-F238E27FC236}">
                <a16:creationId xmlns:a16="http://schemas.microsoft.com/office/drawing/2014/main" id="{C2C4B3A0-4742-008F-6322-989B30D7FBF4}"/>
              </a:ext>
            </a:extLst>
          </p:cNvPr>
          <p:cNvSpPr txBox="1"/>
          <p:nvPr/>
        </p:nvSpPr>
        <p:spPr>
          <a:xfrm>
            <a:off x="855846" y="353068"/>
            <a:ext cx="7432309" cy="1846659"/>
          </a:xfrm>
          <a:prstGeom prst="rect">
            <a:avLst/>
          </a:prstGeom>
        </p:spPr>
        <p:txBody>
          <a:bodyPr wrap="square" lIns="0" tIns="0" rIns="0" bIns="0" rtlCol="0" anchor="t">
            <a:spAutoFit/>
          </a:bodyPr>
          <a:lstStyle/>
          <a:p>
            <a:pPr algn="ctr">
              <a:lnSpc>
                <a:spcPct val="150000"/>
              </a:lnSpc>
            </a:pPr>
            <a:r>
              <a:rPr lang="en-US" sz="4000" b="1" spc="-80">
                <a:solidFill>
                  <a:schemeClr val="tx2"/>
                </a:solidFill>
                <a:latin typeface="Arial" panose="020B0604020202020204" pitchFamily="34" charset="0"/>
                <a:cs typeface="Arial" panose="020B0604020202020204" pitchFamily="34" charset="0"/>
              </a:rPr>
              <a:t>TRÒ CHƠI</a:t>
            </a:r>
          </a:p>
          <a:p>
            <a:pPr algn="ctr">
              <a:lnSpc>
                <a:spcPct val="150000"/>
              </a:lnSpc>
            </a:pPr>
            <a:r>
              <a:rPr lang="en-US" sz="4000" b="1" spc="-80">
                <a:solidFill>
                  <a:srgbClr val="C00000"/>
                </a:solidFill>
                <a:latin typeface="Arial" panose="020B0604020202020204" pitchFamily="34" charset="0"/>
                <a:cs typeface="Arial" panose="020B0604020202020204" pitchFamily="34" charset="0"/>
              </a:rPr>
              <a:t>THU HOẠCH CAM</a:t>
            </a:r>
            <a:endParaRPr lang="en-US" sz="4000" b="1" spc="-80" dirty="0">
              <a:solidFill>
                <a:srgbClr val="C00000"/>
              </a:solidFill>
              <a:latin typeface="Arial" panose="020B0604020202020204" pitchFamily="34" charset="0"/>
              <a:cs typeface="Arial" panose="020B0604020202020204" pitchFamily="34" charset="0"/>
            </a:endParaRPr>
          </a:p>
        </p:txBody>
      </p:sp>
      <p:sp>
        <p:nvSpPr>
          <p:cNvPr id="8" name="Freeform 7">
            <a:hlinkClick r:id="rId8" action="ppaction://hlinksldjump"/>
            <a:extLst>
              <a:ext uri="{FF2B5EF4-FFF2-40B4-BE49-F238E27FC236}">
                <a16:creationId xmlns:a16="http://schemas.microsoft.com/office/drawing/2014/main" id="{96DD9691-CA1B-63CE-C1C9-77AFE71EB984}"/>
              </a:ext>
            </a:extLst>
          </p:cNvPr>
          <p:cNvSpPr/>
          <p:nvPr/>
        </p:nvSpPr>
        <p:spPr>
          <a:xfrm>
            <a:off x="1905000" y="2559512"/>
            <a:ext cx="2154215" cy="2408065"/>
          </a:xfrm>
          <a:custGeom>
            <a:avLst/>
            <a:gdLst/>
            <a:ahLst/>
            <a:cxnLst/>
            <a:rect l="l" t="t" r="r" b="b"/>
            <a:pathLst>
              <a:path w="2848205" h="3183834">
                <a:moveTo>
                  <a:pt x="0" y="0"/>
                </a:moveTo>
                <a:lnTo>
                  <a:pt x="2848205" y="0"/>
                </a:lnTo>
                <a:lnTo>
                  <a:pt x="2848205" y="3183834"/>
                </a:lnTo>
                <a:lnTo>
                  <a:pt x="0" y="3183834"/>
                </a:lnTo>
                <a:lnTo>
                  <a:pt x="0" y="0"/>
                </a:lnTo>
                <a:close/>
              </a:path>
            </a:pathLst>
          </a:custGeom>
          <a:blipFill>
            <a:blip r:embed="rId9"/>
            <a:stretch>
              <a:fillRect/>
            </a:stretch>
          </a:blipFill>
        </p:spPr>
      </p:sp>
      <p:sp>
        <p:nvSpPr>
          <p:cNvPr id="9" name="Freeform 6">
            <a:hlinkClick r:id="rId8" action="ppaction://hlinksldjump"/>
            <a:extLst>
              <a:ext uri="{FF2B5EF4-FFF2-40B4-BE49-F238E27FC236}">
                <a16:creationId xmlns:a16="http://schemas.microsoft.com/office/drawing/2014/main" id="{BE43EB97-7CAD-1C09-B16E-B9720DF9E021}"/>
              </a:ext>
            </a:extLst>
          </p:cNvPr>
          <p:cNvSpPr/>
          <p:nvPr/>
        </p:nvSpPr>
        <p:spPr>
          <a:xfrm>
            <a:off x="5029200" y="2559512"/>
            <a:ext cx="2185319" cy="2408065"/>
          </a:xfrm>
          <a:custGeom>
            <a:avLst/>
            <a:gdLst/>
            <a:ahLst/>
            <a:cxnLst/>
            <a:rect l="l" t="t" r="r" b="b"/>
            <a:pathLst>
              <a:path w="2889330" h="3183834">
                <a:moveTo>
                  <a:pt x="0" y="0"/>
                </a:moveTo>
                <a:lnTo>
                  <a:pt x="2889329" y="0"/>
                </a:lnTo>
                <a:lnTo>
                  <a:pt x="2889329" y="3183835"/>
                </a:lnTo>
                <a:lnTo>
                  <a:pt x="0" y="3183835"/>
                </a:lnTo>
                <a:lnTo>
                  <a:pt x="0" y="0"/>
                </a:lnTo>
                <a:close/>
              </a:path>
            </a:pathLst>
          </a:custGeom>
          <a:blipFill>
            <a:blip r:embed="rId10"/>
            <a:stretch>
              <a:fillRect/>
            </a:stretch>
          </a:blipFill>
        </p:spPr>
      </p:sp>
      <p:pic>
        <p:nvPicPr>
          <p:cNvPr id="10" name="children-logo-1161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54468" y="48268"/>
            <a:ext cx="304800" cy="304800"/>
          </a:xfrm>
          <a:prstGeom prst="rect">
            <a:avLst/>
          </a:prstGeom>
        </p:spPr>
      </p:pic>
    </p:spTree>
    <p:extLst>
      <p:ext uri="{BB962C8B-B14F-4D97-AF65-F5344CB8AC3E}">
        <p14:creationId xmlns:p14="http://schemas.microsoft.com/office/powerpoint/2010/main" val="328140895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7">
                                            <p:txEl>
                                              <p:pRg st="0" end="0"/>
                                            </p:txEl>
                                          </p:spTgt>
                                        </p:tgtEl>
                                      </p:cBhvr>
                                    </p:animEffect>
                                    <p:animScale>
                                      <p:cBhvr>
                                        <p:cTn id="7" dur="250" autoRev="1" fill="hold"/>
                                        <p:tgtEl>
                                          <p:spTgt spid="7">
                                            <p:txEl>
                                              <p:pRg st="0" end="0"/>
                                            </p:txEl>
                                          </p:spTgt>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7">
                                            <p:txEl>
                                              <p:pRg st="1" end="1"/>
                                            </p:txEl>
                                          </p:spTgt>
                                        </p:tgtEl>
                                      </p:cBhvr>
                                    </p:animEffect>
                                    <p:animScale>
                                      <p:cBhvr>
                                        <p:cTn id="10" dur="250" autoRev="1" fill="hold"/>
                                        <p:tgtEl>
                                          <p:spTgt spid="7">
                                            <p:txEl>
                                              <p:pRg st="1" end="1"/>
                                            </p:txEl>
                                          </p:spTgt>
                                        </p:tgtEl>
                                      </p:cBhvr>
                                      <p:by x="105000" y="105000"/>
                                    </p:animScale>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8"/>
                                        </p:tgtEl>
                                        <p:attrNameLst>
                                          <p:attrName>r</p:attrName>
                                        </p:attrNameLst>
                                      </p:cBhvr>
                                    </p:animRot>
                                    <p:animRot by="-240000">
                                      <p:cBhvr>
                                        <p:cTn id="13" dur="100" fill="hold">
                                          <p:stCondLst>
                                            <p:cond delay="100"/>
                                          </p:stCondLst>
                                        </p:cTn>
                                        <p:tgtEl>
                                          <p:spTgt spid="8"/>
                                        </p:tgtEl>
                                        <p:attrNameLst>
                                          <p:attrName>r</p:attrName>
                                        </p:attrNameLst>
                                      </p:cBhvr>
                                    </p:animRot>
                                    <p:animRot by="240000">
                                      <p:cBhvr>
                                        <p:cTn id="14" dur="100" fill="hold">
                                          <p:stCondLst>
                                            <p:cond delay="200"/>
                                          </p:stCondLst>
                                        </p:cTn>
                                        <p:tgtEl>
                                          <p:spTgt spid="8"/>
                                        </p:tgtEl>
                                        <p:attrNameLst>
                                          <p:attrName>r</p:attrName>
                                        </p:attrNameLst>
                                      </p:cBhvr>
                                    </p:animRot>
                                    <p:animRot by="-240000">
                                      <p:cBhvr>
                                        <p:cTn id="15" dur="100" fill="hold">
                                          <p:stCondLst>
                                            <p:cond delay="300"/>
                                          </p:stCondLst>
                                        </p:cTn>
                                        <p:tgtEl>
                                          <p:spTgt spid="8"/>
                                        </p:tgtEl>
                                        <p:attrNameLst>
                                          <p:attrName>r</p:attrName>
                                        </p:attrNameLst>
                                      </p:cBhvr>
                                    </p:animRot>
                                    <p:animRot by="120000">
                                      <p:cBhvr>
                                        <p:cTn id="16" dur="100" fill="hold">
                                          <p:stCondLst>
                                            <p:cond delay="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0" fill="hold">
                                          <p:stCondLst>
                                            <p:cond delay="0"/>
                                          </p:stCondLst>
                                        </p:cTn>
                                        <p:tgtEl>
                                          <p:spTgt spid="9"/>
                                        </p:tgtEl>
                                        <p:attrNameLst>
                                          <p:attrName>r</p:attrName>
                                        </p:attrNameLst>
                                      </p:cBhvr>
                                    </p:animRot>
                                    <p:animRot by="-240000">
                                      <p:cBhvr>
                                        <p:cTn id="19" dur="100" fill="hold">
                                          <p:stCondLst>
                                            <p:cond delay="100"/>
                                          </p:stCondLst>
                                        </p:cTn>
                                        <p:tgtEl>
                                          <p:spTgt spid="9"/>
                                        </p:tgtEl>
                                        <p:attrNameLst>
                                          <p:attrName>r</p:attrName>
                                        </p:attrNameLst>
                                      </p:cBhvr>
                                    </p:animRot>
                                    <p:animRot by="240000">
                                      <p:cBhvr>
                                        <p:cTn id="20" dur="100" fill="hold">
                                          <p:stCondLst>
                                            <p:cond delay="200"/>
                                          </p:stCondLst>
                                        </p:cTn>
                                        <p:tgtEl>
                                          <p:spTgt spid="9"/>
                                        </p:tgtEl>
                                        <p:attrNameLst>
                                          <p:attrName>r</p:attrName>
                                        </p:attrNameLst>
                                      </p:cBhvr>
                                    </p:animRot>
                                    <p:animRot by="-240000">
                                      <p:cBhvr>
                                        <p:cTn id="21" dur="100" fill="hold">
                                          <p:stCondLst>
                                            <p:cond delay="300"/>
                                          </p:stCondLst>
                                        </p:cTn>
                                        <p:tgtEl>
                                          <p:spTgt spid="9"/>
                                        </p:tgtEl>
                                        <p:attrNameLst>
                                          <p:attrName>r</p:attrName>
                                        </p:attrNameLst>
                                      </p:cBhvr>
                                    </p:animRot>
                                    <p:animRot by="120000">
                                      <p:cBhvr>
                                        <p:cTn id="22" dur="100" fill="hold">
                                          <p:stCondLst>
                                            <p:cond delay="400"/>
                                          </p:stCondLst>
                                        </p:cTn>
                                        <p:tgtEl>
                                          <p:spTgt spid="9"/>
                                        </p:tgtEl>
                                        <p:attrNameLst>
                                          <p:attrName>r</p:attrName>
                                        </p:attrNameLst>
                                      </p:cBhvr>
                                    </p:animRot>
                                  </p:childTnLst>
                                </p:cTn>
                              </p:par>
                              <p:par>
                                <p:cTn id="23" presetID="1" presetClass="mediacall" presetSubtype="0" fill="hold" nodeType="withEffect">
                                  <p:stCondLst>
                                    <p:cond delay="0"/>
                                  </p:stCondLst>
                                  <p:childTnLst>
                                    <p:cmd type="call" cmd="playFrom(0.0)">
                                      <p:cBhvr>
                                        <p:cTn id="24" dur="739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grpSp>
        <p:nvGrpSpPr>
          <p:cNvPr id="2" name="Group 2"/>
          <p:cNvGrpSpPr/>
          <p:nvPr/>
        </p:nvGrpSpPr>
        <p:grpSpPr>
          <a:xfrm>
            <a:off x="4572000" y="0"/>
            <a:ext cx="4572000" cy="5143500"/>
            <a:chOff x="0" y="0"/>
            <a:chExt cx="3070990" cy="3257100"/>
          </a:xfrm>
        </p:grpSpPr>
        <p:sp>
          <p:nvSpPr>
            <p:cNvPr id="3" name="Freeform 3"/>
            <p:cNvSpPr/>
            <p:nvPr/>
          </p:nvSpPr>
          <p:spPr>
            <a:xfrm>
              <a:off x="0" y="0"/>
              <a:ext cx="3070990" cy="3257100"/>
            </a:xfrm>
            <a:custGeom>
              <a:avLst/>
              <a:gdLst/>
              <a:ahLst/>
              <a:cxnLst/>
              <a:rect l="l" t="t" r="r" b="b"/>
              <a:pathLst>
                <a:path w="3070990" h="3257100">
                  <a:moveTo>
                    <a:pt x="2946530" y="3257100"/>
                  </a:moveTo>
                  <a:lnTo>
                    <a:pt x="124460" y="3257100"/>
                  </a:lnTo>
                  <a:cubicBezTo>
                    <a:pt x="55880" y="3257100"/>
                    <a:pt x="0" y="3201220"/>
                    <a:pt x="0" y="3132640"/>
                  </a:cubicBezTo>
                  <a:lnTo>
                    <a:pt x="0" y="124460"/>
                  </a:lnTo>
                  <a:cubicBezTo>
                    <a:pt x="0" y="55880"/>
                    <a:pt x="55880" y="0"/>
                    <a:pt x="124460" y="0"/>
                  </a:cubicBezTo>
                  <a:lnTo>
                    <a:pt x="2946530" y="0"/>
                  </a:lnTo>
                  <a:cubicBezTo>
                    <a:pt x="3015110" y="0"/>
                    <a:pt x="3070990" y="55880"/>
                    <a:pt x="3070990" y="124460"/>
                  </a:cubicBezTo>
                  <a:lnTo>
                    <a:pt x="3070990" y="3132640"/>
                  </a:lnTo>
                  <a:cubicBezTo>
                    <a:pt x="3070990" y="3201220"/>
                    <a:pt x="3015110" y="3257100"/>
                    <a:pt x="2946530" y="3257100"/>
                  </a:cubicBezTo>
                  <a:close/>
                </a:path>
              </a:pathLst>
            </a:custGeom>
            <a:solidFill>
              <a:srgbClr val="FFFFFF"/>
            </a:solidFill>
          </p:spPr>
        </p:sp>
      </p:grpSp>
      <p:sp>
        <p:nvSpPr>
          <p:cNvPr id="7" name="Freeform 28">
            <a:extLst>
              <a:ext uri="{FF2B5EF4-FFF2-40B4-BE49-F238E27FC236}">
                <a16:creationId xmlns:a16="http://schemas.microsoft.com/office/drawing/2014/main" id="{2C7D9217-8A7E-7015-42ED-AE8E3F1A2A9B}"/>
              </a:ext>
            </a:extLst>
          </p:cNvPr>
          <p:cNvSpPr/>
          <p:nvPr/>
        </p:nvSpPr>
        <p:spPr>
          <a:xfrm>
            <a:off x="435279" y="319760"/>
            <a:ext cx="3965639" cy="4114800"/>
          </a:xfrm>
          <a:custGeom>
            <a:avLst/>
            <a:gdLst/>
            <a:ahLst/>
            <a:cxnLst/>
            <a:rect l="l" t="t" r="r" b="b"/>
            <a:pathLst>
              <a:path w="7931277" h="8229600">
                <a:moveTo>
                  <a:pt x="0" y="0"/>
                </a:moveTo>
                <a:lnTo>
                  <a:pt x="7931277" y="0"/>
                </a:lnTo>
                <a:lnTo>
                  <a:pt x="7931277" y="8229600"/>
                </a:lnTo>
                <a:lnTo>
                  <a:pt x="0" y="8229600"/>
                </a:lnTo>
                <a:lnTo>
                  <a:pt x="0" y="0"/>
                </a:lnTo>
                <a:close/>
              </a:path>
            </a:pathLst>
          </a:custGeom>
          <a:blipFill>
            <a:blip r:embed="rId2"/>
            <a:stretch>
              <a:fillRect/>
            </a:stretch>
          </a:blipFill>
        </p:spPr>
      </p:sp>
      <p:sp>
        <p:nvSpPr>
          <p:cNvPr id="8" name="Freeform 26">
            <a:extLst>
              <a:ext uri="{FF2B5EF4-FFF2-40B4-BE49-F238E27FC236}">
                <a16:creationId xmlns:a16="http://schemas.microsoft.com/office/drawing/2014/main" id="{2102A629-7067-E369-FE78-91B9C00D9921}"/>
              </a:ext>
            </a:extLst>
          </p:cNvPr>
          <p:cNvSpPr/>
          <p:nvPr/>
        </p:nvSpPr>
        <p:spPr>
          <a:xfrm>
            <a:off x="4884943" y="86250"/>
            <a:ext cx="675017" cy="1438757"/>
          </a:xfrm>
          <a:custGeom>
            <a:avLst/>
            <a:gdLst/>
            <a:ahLst/>
            <a:cxnLst/>
            <a:rect l="l" t="t" r="r" b="b"/>
            <a:pathLst>
              <a:path w="3861054" h="8229600">
                <a:moveTo>
                  <a:pt x="0" y="0"/>
                </a:moveTo>
                <a:lnTo>
                  <a:pt x="3861054" y="0"/>
                </a:lnTo>
                <a:lnTo>
                  <a:pt x="3861054" y="8229600"/>
                </a:lnTo>
                <a:lnTo>
                  <a:pt x="0" y="8229600"/>
                </a:lnTo>
                <a:lnTo>
                  <a:pt x="0" y="0"/>
                </a:lnTo>
                <a:close/>
              </a:path>
            </a:pathLst>
          </a:custGeom>
          <a:blipFill>
            <a:blip r:embed="rId3"/>
            <a:stretch>
              <a:fillRect/>
            </a:stretch>
          </a:blipFill>
        </p:spPr>
      </p:sp>
      <p:sp>
        <p:nvSpPr>
          <p:cNvPr id="9" name="Freeform 27">
            <a:extLst>
              <a:ext uri="{FF2B5EF4-FFF2-40B4-BE49-F238E27FC236}">
                <a16:creationId xmlns:a16="http://schemas.microsoft.com/office/drawing/2014/main" id="{E5E27CD9-6C40-2EBF-DD1C-425D03E0DE61}"/>
              </a:ext>
            </a:extLst>
          </p:cNvPr>
          <p:cNvSpPr/>
          <p:nvPr/>
        </p:nvSpPr>
        <p:spPr>
          <a:xfrm>
            <a:off x="7792575" y="148717"/>
            <a:ext cx="1101421" cy="1313823"/>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4"/>
            <a:stretch>
              <a:fillRect/>
            </a:stretch>
          </a:blipFill>
        </p:spPr>
      </p:sp>
      <p:sp>
        <p:nvSpPr>
          <p:cNvPr id="12" name="Freeform 29">
            <a:extLst>
              <a:ext uri="{FF2B5EF4-FFF2-40B4-BE49-F238E27FC236}">
                <a16:creationId xmlns:a16="http://schemas.microsoft.com/office/drawing/2014/main" id="{9A60D33C-2434-1334-F752-D79A43413C05}"/>
              </a:ext>
            </a:extLst>
          </p:cNvPr>
          <p:cNvSpPr/>
          <p:nvPr/>
        </p:nvSpPr>
        <p:spPr>
          <a:xfrm>
            <a:off x="1066800" y="3714750"/>
            <a:ext cx="838200" cy="935230"/>
          </a:xfrm>
          <a:custGeom>
            <a:avLst/>
            <a:gdLst/>
            <a:ahLst/>
            <a:cxnLst/>
            <a:rect l="l" t="t" r="r" b="b"/>
            <a:pathLst>
              <a:path w="3687890" h="4114800">
                <a:moveTo>
                  <a:pt x="0" y="0"/>
                </a:moveTo>
                <a:lnTo>
                  <a:pt x="3687890" y="0"/>
                </a:lnTo>
                <a:lnTo>
                  <a:pt x="3687890" y="4114800"/>
                </a:lnTo>
                <a:lnTo>
                  <a:pt x="0" y="4114800"/>
                </a:lnTo>
                <a:lnTo>
                  <a:pt x="0" y="0"/>
                </a:lnTo>
                <a:close/>
              </a:path>
            </a:pathLst>
          </a:custGeom>
          <a:blipFill>
            <a:blip r:embed="rId5"/>
            <a:stretch>
              <a:fillRect/>
            </a:stretch>
          </a:blipFill>
        </p:spPr>
      </p:sp>
      <p:sp>
        <p:nvSpPr>
          <p:cNvPr id="13" name="TextBox 4">
            <a:extLst>
              <a:ext uri="{FF2B5EF4-FFF2-40B4-BE49-F238E27FC236}">
                <a16:creationId xmlns:a16="http://schemas.microsoft.com/office/drawing/2014/main" id="{076B67D2-0117-2DD6-0927-AECD3E9F9A9C}"/>
              </a:ext>
            </a:extLst>
          </p:cNvPr>
          <p:cNvSpPr txBox="1"/>
          <p:nvPr/>
        </p:nvSpPr>
        <p:spPr>
          <a:xfrm>
            <a:off x="5254445" y="1103425"/>
            <a:ext cx="2843646" cy="1015663"/>
          </a:xfrm>
          <a:prstGeom prst="rect">
            <a:avLst/>
          </a:prstGeom>
          <a:noFill/>
        </p:spPr>
        <p:txBody>
          <a:bodyPr wrap="square" lIns="0" tIns="0" rIns="0" bIns="0" rtlCol="0" anchor="t">
            <a:spAutoFit/>
          </a:bodyPr>
          <a:lstStyle/>
          <a:p>
            <a:pPr algn="ctr">
              <a:lnSpc>
                <a:spcPct val="150000"/>
              </a:lnSpc>
            </a:pPr>
            <a:r>
              <a:rPr lang="en-US" sz="2200" b="1" dirty="0">
                <a:solidFill>
                  <a:srgbClr val="C00000"/>
                </a:solidFill>
                <a:latin typeface="Arial" panose="020B0604020202020204" pitchFamily="34" charset="0"/>
                <a:cs typeface="Arial" panose="020B0604020202020204" pitchFamily="34" charset="0"/>
              </a:rPr>
              <a:t>TRÒ CHƠI</a:t>
            </a:r>
          </a:p>
          <a:p>
            <a:pPr algn="ctr">
              <a:lnSpc>
                <a:spcPct val="150000"/>
              </a:lnSpc>
            </a:pPr>
            <a:r>
              <a:rPr lang="en-US" sz="2200" b="1" dirty="0">
                <a:solidFill>
                  <a:srgbClr val="C00000"/>
                </a:solidFill>
                <a:latin typeface="Arial" panose="020B0604020202020204" pitchFamily="34" charset="0"/>
                <a:cs typeface="Arial" panose="020B0604020202020204" pitchFamily="34" charset="0"/>
              </a:rPr>
              <a:t>THU HOẠCH CAM</a:t>
            </a:r>
          </a:p>
        </p:txBody>
      </p:sp>
      <p:sp>
        <p:nvSpPr>
          <p:cNvPr id="14" name="TextBox 4">
            <a:extLst>
              <a:ext uri="{FF2B5EF4-FFF2-40B4-BE49-F238E27FC236}">
                <a16:creationId xmlns:a16="http://schemas.microsoft.com/office/drawing/2014/main" id="{71CA3B8D-48F5-CE2C-227D-75CABDD750D9}"/>
              </a:ext>
            </a:extLst>
          </p:cNvPr>
          <p:cNvSpPr txBox="1"/>
          <p:nvPr/>
        </p:nvSpPr>
        <p:spPr>
          <a:xfrm>
            <a:off x="4849144" y="2188777"/>
            <a:ext cx="4017712" cy="2539157"/>
          </a:xfrm>
          <a:prstGeom prst="rect">
            <a:avLst/>
          </a:prstGeom>
        </p:spPr>
        <p:txBody>
          <a:bodyPr wrap="square" lIns="0" tIns="0" rIns="0" bIns="0" rtlCol="0" anchor="t">
            <a:spAutoFit/>
          </a:bodyPr>
          <a:lstStyle/>
          <a:p>
            <a:pPr algn="just">
              <a:lnSpc>
                <a:spcPct val="150000"/>
              </a:lnSpc>
            </a:pPr>
            <a:r>
              <a:rPr lang="en-US" sz="2200" dirty="0" err="1">
                <a:solidFill>
                  <a:srgbClr val="191919"/>
                </a:solidFill>
                <a:latin typeface="Arial" panose="020B0604020202020204" pitchFamily="34" charset="0"/>
                <a:cs typeface="Arial" panose="020B0604020202020204" pitchFamily="34" charset="0"/>
              </a:rPr>
              <a:t>Mùa</a:t>
            </a:r>
            <a:r>
              <a:rPr lang="en-US" sz="2200" dirty="0">
                <a:solidFill>
                  <a:srgbClr val="191919"/>
                </a:solidFill>
                <a:latin typeface="Arial" panose="020B0604020202020204" pitchFamily="34" charset="0"/>
                <a:cs typeface="Arial" panose="020B0604020202020204" pitchFamily="34" charset="0"/>
              </a:rPr>
              <a:t> cam </a:t>
            </a:r>
            <a:r>
              <a:rPr lang="en-US" sz="2200" dirty="0" err="1">
                <a:solidFill>
                  <a:srgbClr val="191919"/>
                </a:solidFill>
                <a:latin typeface="Arial" panose="020B0604020202020204" pitchFamily="34" charset="0"/>
                <a:cs typeface="Arial" panose="020B0604020202020204" pitchFamily="34" charset="0"/>
              </a:rPr>
              <a:t>đến</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rồi</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các</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em</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hãy</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cùng</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các</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bác</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nông</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dân</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thu</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hoạch</a:t>
            </a:r>
            <a:r>
              <a:rPr lang="en-US" sz="2200" dirty="0">
                <a:solidFill>
                  <a:srgbClr val="191919"/>
                </a:solidFill>
                <a:latin typeface="Arial" panose="020B0604020202020204" pitchFamily="34" charset="0"/>
                <a:cs typeface="Arial" panose="020B0604020202020204" pitchFamily="34" charset="0"/>
              </a:rPr>
              <a:t> cam </a:t>
            </a:r>
            <a:r>
              <a:rPr lang="en-US" sz="2200" dirty="0" err="1">
                <a:solidFill>
                  <a:srgbClr val="191919"/>
                </a:solidFill>
                <a:latin typeface="Arial" panose="020B0604020202020204" pitchFamily="34" charset="0"/>
                <a:cs typeface="Arial" panose="020B0604020202020204" pitchFamily="34" charset="0"/>
              </a:rPr>
              <a:t>nhé</a:t>
            </a:r>
            <a:r>
              <a:rPr lang="en-US" sz="2200" dirty="0">
                <a:solidFill>
                  <a:srgbClr val="191919"/>
                </a:solidFill>
                <a:latin typeface="Arial" panose="020B0604020202020204" pitchFamily="34" charset="0"/>
                <a:cs typeface="Arial" panose="020B0604020202020204" pitchFamily="34" charset="0"/>
              </a:rPr>
              <a:t>!</a:t>
            </a:r>
          </a:p>
          <a:p>
            <a:pPr algn="just">
              <a:lnSpc>
                <a:spcPct val="150000"/>
              </a:lnSpc>
            </a:pPr>
            <a:r>
              <a:rPr lang="en-US" sz="2200" dirty="0" err="1">
                <a:solidFill>
                  <a:srgbClr val="191919"/>
                </a:solidFill>
                <a:latin typeface="Arial" panose="020B0604020202020204" pitchFamily="34" charset="0"/>
                <a:cs typeface="Arial" panose="020B0604020202020204" pitchFamily="34" charset="0"/>
              </a:rPr>
              <a:t>Với</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mỗi</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câu</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trả</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lời</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đúng</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một</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quả</a:t>
            </a:r>
            <a:r>
              <a:rPr lang="en-US" sz="2200" dirty="0">
                <a:solidFill>
                  <a:srgbClr val="191919"/>
                </a:solidFill>
                <a:latin typeface="Arial" panose="020B0604020202020204" pitchFamily="34" charset="0"/>
                <a:cs typeface="Arial" panose="020B0604020202020204" pitchFamily="34" charset="0"/>
              </a:rPr>
              <a:t> cam </a:t>
            </a:r>
            <a:r>
              <a:rPr lang="en-US" sz="2200" dirty="0" err="1">
                <a:solidFill>
                  <a:srgbClr val="191919"/>
                </a:solidFill>
                <a:latin typeface="Arial" panose="020B0604020202020204" pitchFamily="34" charset="0"/>
                <a:cs typeface="Arial" panose="020B0604020202020204" pitchFamily="34" charset="0"/>
              </a:rPr>
              <a:t>sẽ</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được</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hái</a:t>
            </a:r>
            <a:r>
              <a:rPr lang="en-US" sz="2200" dirty="0">
                <a:solidFill>
                  <a:srgbClr val="191919"/>
                </a:solidFill>
                <a:latin typeface="Arial" panose="020B0604020202020204" pitchFamily="34" charset="0"/>
                <a:cs typeface="Arial" panose="020B0604020202020204" pitchFamily="34" charset="0"/>
              </a:rPr>
              <a:t> </a:t>
            </a:r>
            <a:r>
              <a:rPr lang="en-US" sz="2200" dirty="0" err="1">
                <a:solidFill>
                  <a:srgbClr val="191919"/>
                </a:solidFill>
                <a:latin typeface="Arial" panose="020B0604020202020204" pitchFamily="34" charset="0"/>
                <a:cs typeface="Arial" panose="020B0604020202020204" pitchFamily="34" charset="0"/>
              </a:rPr>
              <a:t>xuống</a:t>
            </a:r>
            <a:r>
              <a:rPr lang="en-US" sz="2200" dirty="0">
                <a:solidFill>
                  <a:srgbClr val="191919"/>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45312356"/>
      </p:ext>
    </p:extLst>
  </p:cSld>
  <p:clrMapOvr>
    <a:masterClrMapping/>
  </p:clrMapOvr>
  <p:transition spd="med">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t="-8000" b="-8000"/>
          </a:stretch>
        </a:blipFill>
        <a:effectLst/>
      </p:bgPr>
    </p:bg>
    <p:spTree>
      <p:nvGrpSpPr>
        <p:cNvPr id="1" name=""/>
        <p:cNvGrpSpPr/>
        <p:nvPr/>
      </p:nvGrpSpPr>
      <p:grpSpPr>
        <a:xfrm>
          <a:off x="0" y="0"/>
          <a:ext cx="0" cy="0"/>
          <a:chOff x="0" y="0"/>
          <a:chExt cx="0" cy="0"/>
        </a:xfrm>
      </p:grpSpPr>
      <p:sp>
        <p:nvSpPr>
          <p:cNvPr id="4" name="Freeform 24">
            <a:extLst>
              <a:ext uri="{FF2B5EF4-FFF2-40B4-BE49-F238E27FC236}">
                <a16:creationId xmlns:a16="http://schemas.microsoft.com/office/drawing/2014/main" id="{DAEE40C2-C681-C47E-ED4E-36FB2673FBD4}"/>
              </a:ext>
            </a:extLst>
          </p:cNvPr>
          <p:cNvSpPr/>
          <p:nvPr/>
        </p:nvSpPr>
        <p:spPr>
          <a:xfrm>
            <a:off x="2209800" y="95250"/>
            <a:ext cx="4862885" cy="4962127"/>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4"/>
            <a:stretch>
              <a:fillRect/>
            </a:stretch>
          </a:blipFill>
        </p:spPr>
        <p:txBody>
          <a:bodyPr/>
          <a:lstStyle/>
          <a:p>
            <a:endParaRPr lang="en-VN" sz="700" dirty="0"/>
          </a:p>
        </p:txBody>
      </p:sp>
      <p:sp>
        <p:nvSpPr>
          <p:cNvPr id="5" name="1">
            <a:hlinkClick r:id="rId5" action="ppaction://hlinksldjump"/>
            <a:extLst>
              <a:ext uri="{FF2B5EF4-FFF2-40B4-BE49-F238E27FC236}">
                <a16:creationId xmlns:a16="http://schemas.microsoft.com/office/drawing/2014/main" id="{32A67754-9721-9F71-D364-32FBDBF8D427}"/>
              </a:ext>
            </a:extLst>
          </p:cNvPr>
          <p:cNvSpPr/>
          <p:nvPr/>
        </p:nvSpPr>
        <p:spPr>
          <a:xfrm>
            <a:off x="3028620" y="1210967"/>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6"/>
            <a:stretch>
              <a:fillRect/>
            </a:stretch>
          </a:blipFill>
        </p:spPr>
      </p:sp>
      <p:sp>
        <p:nvSpPr>
          <p:cNvPr id="12" name="3">
            <a:hlinkClick r:id="rId7" action="ppaction://hlinksldjump"/>
            <a:extLst>
              <a:ext uri="{FF2B5EF4-FFF2-40B4-BE49-F238E27FC236}">
                <a16:creationId xmlns:a16="http://schemas.microsoft.com/office/drawing/2014/main" id="{8078E848-A808-BC43-E3DB-B02A6DE3BA7C}"/>
              </a:ext>
            </a:extLst>
          </p:cNvPr>
          <p:cNvSpPr/>
          <p:nvPr/>
        </p:nvSpPr>
        <p:spPr>
          <a:xfrm>
            <a:off x="2539876" y="2373067"/>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6"/>
            <a:stretch>
              <a:fillRect/>
            </a:stretch>
          </a:blipFill>
        </p:spPr>
      </p:sp>
      <p:sp>
        <p:nvSpPr>
          <p:cNvPr id="13" name="4">
            <a:hlinkClick r:id="rId8" action="ppaction://hlinksldjump"/>
            <a:extLst>
              <a:ext uri="{FF2B5EF4-FFF2-40B4-BE49-F238E27FC236}">
                <a16:creationId xmlns:a16="http://schemas.microsoft.com/office/drawing/2014/main" id="{C5F970D0-84EC-C33D-8006-490B9B2DF38A}"/>
              </a:ext>
            </a:extLst>
          </p:cNvPr>
          <p:cNvSpPr/>
          <p:nvPr/>
        </p:nvSpPr>
        <p:spPr>
          <a:xfrm>
            <a:off x="4222360" y="2214512"/>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6"/>
            <a:stretch>
              <a:fillRect/>
            </a:stretch>
          </a:blipFill>
        </p:spPr>
      </p:sp>
      <p:sp>
        <p:nvSpPr>
          <p:cNvPr id="14" name="5">
            <a:hlinkClick r:id="rId9" action="ppaction://hlinksldjump"/>
            <a:extLst>
              <a:ext uri="{FF2B5EF4-FFF2-40B4-BE49-F238E27FC236}">
                <a16:creationId xmlns:a16="http://schemas.microsoft.com/office/drawing/2014/main" id="{9CB07CE0-5ABC-4E8A-BEE5-45D2D69BD223}"/>
              </a:ext>
            </a:extLst>
          </p:cNvPr>
          <p:cNvSpPr/>
          <p:nvPr/>
        </p:nvSpPr>
        <p:spPr>
          <a:xfrm>
            <a:off x="5505920" y="1449541"/>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6"/>
            <a:stretch>
              <a:fillRect/>
            </a:stretch>
          </a:blipFill>
        </p:spPr>
      </p:sp>
      <p:sp>
        <p:nvSpPr>
          <p:cNvPr id="15" name="Freeform 2">
            <a:hlinkClick r:id="rId10" action="ppaction://hlinksldjump"/>
            <a:extLst>
              <a:ext uri="{FF2B5EF4-FFF2-40B4-BE49-F238E27FC236}">
                <a16:creationId xmlns:a16="http://schemas.microsoft.com/office/drawing/2014/main" id="{336C979B-A5E3-97CE-C043-05D0AA6E5836}"/>
              </a:ext>
            </a:extLst>
          </p:cNvPr>
          <p:cNvSpPr/>
          <p:nvPr/>
        </p:nvSpPr>
        <p:spPr>
          <a:xfrm>
            <a:off x="7353300" y="3672628"/>
            <a:ext cx="1346187" cy="1387822"/>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1"/>
            <a:stretch>
              <a:fillRect/>
            </a:stretch>
          </a:blipFill>
        </p:spPr>
      </p:sp>
      <p:sp>
        <p:nvSpPr>
          <p:cNvPr id="17" name="2">
            <a:hlinkClick r:id="rId12" action="ppaction://hlinksldjump"/>
            <a:extLst>
              <a:ext uri="{FF2B5EF4-FFF2-40B4-BE49-F238E27FC236}">
                <a16:creationId xmlns:a16="http://schemas.microsoft.com/office/drawing/2014/main" id="{704845CC-DB23-9CBD-BC86-D597DFEBB612}"/>
              </a:ext>
            </a:extLst>
          </p:cNvPr>
          <p:cNvSpPr/>
          <p:nvPr/>
        </p:nvSpPr>
        <p:spPr>
          <a:xfrm>
            <a:off x="4309839" y="772227"/>
            <a:ext cx="1069205" cy="923526"/>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6"/>
            <a:stretch>
              <a:fillRect/>
            </a:stretch>
          </a:blipFill>
        </p:spPr>
      </p:sp>
      <p:sp>
        <p:nvSpPr>
          <p:cNvPr id="18" name="Freeform 29">
            <a:extLst>
              <a:ext uri="{FF2B5EF4-FFF2-40B4-BE49-F238E27FC236}">
                <a16:creationId xmlns:a16="http://schemas.microsoft.com/office/drawing/2014/main" id="{1572BC7B-6222-B821-463E-F5526E63FD3B}"/>
              </a:ext>
            </a:extLst>
          </p:cNvPr>
          <p:cNvSpPr/>
          <p:nvPr/>
        </p:nvSpPr>
        <p:spPr>
          <a:xfrm>
            <a:off x="2871966" y="3515225"/>
            <a:ext cx="1382154" cy="1542152"/>
          </a:xfrm>
          <a:custGeom>
            <a:avLst/>
            <a:gdLst/>
            <a:ahLst/>
            <a:cxnLst/>
            <a:rect l="l" t="t" r="r" b="b"/>
            <a:pathLst>
              <a:path w="3687890" h="4114800">
                <a:moveTo>
                  <a:pt x="0" y="0"/>
                </a:moveTo>
                <a:lnTo>
                  <a:pt x="3687890" y="0"/>
                </a:lnTo>
                <a:lnTo>
                  <a:pt x="3687890" y="4114800"/>
                </a:lnTo>
                <a:lnTo>
                  <a:pt x="0" y="4114800"/>
                </a:lnTo>
                <a:lnTo>
                  <a:pt x="0" y="0"/>
                </a:lnTo>
                <a:close/>
              </a:path>
            </a:pathLst>
          </a:custGeom>
          <a:blipFill>
            <a:blip r:embed="rId13"/>
            <a:stretch>
              <a:fillRect/>
            </a:stretch>
          </a:blipFill>
        </p:spPr>
      </p:sp>
    </p:spTree>
    <p:extLst>
      <p:ext uri="{BB962C8B-B14F-4D97-AF65-F5344CB8AC3E}">
        <p14:creationId xmlns:p14="http://schemas.microsoft.com/office/powerpoint/2010/main" val="2283549059"/>
      </p:ext>
    </p:extLst>
  </p:cSld>
  <p:clrMapOvr>
    <a:masterClrMapping/>
  </p:clrMapOvr>
  <p:transition spd="med">
    <p:circl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851 0.00432 L -0.03472 0.55957 " pathEditMode="relative" rAng="0" ptsTypes="AA">
                                      <p:cBhvr>
                                        <p:cTn id="6" dur="2000" fill="hold"/>
                                        <p:tgtEl>
                                          <p:spTgt spid="5"/>
                                        </p:tgtEl>
                                        <p:attrNameLst>
                                          <p:attrName>ppt_x</p:attrName>
                                          <p:attrName>ppt_y</p:attrName>
                                        </p:attrNameLst>
                                      </p:cBhvr>
                                      <p:rCtr x="-2170" y="27747"/>
                                    </p:animMotion>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5E-6 -4.81481E-6 L -0.16528 0.65371 " pathEditMode="relative" rAng="0" ptsTypes="AA">
                                      <p:cBhvr>
                                        <p:cTn id="11" dur="2000" fill="hold"/>
                                        <p:tgtEl>
                                          <p:spTgt spid="17"/>
                                        </p:tgtEl>
                                        <p:attrNameLst>
                                          <p:attrName>ppt_x</p:attrName>
                                          <p:attrName>ppt_y</p:attrName>
                                        </p:attrNameLst>
                                      </p:cBhvr>
                                      <p:rCtr x="-8264" y="32685"/>
                                    </p:animMotion>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11111E-6 -4.5679E-6 L 0.07396 0.34723 " pathEditMode="relative" rAng="0" ptsTypes="AA">
                                      <p:cBhvr>
                                        <p:cTn id="16" dur="2000" fill="hold"/>
                                        <p:tgtEl>
                                          <p:spTgt spid="12"/>
                                        </p:tgtEl>
                                        <p:attrNameLst>
                                          <p:attrName>ppt_x</p:attrName>
                                          <p:attrName>ppt_y</p:attrName>
                                        </p:attrNameLst>
                                      </p:cBhvr>
                                      <p:rCtr x="3698" y="17346"/>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1.11111E-6 -3.7037E-7 L -0.08576 0.39259 " pathEditMode="relative" rAng="0" ptsTypes="AA">
                                      <p:cBhvr>
                                        <p:cTn id="21" dur="2000" fill="hold"/>
                                        <p:tgtEl>
                                          <p:spTgt spid="13"/>
                                        </p:tgtEl>
                                        <p:attrNameLst>
                                          <p:attrName>ppt_x</p:attrName>
                                          <p:attrName>ppt_y</p:attrName>
                                        </p:attrNameLst>
                                      </p:cBhvr>
                                      <p:rCtr x="-4288" y="19630"/>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2.77778E-7 -4.93827E-6 L -0.22344 0.48982 " pathEditMode="relative" rAng="0" ptsTypes="AA">
                                      <p:cBhvr>
                                        <p:cTn id="26" dur="2000" fill="hold"/>
                                        <p:tgtEl>
                                          <p:spTgt spid="14"/>
                                        </p:tgtEl>
                                        <p:attrNameLst>
                                          <p:attrName>ppt_x</p:attrName>
                                          <p:attrName>ppt_y</p:attrName>
                                        </p:attrNameLst>
                                      </p:cBhvr>
                                      <p:rCtr x="-11181" y="24475"/>
                                    </p:animMotion>
                                  </p:childTnLst>
                                </p:cTn>
                              </p:par>
                            </p:childTnLst>
                          </p:cTn>
                        </p:par>
                      </p:childTnLst>
                    </p:cTn>
                  </p:par>
                </p:childTnLst>
              </p:cTn>
              <p:nextCondLst>
                <p:cond evt="onClick" delay="0">
                  <p:tgtEl>
                    <p:spTgt spid="1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E2E14CD7-297F-B58A-D5CD-DBA20F88755D}"/>
              </a:ext>
            </a:extLst>
          </p:cNvPr>
          <p:cNvSpPr/>
          <p:nvPr/>
        </p:nvSpPr>
        <p:spPr>
          <a:xfrm>
            <a:off x="274667" y="333480"/>
            <a:ext cx="8594667" cy="4476542"/>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FFFFF"/>
          </a:solidFill>
        </p:spPr>
      </p:sp>
      <p:sp>
        <p:nvSpPr>
          <p:cNvPr id="46" name="Câu hỏi">
            <a:extLst>
              <a:ext uri="{FF2B5EF4-FFF2-40B4-BE49-F238E27FC236}">
                <a16:creationId xmlns:a16="http://schemas.microsoft.com/office/drawing/2014/main" id="{1AB69979-1D5C-6D4F-6590-E0650E70A5B4}"/>
              </a:ext>
            </a:extLst>
          </p:cNvPr>
          <p:cNvSpPr/>
          <p:nvPr/>
        </p:nvSpPr>
        <p:spPr>
          <a:xfrm>
            <a:off x="514352" y="550718"/>
            <a:ext cx="8110102" cy="680014"/>
          </a:xfrm>
          <a:prstGeom prst="roundRect">
            <a:avLst/>
          </a:prstGeom>
          <a:solidFill>
            <a:srgbClr val="FDF3ED"/>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noProof="1">
                <a:solidFill>
                  <a:srgbClr val="000000"/>
                </a:solidFill>
                <a:cs typeface="Arial" panose="020B0604020202020204" pitchFamily="34" charset="0"/>
              </a:rPr>
              <a:t>Câu 1: Để chọn màu vẽ, ta chọn lệnh</a:t>
            </a:r>
            <a:endParaRPr lang="vi-VN" sz="2000" noProof="1">
              <a:solidFill>
                <a:srgbClr val="000000"/>
              </a:solidFill>
              <a:latin typeface="Arial" panose="020B0604020202020204" pitchFamily="34" charset="0"/>
              <a:cs typeface="Arial" panose="020B0604020202020204" pitchFamily="34" charset="0"/>
            </a:endParaRPr>
          </a:p>
        </p:txBody>
      </p:sp>
      <p:sp>
        <p:nvSpPr>
          <p:cNvPr id="47" name="Đáp án đúng">
            <a:extLst>
              <a:ext uri="{FF2B5EF4-FFF2-40B4-BE49-F238E27FC236}">
                <a16:creationId xmlns:a16="http://schemas.microsoft.com/office/drawing/2014/main" id="{2FB644CA-CB55-3594-B5C2-C9F8A867CDF0}"/>
              </a:ext>
            </a:extLst>
          </p:cNvPr>
          <p:cNvSpPr/>
          <p:nvPr/>
        </p:nvSpPr>
        <p:spPr>
          <a:xfrm>
            <a:off x="514350" y="1447970"/>
            <a:ext cx="3442067" cy="145043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Color 1.</a:t>
            </a:r>
            <a:endParaRPr lang="vi-VN" sz="2000" noProof="1">
              <a:solidFill>
                <a:srgbClr val="000000"/>
              </a:solidFill>
              <a:latin typeface="Arial" panose="020B0604020202020204" pitchFamily="34" charset="0"/>
              <a:cs typeface="Arial" panose="020B0604020202020204" pitchFamily="34" charset="0"/>
            </a:endParaRPr>
          </a:p>
        </p:txBody>
      </p:sp>
      <p:sp>
        <p:nvSpPr>
          <p:cNvPr id="48" name="Đáp án sai 1">
            <a:extLst>
              <a:ext uri="{FF2B5EF4-FFF2-40B4-BE49-F238E27FC236}">
                <a16:creationId xmlns:a16="http://schemas.microsoft.com/office/drawing/2014/main" id="{30828281-61AD-7A62-0775-C0E24C9C1DEB}"/>
              </a:ext>
            </a:extLst>
          </p:cNvPr>
          <p:cNvSpPr/>
          <p:nvPr/>
        </p:nvSpPr>
        <p:spPr>
          <a:xfrm>
            <a:off x="514351" y="3128996"/>
            <a:ext cx="3442067" cy="145043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Design.</a:t>
            </a:r>
          </a:p>
        </p:txBody>
      </p:sp>
      <p:sp>
        <p:nvSpPr>
          <p:cNvPr id="49" name="Đáp án sai 2">
            <a:extLst>
              <a:ext uri="{FF2B5EF4-FFF2-40B4-BE49-F238E27FC236}">
                <a16:creationId xmlns:a16="http://schemas.microsoft.com/office/drawing/2014/main" id="{E6A889FC-D3A7-FA7C-0DE3-0EA076B22F62}"/>
              </a:ext>
            </a:extLst>
          </p:cNvPr>
          <p:cNvSpPr/>
          <p:nvPr/>
        </p:nvSpPr>
        <p:spPr>
          <a:xfrm>
            <a:off x="5182387" y="1447970"/>
            <a:ext cx="3442067" cy="145043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Draw.</a:t>
            </a:r>
          </a:p>
        </p:txBody>
      </p:sp>
      <p:sp>
        <p:nvSpPr>
          <p:cNvPr id="50" name="Đáp án sai 3">
            <a:extLst>
              <a:ext uri="{FF2B5EF4-FFF2-40B4-BE49-F238E27FC236}">
                <a16:creationId xmlns:a16="http://schemas.microsoft.com/office/drawing/2014/main" id="{39170EEF-8452-D761-9524-3629836006CB}"/>
              </a:ext>
            </a:extLst>
          </p:cNvPr>
          <p:cNvSpPr/>
          <p:nvPr/>
        </p:nvSpPr>
        <p:spPr>
          <a:xfrm>
            <a:off x="5182387" y="3128996"/>
            <a:ext cx="3442067" cy="145043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References.</a:t>
            </a:r>
          </a:p>
        </p:txBody>
      </p:sp>
      <p:sp>
        <p:nvSpPr>
          <p:cNvPr id="51" name="Đáp án đúng">
            <a:extLst>
              <a:ext uri="{FF2B5EF4-FFF2-40B4-BE49-F238E27FC236}">
                <a16:creationId xmlns:a16="http://schemas.microsoft.com/office/drawing/2014/main" id="{73F5B725-A6FC-F5A2-F2A4-6047B0B0A3CC}"/>
              </a:ext>
            </a:extLst>
          </p:cNvPr>
          <p:cNvSpPr/>
          <p:nvPr/>
        </p:nvSpPr>
        <p:spPr>
          <a:xfrm>
            <a:off x="514350" y="1447970"/>
            <a:ext cx="3453752" cy="145043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Color 1.</a:t>
            </a:r>
          </a:p>
        </p:txBody>
      </p:sp>
      <p:sp>
        <p:nvSpPr>
          <p:cNvPr id="15" name="Freeform 8">
            <a:hlinkClick r:id="rId3" action="ppaction://hlinksldjump"/>
            <a:extLst>
              <a:ext uri="{FF2B5EF4-FFF2-40B4-BE49-F238E27FC236}">
                <a16:creationId xmlns:a16="http://schemas.microsoft.com/office/drawing/2014/main" id="{32EC5DDA-3675-4E0A-A11D-EEA119D04F0F}"/>
              </a:ext>
            </a:extLst>
          </p:cNvPr>
          <p:cNvSpPr/>
          <p:nvPr/>
        </p:nvSpPr>
        <p:spPr>
          <a:xfrm>
            <a:off x="8145094" y="4028303"/>
            <a:ext cx="846125" cy="936670"/>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4"/>
            <a:stretch>
              <a:fillRect/>
            </a:stretch>
          </a:blipFill>
        </p:spPr>
      </p:sp>
    </p:spTree>
    <p:extLst>
      <p:ext uri="{BB962C8B-B14F-4D97-AF65-F5344CB8AC3E}">
        <p14:creationId xmlns:p14="http://schemas.microsoft.com/office/powerpoint/2010/main" val="107608609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out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fltVal val="0"/>
                                          </p:val>
                                        </p:tav>
                                        <p:tav tm="100000">
                                          <p:val>
                                            <p:strVal val="#ppt_h"/>
                                          </p:val>
                                        </p:tav>
                                      </p:tavLst>
                                    </p:anim>
                                    <p:animEffect transition="in" filter="fade">
                                      <p:cBhvr>
                                        <p:cTn id="14" dur="500"/>
                                        <p:tgtEl>
                                          <p:spTgt spid="4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animEffect transition="in" filter="fade">
                                      <p:cBhvr>
                                        <p:cTn id="19" dur="500"/>
                                        <p:tgtEl>
                                          <p:spTgt spid="4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
                                          </p:val>
                                        </p:tav>
                                        <p:tav tm="100000">
                                          <p:val>
                                            <p:strVal val="#ppt_w"/>
                                          </p:val>
                                        </p:tav>
                                      </p:tavLst>
                                    </p:anim>
                                    <p:anim calcmode="lin" valueType="num">
                                      <p:cBhvr>
                                        <p:cTn id="23" dur="500" fill="hold"/>
                                        <p:tgtEl>
                                          <p:spTgt spid="49"/>
                                        </p:tgtEl>
                                        <p:attrNameLst>
                                          <p:attrName>ppt_h</p:attrName>
                                        </p:attrNameLst>
                                      </p:cBhvr>
                                      <p:tavLst>
                                        <p:tav tm="0">
                                          <p:val>
                                            <p:fltVal val="0"/>
                                          </p:val>
                                        </p:tav>
                                        <p:tav tm="100000">
                                          <p:val>
                                            <p:strVal val="#ppt_h"/>
                                          </p:val>
                                        </p:tav>
                                      </p:tavLst>
                                    </p:anim>
                                    <p:animEffect transition="in" filter="fade">
                                      <p:cBhvr>
                                        <p:cTn id="24" dur="500"/>
                                        <p:tgtEl>
                                          <p:spTgt spid="4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p:cTn id="27" dur="500" fill="hold"/>
                                        <p:tgtEl>
                                          <p:spTgt spid="50"/>
                                        </p:tgtEl>
                                        <p:attrNameLst>
                                          <p:attrName>ppt_w</p:attrName>
                                        </p:attrNameLst>
                                      </p:cBhvr>
                                      <p:tavLst>
                                        <p:tav tm="0">
                                          <p:val>
                                            <p:fltVal val="0"/>
                                          </p:val>
                                        </p:tav>
                                        <p:tav tm="100000">
                                          <p:val>
                                            <p:strVal val="#ppt_w"/>
                                          </p:val>
                                        </p:tav>
                                      </p:tavLst>
                                    </p:anim>
                                    <p:anim calcmode="lin" valueType="num">
                                      <p:cBhvr>
                                        <p:cTn id="28" dur="500" fill="hold"/>
                                        <p:tgtEl>
                                          <p:spTgt spid="50"/>
                                        </p:tgtEl>
                                        <p:attrNameLst>
                                          <p:attrName>ppt_h</p:attrName>
                                        </p:attrNameLst>
                                      </p:cBhvr>
                                      <p:tavLst>
                                        <p:tav tm="0">
                                          <p:val>
                                            <p:fltVal val="0"/>
                                          </p:val>
                                        </p:tav>
                                        <p:tav tm="100000">
                                          <p:val>
                                            <p:strVal val="#ppt_h"/>
                                          </p:val>
                                        </p:tav>
                                      </p:tavLst>
                                    </p:anim>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left)">
                                      <p:cBhvr>
                                        <p:cTn id="3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E2E14CD7-297F-B58A-D5CD-DBA20F88755D}"/>
              </a:ext>
            </a:extLst>
          </p:cNvPr>
          <p:cNvSpPr/>
          <p:nvPr/>
        </p:nvSpPr>
        <p:spPr>
          <a:xfrm>
            <a:off x="274667" y="333480"/>
            <a:ext cx="8594667" cy="4476542"/>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FFFFF"/>
          </a:solidFill>
        </p:spPr>
      </p:sp>
      <p:sp>
        <p:nvSpPr>
          <p:cNvPr id="46" name="Câu hỏi">
            <a:extLst>
              <a:ext uri="{FF2B5EF4-FFF2-40B4-BE49-F238E27FC236}">
                <a16:creationId xmlns:a16="http://schemas.microsoft.com/office/drawing/2014/main" id="{1AB69979-1D5C-6D4F-6590-E0650E70A5B4}"/>
              </a:ext>
            </a:extLst>
          </p:cNvPr>
          <p:cNvSpPr/>
          <p:nvPr/>
        </p:nvSpPr>
        <p:spPr>
          <a:xfrm>
            <a:off x="514352" y="550718"/>
            <a:ext cx="8110102" cy="833239"/>
          </a:xfrm>
          <a:prstGeom prst="roundRect">
            <a:avLst/>
          </a:prstGeom>
          <a:solidFill>
            <a:srgbClr val="FDF3ED"/>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noProof="1">
                <a:solidFill>
                  <a:srgbClr val="000000"/>
                </a:solidFill>
                <a:cs typeface="Arial" panose="020B0604020202020204" pitchFamily="34" charset="0"/>
              </a:rPr>
              <a:t>Câu 2: Màu vẽ, bảng màu, công cụ vẽ đều nằm trong dải lệnh</a:t>
            </a:r>
            <a:endParaRPr lang="vi-VN" sz="2000" noProof="1">
              <a:solidFill>
                <a:srgbClr val="000000"/>
              </a:solidFill>
              <a:latin typeface="Arial" panose="020B0604020202020204" pitchFamily="34" charset="0"/>
              <a:cs typeface="Arial" panose="020B0604020202020204" pitchFamily="34" charset="0"/>
            </a:endParaRPr>
          </a:p>
        </p:txBody>
      </p:sp>
      <p:sp>
        <p:nvSpPr>
          <p:cNvPr id="47" name="Đáp án đúng">
            <a:extLst>
              <a:ext uri="{FF2B5EF4-FFF2-40B4-BE49-F238E27FC236}">
                <a16:creationId xmlns:a16="http://schemas.microsoft.com/office/drawing/2014/main" id="{2FB644CA-CB55-3594-B5C2-C9F8A867CDF0}"/>
              </a:ext>
            </a:extLst>
          </p:cNvPr>
          <p:cNvSpPr/>
          <p:nvPr/>
        </p:nvSpPr>
        <p:spPr>
          <a:xfrm>
            <a:off x="514350" y="1763670"/>
            <a:ext cx="3871669" cy="11561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Page Setup.</a:t>
            </a:r>
            <a:endParaRPr lang="vi-VN" sz="2000" noProof="1">
              <a:solidFill>
                <a:srgbClr val="000000"/>
              </a:solidFill>
              <a:latin typeface="Arial" panose="020B0604020202020204" pitchFamily="34" charset="0"/>
              <a:cs typeface="Arial" panose="020B0604020202020204" pitchFamily="34" charset="0"/>
            </a:endParaRPr>
          </a:p>
        </p:txBody>
      </p:sp>
      <p:sp>
        <p:nvSpPr>
          <p:cNvPr id="48" name="Đáp án sai 1">
            <a:extLst>
              <a:ext uri="{FF2B5EF4-FFF2-40B4-BE49-F238E27FC236}">
                <a16:creationId xmlns:a16="http://schemas.microsoft.com/office/drawing/2014/main" id="{30828281-61AD-7A62-0775-C0E24C9C1DEB}"/>
              </a:ext>
            </a:extLst>
          </p:cNvPr>
          <p:cNvSpPr/>
          <p:nvPr/>
        </p:nvSpPr>
        <p:spPr>
          <a:xfrm>
            <a:off x="514351" y="3174945"/>
            <a:ext cx="3871669" cy="11561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Vùng vẽ.</a:t>
            </a:r>
            <a:endParaRPr lang="vi-VN" sz="2000" noProof="1">
              <a:solidFill>
                <a:srgbClr val="000000"/>
              </a:solidFill>
              <a:cs typeface="Arial" panose="020B0604020202020204" pitchFamily="34" charset="0"/>
            </a:endParaRPr>
          </a:p>
        </p:txBody>
      </p:sp>
      <p:sp>
        <p:nvSpPr>
          <p:cNvPr id="49" name="Đáp án sai 2">
            <a:extLst>
              <a:ext uri="{FF2B5EF4-FFF2-40B4-BE49-F238E27FC236}">
                <a16:creationId xmlns:a16="http://schemas.microsoft.com/office/drawing/2014/main" id="{E6A889FC-D3A7-FA7C-0DE3-0EA076B22F62}"/>
              </a:ext>
            </a:extLst>
          </p:cNvPr>
          <p:cNvSpPr/>
          <p:nvPr/>
        </p:nvSpPr>
        <p:spPr>
          <a:xfrm>
            <a:off x="4752785" y="1763670"/>
            <a:ext cx="3871669" cy="11561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noProof="1">
                <a:solidFill>
                  <a:srgbClr val="000000"/>
                </a:solidFill>
                <a:cs typeface="Arial" panose="020B0604020202020204" pitchFamily="34" charset="0"/>
              </a:rPr>
              <a:t>B. Home.</a:t>
            </a:r>
            <a:endParaRPr lang="vi-VN" sz="2000" noProof="1">
              <a:solidFill>
                <a:srgbClr val="000000"/>
              </a:solidFill>
              <a:cs typeface="Arial" panose="020B0604020202020204" pitchFamily="34" charset="0"/>
            </a:endParaRPr>
          </a:p>
        </p:txBody>
      </p:sp>
      <p:sp>
        <p:nvSpPr>
          <p:cNvPr id="50" name="Đáp án sai 3">
            <a:extLst>
              <a:ext uri="{FF2B5EF4-FFF2-40B4-BE49-F238E27FC236}">
                <a16:creationId xmlns:a16="http://schemas.microsoft.com/office/drawing/2014/main" id="{39170EEF-8452-D761-9524-3629836006CB}"/>
              </a:ext>
            </a:extLst>
          </p:cNvPr>
          <p:cNvSpPr/>
          <p:nvPr/>
        </p:nvSpPr>
        <p:spPr>
          <a:xfrm>
            <a:off x="4752785" y="3174945"/>
            <a:ext cx="3871669" cy="11561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Styles.</a:t>
            </a:r>
          </a:p>
        </p:txBody>
      </p:sp>
      <p:sp>
        <p:nvSpPr>
          <p:cNvPr id="51" name="Đáp án đúng">
            <a:extLst>
              <a:ext uri="{FF2B5EF4-FFF2-40B4-BE49-F238E27FC236}">
                <a16:creationId xmlns:a16="http://schemas.microsoft.com/office/drawing/2014/main" id="{73F5B725-A6FC-F5A2-F2A4-6047B0B0A3CC}"/>
              </a:ext>
            </a:extLst>
          </p:cNvPr>
          <p:cNvSpPr/>
          <p:nvPr/>
        </p:nvSpPr>
        <p:spPr>
          <a:xfrm>
            <a:off x="4752785" y="1763670"/>
            <a:ext cx="3884812" cy="1156102"/>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Home.</a:t>
            </a:r>
          </a:p>
        </p:txBody>
      </p:sp>
      <p:sp>
        <p:nvSpPr>
          <p:cNvPr id="15" name="Freeform 8">
            <a:hlinkClick r:id="rId3" action="ppaction://hlinksldjump"/>
            <a:extLst>
              <a:ext uri="{FF2B5EF4-FFF2-40B4-BE49-F238E27FC236}">
                <a16:creationId xmlns:a16="http://schemas.microsoft.com/office/drawing/2014/main" id="{32EC5DDA-3675-4E0A-A11D-EEA119D04F0F}"/>
              </a:ext>
            </a:extLst>
          </p:cNvPr>
          <p:cNvSpPr/>
          <p:nvPr/>
        </p:nvSpPr>
        <p:spPr>
          <a:xfrm>
            <a:off x="7977188" y="3842429"/>
            <a:ext cx="1014031" cy="1122544"/>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4"/>
            <a:stretch>
              <a:fillRect/>
            </a:stretch>
          </a:blipFill>
        </p:spPr>
      </p:sp>
    </p:spTree>
    <p:extLst>
      <p:ext uri="{BB962C8B-B14F-4D97-AF65-F5344CB8AC3E}">
        <p14:creationId xmlns:p14="http://schemas.microsoft.com/office/powerpoint/2010/main" val="222438151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out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fltVal val="0"/>
                                          </p:val>
                                        </p:tav>
                                        <p:tav tm="100000">
                                          <p:val>
                                            <p:strVal val="#ppt_h"/>
                                          </p:val>
                                        </p:tav>
                                      </p:tavLst>
                                    </p:anim>
                                    <p:animEffect transition="in" filter="fade">
                                      <p:cBhvr>
                                        <p:cTn id="14" dur="500"/>
                                        <p:tgtEl>
                                          <p:spTgt spid="4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animEffect transition="in" filter="fade">
                                      <p:cBhvr>
                                        <p:cTn id="19" dur="500"/>
                                        <p:tgtEl>
                                          <p:spTgt spid="4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
                                          </p:val>
                                        </p:tav>
                                        <p:tav tm="100000">
                                          <p:val>
                                            <p:strVal val="#ppt_w"/>
                                          </p:val>
                                        </p:tav>
                                      </p:tavLst>
                                    </p:anim>
                                    <p:anim calcmode="lin" valueType="num">
                                      <p:cBhvr>
                                        <p:cTn id="23" dur="500" fill="hold"/>
                                        <p:tgtEl>
                                          <p:spTgt spid="49"/>
                                        </p:tgtEl>
                                        <p:attrNameLst>
                                          <p:attrName>ppt_h</p:attrName>
                                        </p:attrNameLst>
                                      </p:cBhvr>
                                      <p:tavLst>
                                        <p:tav tm="0">
                                          <p:val>
                                            <p:fltVal val="0"/>
                                          </p:val>
                                        </p:tav>
                                        <p:tav tm="100000">
                                          <p:val>
                                            <p:strVal val="#ppt_h"/>
                                          </p:val>
                                        </p:tav>
                                      </p:tavLst>
                                    </p:anim>
                                    <p:animEffect transition="in" filter="fade">
                                      <p:cBhvr>
                                        <p:cTn id="24" dur="500"/>
                                        <p:tgtEl>
                                          <p:spTgt spid="4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p:cTn id="27" dur="500" fill="hold"/>
                                        <p:tgtEl>
                                          <p:spTgt spid="50"/>
                                        </p:tgtEl>
                                        <p:attrNameLst>
                                          <p:attrName>ppt_w</p:attrName>
                                        </p:attrNameLst>
                                      </p:cBhvr>
                                      <p:tavLst>
                                        <p:tav tm="0">
                                          <p:val>
                                            <p:fltVal val="0"/>
                                          </p:val>
                                        </p:tav>
                                        <p:tav tm="100000">
                                          <p:val>
                                            <p:strVal val="#ppt_w"/>
                                          </p:val>
                                        </p:tav>
                                      </p:tavLst>
                                    </p:anim>
                                    <p:anim calcmode="lin" valueType="num">
                                      <p:cBhvr>
                                        <p:cTn id="28" dur="500" fill="hold"/>
                                        <p:tgtEl>
                                          <p:spTgt spid="50"/>
                                        </p:tgtEl>
                                        <p:attrNameLst>
                                          <p:attrName>ppt_h</p:attrName>
                                        </p:attrNameLst>
                                      </p:cBhvr>
                                      <p:tavLst>
                                        <p:tav tm="0">
                                          <p:val>
                                            <p:fltVal val="0"/>
                                          </p:val>
                                        </p:tav>
                                        <p:tav tm="100000">
                                          <p:val>
                                            <p:strVal val="#ppt_h"/>
                                          </p:val>
                                        </p:tav>
                                      </p:tavLst>
                                    </p:anim>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left)">
                                      <p:cBhvr>
                                        <p:cTn id="3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E2E14CD7-297F-B58A-D5CD-DBA20F88755D}"/>
              </a:ext>
            </a:extLst>
          </p:cNvPr>
          <p:cNvSpPr/>
          <p:nvPr/>
        </p:nvSpPr>
        <p:spPr>
          <a:xfrm>
            <a:off x="274667" y="333480"/>
            <a:ext cx="8594667" cy="4476542"/>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FFFFF"/>
          </a:solidFill>
        </p:spPr>
      </p:sp>
      <p:sp>
        <p:nvSpPr>
          <p:cNvPr id="46" name="Câu hỏi">
            <a:extLst>
              <a:ext uri="{FF2B5EF4-FFF2-40B4-BE49-F238E27FC236}">
                <a16:creationId xmlns:a16="http://schemas.microsoft.com/office/drawing/2014/main" id="{1AB69979-1D5C-6D4F-6590-E0650E70A5B4}"/>
              </a:ext>
            </a:extLst>
          </p:cNvPr>
          <p:cNvSpPr/>
          <p:nvPr/>
        </p:nvSpPr>
        <p:spPr>
          <a:xfrm>
            <a:off x="514352" y="550718"/>
            <a:ext cx="8110102" cy="1143710"/>
          </a:xfrm>
          <a:prstGeom prst="roundRect">
            <a:avLst/>
          </a:prstGeom>
          <a:solidFill>
            <a:srgbClr val="FDF3ED"/>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noProof="1">
                <a:solidFill>
                  <a:srgbClr val="000000"/>
                </a:solidFill>
                <a:cs typeface="Arial" panose="020B0604020202020204" pitchFamily="34" charset="0"/>
              </a:rPr>
              <a:t>Câu 3: Công cụ nào sau đây có tác dụng đổ màu?</a:t>
            </a:r>
            <a:endParaRPr lang="vi-VN" sz="2000" noProof="1">
              <a:solidFill>
                <a:srgbClr val="000000"/>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9AC4D9B0-9D66-AAB2-F9DE-5EE1D70A45F4}"/>
              </a:ext>
            </a:extLst>
          </p:cNvPr>
          <p:cNvGrpSpPr/>
          <p:nvPr/>
        </p:nvGrpSpPr>
        <p:grpSpPr>
          <a:xfrm>
            <a:off x="514350" y="2006486"/>
            <a:ext cx="3871669" cy="1022232"/>
            <a:chOff x="514350" y="2006486"/>
            <a:chExt cx="3871669" cy="1022232"/>
          </a:xfrm>
        </p:grpSpPr>
        <p:sp>
          <p:nvSpPr>
            <p:cNvPr id="47" name="Đáp án đúng">
              <a:extLst>
                <a:ext uri="{FF2B5EF4-FFF2-40B4-BE49-F238E27FC236}">
                  <a16:creationId xmlns:a16="http://schemas.microsoft.com/office/drawing/2014/main" id="{2FB644CA-CB55-3594-B5C2-C9F8A867CDF0}"/>
                </a:ext>
              </a:extLst>
            </p:cNvPr>
            <p:cNvSpPr/>
            <p:nvPr/>
          </p:nvSpPr>
          <p:spPr>
            <a:xfrm>
              <a:off x="514350" y="2006486"/>
              <a:ext cx="3871669" cy="10222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noProof="1">
                  <a:solidFill>
                    <a:srgbClr val="000000"/>
                  </a:solidFill>
                  <a:cs typeface="Arial" panose="020B0604020202020204" pitchFamily="34" charset="0"/>
                </a:rPr>
                <a:t>A.        </a:t>
              </a:r>
              <a:endParaRPr lang="vi-VN" sz="2000" noProof="1">
                <a:solidFill>
                  <a:srgbClr val="0000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CB9B8C7-972B-4A34-5DEE-06EF2ADFB61D}"/>
                </a:ext>
              </a:extLst>
            </p:cNvPr>
            <p:cNvPicPr>
              <a:picLocks noChangeAspect="1"/>
            </p:cNvPicPr>
            <p:nvPr/>
          </p:nvPicPr>
          <p:blipFill>
            <a:blip r:embed="rId3"/>
            <a:stretch>
              <a:fillRect/>
            </a:stretch>
          </p:blipFill>
          <p:spPr>
            <a:xfrm>
              <a:off x="996041" y="2263774"/>
              <a:ext cx="440873" cy="514352"/>
            </a:xfrm>
            <a:prstGeom prst="rect">
              <a:avLst/>
            </a:prstGeom>
          </p:spPr>
        </p:pic>
      </p:grpSp>
      <p:grpSp>
        <p:nvGrpSpPr>
          <p:cNvPr id="10" name="Group 9">
            <a:extLst>
              <a:ext uri="{FF2B5EF4-FFF2-40B4-BE49-F238E27FC236}">
                <a16:creationId xmlns:a16="http://schemas.microsoft.com/office/drawing/2014/main" id="{40187459-8650-6264-732A-9C415AD74F50}"/>
              </a:ext>
            </a:extLst>
          </p:cNvPr>
          <p:cNvGrpSpPr/>
          <p:nvPr/>
        </p:nvGrpSpPr>
        <p:grpSpPr>
          <a:xfrm>
            <a:off x="514351" y="3432703"/>
            <a:ext cx="3871669" cy="1022232"/>
            <a:chOff x="514351" y="3310281"/>
            <a:chExt cx="3871669" cy="1022232"/>
          </a:xfrm>
        </p:grpSpPr>
        <p:sp>
          <p:nvSpPr>
            <p:cNvPr id="48" name="Đáp án sai 1">
              <a:extLst>
                <a:ext uri="{FF2B5EF4-FFF2-40B4-BE49-F238E27FC236}">
                  <a16:creationId xmlns:a16="http://schemas.microsoft.com/office/drawing/2014/main" id="{30828281-61AD-7A62-0775-C0E24C9C1DEB}"/>
                </a:ext>
              </a:extLst>
            </p:cNvPr>
            <p:cNvSpPr/>
            <p:nvPr/>
          </p:nvSpPr>
          <p:spPr>
            <a:xfrm>
              <a:off x="514351" y="3310281"/>
              <a:ext cx="3871669" cy="10222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noProof="1">
                  <a:solidFill>
                    <a:srgbClr val="000000"/>
                  </a:solidFill>
                  <a:cs typeface="Arial" panose="020B0604020202020204" pitchFamily="34" charset="0"/>
                </a:rPr>
                <a:t>C. </a:t>
              </a:r>
              <a:endParaRPr lang="vi-VN" sz="2000" noProof="1">
                <a:solidFill>
                  <a:srgbClr val="000000"/>
                </a:solidFill>
                <a:cs typeface="Arial" panose="020B0604020202020204" pitchFamily="34" charset="0"/>
              </a:endParaRPr>
            </a:p>
          </p:txBody>
        </p:sp>
        <p:pic>
          <p:nvPicPr>
            <p:cNvPr id="3" name="Picture 2">
              <a:extLst>
                <a:ext uri="{FF2B5EF4-FFF2-40B4-BE49-F238E27FC236}">
                  <a16:creationId xmlns:a16="http://schemas.microsoft.com/office/drawing/2014/main" id="{1CE2B58F-7B0F-F725-4570-D14F35C72E13}"/>
                </a:ext>
              </a:extLst>
            </p:cNvPr>
            <p:cNvPicPr>
              <a:picLocks noChangeAspect="1"/>
            </p:cNvPicPr>
            <p:nvPr/>
          </p:nvPicPr>
          <p:blipFill>
            <a:blip r:embed="rId4"/>
            <a:stretch>
              <a:fillRect/>
            </a:stretch>
          </p:blipFill>
          <p:spPr>
            <a:xfrm>
              <a:off x="996041" y="3567997"/>
              <a:ext cx="434089" cy="434089"/>
            </a:xfrm>
            <a:prstGeom prst="rect">
              <a:avLst/>
            </a:prstGeom>
          </p:spPr>
        </p:pic>
      </p:grpSp>
      <p:grpSp>
        <p:nvGrpSpPr>
          <p:cNvPr id="7" name="Group 6">
            <a:extLst>
              <a:ext uri="{FF2B5EF4-FFF2-40B4-BE49-F238E27FC236}">
                <a16:creationId xmlns:a16="http://schemas.microsoft.com/office/drawing/2014/main" id="{085C79F3-3A67-C8F8-5D59-E297585F5276}"/>
              </a:ext>
            </a:extLst>
          </p:cNvPr>
          <p:cNvGrpSpPr/>
          <p:nvPr/>
        </p:nvGrpSpPr>
        <p:grpSpPr>
          <a:xfrm>
            <a:off x="4752785" y="2006486"/>
            <a:ext cx="3871669" cy="1022232"/>
            <a:chOff x="4752785" y="2006486"/>
            <a:chExt cx="3871669" cy="1022232"/>
          </a:xfrm>
        </p:grpSpPr>
        <p:sp>
          <p:nvSpPr>
            <p:cNvPr id="49" name="Đáp án sai 2">
              <a:extLst>
                <a:ext uri="{FF2B5EF4-FFF2-40B4-BE49-F238E27FC236}">
                  <a16:creationId xmlns:a16="http://schemas.microsoft.com/office/drawing/2014/main" id="{E6A889FC-D3A7-FA7C-0DE3-0EA076B22F62}"/>
                </a:ext>
              </a:extLst>
            </p:cNvPr>
            <p:cNvSpPr/>
            <p:nvPr/>
          </p:nvSpPr>
          <p:spPr>
            <a:xfrm>
              <a:off x="4752785" y="2006486"/>
              <a:ext cx="3871669" cy="10222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pt-BR" sz="2000" noProof="1">
                  <a:solidFill>
                    <a:srgbClr val="000000"/>
                  </a:solidFill>
                  <a:cs typeface="Arial" panose="020B0604020202020204" pitchFamily="34" charset="0"/>
                </a:rPr>
                <a:t>B. </a:t>
              </a:r>
              <a:endParaRPr lang="vi-VN" sz="2000" noProof="1">
                <a:solidFill>
                  <a:srgbClr val="000000"/>
                </a:solidFill>
                <a:cs typeface="Arial" panose="020B0604020202020204" pitchFamily="34" charset="0"/>
              </a:endParaRPr>
            </a:p>
          </p:txBody>
        </p:sp>
        <p:pic>
          <p:nvPicPr>
            <p:cNvPr id="4" name="Picture 3">
              <a:extLst>
                <a:ext uri="{FF2B5EF4-FFF2-40B4-BE49-F238E27FC236}">
                  <a16:creationId xmlns:a16="http://schemas.microsoft.com/office/drawing/2014/main" id="{27550779-5339-4522-C6F3-A65DBA4498CE}"/>
                </a:ext>
              </a:extLst>
            </p:cNvPr>
            <p:cNvPicPr>
              <a:picLocks noChangeAspect="1"/>
            </p:cNvPicPr>
            <p:nvPr/>
          </p:nvPicPr>
          <p:blipFill>
            <a:blip r:embed="rId5"/>
            <a:stretch>
              <a:fillRect/>
            </a:stretch>
          </p:blipFill>
          <p:spPr>
            <a:xfrm>
              <a:off x="5282065" y="2329823"/>
              <a:ext cx="336024" cy="375557"/>
            </a:xfrm>
            <a:prstGeom prst="rect">
              <a:avLst/>
            </a:prstGeom>
          </p:spPr>
        </p:pic>
      </p:grpSp>
      <p:grpSp>
        <p:nvGrpSpPr>
          <p:cNvPr id="6" name="Group 5">
            <a:extLst>
              <a:ext uri="{FF2B5EF4-FFF2-40B4-BE49-F238E27FC236}">
                <a16:creationId xmlns:a16="http://schemas.microsoft.com/office/drawing/2014/main" id="{F189A1B8-685A-E7C9-760F-D5B929EED48C}"/>
              </a:ext>
            </a:extLst>
          </p:cNvPr>
          <p:cNvGrpSpPr/>
          <p:nvPr/>
        </p:nvGrpSpPr>
        <p:grpSpPr>
          <a:xfrm>
            <a:off x="4752785" y="3432703"/>
            <a:ext cx="3871669" cy="1022232"/>
            <a:chOff x="4752785" y="3310281"/>
            <a:chExt cx="3871669" cy="1022232"/>
          </a:xfrm>
        </p:grpSpPr>
        <p:sp>
          <p:nvSpPr>
            <p:cNvPr id="50" name="Đáp án sai 3">
              <a:extLst>
                <a:ext uri="{FF2B5EF4-FFF2-40B4-BE49-F238E27FC236}">
                  <a16:creationId xmlns:a16="http://schemas.microsoft.com/office/drawing/2014/main" id="{39170EEF-8452-D761-9524-3629836006CB}"/>
                </a:ext>
              </a:extLst>
            </p:cNvPr>
            <p:cNvSpPr/>
            <p:nvPr/>
          </p:nvSpPr>
          <p:spPr>
            <a:xfrm>
              <a:off x="4752785" y="3310281"/>
              <a:ext cx="3871669" cy="10222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cs typeface="Arial" panose="020B0604020202020204" pitchFamily="34" charset="0"/>
                </a:rPr>
                <a:t>D. </a:t>
              </a:r>
            </a:p>
          </p:txBody>
        </p:sp>
        <p:pic>
          <p:nvPicPr>
            <p:cNvPr id="5" name="Picture 4">
              <a:extLst>
                <a:ext uri="{FF2B5EF4-FFF2-40B4-BE49-F238E27FC236}">
                  <a16:creationId xmlns:a16="http://schemas.microsoft.com/office/drawing/2014/main" id="{BA3EE87C-E4BE-386A-629C-347567C97DC6}"/>
                </a:ext>
              </a:extLst>
            </p:cNvPr>
            <p:cNvPicPr>
              <a:picLocks noChangeAspect="1"/>
            </p:cNvPicPr>
            <p:nvPr/>
          </p:nvPicPr>
          <p:blipFill>
            <a:blip r:embed="rId6"/>
            <a:stretch>
              <a:fillRect/>
            </a:stretch>
          </p:blipFill>
          <p:spPr>
            <a:xfrm>
              <a:off x="5282065" y="3669477"/>
              <a:ext cx="444072" cy="303839"/>
            </a:xfrm>
            <a:prstGeom prst="rect">
              <a:avLst/>
            </a:prstGeom>
          </p:spPr>
        </p:pic>
      </p:grpSp>
      <p:sp>
        <p:nvSpPr>
          <p:cNvPr id="15" name="Freeform 8">
            <a:hlinkClick r:id="rId7" action="ppaction://hlinksldjump"/>
            <a:extLst>
              <a:ext uri="{FF2B5EF4-FFF2-40B4-BE49-F238E27FC236}">
                <a16:creationId xmlns:a16="http://schemas.microsoft.com/office/drawing/2014/main" id="{32EC5DDA-3675-4E0A-A11D-EEA119D04F0F}"/>
              </a:ext>
            </a:extLst>
          </p:cNvPr>
          <p:cNvSpPr/>
          <p:nvPr/>
        </p:nvSpPr>
        <p:spPr>
          <a:xfrm>
            <a:off x="7977188" y="3842429"/>
            <a:ext cx="1014031" cy="1122544"/>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8"/>
            <a:stretch>
              <a:fillRect/>
            </a:stretch>
          </a:blipFill>
        </p:spPr>
      </p:sp>
      <p:grpSp>
        <p:nvGrpSpPr>
          <p:cNvPr id="11" name="Group 10">
            <a:extLst>
              <a:ext uri="{FF2B5EF4-FFF2-40B4-BE49-F238E27FC236}">
                <a16:creationId xmlns:a16="http://schemas.microsoft.com/office/drawing/2014/main" id="{1724001E-90C1-CA04-2FB2-002D907AD3B6}"/>
              </a:ext>
            </a:extLst>
          </p:cNvPr>
          <p:cNvGrpSpPr/>
          <p:nvPr/>
        </p:nvGrpSpPr>
        <p:grpSpPr>
          <a:xfrm>
            <a:off x="514349" y="3432703"/>
            <a:ext cx="3871669" cy="1022232"/>
            <a:chOff x="514351" y="3310281"/>
            <a:chExt cx="3871669" cy="1022232"/>
          </a:xfrm>
        </p:grpSpPr>
        <p:sp>
          <p:nvSpPr>
            <p:cNvPr id="12" name="Đáp án sai 1">
              <a:extLst>
                <a:ext uri="{FF2B5EF4-FFF2-40B4-BE49-F238E27FC236}">
                  <a16:creationId xmlns:a16="http://schemas.microsoft.com/office/drawing/2014/main" id="{227EC2AF-C730-DA8B-65A6-4BB58F818024}"/>
                </a:ext>
              </a:extLst>
            </p:cNvPr>
            <p:cNvSpPr/>
            <p:nvPr/>
          </p:nvSpPr>
          <p:spPr>
            <a:xfrm>
              <a:off x="514351" y="3310281"/>
              <a:ext cx="3871669" cy="1022232"/>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noProof="1">
                  <a:solidFill>
                    <a:srgbClr val="000000"/>
                  </a:solidFill>
                  <a:cs typeface="Arial" panose="020B0604020202020204" pitchFamily="34" charset="0"/>
                </a:rPr>
                <a:t>C. </a:t>
              </a:r>
              <a:endParaRPr lang="vi-VN" sz="2000" noProof="1">
                <a:solidFill>
                  <a:srgbClr val="000000"/>
                </a:solidFill>
                <a:cs typeface="Arial" panose="020B0604020202020204" pitchFamily="34" charset="0"/>
              </a:endParaRPr>
            </a:p>
          </p:txBody>
        </p:sp>
        <p:pic>
          <p:nvPicPr>
            <p:cNvPr id="13" name="Picture 12">
              <a:extLst>
                <a:ext uri="{FF2B5EF4-FFF2-40B4-BE49-F238E27FC236}">
                  <a16:creationId xmlns:a16="http://schemas.microsoft.com/office/drawing/2014/main" id="{9BDA1E2F-A0F7-960C-FE80-816204C15F31}"/>
                </a:ext>
              </a:extLst>
            </p:cNvPr>
            <p:cNvPicPr>
              <a:picLocks noChangeAspect="1"/>
            </p:cNvPicPr>
            <p:nvPr/>
          </p:nvPicPr>
          <p:blipFill>
            <a:blip r:embed="rId4"/>
            <a:stretch>
              <a:fillRect/>
            </a:stretch>
          </p:blipFill>
          <p:spPr>
            <a:xfrm>
              <a:off x="996041" y="3567997"/>
              <a:ext cx="434089" cy="434089"/>
            </a:xfrm>
            <a:prstGeom prst="rect">
              <a:avLst/>
            </a:prstGeom>
          </p:spPr>
        </p:pic>
      </p:grpSp>
    </p:spTree>
    <p:extLst>
      <p:ext uri="{BB962C8B-B14F-4D97-AF65-F5344CB8AC3E}">
        <p14:creationId xmlns:p14="http://schemas.microsoft.com/office/powerpoint/2010/main" val="34167686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outVertical)">
                                      <p:cBhvr>
                                        <p:cTn id="7" dur="500"/>
                                        <p:tgtEl>
                                          <p:spTgt spid="4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73"/>
        <p:cNvGrpSpPr/>
        <p:nvPr/>
      </p:nvGrpSpPr>
      <p:grpSpPr>
        <a:xfrm>
          <a:off x="0" y="0"/>
          <a:ext cx="0" cy="0"/>
          <a:chOff x="0" y="0"/>
          <a:chExt cx="0" cy="0"/>
        </a:xfrm>
      </p:grpSpPr>
      <p:sp>
        <p:nvSpPr>
          <p:cNvPr id="3292" name="Google Shape;3292;p60"/>
          <p:cNvSpPr/>
          <p:nvPr/>
        </p:nvSpPr>
        <p:spPr>
          <a:xfrm>
            <a:off x="609516" y="40773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60"/>
          <p:cNvSpPr/>
          <p:nvPr/>
        </p:nvSpPr>
        <p:spPr>
          <a:xfrm>
            <a:off x="609516" y="451062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TextBox 22"/>
          <p:cNvSpPr txBox="1"/>
          <p:nvPr/>
        </p:nvSpPr>
        <p:spPr>
          <a:xfrm>
            <a:off x="0" y="274741"/>
            <a:ext cx="9144000" cy="553998"/>
          </a:xfrm>
          <a:prstGeom prst="rect">
            <a:avLst/>
          </a:prstGeom>
          <a:noFill/>
        </p:spPr>
        <p:txBody>
          <a:bodyPr wrap="square" rtlCol="0">
            <a:spAutoFit/>
          </a:bodyPr>
          <a:lstStyle/>
          <a:p>
            <a:pPr algn="ctr"/>
            <a:r>
              <a:rPr lang="en-US" sz="3000" b="1">
                <a:solidFill>
                  <a:srgbClr val="7030A0"/>
                </a:solidFill>
              </a:rPr>
              <a:t>KHỞI ĐỘNG</a:t>
            </a:r>
          </a:p>
        </p:txBody>
      </p:sp>
      <p:sp>
        <p:nvSpPr>
          <p:cNvPr id="4" name="TextBox 3">
            <a:extLst>
              <a:ext uri="{FF2B5EF4-FFF2-40B4-BE49-F238E27FC236}">
                <a16:creationId xmlns:a16="http://schemas.microsoft.com/office/drawing/2014/main" id="{0FBB3E89-5143-0EED-57EF-35355DB4F8EC}"/>
              </a:ext>
            </a:extLst>
          </p:cNvPr>
          <p:cNvSpPr txBox="1"/>
          <p:nvPr/>
        </p:nvSpPr>
        <p:spPr>
          <a:xfrm>
            <a:off x="284923" y="1015357"/>
            <a:ext cx="8574154" cy="400110"/>
          </a:xfrm>
          <a:prstGeom prst="rect">
            <a:avLst/>
          </a:prstGeom>
          <a:noFill/>
        </p:spPr>
        <p:txBody>
          <a:bodyPr wrap="square">
            <a:spAutoFit/>
          </a:bodyPr>
          <a:lstStyle/>
          <a:p>
            <a:pPr algn="ctr"/>
            <a:r>
              <a:rPr lang="en-US" sz="2000"/>
              <a:t>Để chúc mừng sinh nhật bạn, em sẽ tặng bạn tấm thiệp nào sau đây?</a:t>
            </a:r>
          </a:p>
        </p:txBody>
      </p:sp>
      <p:grpSp>
        <p:nvGrpSpPr>
          <p:cNvPr id="13" name="Group 12">
            <a:extLst>
              <a:ext uri="{FF2B5EF4-FFF2-40B4-BE49-F238E27FC236}">
                <a16:creationId xmlns:a16="http://schemas.microsoft.com/office/drawing/2014/main" id="{C5BC0E45-D6B7-F925-4F39-9BA23C1F9038}"/>
              </a:ext>
            </a:extLst>
          </p:cNvPr>
          <p:cNvGrpSpPr/>
          <p:nvPr/>
        </p:nvGrpSpPr>
        <p:grpSpPr>
          <a:xfrm>
            <a:off x="541462" y="1709719"/>
            <a:ext cx="8052117" cy="3073471"/>
            <a:chOff x="541462" y="1709719"/>
            <a:chExt cx="8052117" cy="3073471"/>
          </a:xfrm>
        </p:grpSpPr>
        <p:pic>
          <p:nvPicPr>
            <p:cNvPr id="5" name="Picture 4" descr="A cartoon character wearing a hat&#10;&#10;Description automatically generated">
              <a:extLst>
                <a:ext uri="{FF2B5EF4-FFF2-40B4-BE49-F238E27FC236}">
                  <a16:creationId xmlns:a16="http://schemas.microsoft.com/office/drawing/2014/main" id="{AE88C945-E2DB-B744-8412-C3B466EFC6E7}"/>
                </a:ext>
              </a:extLst>
            </p:cNvPr>
            <p:cNvPicPr>
              <a:picLocks noChangeAspect="1"/>
            </p:cNvPicPr>
            <p:nvPr/>
          </p:nvPicPr>
          <p:blipFill>
            <a:blip r:embed="rId3"/>
            <a:stretch>
              <a:fillRect/>
            </a:stretch>
          </p:blipFill>
          <p:spPr>
            <a:xfrm>
              <a:off x="541462" y="1722300"/>
              <a:ext cx="1815770" cy="2527641"/>
            </a:xfrm>
            <a:prstGeom prst="rect">
              <a:avLst/>
            </a:prstGeom>
          </p:spPr>
        </p:pic>
        <p:pic>
          <p:nvPicPr>
            <p:cNvPr id="6" name="Picture 5" descr="Những Poster Chúc Noel mừng năm mới 2022 đẹp nhất">
              <a:extLst>
                <a:ext uri="{FF2B5EF4-FFF2-40B4-BE49-F238E27FC236}">
                  <a16:creationId xmlns:a16="http://schemas.microsoft.com/office/drawing/2014/main" id="{159346A6-5330-69F6-435D-3312D0FD78F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3821" y="1736081"/>
              <a:ext cx="1843898" cy="2513860"/>
            </a:xfrm>
            <a:prstGeom prst="rect">
              <a:avLst/>
            </a:prstGeom>
            <a:noFill/>
            <a:ln>
              <a:noFill/>
            </a:ln>
          </p:spPr>
        </p:pic>
        <p:pic>
          <p:nvPicPr>
            <p:cNvPr id="7" name="Picture 6" descr="200+ mẫu thiệp chúc mừng sinh nhật đẹp, đa dạng, ấn tượng nhất 2023 -  BlogAnChoi">
              <a:extLst>
                <a:ext uri="{FF2B5EF4-FFF2-40B4-BE49-F238E27FC236}">
                  <a16:creationId xmlns:a16="http://schemas.microsoft.com/office/drawing/2014/main" id="{33F71F3D-55DF-E463-796B-D3567005DEB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4308" y="1709719"/>
              <a:ext cx="1843898" cy="2552802"/>
            </a:xfrm>
            <a:prstGeom prst="rect">
              <a:avLst/>
            </a:prstGeom>
            <a:noFill/>
            <a:ln>
              <a:noFill/>
            </a:ln>
          </p:spPr>
        </p:pic>
        <p:pic>
          <p:nvPicPr>
            <p:cNvPr id="8" name="Picture 7" descr="Cuộc thi thiết kế “Thiệp chúc mừng 20/11”">
              <a:extLst>
                <a:ext uri="{FF2B5EF4-FFF2-40B4-BE49-F238E27FC236}">
                  <a16:creationId xmlns:a16="http://schemas.microsoft.com/office/drawing/2014/main" id="{21C2E139-B73C-60CC-C73C-83FC34EFB63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4795" y="1772647"/>
              <a:ext cx="1658784" cy="2477294"/>
            </a:xfrm>
            <a:prstGeom prst="rect">
              <a:avLst/>
            </a:prstGeom>
            <a:noFill/>
            <a:ln>
              <a:noFill/>
            </a:ln>
          </p:spPr>
        </p:pic>
        <p:sp>
          <p:nvSpPr>
            <p:cNvPr id="9" name="TextBox 8">
              <a:extLst>
                <a:ext uri="{FF2B5EF4-FFF2-40B4-BE49-F238E27FC236}">
                  <a16:creationId xmlns:a16="http://schemas.microsoft.com/office/drawing/2014/main" id="{4A4FD2FE-B91F-5A60-C851-193B0390EB84}"/>
                </a:ext>
              </a:extLst>
            </p:cNvPr>
            <p:cNvSpPr txBox="1"/>
            <p:nvPr/>
          </p:nvSpPr>
          <p:spPr>
            <a:xfrm>
              <a:off x="1085385" y="4368819"/>
              <a:ext cx="587298" cy="400110"/>
            </a:xfrm>
            <a:prstGeom prst="rect">
              <a:avLst/>
            </a:prstGeom>
            <a:noFill/>
          </p:spPr>
          <p:txBody>
            <a:bodyPr wrap="square" rtlCol="0">
              <a:spAutoFit/>
            </a:bodyPr>
            <a:lstStyle/>
            <a:p>
              <a:pPr algn="ctr"/>
              <a:r>
                <a:rPr lang="en-US" sz="2000" b="1" i="1"/>
                <a:t>a</a:t>
              </a:r>
            </a:p>
          </p:txBody>
        </p:sp>
        <p:sp>
          <p:nvSpPr>
            <p:cNvPr id="10" name="TextBox 9">
              <a:extLst>
                <a:ext uri="{FF2B5EF4-FFF2-40B4-BE49-F238E27FC236}">
                  <a16:creationId xmlns:a16="http://schemas.microsoft.com/office/drawing/2014/main" id="{4696AF0B-D62D-1B01-6C3E-9190BB3B3B91}"/>
                </a:ext>
              </a:extLst>
            </p:cNvPr>
            <p:cNvSpPr txBox="1"/>
            <p:nvPr/>
          </p:nvSpPr>
          <p:spPr>
            <a:xfrm>
              <a:off x="3282121" y="4368819"/>
              <a:ext cx="587298" cy="400110"/>
            </a:xfrm>
            <a:prstGeom prst="rect">
              <a:avLst/>
            </a:prstGeom>
            <a:noFill/>
          </p:spPr>
          <p:txBody>
            <a:bodyPr wrap="square" rtlCol="0">
              <a:spAutoFit/>
            </a:bodyPr>
            <a:lstStyle/>
            <a:p>
              <a:pPr algn="ctr"/>
              <a:r>
                <a:rPr lang="en-US" sz="2000" b="1" i="1"/>
                <a:t>b</a:t>
              </a:r>
            </a:p>
          </p:txBody>
        </p:sp>
        <p:sp>
          <p:nvSpPr>
            <p:cNvPr id="11" name="TextBox 10">
              <a:extLst>
                <a:ext uri="{FF2B5EF4-FFF2-40B4-BE49-F238E27FC236}">
                  <a16:creationId xmlns:a16="http://schemas.microsoft.com/office/drawing/2014/main" id="{1264168B-C8A9-FF33-06F6-DEDFC42675A3}"/>
                </a:ext>
              </a:extLst>
            </p:cNvPr>
            <p:cNvSpPr txBox="1"/>
            <p:nvPr/>
          </p:nvSpPr>
          <p:spPr>
            <a:xfrm>
              <a:off x="5475141" y="4383080"/>
              <a:ext cx="587298" cy="400110"/>
            </a:xfrm>
            <a:prstGeom prst="rect">
              <a:avLst/>
            </a:prstGeom>
            <a:noFill/>
          </p:spPr>
          <p:txBody>
            <a:bodyPr wrap="square" rtlCol="0">
              <a:spAutoFit/>
            </a:bodyPr>
            <a:lstStyle/>
            <a:p>
              <a:pPr algn="ctr"/>
              <a:r>
                <a:rPr lang="en-US" sz="2000" b="1" i="1"/>
                <a:t>c</a:t>
              </a:r>
            </a:p>
          </p:txBody>
        </p:sp>
        <p:sp>
          <p:nvSpPr>
            <p:cNvPr id="12" name="TextBox 11">
              <a:extLst>
                <a:ext uri="{FF2B5EF4-FFF2-40B4-BE49-F238E27FC236}">
                  <a16:creationId xmlns:a16="http://schemas.microsoft.com/office/drawing/2014/main" id="{607A63F4-26A3-2C4B-45D2-A7404C7FE9D6}"/>
                </a:ext>
              </a:extLst>
            </p:cNvPr>
            <p:cNvSpPr txBox="1"/>
            <p:nvPr/>
          </p:nvSpPr>
          <p:spPr>
            <a:xfrm>
              <a:off x="7471317" y="4383080"/>
              <a:ext cx="587298" cy="400110"/>
            </a:xfrm>
            <a:prstGeom prst="rect">
              <a:avLst/>
            </a:prstGeom>
            <a:noFill/>
          </p:spPr>
          <p:txBody>
            <a:bodyPr wrap="square" rtlCol="0">
              <a:spAutoFit/>
            </a:bodyPr>
            <a:lstStyle/>
            <a:p>
              <a:pPr algn="ctr"/>
              <a:r>
                <a:rPr lang="en-US" sz="2000" b="1" i="1"/>
                <a:t>d</a:t>
              </a:r>
            </a:p>
          </p:txBody>
        </p:sp>
      </p:grpSp>
      <p:sp>
        <p:nvSpPr>
          <p:cNvPr id="14" name="Oval 13">
            <a:extLst>
              <a:ext uri="{FF2B5EF4-FFF2-40B4-BE49-F238E27FC236}">
                <a16:creationId xmlns:a16="http://schemas.microsoft.com/office/drawing/2014/main" id="{922990C5-2E2C-9F3E-BDF9-AFCC0E121584}"/>
              </a:ext>
            </a:extLst>
          </p:cNvPr>
          <p:cNvSpPr/>
          <p:nvPr/>
        </p:nvSpPr>
        <p:spPr>
          <a:xfrm>
            <a:off x="5525350" y="4368819"/>
            <a:ext cx="486880" cy="48688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7438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E2E14CD7-297F-B58A-D5CD-DBA20F88755D}"/>
              </a:ext>
            </a:extLst>
          </p:cNvPr>
          <p:cNvSpPr/>
          <p:nvPr/>
        </p:nvSpPr>
        <p:spPr>
          <a:xfrm>
            <a:off x="274667" y="333480"/>
            <a:ext cx="8594667" cy="4476542"/>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FFFFF"/>
          </a:solidFill>
        </p:spPr>
      </p:sp>
      <p:sp>
        <p:nvSpPr>
          <p:cNvPr id="46" name="Câu hỏi">
            <a:extLst>
              <a:ext uri="{FF2B5EF4-FFF2-40B4-BE49-F238E27FC236}">
                <a16:creationId xmlns:a16="http://schemas.microsoft.com/office/drawing/2014/main" id="{1AB69979-1D5C-6D4F-6590-E0650E70A5B4}"/>
              </a:ext>
            </a:extLst>
          </p:cNvPr>
          <p:cNvSpPr/>
          <p:nvPr/>
        </p:nvSpPr>
        <p:spPr>
          <a:xfrm>
            <a:off x="514352" y="550718"/>
            <a:ext cx="8110102" cy="1143710"/>
          </a:xfrm>
          <a:prstGeom prst="roundRect">
            <a:avLst/>
          </a:prstGeom>
          <a:solidFill>
            <a:srgbClr val="FDF3ED"/>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noProof="1">
                <a:solidFill>
                  <a:srgbClr val="000000"/>
                </a:solidFill>
                <a:cs typeface="Arial" panose="020B0604020202020204" pitchFamily="34" charset="0"/>
              </a:rPr>
              <a:t>Câu </a:t>
            </a:r>
            <a:r>
              <a:rPr lang="en-US" sz="2000" b="1" noProof="1">
                <a:solidFill>
                  <a:srgbClr val="000000"/>
                </a:solidFill>
                <a:cs typeface="Arial" panose="020B0604020202020204" pitchFamily="34" charset="0"/>
              </a:rPr>
              <a:t>4</a:t>
            </a:r>
            <a:r>
              <a:rPr lang="vi-VN" sz="2000" b="1" noProof="1">
                <a:solidFill>
                  <a:srgbClr val="000000"/>
                </a:solidFill>
                <a:cs typeface="Arial" panose="020B0604020202020204" pitchFamily="34" charset="0"/>
              </a:rPr>
              <a:t>: Để vẽ dây buộc quả bóng bay, em sử dụng công cụ</a:t>
            </a:r>
            <a:endParaRPr lang="vi-VN" sz="2000" noProof="1">
              <a:solidFill>
                <a:srgbClr val="000000"/>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9AC4D9B0-9D66-AAB2-F9DE-5EE1D70A45F4}"/>
              </a:ext>
            </a:extLst>
          </p:cNvPr>
          <p:cNvGrpSpPr/>
          <p:nvPr/>
        </p:nvGrpSpPr>
        <p:grpSpPr>
          <a:xfrm>
            <a:off x="514350" y="2006486"/>
            <a:ext cx="3871669" cy="1022232"/>
            <a:chOff x="514350" y="2006486"/>
            <a:chExt cx="3871669" cy="1022232"/>
          </a:xfrm>
        </p:grpSpPr>
        <p:sp>
          <p:nvSpPr>
            <p:cNvPr id="47" name="Đáp án đúng">
              <a:extLst>
                <a:ext uri="{FF2B5EF4-FFF2-40B4-BE49-F238E27FC236}">
                  <a16:creationId xmlns:a16="http://schemas.microsoft.com/office/drawing/2014/main" id="{2FB644CA-CB55-3594-B5C2-C9F8A867CDF0}"/>
                </a:ext>
              </a:extLst>
            </p:cNvPr>
            <p:cNvSpPr/>
            <p:nvPr/>
          </p:nvSpPr>
          <p:spPr>
            <a:xfrm>
              <a:off x="514350" y="2006486"/>
              <a:ext cx="3871669" cy="10222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noProof="1">
                  <a:solidFill>
                    <a:srgbClr val="000000"/>
                  </a:solidFill>
                  <a:cs typeface="Arial" panose="020B0604020202020204" pitchFamily="34" charset="0"/>
                </a:rPr>
                <a:t>A.        </a:t>
              </a:r>
              <a:endParaRPr lang="vi-VN" sz="2000" noProof="1">
                <a:solidFill>
                  <a:srgbClr val="0000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CB9B8C7-972B-4A34-5DEE-06EF2ADFB61D}"/>
                </a:ext>
              </a:extLst>
            </p:cNvPr>
            <p:cNvPicPr>
              <a:picLocks noChangeAspect="1"/>
            </p:cNvPicPr>
            <p:nvPr/>
          </p:nvPicPr>
          <p:blipFill>
            <a:blip r:embed="rId3"/>
            <a:stretch>
              <a:fillRect/>
            </a:stretch>
          </p:blipFill>
          <p:spPr>
            <a:xfrm>
              <a:off x="996041" y="2263774"/>
              <a:ext cx="440873" cy="514352"/>
            </a:xfrm>
            <a:prstGeom prst="rect">
              <a:avLst/>
            </a:prstGeom>
          </p:spPr>
        </p:pic>
      </p:grpSp>
      <p:grpSp>
        <p:nvGrpSpPr>
          <p:cNvPr id="10" name="Group 9">
            <a:extLst>
              <a:ext uri="{FF2B5EF4-FFF2-40B4-BE49-F238E27FC236}">
                <a16:creationId xmlns:a16="http://schemas.microsoft.com/office/drawing/2014/main" id="{40187459-8650-6264-732A-9C415AD74F50}"/>
              </a:ext>
            </a:extLst>
          </p:cNvPr>
          <p:cNvGrpSpPr/>
          <p:nvPr/>
        </p:nvGrpSpPr>
        <p:grpSpPr>
          <a:xfrm>
            <a:off x="514351" y="3432703"/>
            <a:ext cx="3871669" cy="1022232"/>
            <a:chOff x="514351" y="3310281"/>
            <a:chExt cx="3871669" cy="1022232"/>
          </a:xfrm>
        </p:grpSpPr>
        <p:sp>
          <p:nvSpPr>
            <p:cNvPr id="48" name="Đáp án sai 1">
              <a:extLst>
                <a:ext uri="{FF2B5EF4-FFF2-40B4-BE49-F238E27FC236}">
                  <a16:creationId xmlns:a16="http://schemas.microsoft.com/office/drawing/2014/main" id="{30828281-61AD-7A62-0775-C0E24C9C1DEB}"/>
                </a:ext>
              </a:extLst>
            </p:cNvPr>
            <p:cNvSpPr/>
            <p:nvPr/>
          </p:nvSpPr>
          <p:spPr>
            <a:xfrm>
              <a:off x="514351" y="3310281"/>
              <a:ext cx="3871669" cy="10222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noProof="1">
                  <a:solidFill>
                    <a:srgbClr val="000000"/>
                  </a:solidFill>
                  <a:cs typeface="Arial" panose="020B0604020202020204" pitchFamily="34" charset="0"/>
                </a:rPr>
                <a:t>C. </a:t>
              </a:r>
              <a:endParaRPr lang="vi-VN" sz="2000" noProof="1">
                <a:solidFill>
                  <a:srgbClr val="000000"/>
                </a:solidFill>
                <a:cs typeface="Arial" panose="020B0604020202020204" pitchFamily="34" charset="0"/>
              </a:endParaRPr>
            </a:p>
          </p:txBody>
        </p:sp>
        <p:pic>
          <p:nvPicPr>
            <p:cNvPr id="3" name="Picture 2">
              <a:extLst>
                <a:ext uri="{FF2B5EF4-FFF2-40B4-BE49-F238E27FC236}">
                  <a16:creationId xmlns:a16="http://schemas.microsoft.com/office/drawing/2014/main" id="{1CE2B58F-7B0F-F725-4570-D14F35C72E13}"/>
                </a:ext>
              </a:extLst>
            </p:cNvPr>
            <p:cNvPicPr>
              <a:picLocks noChangeAspect="1"/>
            </p:cNvPicPr>
            <p:nvPr/>
          </p:nvPicPr>
          <p:blipFill>
            <a:blip r:embed="rId4"/>
            <a:stretch>
              <a:fillRect/>
            </a:stretch>
          </p:blipFill>
          <p:spPr>
            <a:xfrm>
              <a:off x="996041" y="3567997"/>
              <a:ext cx="434089" cy="434089"/>
            </a:xfrm>
            <a:prstGeom prst="rect">
              <a:avLst/>
            </a:prstGeom>
          </p:spPr>
        </p:pic>
      </p:grpSp>
      <p:grpSp>
        <p:nvGrpSpPr>
          <p:cNvPr id="7" name="Group 6">
            <a:extLst>
              <a:ext uri="{FF2B5EF4-FFF2-40B4-BE49-F238E27FC236}">
                <a16:creationId xmlns:a16="http://schemas.microsoft.com/office/drawing/2014/main" id="{085C79F3-3A67-C8F8-5D59-E297585F5276}"/>
              </a:ext>
            </a:extLst>
          </p:cNvPr>
          <p:cNvGrpSpPr/>
          <p:nvPr/>
        </p:nvGrpSpPr>
        <p:grpSpPr>
          <a:xfrm>
            <a:off x="4752785" y="2006486"/>
            <a:ext cx="3871669" cy="1022232"/>
            <a:chOff x="4752785" y="2006486"/>
            <a:chExt cx="3871669" cy="1022232"/>
          </a:xfrm>
        </p:grpSpPr>
        <p:sp>
          <p:nvSpPr>
            <p:cNvPr id="49" name="Đáp án sai 2">
              <a:extLst>
                <a:ext uri="{FF2B5EF4-FFF2-40B4-BE49-F238E27FC236}">
                  <a16:creationId xmlns:a16="http://schemas.microsoft.com/office/drawing/2014/main" id="{E6A889FC-D3A7-FA7C-0DE3-0EA076B22F62}"/>
                </a:ext>
              </a:extLst>
            </p:cNvPr>
            <p:cNvSpPr/>
            <p:nvPr/>
          </p:nvSpPr>
          <p:spPr>
            <a:xfrm>
              <a:off x="4752785" y="2006486"/>
              <a:ext cx="3871669" cy="10222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pt-BR" sz="2000" noProof="1">
                  <a:solidFill>
                    <a:srgbClr val="000000"/>
                  </a:solidFill>
                  <a:cs typeface="Arial" panose="020B0604020202020204" pitchFamily="34" charset="0"/>
                </a:rPr>
                <a:t>B. </a:t>
              </a:r>
              <a:endParaRPr lang="vi-VN" sz="2000" noProof="1">
                <a:solidFill>
                  <a:srgbClr val="000000"/>
                </a:solidFill>
                <a:cs typeface="Arial" panose="020B0604020202020204" pitchFamily="34" charset="0"/>
              </a:endParaRPr>
            </a:p>
          </p:txBody>
        </p:sp>
        <p:pic>
          <p:nvPicPr>
            <p:cNvPr id="4" name="Picture 3">
              <a:extLst>
                <a:ext uri="{FF2B5EF4-FFF2-40B4-BE49-F238E27FC236}">
                  <a16:creationId xmlns:a16="http://schemas.microsoft.com/office/drawing/2014/main" id="{27550779-5339-4522-C6F3-A65DBA4498CE}"/>
                </a:ext>
              </a:extLst>
            </p:cNvPr>
            <p:cNvPicPr>
              <a:picLocks noChangeAspect="1"/>
            </p:cNvPicPr>
            <p:nvPr/>
          </p:nvPicPr>
          <p:blipFill>
            <a:blip r:embed="rId5"/>
            <a:stretch>
              <a:fillRect/>
            </a:stretch>
          </p:blipFill>
          <p:spPr>
            <a:xfrm>
              <a:off x="5282065" y="2329823"/>
              <a:ext cx="336024" cy="375557"/>
            </a:xfrm>
            <a:prstGeom prst="rect">
              <a:avLst/>
            </a:prstGeom>
          </p:spPr>
        </p:pic>
      </p:grpSp>
      <p:grpSp>
        <p:nvGrpSpPr>
          <p:cNvPr id="6" name="Group 5">
            <a:extLst>
              <a:ext uri="{FF2B5EF4-FFF2-40B4-BE49-F238E27FC236}">
                <a16:creationId xmlns:a16="http://schemas.microsoft.com/office/drawing/2014/main" id="{F189A1B8-685A-E7C9-760F-D5B929EED48C}"/>
              </a:ext>
            </a:extLst>
          </p:cNvPr>
          <p:cNvGrpSpPr/>
          <p:nvPr/>
        </p:nvGrpSpPr>
        <p:grpSpPr>
          <a:xfrm>
            <a:off x="4752785" y="3432703"/>
            <a:ext cx="3871669" cy="1022232"/>
            <a:chOff x="4752785" y="3310281"/>
            <a:chExt cx="3871669" cy="1022232"/>
          </a:xfrm>
        </p:grpSpPr>
        <p:sp>
          <p:nvSpPr>
            <p:cNvPr id="50" name="Đáp án sai 3">
              <a:extLst>
                <a:ext uri="{FF2B5EF4-FFF2-40B4-BE49-F238E27FC236}">
                  <a16:creationId xmlns:a16="http://schemas.microsoft.com/office/drawing/2014/main" id="{39170EEF-8452-D761-9524-3629836006CB}"/>
                </a:ext>
              </a:extLst>
            </p:cNvPr>
            <p:cNvSpPr/>
            <p:nvPr/>
          </p:nvSpPr>
          <p:spPr>
            <a:xfrm>
              <a:off x="4752785" y="3310281"/>
              <a:ext cx="3871669" cy="102223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cs typeface="Arial" panose="020B0604020202020204" pitchFamily="34" charset="0"/>
                </a:rPr>
                <a:t>D. </a:t>
              </a:r>
            </a:p>
          </p:txBody>
        </p:sp>
        <p:pic>
          <p:nvPicPr>
            <p:cNvPr id="5" name="Picture 4">
              <a:extLst>
                <a:ext uri="{FF2B5EF4-FFF2-40B4-BE49-F238E27FC236}">
                  <a16:creationId xmlns:a16="http://schemas.microsoft.com/office/drawing/2014/main" id="{BA3EE87C-E4BE-386A-629C-347567C97DC6}"/>
                </a:ext>
              </a:extLst>
            </p:cNvPr>
            <p:cNvPicPr>
              <a:picLocks noChangeAspect="1"/>
            </p:cNvPicPr>
            <p:nvPr/>
          </p:nvPicPr>
          <p:blipFill>
            <a:blip r:embed="rId6"/>
            <a:stretch>
              <a:fillRect/>
            </a:stretch>
          </p:blipFill>
          <p:spPr>
            <a:xfrm>
              <a:off x="5282065" y="3669477"/>
              <a:ext cx="444072" cy="303839"/>
            </a:xfrm>
            <a:prstGeom prst="rect">
              <a:avLst/>
            </a:prstGeom>
          </p:spPr>
        </p:pic>
      </p:grpSp>
      <p:grpSp>
        <p:nvGrpSpPr>
          <p:cNvPr id="11" name="Group 10">
            <a:extLst>
              <a:ext uri="{FF2B5EF4-FFF2-40B4-BE49-F238E27FC236}">
                <a16:creationId xmlns:a16="http://schemas.microsoft.com/office/drawing/2014/main" id="{6449CA98-4A45-3EE2-45C2-D639D2D75849}"/>
              </a:ext>
            </a:extLst>
          </p:cNvPr>
          <p:cNvGrpSpPr/>
          <p:nvPr/>
        </p:nvGrpSpPr>
        <p:grpSpPr>
          <a:xfrm>
            <a:off x="4752785" y="3432703"/>
            <a:ext cx="3871669" cy="1022232"/>
            <a:chOff x="4752785" y="3310281"/>
            <a:chExt cx="3871669" cy="1022232"/>
          </a:xfrm>
        </p:grpSpPr>
        <p:sp>
          <p:nvSpPr>
            <p:cNvPr id="12" name="Đáp án sai 3">
              <a:extLst>
                <a:ext uri="{FF2B5EF4-FFF2-40B4-BE49-F238E27FC236}">
                  <a16:creationId xmlns:a16="http://schemas.microsoft.com/office/drawing/2014/main" id="{8D83A0EF-7FCE-A78C-3607-34F4CFB628D5}"/>
                </a:ext>
              </a:extLst>
            </p:cNvPr>
            <p:cNvSpPr/>
            <p:nvPr/>
          </p:nvSpPr>
          <p:spPr>
            <a:xfrm>
              <a:off x="4752785" y="3310281"/>
              <a:ext cx="3871669" cy="1022232"/>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cs typeface="Arial" panose="020B0604020202020204" pitchFamily="34" charset="0"/>
                </a:rPr>
                <a:t>D. </a:t>
              </a:r>
            </a:p>
          </p:txBody>
        </p:sp>
        <p:pic>
          <p:nvPicPr>
            <p:cNvPr id="13" name="Picture 12">
              <a:extLst>
                <a:ext uri="{FF2B5EF4-FFF2-40B4-BE49-F238E27FC236}">
                  <a16:creationId xmlns:a16="http://schemas.microsoft.com/office/drawing/2014/main" id="{69DE2C3D-3E41-5A30-FC59-91DC25FB5F2E}"/>
                </a:ext>
              </a:extLst>
            </p:cNvPr>
            <p:cNvPicPr>
              <a:picLocks noChangeAspect="1"/>
            </p:cNvPicPr>
            <p:nvPr/>
          </p:nvPicPr>
          <p:blipFill>
            <a:blip r:embed="rId6"/>
            <a:stretch>
              <a:fillRect/>
            </a:stretch>
          </p:blipFill>
          <p:spPr>
            <a:xfrm>
              <a:off x="5282065" y="3669477"/>
              <a:ext cx="444072" cy="303839"/>
            </a:xfrm>
            <a:prstGeom prst="rect">
              <a:avLst/>
            </a:prstGeom>
          </p:spPr>
        </p:pic>
      </p:grpSp>
      <p:sp>
        <p:nvSpPr>
          <p:cNvPr id="15" name="Freeform 8">
            <a:hlinkClick r:id="rId7" action="ppaction://hlinksldjump"/>
            <a:extLst>
              <a:ext uri="{FF2B5EF4-FFF2-40B4-BE49-F238E27FC236}">
                <a16:creationId xmlns:a16="http://schemas.microsoft.com/office/drawing/2014/main" id="{32EC5DDA-3675-4E0A-A11D-EEA119D04F0F}"/>
              </a:ext>
            </a:extLst>
          </p:cNvPr>
          <p:cNvSpPr/>
          <p:nvPr/>
        </p:nvSpPr>
        <p:spPr>
          <a:xfrm>
            <a:off x="7977188" y="3842429"/>
            <a:ext cx="1014031" cy="1122544"/>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8"/>
            <a:stretch>
              <a:fillRect/>
            </a:stretch>
          </a:blipFill>
        </p:spPr>
      </p:sp>
    </p:spTree>
    <p:extLst>
      <p:ext uri="{BB962C8B-B14F-4D97-AF65-F5344CB8AC3E}">
        <p14:creationId xmlns:p14="http://schemas.microsoft.com/office/powerpoint/2010/main" val="4036526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outVertical)">
                                      <p:cBhvr>
                                        <p:cTn id="7" dur="500"/>
                                        <p:tgtEl>
                                          <p:spTgt spid="4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E2E14CD7-297F-B58A-D5CD-DBA20F88755D}"/>
              </a:ext>
            </a:extLst>
          </p:cNvPr>
          <p:cNvSpPr/>
          <p:nvPr/>
        </p:nvSpPr>
        <p:spPr>
          <a:xfrm>
            <a:off x="274667" y="333480"/>
            <a:ext cx="8594667" cy="4476542"/>
          </a:xfrm>
          <a:custGeom>
            <a:avLst/>
            <a:gdLst/>
            <a:ahLst/>
            <a:cxnLst/>
            <a:rect l="l" t="t" r="r" b="b"/>
            <a:pathLst>
              <a:path w="5814733" h="3028610">
                <a:moveTo>
                  <a:pt x="5690272" y="3028609"/>
                </a:moveTo>
                <a:lnTo>
                  <a:pt x="124460" y="3028609"/>
                </a:lnTo>
                <a:cubicBezTo>
                  <a:pt x="55880" y="3028609"/>
                  <a:pt x="0" y="2972729"/>
                  <a:pt x="0" y="2904149"/>
                </a:cubicBezTo>
                <a:lnTo>
                  <a:pt x="0" y="124460"/>
                </a:lnTo>
                <a:cubicBezTo>
                  <a:pt x="0" y="55880"/>
                  <a:pt x="55880" y="0"/>
                  <a:pt x="124460" y="0"/>
                </a:cubicBezTo>
                <a:lnTo>
                  <a:pt x="5690273" y="0"/>
                </a:lnTo>
                <a:cubicBezTo>
                  <a:pt x="5758853" y="0"/>
                  <a:pt x="5814733" y="55880"/>
                  <a:pt x="5814733" y="124460"/>
                </a:cubicBezTo>
                <a:lnTo>
                  <a:pt x="5814733" y="2904149"/>
                </a:lnTo>
                <a:cubicBezTo>
                  <a:pt x="5814733" y="2972729"/>
                  <a:pt x="5758853" y="3028610"/>
                  <a:pt x="5690273" y="3028610"/>
                </a:cubicBezTo>
                <a:close/>
              </a:path>
            </a:pathLst>
          </a:custGeom>
          <a:solidFill>
            <a:srgbClr val="FFFFFF"/>
          </a:solidFill>
        </p:spPr>
      </p:sp>
      <p:sp>
        <p:nvSpPr>
          <p:cNvPr id="47" name="Đáp án đúng">
            <a:extLst>
              <a:ext uri="{FF2B5EF4-FFF2-40B4-BE49-F238E27FC236}">
                <a16:creationId xmlns:a16="http://schemas.microsoft.com/office/drawing/2014/main" id="{2FB644CA-CB55-3594-B5C2-C9F8A867CDF0}"/>
              </a:ext>
            </a:extLst>
          </p:cNvPr>
          <p:cNvSpPr/>
          <p:nvPr/>
        </p:nvSpPr>
        <p:spPr>
          <a:xfrm>
            <a:off x="514350" y="1854847"/>
            <a:ext cx="3871669" cy="1043558"/>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noProof="1">
                <a:solidFill>
                  <a:srgbClr val="000000"/>
                </a:solidFill>
                <a:cs typeface="Arial" panose="020B0604020202020204" pitchFamily="34" charset="0"/>
              </a:rPr>
              <a:t>A. Thêm chữ vào hình vẽ.</a:t>
            </a:r>
            <a:endParaRPr lang="vi-VN" sz="2000" noProof="1">
              <a:solidFill>
                <a:srgbClr val="000000"/>
              </a:solidFill>
              <a:latin typeface="Arial" panose="020B0604020202020204" pitchFamily="34" charset="0"/>
              <a:cs typeface="Arial" panose="020B0604020202020204" pitchFamily="34" charset="0"/>
            </a:endParaRPr>
          </a:p>
        </p:txBody>
      </p:sp>
      <p:sp>
        <p:nvSpPr>
          <p:cNvPr id="48" name="Đáp án sai 1">
            <a:extLst>
              <a:ext uri="{FF2B5EF4-FFF2-40B4-BE49-F238E27FC236}">
                <a16:creationId xmlns:a16="http://schemas.microsoft.com/office/drawing/2014/main" id="{30828281-61AD-7A62-0775-C0E24C9C1DEB}"/>
              </a:ext>
            </a:extLst>
          </p:cNvPr>
          <p:cNvSpPr/>
          <p:nvPr/>
        </p:nvSpPr>
        <p:spPr>
          <a:xfrm>
            <a:off x="514351" y="3229433"/>
            <a:ext cx="3871669" cy="1043558"/>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Căn chỉnh văn bản.</a:t>
            </a:r>
            <a:endParaRPr lang="vi-VN" sz="2000" noProof="1">
              <a:solidFill>
                <a:srgbClr val="000000"/>
              </a:solidFill>
              <a:cs typeface="Arial" panose="020B0604020202020204" pitchFamily="34" charset="0"/>
            </a:endParaRPr>
          </a:p>
        </p:txBody>
      </p:sp>
      <p:sp>
        <p:nvSpPr>
          <p:cNvPr id="49" name="Đáp án sai 2">
            <a:extLst>
              <a:ext uri="{FF2B5EF4-FFF2-40B4-BE49-F238E27FC236}">
                <a16:creationId xmlns:a16="http://schemas.microsoft.com/office/drawing/2014/main" id="{E6A889FC-D3A7-FA7C-0DE3-0EA076B22F62}"/>
              </a:ext>
            </a:extLst>
          </p:cNvPr>
          <p:cNvSpPr/>
          <p:nvPr/>
        </p:nvSpPr>
        <p:spPr>
          <a:xfrm>
            <a:off x="4752785" y="1854847"/>
            <a:ext cx="3871669" cy="1043558"/>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Thêm chữ tự động.</a:t>
            </a:r>
          </a:p>
        </p:txBody>
      </p:sp>
      <p:sp>
        <p:nvSpPr>
          <p:cNvPr id="50" name="Đáp án sai 3">
            <a:extLst>
              <a:ext uri="{FF2B5EF4-FFF2-40B4-BE49-F238E27FC236}">
                <a16:creationId xmlns:a16="http://schemas.microsoft.com/office/drawing/2014/main" id="{39170EEF-8452-D761-9524-3629836006CB}"/>
              </a:ext>
            </a:extLst>
          </p:cNvPr>
          <p:cNvSpPr/>
          <p:nvPr/>
        </p:nvSpPr>
        <p:spPr>
          <a:xfrm>
            <a:off x="4752785" y="3229433"/>
            <a:ext cx="3871669" cy="1043558"/>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Định dạng kí tự.</a:t>
            </a:r>
          </a:p>
        </p:txBody>
      </p:sp>
      <p:sp>
        <p:nvSpPr>
          <p:cNvPr id="51" name="Đáp án đúng">
            <a:extLst>
              <a:ext uri="{FF2B5EF4-FFF2-40B4-BE49-F238E27FC236}">
                <a16:creationId xmlns:a16="http://schemas.microsoft.com/office/drawing/2014/main" id="{73F5B725-A6FC-F5A2-F2A4-6047B0B0A3CC}"/>
              </a:ext>
            </a:extLst>
          </p:cNvPr>
          <p:cNvSpPr/>
          <p:nvPr/>
        </p:nvSpPr>
        <p:spPr>
          <a:xfrm>
            <a:off x="514350" y="1854847"/>
            <a:ext cx="3884812" cy="1043558"/>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noProof="1">
                <a:solidFill>
                  <a:srgbClr val="000000"/>
                </a:solidFill>
                <a:cs typeface="Arial" panose="020B0604020202020204" pitchFamily="34" charset="0"/>
              </a:rPr>
              <a:t>A. Thêm chữ vào hình vẽ.</a:t>
            </a:r>
            <a:endParaRPr lang="vi-VN" sz="2000" noProof="1">
              <a:solidFill>
                <a:srgbClr val="000000"/>
              </a:solidFill>
              <a:cs typeface="Arial" panose="020B0604020202020204" pitchFamily="34" charset="0"/>
            </a:endParaRPr>
          </a:p>
        </p:txBody>
      </p:sp>
      <p:sp>
        <p:nvSpPr>
          <p:cNvPr id="15" name="Freeform 8">
            <a:hlinkClick r:id="rId3" action="ppaction://hlinksldjump"/>
            <a:extLst>
              <a:ext uri="{FF2B5EF4-FFF2-40B4-BE49-F238E27FC236}">
                <a16:creationId xmlns:a16="http://schemas.microsoft.com/office/drawing/2014/main" id="{32EC5DDA-3675-4E0A-A11D-EEA119D04F0F}"/>
              </a:ext>
            </a:extLst>
          </p:cNvPr>
          <p:cNvSpPr/>
          <p:nvPr/>
        </p:nvSpPr>
        <p:spPr>
          <a:xfrm>
            <a:off x="7977188" y="3842429"/>
            <a:ext cx="1014031" cy="1122544"/>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4"/>
            <a:stretch>
              <a:fillRect/>
            </a:stretch>
          </a:blipFill>
        </p:spPr>
      </p:sp>
      <p:grpSp>
        <p:nvGrpSpPr>
          <p:cNvPr id="3" name="Group 2">
            <a:extLst>
              <a:ext uri="{FF2B5EF4-FFF2-40B4-BE49-F238E27FC236}">
                <a16:creationId xmlns:a16="http://schemas.microsoft.com/office/drawing/2014/main" id="{3E3E8DF6-9601-FC9E-E655-5D382A3485F4}"/>
              </a:ext>
            </a:extLst>
          </p:cNvPr>
          <p:cNvGrpSpPr/>
          <p:nvPr/>
        </p:nvGrpSpPr>
        <p:grpSpPr>
          <a:xfrm>
            <a:off x="514352" y="550718"/>
            <a:ext cx="8110102" cy="1070264"/>
            <a:chOff x="514352" y="550718"/>
            <a:chExt cx="8110102" cy="1070264"/>
          </a:xfrm>
        </p:grpSpPr>
        <p:sp>
          <p:nvSpPr>
            <p:cNvPr id="46" name="Câu hỏi">
              <a:extLst>
                <a:ext uri="{FF2B5EF4-FFF2-40B4-BE49-F238E27FC236}">
                  <a16:creationId xmlns:a16="http://schemas.microsoft.com/office/drawing/2014/main" id="{1AB69979-1D5C-6D4F-6590-E0650E70A5B4}"/>
                </a:ext>
              </a:extLst>
            </p:cNvPr>
            <p:cNvSpPr/>
            <p:nvPr/>
          </p:nvSpPr>
          <p:spPr>
            <a:xfrm>
              <a:off x="514352" y="550718"/>
              <a:ext cx="8110102" cy="1070264"/>
            </a:xfrm>
            <a:prstGeom prst="roundRect">
              <a:avLst/>
            </a:prstGeom>
            <a:solidFill>
              <a:srgbClr val="FDF3ED"/>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noProof="1">
                  <a:solidFill>
                    <a:srgbClr val="000000"/>
                  </a:solidFill>
                  <a:cs typeface="Arial" panose="020B0604020202020204" pitchFamily="34" charset="0"/>
                </a:rPr>
                <a:t>Câu </a:t>
              </a:r>
              <a:r>
                <a:rPr lang="en-US" sz="2000" b="1" noProof="1">
                  <a:solidFill>
                    <a:srgbClr val="000000"/>
                  </a:solidFill>
                  <a:cs typeface="Arial" panose="020B0604020202020204" pitchFamily="34" charset="0"/>
                </a:rPr>
                <a:t>5</a:t>
              </a:r>
              <a:r>
                <a:rPr lang="vi-VN" sz="2000" b="1" noProof="1">
                  <a:solidFill>
                    <a:srgbClr val="000000"/>
                  </a:solidFill>
                  <a:cs typeface="Arial" panose="020B0604020202020204" pitchFamily="34" charset="0"/>
                </a:rPr>
                <a:t>: Công cụ   </a:t>
              </a:r>
              <a:r>
                <a:rPr lang="en-US" sz="2000" b="1" noProof="1">
                  <a:solidFill>
                    <a:srgbClr val="000000"/>
                  </a:solidFill>
                  <a:cs typeface="Arial" panose="020B0604020202020204" pitchFamily="34" charset="0"/>
                </a:rPr>
                <a:t>    </a:t>
              </a:r>
              <a:r>
                <a:rPr lang="vi-VN" sz="2000" b="1" noProof="1">
                  <a:solidFill>
                    <a:srgbClr val="000000"/>
                  </a:solidFill>
                  <a:cs typeface="Arial" panose="020B0604020202020204" pitchFamily="34" charset="0"/>
                </a:rPr>
                <a:t>trong dải lệnh Home dùng để</a:t>
              </a:r>
              <a:endParaRPr lang="vi-VN" sz="2000" noProof="1">
                <a:solidFill>
                  <a:srgbClr val="0000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1940EA-0EFF-CAA8-7ABB-B81009227E4A}"/>
                </a:ext>
              </a:extLst>
            </p:cNvPr>
            <p:cNvPicPr>
              <a:picLocks noChangeAspect="1"/>
            </p:cNvPicPr>
            <p:nvPr/>
          </p:nvPicPr>
          <p:blipFill>
            <a:blip r:embed="rId5"/>
            <a:stretch>
              <a:fillRect/>
            </a:stretch>
          </p:blipFill>
          <p:spPr>
            <a:xfrm>
              <a:off x="3600904" y="935705"/>
              <a:ext cx="317954" cy="300290"/>
            </a:xfrm>
            <a:prstGeom prst="rect">
              <a:avLst/>
            </a:prstGeom>
          </p:spPr>
        </p:pic>
      </p:grpSp>
    </p:spTree>
    <p:extLst>
      <p:ext uri="{BB962C8B-B14F-4D97-AF65-F5344CB8AC3E}">
        <p14:creationId xmlns:p14="http://schemas.microsoft.com/office/powerpoint/2010/main" val="208545907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p:cTn id="11" dur="500" fill="hold"/>
                                        <p:tgtEl>
                                          <p:spTgt spid="47"/>
                                        </p:tgtEl>
                                        <p:attrNameLst>
                                          <p:attrName>ppt_w</p:attrName>
                                        </p:attrNameLst>
                                      </p:cBhvr>
                                      <p:tavLst>
                                        <p:tav tm="0">
                                          <p:val>
                                            <p:fltVal val="0"/>
                                          </p:val>
                                        </p:tav>
                                        <p:tav tm="100000">
                                          <p:val>
                                            <p:strVal val="#ppt_w"/>
                                          </p:val>
                                        </p:tav>
                                      </p:tavLst>
                                    </p:anim>
                                    <p:anim calcmode="lin" valueType="num">
                                      <p:cBhvr>
                                        <p:cTn id="12" dur="500" fill="hold"/>
                                        <p:tgtEl>
                                          <p:spTgt spid="47"/>
                                        </p:tgtEl>
                                        <p:attrNameLst>
                                          <p:attrName>ppt_h</p:attrName>
                                        </p:attrNameLst>
                                      </p:cBhvr>
                                      <p:tavLst>
                                        <p:tav tm="0">
                                          <p:val>
                                            <p:fltVal val="0"/>
                                          </p:val>
                                        </p:tav>
                                        <p:tav tm="100000">
                                          <p:val>
                                            <p:strVal val="#ppt_h"/>
                                          </p:val>
                                        </p:tav>
                                      </p:tavLst>
                                    </p:anim>
                                    <p:animEffect transition="in" filter="fade">
                                      <p:cBhvr>
                                        <p:cTn id="13" dur="500"/>
                                        <p:tgtEl>
                                          <p:spTgt spid="4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p:cTn id="16" dur="500" fill="hold"/>
                                        <p:tgtEl>
                                          <p:spTgt spid="48"/>
                                        </p:tgtEl>
                                        <p:attrNameLst>
                                          <p:attrName>ppt_w</p:attrName>
                                        </p:attrNameLst>
                                      </p:cBhvr>
                                      <p:tavLst>
                                        <p:tav tm="0">
                                          <p:val>
                                            <p:fltVal val="0"/>
                                          </p:val>
                                        </p:tav>
                                        <p:tav tm="100000">
                                          <p:val>
                                            <p:strVal val="#ppt_w"/>
                                          </p:val>
                                        </p:tav>
                                      </p:tavLst>
                                    </p:anim>
                                    <p:anim calcmode="lin" valueType="num">
                                      <p:cBhvr>
                                        <p:cTn id="17" dur="500" fill="hold"/>
                                        <p:tgtEl>
                                          <p:spTgt spid="48"/>
                                        </p:tgtEl>
                                        <p:attrNameLst>
                                          <p:attrName>ppt_h</p:attrName>
                                        </p:attrNameLst>
                                      </p:cBhvr>
                                      <p:tavLst>
                                        <p:tav tm="0">
                                          <p:val>
                                            <p:fltVal val="0"/>
                                          </p:val>
                                        </p:tav>
                                        <p:tav tm="100000">
                                          <p:val>
                                            <p:strVal val="#ppt_h"/>
                                          </p:val>
                                        </p:tav>
                                      </p:tavLst>
                                    </p:anim>
                                    <p:animEffect transition="in" filter="fade">
                                      <p:cBhvr>
                                        <p:cTn id="18" dur="500"/>
                                        <p:tgtEl>
                                          <p:spTgt spid="4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p:cTn id="26" dur="500" fill="hold"/>
                                        <p:tgtEl>
                                          <p:spTgt spid="50"/>
                                        </p:tgtEl>
                                        <p:attrNameLst>
                                          <p:attrName>ppt_w</p:attrName>
                                        </p:attrNameLst>
                                      </p:cBhvr>
                                      <p:tavLst>
                                        <p:tav tm="0">
                                          <p:val>
                                            <p:fltVal val="0"/>
                                          </p:val>
                                        </p:tav>
                                        <p:tav tm="100000">
                                          <p:val>
                                            <p:strVal val="#ppt_w"/>
                                          </p:val>
                                        </p:tav>
                                      </p:tavLst>
                                    </p:anim>
                                    <p:anim calcmode="lin" valueType="num">
                                      <p:cBhvr>
                                        <p:cTn id="27" dur="500" fill="hold"/>
                                        <p:tgtEl>
                                          <p:spTgt spid="50"/>
                                        </p:tgtEl>
                                        <p:attrNameLst>
                                          <p:attrName>ppt_h</p:attrName>
                                        </p:attrNameLst>
                                      </p:cBhvr>
                                      <p:tavLst>
                                        <p:tav tm="0">
                                          <p:val>
                                            <p:fltVal val="0"/>
                                          </p:val>
                                        </p:tav>
                                        <p:tav tm="100000">
                                          <p:val>
                                            <p:strVal val="#ppt_h"/>
                                          </p:val>
                                        </p:tav>
                                      </p:tavLst>
                                    </p:anim>
                                    <p:animEffect transition="in" filter="fade">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ipe(left)">
                                      <p:cBhvr>
                                        <p:cTn id="3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grpSp>
        <p:nvGrpSpPr>
          <p:cNvPr id="2" name="Group 2"/>
          <p:cNvGrpSpPr/>
          <p:nvPr/>
        </p:nvGrpSpPr>
        <p:grpSpPr>
          <a:xfrm>
            <a:off x="200094" y="169912"/>
            <a:ext cx="3343206" cy="4803676"/>
            <a:chOff x="0" y="0"/>
            <a:chExt cx="2070557" cy="3249894"/>
          </a:xfrm>
        </p:grpSpPr>
        <p:sp>
          <p:nvSpPr>
            <p:cNvPr id="3" name="Freeform 3"/>
            <p:cNvSpPr/>
            <p:nvPr/>
          </p:nvSpPr>
          <p:spPr>
            <a:xfrm>
              <a:off x="0" y="0"/>
              <a:ext cx="2070557" cy="3249895"/>
            </a:xfrm>
            <a:custGeom>
              <a:avLst/>
              <a:gdLst/>
              <a:ahLst/>
              <a:cxnLst/>
              <a:rect l="l" t="t" r="r" b="b"/>
              <a:pathLst>
                <a:path w="2070557" h="3249895">
                  <a:moveTo>
                    <a:pt x="1946097" y="3249894"/>
                  </a:moveTo>
                  <a:lnTo>
                    <a:pt x="124460" y="3249894"/>
                  </a:lnTo>
                  <a:cubicBezTo>
                    <a:pt x="55880" y="3249894"/>
                    <a:pt x="0" y="3194015"/>
                    <a:pt x="0" y="3125434"/>
                  </a:cubicBezTo>
                  <a:lnTo>
                    <a:pt x="0" y="124460"/>
                  </a:lnTo>
                  <a:cubicBezTo>
                    <a:pt x="0" y="55880"/>
                    <a:pt x="55880" y="0"/>
                    <a:pt x="124460" y="0"/>
                  </a:cubicBezTo>
                  <a:lnTo>
                    <a:pt x="1946097" y="0"/>
                  </a:lnTo>
                  <a:cubicBezTo>
                    <a:pt x="2014677" y="0"/>
                    <a:pt x="2070557" y="55880"/>
                    <a:pt x="2070557" y="124460"/>
                  </a:cubicBezTo>
                  <a:lnTo>
                    <a:pt x="2070557" y="3125435"/>
                  </a:lnTo>
                  <a:cubicBezTo>
                    <a:pt x="2070557" y="3194015"/>
                    <a:pt x="2014677" y="3249895"/>
                    <a:pt x="1946097" y="3249895"/>
                  </a:cubicBezTo>
                  <a:close/>
                </a:path>
              </a:pathLst>
            </a:custGeom>
            <a:solidFill>
              <a:srgbClr val="FF6F28"/>
            </a:solidFill>
          </p:spPr>
        </p:sp>
      </p:grpSp>
      <p:grpSp>
        <p:nvGrpSpPr>
          <p:cNvPr id="4" name="Group 4"/>
          <p:cNvGrpSpPr/>
          <p:nvPr/>
        </p:nvGrpSpPr>
        <p:grpSpPr>
          <a:xfrm>
            <a:off x="3695700" y="169912"/>
            <a:ext cx="5333156" cy="4803676"/>
            <a:chOff x="0" y="0"/>
            <a:chExt cx="3718711" cy="3249894"/>
          </a:xfrm>
        </p:grpSpPr>
        <p:sp>
          <p:nvSpPr>
            <p:cNvPr id="5" name="Freeform 5"/>
            <p:cNvSpPr/>
            <p:nvPr/>
          </p:nvSpPr>
          <p:spPr>
            <a:xfrm>
              <a:off x="0" y="0"/>
              <a:ext cx="3718711" cy="3249895"/>
            </a:xfrm>
            <a:custGeom>
              <a:avLst/>
              <a:gdLst/>
              <a:ahLst/>
              <a:cxnLst/>
              <a:rect l="l" t="t" r="r" b="b"/>
              <a:pathLst>
                <a:path w="3718711" h="3249895">
                  <a:moveTo>
                    <a:pt x="3594251" y="3249894"/>
                  </a:moveTo>
                  <a:lnTo>
                    <a:pt x="124460" y="3249894"/>
                  </a:lnTo>
                  <a:cubicBezTo>
                    <a:pt x="55880" y="3249894"/>
                    <a:pt x="0" y="3194015"/>
                    <a:pt x="0" y="3125434"/>
                  </a:cubicBezTo>
                  <a:lnTo>
                    <a:pt x="0" y="124460"/>
                  </a:lnTo>
                  <a:cubicBezTo>
                    <a:pt x="0" y="55880"/>
                    <a:pt x="55880" y="0"/>
                    <a:pt x="124460" y="0"/>
                  </a:cubicBezTo>
                  <a:lnTo>
                    <a:pt x="3594251" y="0"/>
                  </a:lnTo>
                  <a:cubicBezTo>
                    <a:pt x="3662831" y="0"/>
                    <a:pt x="3718711" y="55880"/>
                    <a:pt x="3718711" y="124460"/>
                  </a:cubicBezTo>
                  <a:lnTo>
                    <a:pt x="3718711" y="3125435"/>
                  </a:lnTo>
                  <a:cubicBezTo>
                    <a:pt x="3718711" y="3194015"/>
                    <a:pt x="3662831" y="3249895"/>
                    <a:pt x="3594251" y="3249895"/>
                  </a:cubicBezTo>
                  <a:close/>
                </a:path>
              </a:pathLst>
            </a:custGeom>
            <a:solidFill>
              <a:srgbClr val="FFFFFF"/>
            </a:solidFill>
          </p:spPr>
        </p:sp>
      </p:grpSp>
      <p:sp>
        <p:nvSpPr>
          <p:cNvPr id="36" name="TextBox 5">
            <a:extLst>
              <a:ext uri="{FF2B5EF4-FFF2-40B4-BE49-F238E27FC236}">
                <a16:creationId xmlns:a16="http://schemas.microsoft.com/office/drawing/2014/main" id="{A9223873-076A-1C01-1805-EB0FC9FB73F7}"/>
              </a:ext>
            </a:extLst>
          </p:cNvPr>
          <p:cNvSpPr txBox="1"/>
          <p:nvPr/>
        </p:nvSpPr>
        <p:spPr>
          <a:xfrm>
            <a:off x="451844" y="2571751"/>
            <a:ext cx="2839706" cy="1661993"/>
          </a:xfrm>
          <a:prstGeom prst="rect">
            <a:avLst/>
          </a:prstGeom>
        </p:spPr>
        <p:txBody>
          <a:bodyPr wrap="square" lIns="0" tIns="0" rIns="0" bIns="0" rtlCol="0" anchor="t">
            <a:spAutoFit/>
          </a:bodyPr>
          <a:lstStyle/>
          <a:p>
            <a:pPr algn="ctr">
              <a:lnSpc>
                <a:spcPct val="150000"/>
              </a:lnSpc>
            </a:pPr>
            <a:r>
              <a:rPr lang="en-US" sz="3600" b="1">
                <a:solidFill>
                  <a:schemeClr val="bg1"/>
                </a:solidFill>
                <a:latin typeface="Arial" panose="020B0604020202020204" pitchFamily="34" charset="0"/>
                <a:cs typeface="Arial" panose="020B0604020202020204" pitchFamily="34" charset="0"/>
              </a:rPr>
              <a:t>TRÒ CHƠI KẾT THÚC!</a:t>
            </a:r>
            <a:endParaRPr lang="en-US" sz="3600" b="1" dirty="0">
              <a:solidFill>
                <a:schemeClr val="bg1"/>
              </a:solidFill>
              <a:latin typeface="Arial" panose="020B0604020202020204" pitchFamily="34" charset="0"/>
              <a:cs typeface="Arial" panose="020B0604020202020204" pitchFamily="34" charset="0"/>
            </a:endParaRPr>
          </a:p>
        </p:txBody>
      </p:sp>
      <p:sp>
        <p:nvSpPr>
          <p:cNvPr id="38" name="Freeform 16">
            <a:extLst>
              <a:ext uri="{FF2B5EF4-FFF2-40B4-BE49-F238E27FC236}">
                <a16:creationId xmlns:a16="http://schemas.microsoft.com/office/drawing/2014/main" id="{AC970F79-A8D6-6E20-7460-6EB9CF89CF6E}"/>
              </a:ext>
            </a:extLst>
          </p:cNvPr>
          <p:cNvSpPr/>
          <p:nvPr/>
        </p:nvSpPr>
        <p:spPr>
          <a:xfrm>
            <a:off x="381000" y="323850"/>
            <a:ext cx="1277684" cy="2895600"/>
          </a:xfrm>
          <a:custGeom>
            <a:avLst/>
            <a:gdLst/>
            <a:ahLst/>
            <a:cxnLst/>
            <a:rect l="l" t="t" r="r" b="b"/>
            <a:pathLst>
              <a:path w="1815656" h="4114800">
                <a:moveTo>
                  <a:pt x="0" y="0"/>
                </a:moveTo>
                <a:lnTo>
                  <a:pt x="1815655" y="0"/>
                </a:lnTo>
                <a:lnTo>
                  <a:pt x="1815655" y="4114800"/>
                </a:lnTo>
                <a:lnTo>
                  <a:pt x="0" y="4114800"/>
                </a:lnTo>
                <a:lnTo>
                  <a:pt x="0" y="0"/>
                </a:lnTo>
                <a:close/>
              </a:path>
            </a:pathLst>
          </a:custGeom>
          <a: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a:blipFill>
        </p:spPr>
      </p:sp>
      <p:pic>
        <p:nvPicPr>
          <p:cNvPr id="1026" name="Picture 2" descr="https://png.pngtree.com/png-clipart/20231021/original/pngtree-watercolor-orange-tree-png-image_13394408.png"/>
          <p:cNvPicPr>
            <a:picLocks noChangeAspect="1" noChangeArrowheads="1"/>
          </p:cNvPicPr>
          <p:nvPr/>
        </p:nvPicPr>
        <p:blipFill rotWithShape="1">
          <a:blip r:embed="rId4">
            <a:extLst>
              <a:ext uri="{28A0092B-C50C-407E-A947-70E740481C1C}">
                <a14:useLocalDpi xmlns:a14="http://schemas.microsoft.com/office/drawing/2010/main" val="0"/>
              </a:ext>
            </a:extLst>
          </a:blip>
          <a:srcRect b="1581"/>
          <a:stretch/>
        </p:blipFill>
        <p:spPr bwMode="auto">
          <a:xfrm>
            <a:off x="3904303" y="129032"/>
            <a:ext cx="4915948" cy="483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99708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6">
                                            <p:txEl>
                                              <p:pRg st="0" end="0"/>
                                            </p:txEl>
                                          </p:spTgt>
                                        </p:tgtEl>
                                      </p:cBhvr>
                                    </p:animEffect>
                                    <p:animScale>
                                      <p:cBhvr>
                                        <p:cTn id="7" dur="250" autoRev="1" fill="hold"/>
                                        <p:tgtEl>
                                          <p:spTgt spid="3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grpSp>
        <p:nvGrpSpPr>
          <p:cNvPr id="3" name="Group 2"/>
          <p:cNvGrpSpPr/>
          <p:nvPr/>
        </p:nvGrpSpPr>
        <p:grpSpPr>
          <a:xfrm rot="537958">
            <a:off x="5827398" y="783192"/>
            <a:ext cx="2371858" cy="3558238"/>
            <a:chOff x="5879353" y="741629"/>
            <a:chExt cx="2371858" cy="3558238"/>
          </a:xfrm>
        </p:grpSpPr>
        <p:grpSp>
          <p:nvGrpSpPr>
            <p:cNvPr id="2320" name="Google Shape;2320;p39"/>
            <p:cNvGrpSpPr/>
            <p:nvPr/>
          </p:nvGrpSpPr>
          <p:grpSpPr>
            <a:xfrm>
              <a:off x="6086768" y="741629"/>
              <a:ext cx="2026677" cy="3558238"/>
              <a:chOff x="2332850" y="1508965"/>
              <a:chExt cx="495799" cy="870474"/>
            </a:xfrm>
          </p:grpSpPr>
          <p:sp>
            <p:nvSpPr>
              <p:cNvPr id="2321" name="Google Shape;2321;p39"/>
              <p:cNvSpPr/>
              <p:nvPr/>
            </p:nvSpPr>
            <p:spPr>
              <a:xfrm>
                <a:off x="2347410" y="1709183"/>
                <a:ext cx="467748" cy="569138"/>
              </a:xfrm>
              <a:custGeom>
                <a:avLst/>
                <a:gdLst/>
                <a:ahLst/>
                <a:cxnLst/>
                <a:rect l="l" t="t" r="r" b="b"/>
                <a:pathLst>
                  <a:path w="8770" h="10671" extrusionOk="0">
                    <a:moveTo>
                      <a:pt x="4336" y="1"/>
                    </a:moveTo>
                    <a:cubicBezTo>
                      <a:pt x="4096" y="1"/>
                      <a:pt x="3869" y="8"/>
                      <a:pt x="3774" y="23"/>
                    </a:cubicBezTo>
                    <a:cubicBezTo>
                      <a:pt x="3116" y="126"/>
                      <a:pt x="2471" y="296"/>
                      <a:pt x="1881" y="622"/>
                    </a:cubicBezTo>
                    <a:cubicBezTo>
                      <a:pt x="1050" y="1081"/>
                      <a:pt x="456" y="1815"/>
                      <a:pt x="217" y="2738"/>
                    </a:cubicBezTo>
                    <a:cubicBezTo>
                      <a:pt x="95" y="3209"/>
                      <a:pt x="43" y="3707"/>
                      <a:pt x="20" y="4193"/>
                    </a:cubicBezTo>
                    <a:cubicBezTo>
                      <a:pt x="1" y="4646"/>
                      <a:pt x="18" y="5111"/>
                      <a:pt x="119" y="5555"/>
                    </a:cubicBezTo>
                    <a:cubicBezTo>
                      <a:pt x="226" y="6023"/>
                      <a:pt x="438" y="6457"/>
                      <a:pt x="759" y="6815"/>
                    </a:cubicBezTo>
                    <a:cubicBezTo>
                      <a:pt x="1053" y="7143"/>
                      <a:pt x="1424" y="7390"/>
                      <a:pt x="1768" y="7662"/>
                    </a:cubicBezTo>
                    <a:cubicBezTo>
                      <a:pt x="2542" y="8276"/>
                      <a:pt x="3029" y="9149"/>
                      <a:pt x="3040" y="10149"/>
                    </a:cubicBezTo>
                    <a:cubicBezTo>
                      <a:pt x="3040" y="10202"/>
                      <a:pt x="3052" y="10250"/>
                      <a:pt x="3070" y="10290"/>
                    </a:cubicBezTo>
                    <a:cubicBezTo>
                      <a:pt x="3070" y="10294"/>
                      <a:pt x="3068" y="10298"/>
                      <a:pt x="3068" y="10301"/>
                    </a:cubicBezTo>
                    <a:cubicBezTo>
                      <a:pt x="3072" y="10391"/>
                      <a:pt x="3102" y="10487"/>
                      <a:pt x="3171" y="10551"/>
                    </a:cubicBezTo>
                    <a:cubicBezTo>
                      <a:pt x="3234" y="10611"/>
                      <a:pt x="3321" y="10657"/>
                      <a:pt x="3409" y="10657"/>
                    </a:cubicBezTo>
                    <a:cubicBezTo>
                      <a:pt x="3413" y="10657"/>
                      <a:pt x="3416" y="10657"/>
                      <a:pt x="3419" y="10657"/>
                    </a:cubicBezTo>
                    <a:cubicBezTo>
                      <a:pt x="3726" y="10638"/>
                      <a:pt x="4030" y="10618"/>
                      <a:pt x="4335" y="10601"/>
                    </a:cubicBezTo>
                    <a:cubicBezTo>
                      <a:pt x="4339" y="10601"/>
                      <a:pt x="4342" y="10601"/>
                      <a:pt x="4346" y="10599"/>
                    </a:cubicBezTo>
                    <a:cubicBezTo>
                      <a:pt x="4348" y="10601"/>
                      <a:pt x="4353" y="10601"/>
                      <a:pt x="4355" y="10601"/>
                    </a:cubicBezTo>
                    <a:cubicBezTo>
                      <a:pt x="4661" y="10622"/>
                      <a:pt x="4964" y="10647"/>
                      <a:pt x="5269" y="10670"/>
                    </a:cubicBezTo>
                    <a:cubicBezTo>
                      <a:pt x="5274" y="10670"/>
                      <a:pt x="5279" y="10670"/>
                      <a:pt x="5284" y="10670"/>
                    </a:cubicBezTo>
                    <a:cubicBezTo>
                      <a:pt x="5372" y="10670"/>
                      <a:pt x="5457" y="10624"/>
                      <a:pt x="5521" y="10567"/>
                    </a:cubicBezTo>
                    <a:cubicBezTo>
                      <a:pt x="5590" y="10505"/>
                      <a:pt x="5622" y="10407"/>
                      <a:pt x="5625" y="10317"/>
                    </a:cubicBezTo>
                    <a:cubicBezTo>
                      <a:pt x="5627" y="10315"/>
                      <a:pt x="5625" y="10310"/>
                      <a:pt x="5625" y="10308"/>
                    </a:cubicBezTo>
                    <a:cubicBezTo>
                      <a:pt x="5645" y="10267"/>
                      <a:pt x="5655" y="10220"/>
                      <a:pt x="5655" y="10166"/>
                    </a:cubicBezTo>
                    <a:cubicBezTo>
                      <a:pt x="5682" y="9167"/>
                      <a:pt x="6180" y="8300"/>
                      <a:pt x="6962" y="7696"/>
                    </a:cubicBezTo>
                    <a:cubicBezTo>
                      <a:pt x="7309" y="7428"/>
                      <a:pt x="7683" y="7187"/>
                      <a:pt x="7980" y="6863"/>
                    </a:cubicBezTo>
                    <a:cubicBezTo>
                      <a:pt x="8308" y="6511"/>
                      <a:pt x="8526" y="6078"/>
                      <a:pt x="8640" y="5612"/>
                    </a:cubicBezTo>
                    <a:cubicBezTo>
                      <a:pt x="8746" y="5169"/>
                      <a:pt x="8769" y="4705"/>
                      <a:pt x="8755" y="4251"/>
                    </a:cubicBezTo>
                    <a:cubicBezTo>
                      <a:pt x="8739" y="3766"/>
                      <a:pt x="8696" y="3268"/>
                      <a:pt x="8579" y="2794"/>
                    </a:cubicBezTo>
                    <a:cubicBezTo>
                      <a:pt x="8353" y="1866"/>
                      <a:pt x="7768" y="1127"/>
                      <a:pt x="6942" y="656"/>
                    </a:cubicBezTo>
                    <a:cubicBezTo>
                      <a:pt x="6357" y="322"/>
                      <a:pt x="5714" y="143"/>
                      <a:pt x="5057" y="32"/>
                    </a:cubicBezTo>
                    <a:cubicBezTo>
                      <a:pt x="4941" y="11"/>
                      <a:pt x="4629" y="1"/>
                      <a:pt x="4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9"/>
              <p:cNvSpPr/>
              <p:nvPr/>
            </p:nvSpPr>
            <p:spPr>
              <a:xfrm>
                <a:off x="2516587" y="2272290"/>
                <a:ext cx="132964" cy="96323"/>
              </a:xfrm>
              <a:custGeom>
                <a:avLst/>
                <a:gdLst/>
                <a:ahLst/>
                <a:cxnLst/>
                <a:rect l="l" t="t" r="r" b="b"/>
                <a:pathLst>
                  <a:path w="2493" h="1806" extrusionOk="0">
                    <a:moveTo>
                      <a:pt x="454" y="0"/>
                    </a:moveTo>
                    <a:cubicBezTo>
                      <a:pt x="244" y="0"/>
                      <a:pt x="1" y="191"/>
                      <a:pt x="26" y="422"/>
                    </a:cubicBezTo>
                    <a:cubicBezTo>
                      <a:pt x="31" y="459"/>
                      <a:pt x="36" y="496"/>
                      <a:pt x="42" y="535"/>
                    </a:cubicBezTo>
                    <a:cubicBezTo>
                      <a:pt x="19" y="604"/>
                      <a:pt x="15" y="684"/>
                      <a:pt x="42" y="774"/>
                    </a:cubicBezTo>
                    <a:cubicBezTo>
                      <a:pt x="82" y="918"/>
                      <a:pt x="144" y="1051"/>
                      <a:pt x="222" y="1173"/>
                    </a:cubicBezTo>
                    <a:cubicBezTo>
                      <a:pt x="380" y="1512"/>
                      <a:pt x="641" y="1777"/>
                      <a:pt x="1059" y="1802"/>
                    </a:cubicBezTo>
                    <a:cubicBezTo>
                      <a:pt x="1080" y="1803"/>
                      <a:pt x="1101" y="1804"/>
                      <a:pt x="1122" y="1804"/>
                    </a:cubicBezTo>
                    <a:cubicBezTo>
                      <a:pt x="1160" y="1804"/>
                      <a:pt x="1198" y="1802"/>
                      <a:pt x="1236" y="1799"/>
                    </a:cubicBezTo>
                    <a:cubicBezTo>
                      <a:pt x="1278" y="1803"/>
                      <a:pt x="1320" y="1805"/>
                      <a:pt x="1363" y="1805"/>
                    </a:cubicBezTo>
                    <a:cubicBezTo>
                      <a:pt x="1380" y="1805"/>
                      <a:pt x="1396" y="1805"/>
                      <a:pt x="1413" y="1804"/>
                    </a:cubicBezTo>
                    <a:cubicBezTo>
                      <a:pt x="1831" y="1786"/>
                      <a:pt x="2095" y="1522"/>
                      <a:pt x="2257" y="1186"/>
                    </a:cubicBezTo>
                    <a:cubicBezTo>
                      <a:pt x="2338" y="1065"/>
                      <a:pt x="2402" y="932"/>
                      <a:pt x="2445" y="790"/>
                    </a:cubicBezTo>
                    <a:cubicBezTo>
                      <a:pt x="2471" y="702"/>
                      <a:pt x="2469" y="620"/>
                      <a:pt x="2448" y="551"/>
                    </a:cubicBezTo>
                    <a:cubicBezTo>
                      <a:pt x="2453" y="514"/>
                      <a:pt x="2459" y="475"/>
                      <a:pt x="2464" y="438"/>
                    </a:cubicBezTo>
                    <a:cubicBezTo>
                      <a:pt x="2492" y="207"/>
                      <a:pt x="2253" y="14"/>
                      <a:pt x="2042" y="11"/>
                    </a:cubicBezTo>
                    <a:cubicBezTo>
                      <a:pt x="2039" y="11"/>
                      <a:pt x="2036" y="11"/>
                      <a:pt x="2033" y="11"/>
                    </a:cubicBezTo>
                    <a:cubicBezTo>
                      <a:pt x="1961" y="11"/>
                      <a:pt x="1900" y="30"/>
                      <a:pt x="1846" y="58"/>
                    </a:cubicBezTo>
                    <a:cubicBezTo>
                      <a:pt x="1804" y="44"/>
                      <a:pt x="1761" y="37"/>
                      <a:pt x="1717" y="37"/>
                    </a:cubicBezTo>
                    <a:cubicBezTo>
                      <a:pt x="1623" y="37"/>
                      <a:pt x="1525" y="73"/>
                      <a:pt x="1438" y="160"/>
                    </a:cubicBezTo>
                    <a:cubicBezTo>
                      <a:pt x="1383" y="216"/>
                      <a:pt x="1316" y="262"/>
                      <a:pt x="1247" y="296"/>
                    </a:cubicBezTo>
                    <a:cubicBezTo>
                      <a:pt x="1176" y="262"/>
                      <a:pt x="1110" y="214"/>
                      <a:pt x="1055" y="158"/>
                    </a:cubicBezTo>
                    <a:cubicBezTo>
                      <a:pt x="967" y="67"/>
                      <a:pt x="868" y="30"/>
                      <a:pt x="772" y="30"/>
                    </a:cubicBezTo>
                    <a:cubicBezTo>
                      <a:pt x="730" y="30"/>
                      <a:pt x="689" y="37"/>
                      <a:pt x="649" y="50"/>
                    </a:cubicBezTo>
                    <a:cubicBezTo>
                      <a:pt x="594" y="20"/>
                      <a:pt x="529"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9"/>
              <p:cNvSpPr/>
              <p:nvPr/>
            </p:nvSpPr>
            <p:spPr>
              <a:xfrm>
                <a:off x="2540908" y="1888227"/>
                <a:ext cx="89816" cy="406413"/>
              </a:xfrm>
              <a:custGeom>
                <a:avLst/>
                <a:gdLst/>
                <a:ahLst/>
                <a:cxnLst/>
                <a:rect l="l" t="t" r="r" b="b"/>
                <a:pathLst>
                  <a:path w="1684" h="7620" extrusionOk="0">
                    <a:moveTo>
                      <a:pt x="1044" y="288"/>
                    </a:moveTo>
                    <a:cubicBezTo>
                      <a:pt x="1141" y="288"/>
                      <a:pt x="1232" y="333"/>
                      <a:pt x="1290" y="439"/>
                    </a:cubicBezTo>
                    <a:cubicBezTo>
                      <a:pt x="1413" y="664"/>
                      <a:pt x="1296" y="926"/>
                      <a:pt x="1186" y="1128"/>
                    </a:cubicBezTo>
                    <a:cubicBezTo>
                      <a:pt x="1053" y="1369"/>
                      <a:pt x="902" y="1598"/>
                      <a:pt x="753" y="1828"/>
                    </a:cubicBezTo>
                    <a:cubicBezTo>
                      <a:pt x="737" y="1810"/>
                      <a:pt x="723" y="1794"/>
                      <a:pt x="707" y="1777"/>
                    </a:cubicBezTo>
                    <a:cubicBezTo>
                      <a:pt x="535" y="1576"/>
                      <a:pt x="482" y="1381"/>
                      <a:pt x="512" y="1117"/>
                    </a:cubicBezTo>
                    <a:cubicBezTo>
                      <a:pt x="539" y="873"/>
                      <a:pt x="587" y="563"/>
                      <a:pt x="783" y="393"/>
                    </a:cubicBezTo>
                    <a:cubicBezTo>
                      <a:pt x="859" y="327"/>
                      <a:pt x="954" y="288"/>
                      <a:pt x="1044" y="288"/>
                    </a:cubicBezTo>
                    <a:close/>
                    <a:moveTo>
                      <a:pt x="1046" y="0"/>
                    </a:moveTo>
                    <a:cubicBezTo>
                      <a:pt x="593" y="0"/>
                      <a:pt x="347" y="446"/>
                      <a:pt x="270" y="841"/>
                    </a:cubicBezTo>
                    <a:cubicBezTo>
                      <a:pt x="224" y="1084"/>
                      <a:pt x="185" y="1350"/>
                      <a:pt x="266" y="1589"/>
                    </a:cubicBezTo>
                    <a:cubicBezTo>
                      <a:pt x="330" y="1780"/>
                      <a:pt x="463" y="1929"/>
                      <a:pt x="597" y="2074"/>
                    </a:cubicBezTo>
                    <a:cubicBezTo>
                      <a:pt x="542" y="2163"/>
                      <a:pt x="489" y="2252"/>
                      <a:pt x="440" y="2344"/>
                    </a:cubicBezTo>
                    <a:cubicBezTo>
                      <a:pt x="209" y="2767"/>
                      <a:pt x="75" y="3210"/>
                      <a:pt x="41" y="3694"/>
                    </a:cubicBezTo>
                    <a:cubicBezTo>
                      <a:pt x="0" y="4302"/>
                      <a:pt x="41" y="4922"/>
                      <a:pt x="52" y="5532"/>
                    </a:cubicBezTo>
                    <a:cubicBezTo>
                      <a:pt x="60" y="6115"/>
                      <a:pt x="37" y="6714"/>
                      <a:pt x="188" y="7281"/>
                    </a:cubicBezTo>
                    <a:cubicBezTo>
                      <a:pt x="207" y="7351"/>
                      <a:pt x="262" y="7382"/>
                      <a:pt x="319" y="7382"/>
                    </a:cubicBezTo>
                    <a:cubicBezTo>
                      <a:pt x="403" y="7382"/>
                      <a:pt x="490" y="7313"/>
                      <a:pt x="463" y="7208"/>
                    </a:cubicBezTo>
                    <a:cubicBezTo>
                      <a:pt x="310" y="6643"/>
                      <a:pt x="342" y="6042"/>
                      <a:pt x="333" y="5464"/>
                    </a:cubicBezTo>
                    <a:cubicBezTo>
                      <a:pt x="323" y="4887"/>
                      <a:pt x="287" y="4304"/>
                      <a:pt x="323" y="3728"/>
                    </a:cubicBezTo>
                    <a:cubicBezTo>
                      <a:pt x="355" y="3203"/>
                      <a:pt x="530" y="2748"/>
                      <a:pt x="791" y="2303"/>
                    </a:cubicBezTo>
                    <a:cubicBezTo>
                      <a:pt x="1044" y="2654"/>
                      <a:pt x="1145" y="3076"/>
                      <a:pt x="1182" y="3513"/>
                    </a:cubicBezTo>
                    <a:cubicBezTo>
                      <a:pt x="1294" y="4816"/>
                      <a:pt x="1166" y="6163"/>
                      <a:pt x="911" y="7440"/>
                    </a:cubicBezTo>
                    <a:cubicBezTo>
                      <a:pt x="890" y="7548"/>
                      <a:pt x="980" y="7620"/>
                      <a:pt x="1063" y="7620"/>
                    </a:cubicBezTo>
                    <a:cubicBezTo>
                      <a:pt x="1117" y="7620"/>
                      <a:pt x="1168" y="7589"/>
                      <a:pt x="1182" y="7518"/>
                    </a:cubicBezTo>
                    <a:cubicBezTo>
                      <a:pt x="1395" y="6457"/>
                      <a:pt x="1503" y="5378"/>
                      <a:pt x="1496" y="4295"/>
                    </a:cubicBezTo>
                    <a:cubicBezTo>
                      <a:pt x="1492" y="3825"/>
                      <a:pt x="1483" y="3341"/>
                      <a:pt x="1368" y="2882"/>
                    </a:cubicBezTo>
                    <a:cubicBezTo>
                      <a:pt x="1319" y="2691"/>
                      <a:pt x="1248" y="2501"/>
                      <a:pt x="1152" y="2328"/>
                    </a:cubicBezTo>
                    <a:cubicBezTo>
                      <a:pt x="1094" y="2225"/>
                      <a:pt x="1024" y="2135"/>
                      <a:pt x="948" y="2048"/>
                    </a:cubicBezTo>
                    <a:cubicBezTo>
                      <a:pt x="1195" y="1679"/>
                      <a:pt x="1494" y="1298"/>
                      <a:pt x="1595" y="875"/>
                    </a:cubicBezTo>
                    <a:cubicBezTo>
                      <a:pt x="1684" y="506"/>
                      <a:pt x="1519" y="26"/>
                      <a:pt x="1083" y="1"/>
                    </a:cubicBezTo>
                    <a:cubicBezTo>
                      <a:pt x="1071" y="0"/>
                      <a:pt x="1058"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9"/>
              <p:cNvSpPr/>
              <p:nvPr/>
            </p:nvSpPr>
            <p:spPr>
              <a:xfrm>
                <a:off x="2485120" y="2193675"/>
                <a:ext cx="205233" cy="132004"/>
              </a:xfrm>
              <a:custGeom>
                <a:avLst/>
                <a:gdLst/>
                <a:ahLst/>
                <a:cxnLst/>
                <a:rect l="l" t="t" r="r" b="b"/>
                <a:pathLst>
                  <a:path w="3848" h="2475" extrusionOk="0">
                    <a:moveTo>
                      <a:pt x="2832" y="0"/>
                    </a:moveTo>
                    <a:cubicBezTo>
                      <a:pt x="2601" y="0"/>
                      <a:pt x="2367" y="24"/>
                      <a:pt x="2189" y="24"/>
                    </a:cubicBezTo>
                    <a:cubicBezTo>
                      <a:pt x="1946" y="24"/>
                      <a:pt x="1702" y="22"/>
                      <a:pt x="1459" y="22"/>
                    </a:cubicBezTo>
                    <a:cubicBezTo>
                      <a:pt x="1144" y="22"/>
                      <a:pt x="830" y="25"/>
                      <a:pt x="516" y="37"/>
                    </a:cubicBezTo>
                    <a:cubicBezTo>
                      <a:pt x="190" y="51"/>
                      <a:pt x="38" y="327"/>
                      <a:pt x="59" y="577"/>
                    </a:cubicBezTo>
                    <a:cubicBezTo>
                      <a:pt x="59" y="588"/>
                      <a:pt x="59" y="597"/>
                      <a:pt x="61" y="606"/>
                    </a:cubicBezTo>
                    <a:cubicBezTo>
                      <a:pt x="57" y="643"/>
                      <a:pt x="54" y="678"/>
                      <a:pt x="49" y="716"/>
                    </a:cubicBezTo>
                    <a:cubicBezTo>
                      <a:pt x="20" y="999"/>
                      <a:pt x="1" y="1281"/>
                      <a:pt x="38" y="1525"/>
                    </a:cubicBezTo>
                    <a:cubicBezTo>
                      <a:pt x="40" y="1587"/>
                      <a:pt x="43" y="1646"/>
                      <a:pt x="52" y="1704"/>
                    </a:cubicBezTo>
                    <a:cubicBezTo>
                      <a:pt x="57" y="1754"/>
                      <a:pt x="64" y="1802"/>
                      <a:pt x="75" y="1850"/>
                    </a:cubicBezTo>
                    <a:cubicBezTo>
                      <a:pt x="82" y="1883"/>
                      <a:pt x="91" y="1915"/>
                      <a:pt x="100" y="1947"/>
                    </a:cubicBezTo>
                    <a:cubicBezTo>
                      <a:pt x="155" y="2126"/>
                      <a:pt x="318" y="2282"/>
                      <a:pt x="511" y="2296"/>
                    </a:cubicBezTo>
                    <a:cubicBezTo>
                      <a:pt x="546" y="2309"/>
                      <a:pt x="585" y="2323"/>
                      <a:pt x="628" y="2330"/>
                    </a:cubicBezTo>
                    <a:cubicBezTo>
                      <a:pt x="1155" y="2414"/>
                      <a:pt x="1683" y="2474"/>
                      <a:pt x="2216" y="2474"/>
                    </a:cubicBezTo>
                    <a:cubicBezTo>
                      <a:pt x="2246" y="2474"/>
                      <a:pt x="2275" y="2474"/>
                      <a:pt x="2304" y="2473"/>
                    </a:cubicBezTo>
                    <a:cubicBezTo>
                      <a:pt x="2335" y="2473"/>
                      <a:pt x="2366" y="2473"/>
                      <a:pt x="2397" y="2473"/>
                    </a:cubicBezTo>
                    <a:cubicBezTo>
                      <a:pt x="2446" y="2473"/>
                      <a:pt x="2496" y="2473"/>
                      <a:pt x="2546" y="2473"/>
                    </a:cubicBezTo>
                    <a:cubicBezTo>
                      <a:pt x="2872" y="2473"/>
                      <a:pt x="3230" y="2461"/>
                      <a:pt x="3479" y="2271"/>
                    </a:cubicBezTo>
                    <a:cubicBezTo>
                      <a:pt x="3582" y="2192"/>
                      <a:pt x="3664" y="2069"/>
                      <a:pt x="3722" y="1919"/>
                    </a:cubicBezTo>
                    <a:cubicBezTo>
                      <a:pt x="3742" y="1869"/>
                      <a:pt x="3759" y="1818"/>
                      <a:pt x="3773" y="1765"/>
                    </a:cubicBezTo>
                    <a:cubicBezTo>
                      <a:pt x="3816" y="1612"/>
                      <a:pt x="3835" y="1442"/>
                      <a:pt x="3835" y="1272"/>
                    </a:cubicBezTo>
                    <a:cubicBezTo>
                      <a:pt x="3848" y="1107"/>
                      <a:pt x="3841" y="939"/>
                      <a:pt x="3814" y="779"/>
                    </a:cubicBezTo>
                    <a:cubicBezTo>
                      <a:pt x="3807" y="737"/>
                      <a:pt x="3800" y="694"/>
                      <a:pt x="3789" y="654"/>
                    </a:cubicBezTo>
                    <a:cubicBezTo>
                      <a:pt x="3729" y="423"/>
                      <a:pt x="3621" y="228"/>
                      <a:pt x="3460" y="127"/>
                    </a:cubicBezTo>
                    <a:cubicBezTo>
                      <a:pt x="3298" y="25"/>
                      <a:pt x="3067"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9"/>
              <p:cNvSpPr/>
              <p:nvPr/>
            </p:nvSpPr>
            <p:spPr>
              <a:xfrm>
                <a:off x="2485120" y="2231222"/>
                <a:ext cx="205233" cy="56588"/>
              </a:xfrm>
              <a:custGeom>
                <a:avLst/>
                <a:gdLst/>
                <a:ahLst/>
                <a:cxnLst/>
                <a:rect l="l" t="t" r="r" b="b"/>
                <a:pathLst>
                  <a:path w="3848" h="1061" extrusionOk="0">
                    <a:moveTo>
                      <a:pt x="1008" y="0"/>
                    </a:moveTo>
                    <a:cubicBezTo>
                      <a:pt x="688" y="0"/>
                      <a:pt x="368" y="4"/>
                      <a:pt x="49" y="12"/>
                    </a:cubicBezTo>
                    <a:cubicBezTo>
                      <a:pt x="20" y="295"/>
                      <a:pt x="1" y="577"/>
                      <a:pt x="38" y="821"/>
                    </a:cubicBezTo>
                    <a:cubicBezTo>
                      <a:pt x="40" y="883"/>
                      <a:pt x="43" y="942"/>
                      <a:pt x="52" y="1000"/>
                    </a:cubicBezTo>
                    <a:cubicBezTo>
                      <a:pt x="414" y="988"/>
                      <a:pt x="777" y="983"/>
                      <a:pt x="1141" y="983"/>
                    </a:cubicBezTo>
                    <a:cubicBezTo>
                      <a:pt x="2017" y="983"/>
                      <a:pt x="2898" y="1014"/>
                      <a:pt x="3773" y="1061"/>
                    </a:cubicBezTo>
                    <a:cubicBezTo>
                      <a:pt x="3816" y="908"/>
                      <a:pt x="3835" y="738"/>
                      <a:pt x="3835" y="568"/>
                    </a:cubicBezTo>
                    <a:cubicBezTo>
                      <a:pt x="3848" y="403"/>
                      <a:pt x="3841" y="235"/>
                      <a:pt x="3814" y="75"/>
                    </a:cubicBezTo>
                    <a:cubicBezTo>
                      <a:pt x="2878" y="30"/>
                      <a:pt x="1942" y="0"/>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9"/>
              <p:cNvSpPr/>
              <p:nvPr/>
            </p:nvSpPr>
            <p:spPr>
              <a:xfrm>
                <a:off x="2697711" y="1935802"/>
                <a:ext cx="130937" cy="210247"/>
              </a:xfrm>
              <a:custGeom>
                <a:avLst/>
                <a:gdLst/>
                <a:ahLst/>
                <a:cxnLst/>
                <a:rect l="l" t="t" r="r" b="b"/>
                <a:pathLst>
                  <a:path w="2455" h="3942" extrusionOk="0">
                    <a:moveTo>
                      <a:pt x="2139" y="0"/>
                    </a:moveTo>
                    <a:cubicBezTo>
                      <a:pt x="2119" y="0"/>
                      <a:pt x="2099" y="2"/>
                      <a:pt x="2081" y="7"/>
                    </a:cubicBezTo>
                    <a:cubicBezTo>
                      <a:pt x="1946" y="43"/>
                      <a:pt x="1886" y="176"/>
                      <a:pt x="1910" y="305"/>
                    </a:cubicBezTo>
                    <a:cubicBezTo>
                      <a:pt x="1974" y="663"/>
                      <a:pt x="1884" y="1025"/>
                      <a:pt x="1765" y="1363"/>
                    </a:cubicBezTo>
                    <a:cubicBezTo>
                      <a:pt x="1655" y="1680"/>
                      <a:pt x="1537" y="2035"/>
                      <a:pt x="1333" y="2306"/>
                    </a:cubicBezTo>
                    <a:cubicBezTo>
                      <a:pt x="977" y="2783"/>
                      <a:pt x="413" y="3050"/>
                      <a:pt x="110" y="3576"/>
                    </a:cubicBezTo>
                    <a:cubicBezTo>
                      <a:pt x="0" y="3765"/>
                      <a:pt x="169" y="3942"/>
                      <a:pt x="334" y="3942"/>
                    </a:cubicBezTo>
                    <a:cubicBezTo>
                      <a:pt x="407" y="3942"/>
                      <a:pt x="479" y="3907"/>
                      <a:pt x="526" y="3825"/>
                    </a:cubicBezTo>
                    <a:cubicBezTo>
                      <a:pt x="844" y="3277"/>
                      <a:pt x="1473" y="3004"/>
                      <a:pt x="1811" y="2467"/>
                    </a:cubicBezTo>
                    <a:cubicBezTo>
                      <a:pt x="1910" y="2309"/>
                      <a:pt x="1980" y="2134"/>
                      <a:pt x="2050" y="1962"/>
                    </a:cubicBezTo>
                    <a:cubicBezTo>
                      <a:pt x="2127" y="1780"/>
                      <a:pt x="2201" y="1597"/>
                      <a:pt x="2263" y="1409"/>
                    </a:cubicBezTo>
                    <a:cubicBezTo>
                      <a:pt x="2394" y="1009"/>
                      <a:pt x="2454" y="596"/>
                      <a:pt x="2378" y="179"/>
                    </a:cubicBezTo>
                    <a:cubicBezTo>
                      <a:pt x="2359" y="70"/>
                      <a:pt x="2246" y="0"/>
                      <a:pt x="2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9"/>
              <p:cNvSpPr/>
              <p:nvPr/>
            </p:nvSpPr>
            <p:spPr>
              <a:xfrm>
                <a:off x="2727099" y="1748437"/>
                <a:ext cx="93710" cy="106563"/>
              </a:xfrm>
              <a:custGeom>
                <a:avLst/>
                <a:gdLst/>
                <a:ahLst/>
                <a:cxnLst/>
                <a:rect l="l" t="t" r="r" b="b"/>
                <a:pathLst>
                  <a:path w="1757" h="1998" extrusionOk="0">
                    <a:moveTo>
                      <a:pt x="277" y="0"/>
                    </a:moveTo>
                    <a:cubicBezTo>
                      <a:pt x="192" y="0"/>
                      <a:pt x="104" y="44"/>
                      <a:pt x="64" y="120"/>
                    </a:cubicBezTo>
                    <a:cubicBezTo>
                      <a:pt x="0" y="239"/>
                      <a:pt x="36" y="377"/>
                      <a:pt x="149" y="451"/>
                    </a:cubicBezTo>
                    <a:cubicBezTo>
                      <a:pt x="213" y="494"/>
                      <a:pt x="277" y="538"/>
                      <a:pt x="339" y="586"/>
                    </a:cubicBezTo>
                    <a:cubicBezTo>
                      <a:pt x="344" y="591"/>
                      <a:pt x="353" y="598"/>
                      <a:pt x="358" y="602"/>
                    </a:cubicBezTo>
                    <a:cubicBezTo>
                      <a:pt x="372" y="614"/>
                      <a:pt x="388" y="627"/>
                      <a:pt x="403" y="639"/>
                    </a:cubicBezTo>
                    <a:cubicBezTo>
                      <a:pt x="433" y="666"/>
                      <a:pt x="463" y="690"/>
                      <a:pt x="493" y="719"/>
                    </a:cubicBezTo>
                    <a:cubicBezTo>
                      <a:pt x="608" y="825"/>
                      <a:pt x="716" y="940"/>
                      <a:pt x="815" y="1063"/>
                    </a:cubicBezTo>
                    <a:cubicBezTo>
                      <a:pt x="822" y="1071"/>
                      <a:pt x="830" y="1082"/>
                      <a:pt x="837" y="1091"/>
                    </a:cubicBezTo>
                    <a:cubicBezTo>
                      <a:pt x="836" y="1091"/>
                      <a:pt x="836" y="1090"/>
                      <a:pt x="836" y="1090"/>
                    </a:cubicBezTo>
                    <a:lnTo>
                      <a:pt x="836" y="1090"/>
                    </a:lnTo>
                    <a:cubicBezTo>
                      <a:pt x="837" y="1090"/>
                      <a:pt x="863" y="1126"/>
                      <a:pt x="863" y="1126"/>
                    </a:cubicBezTo>
                    <a:cubicBezTo>
                      <a:pt x="886" y="1158"/>
                      <a:pt x="909" y="1190"/>
                      <a:pt x="932" y="1224"/>
                    </a:cubicBezTo>
                    <a:cubicBezTo>
                      <a:pt x="973" y="1286"/>
                      <a:pt x="1012" y="1350"/>
                      <a:pt x="1049" y="1413"/>
                    </a:cubicBezTo>
                    <a:cubicBezTo>
                      <a:pt x="1088" y="1483"/>
                      <a:pt x="1126" y="1552"/>
                      <a:pt x="1159" y="1624"/>
                    </a:cubicBezTo>
                    <a:cubicBezTo>
                      <a:pt x="1177" y="1660"/>
                      <a:pt x="1193" y="1695"/>
                      <a:pt x="1207" y="1732"/>
                    </a:cubicBezTo>
                    <a:cubicBezTo>
                      <a:pt x="1209" y="1736"/>
                      <a:pt x="1211" y="1738"/>
                      <a:pt x="1211" y="1738"/>
                    </a:cubicBezTo>
                    <a:cubicBezTo>
                      <a:pt x="1212" y="1741"/>
                      <a:pt x="1212" y="1745"/>
                      <a:pt x="1216" y="1750"/>
                    </a:cubicBezTo>
                    <a:cubicBezTo>
                      <a:pt x="1223" y="1771"/>
                      <a:pt x="1232" y="1794"/>
                      <a:pt x="1241" y="1816"/>
                    </a:cubicBezTo>
                    <a:cubicBezTo>
                      <a:pt x="1278" y="1915"/>
                      <a:pt x="1368" y="1998"/>
                      <a:pt x="1474" y="1998"/>
                    </a:cubicBezTo>
                    <a:cubicBezTo>
                      <a:pt x="1495" y="1998"/>
                      <a:pt x="1516" y="1995"/>
                      <a:pt x="1538" y="1988"/>
                    </a:cubicBezTo>
                    <a:cubicBezTo>
                      <a:pt x="1654" y="1952"/>
                      <a:pt x="1756" y="1817"/>
                      <a:pt x="1710" y="1690"/>
                    </a:cubicBezTo>
                    <a:cubicBezTo>
                      <a:pt x="1459" y="1011"/>
                      <a:pt x="1003" y="432"/>
                      <a:pt x="397" y="35"/>
                    </a:cubicBezTo>
                    <a:cubicBezTo>
                      <a:pt x="362" y="11"/>
                      <a:pt x="320"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9"/>
              <p:cNvSpPr/>
              <p:nvPr/>
            </p:nvSpPr>
            <p:spPr>
              <a:xfrm>
                <a:off x="2332850" y="1917775"/>
                <a:ext cx="90936" cy="185819"/>
              </a:xfrm>
              <a:custGeom>
                <a:avLst/>
                <a:gdLst/>
                <a:ahLst/>
                <a:cxnLst/>
                <a:rect l="l" t="t" r="r" b="b"/>
                <a:pathLst>
                  <a:path w="1705" h="3484" extrusionOk="0">
                    <a:moveTo>
                      <a:pt x="238" y="1"/>
                    </a:moveTo>
                    <a:cubicBezTo>
                      <a:pt x="118" y="1"/>
                      <a:pt x="1" y="78"/>
                      <a:pt x="6" y="234"/>
                    </a:cubicBezTo>
                    <a:cubicBezTo>
                      <a:pt x="49" y="1400"/>
                      <a:pt x="167" y="2741"/>
                      <a:pt x="1238" y="3443"/>
                    </a:cubicBezTo>
                    <a:cubicBezTo>
                      <a:pt x="1281" y="3471"/>
                      <a:pt x="1324" y="3484"/>
                      <a:pt x="1364" y="3484"/>
                    </a:cubicBezTo>
                    <a:cubicBezTo>
                      <a:pt x="1568" y="3484"/>
                      <a:pt x="1705" y="3168"/>
                      <a:pt x="1486" y="3025"/>
                    </a:cubicBezTo>
                    <a:cubicBezTo>
                      <a:pt x="580" y="2431"/>
                      <a:pt x="527" y="1208"/>
                      <a:pt x="492" y="237"/>
                    </a:cubicBezTo>
                    <a:cubicBezTo>
                      <a:pt x="486" y="80"/>
                      <a:pt x="361"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9"/>
              <p:cNvSpPr/>
              <p:nvPr/>
            </p:nvSpPr>
            <p:spPr>
              <a:xfrm>
                <a:off x="2523201" y="2334265"/>
                <a:ext cx="66615" cy="45175"/>
              </a:xfrm>
              <a:custGeom>
                <a:avLst/>
                <a:gdLst/>
                <a:ahLst/>
                <a:cxnLst/>
                <a:rect l="l" t="t" r="r" b="b"/>
                <a:pathLst>
                  <a:path w="1249" h="847" extrusionOk="0">
                    <a:moveTo>
                      <a:pt x="435" y="91"/>
                    </a:moveTo>
                    <a:cubicBezTo>
                      <a:pt x="435" y="91"/>
                      <a:pt x="436" y="92"/>
                      <a:pt x="436" y="93"/>
                    </a:cubicBezTo>
                    <a:lnTo>
                      <a:pt x="436" y="93"/>
                    </a:lnTo>
                    <a:cubicBezTo>
                      <a:pt x="436" y="92"/>
                      <a:pt x="435" y="91"/>
                      <a:pt x="435" y="91"/>
                    </a:cubicBezTo>
                    <a:close/>
                    <a:moveTo>
                      <a:pt x="436" y="93"/>
                    </a:moveTo>
                    <a:cubicBezTo>
                      <a:pt x="441" y="98"/>
                      <a:pt x="445" y="103"/>
                      <a:pt x="449" y="108"/>
                    </a:cubicBezTo>
                    <a:lnTo>
                      <a:pt x="449" y="108"/>
                    </a:lnTo>
                    <a:cubicBezTo>
                      <a:pt x="445" y="103"/>
                      <a:pt x="441" y="98"/>
                      <a:pt x="436" y="93"/>
                    </a:cubicBezTo>
                    <a:close/>
                    <a:moveTo>
                      <a:pt x="248" y="1"/>
                    </a:moveTo>
                    <a:cubicBezTo>
                      <a:pt x="206" y="1"/>
                      <a:pt x="162" y="11"/>
                      <a:pt x="128" y="32"/>
                    </a:cubicBezTo>
                    <a:cubicBezTo>
                      <a:pt x="75" y="66"/>
                      <a:pt x="29" y="116"/>
                      <a:pt x="15" y="176"/>
                    </a:cubicBezTo>
                    <a:cubicBezTo>
                      <a:pt x="1" y="236"/>
                      <a:pt x="1" y="312"/>
                      <a:pt x="38" y="364"/>
                    </a:cubicBezTo>
                    <a:cubicBezTo>
                      <a:pt x="150" y="514"/>
                      <a:pt x="286" y="644"/>
                      <a:pt x="456" y="725"/>
                    </a:cubicBezTo>
                    <a:cubicBezTo>
                      <a:pt x="613" y="800"/>
                      <a:pt x="782" y="847"/>
                      <a:pt x="954" y="847"/>
                    </a:cubicBezTo>
                    <a:cubicBezTo>
                      <a:pt x="969" y="847"/>
                      <a:pt x="984" y="847"/>
                      <a:pt x="999" y="846"/>
                    </a:cubicBezTo>
                    <a:cubicBezTo>
                      <a:pt x="1126" y="842"/>
                      <a:pt x="1248" y="741"/>
                      <a:pt x="1243" y="605"/>
                    </a:cubicBezTo>
                    <a:cubicBezTo>
                      <a:pt x="1240" y="482"/>
                      <a:pt x="1143" y="360"/>
                      <a:pt x="1011" y="360"/>
                    </a:cubicBezTo>
                    <a:cubicBezTo>
                      <a:pt x="1008" y="360"/>
                      <a:pt x="1005" y="360"/>
                      <a:pt x="1002" y="360"/>
                    </a:cubicBezTo>
                    <a:cubicBezTo>
                      <a:pt x="991" y="361"/>
                      <a:pt x="980" y="361"/>
                      <a:pt x="969" y="361"/>
                    </a:cubicBezTo>
                    <a:cubicBezTo>
                      <a:pt x="940" y="361"/>
                      <a:pt x="910" y="359"/>
                      <a:pt x="882" y="357"/>
                    </a:cubicBezTo>
                    <a:cubicBezTo>
                      <a:pt x="823" y="346"/>
                      <a:pt x="766" y="330"/>
                      <a:pt x="713" y="309"/>
                    </a:cubicBezTo>
                    <a:cubicBezTo>
                      <a:pt x="658" y="284"/>
                      <a:pt x="607" y="254"/>
                      <a:pt x="559" y="218"/>
                    </a:cubicBezTo>
                    <a:cubicBezTo>
                      <a:pt x="520" y="184"/>
                      <a:pt x="483" y="148"/>
                      <a:pt x="449" y="108"/>
                    </a:cubicBezTo>
                    <a:lnTo>
                      <a:pt x="449" y="108"/>
                    </a:lnTo>
                    <a:cubicBezTo>
                      <a:pt x="451" y="110"/>
                      <a:pt x="453" y="113"/>
                      <a:pt x="454" y="116"/>
                    </a:cubicBezTo>
                    <a:cubicBezTo>
                      <a:pt x="417" y="66"/>
                      <a:pt x="378" y="27"/>
                      <a:pt x="314" y="9"/>
                    </a:cubicBezTo>
                    <a:cubicBezTo>
                      <a:pt x="294" y="4"/>
                      <a:pt x="272"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9"/>
              <p:cNvSpPr/>
              <p:nvPr/>
            </p:nvSpPr>
            <p:spPr>
              <a:xfrm>
                <a:off x="2570029" y="1508965"/>
                <a:ext cx="32428" cy="147738"/>
              </a:xfrm>
              <a:custGeom>
                <a:avLst/>
                <a:gdLst/>
                <a:ahLst/>
                <a:cxnLst/>
                <a:rect l="l" t="t" r="r" b="b"/>
                <a:pathLst>
                  <a:path w="608" h="2770" extrusionOk="0">
                    <a:moveTo>
                      <a:pt x="245" y="1"/>
                    </a:moveTo>
                    <a:cubicBezTo>
                      <a:pt x="228" y="1"/>
                      <a:pt x="212" y="2"/>
                      <a:pt x="197" y="6"/>
                    </a:cubicBezTo>
                    <a:cubicBezTo>
                      <a:pt x="57" y="36"/>
                      <a:pt x="0" y="165"/>
                      <a:pt x="14" y="295"/>
                    </a:cubicBezTo>
                    <a:cubicBezTo>
                      <a:pt x="90" y="1035"/>
                      <a:pt x="122" y="1780"/>
                      <a:pt x="112" y="2522"/>
                    </a:cubicBezTo>
                    <a:cubicBezTo>
                      <a:pt x="109" y="2685"/>
                      <a:pt x="238" y="2769"/>
                      <a:pt x="364" y="2769"/>
                    </a:cubicBezTo>
                    <a:cubicBezTo>
                      <a:pt x="480" y="2769"/>
                      <a:pt x="594" y="2696"/>
                      <a:pt x="595" y="2545"/>
                    </a:cubicBezTo>
                    <a:cubicBezTo>
                      <a:pt x="608" y="1759"/>
                      <a:pt x="569" y="972"/>
                      <a:pt x="487" y="188"/>
                    </a:cubicBezTo>
                    <a:cubicBezTo>
                      <a:pt x="477" y="75"/>
                      <a:pt x="353" y="1"/>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9"/>
              <p:cNvSpPr/>
              <p:nvPr/>
            </p:nvSpPr>
            <p:spPr>
              <a:xfrm>
                <a:off x="2363091" y="1613501"/>
                <a:ext cx="80483" cy="74776"/>
              </a:xfrm>
              <a:custGeom>
                <a:avLst/>
                <a:gdLst/>
                <a:ahLst/>
                <a:cxnLst/>
                <a:rect l="l" t="t" r="r" b="b"/>
                <a:pathLst>
                  <a:path w="1509" h="1402" extrusionOk="0">
                    <a:moveTo>
                      <a:pt x="292" y="0"/>
                    </a:moveTo>
                    <a:cubicBezTo>
                      <a:pt x="267" y="0"/>
                      <a:pt x="243" y="3"/>
                      <a:pt x="219" y="8"/>
                    </a:cubicBezTo>
                    <a:cubicBezTo>
                      <a:pt x="95" y="36"/>
                      <a:pt x="1" y="172"/>
                      <a:pt x="35" y="298"/>
                    </a:cubicBezTo>
                    <a:cubicBezTo>
                      <a:pt x="63" y="399"/>
                      <a:pt x="143" y="472"/>
                      <a:pt x="240" y="484"/>
                    </a:cubicBezTo>
                    <a:cubicBezTo>
                      <a:pt x="245" y="490"/>
                      <a:pt x="249" y="495"/>
                      <a:pt x="254" y="498"/>
                    </a:cubicBezTo>
                    <a:lnTo>
                      <a:pt x="371" y="621"/>
                    </a:lnTo>
                    <a:cubicBezTo>
                      <a:pt x="447" y="699"/>
                      <a:pt x="524" y="777"/>
                      <a:pt x="600" y="855"/>
                    </a:cubicBezTo>
                    <a:cubicBezTo>
                      <a:pt x="752" y="1011"/>
                      <a:pt x="903" y="1168"/>
                      <a:pt x="1055" y="1324"/>
                    </a:cubicBezTo>
                    <a:cubicBezTo>
                      <a:pt x="1104" y="1374"/>
                      <a:pt x="1174" y="1402"/>
                      <a:pt x="1243" y="1402"/>
                    </a:cubicBezTo>
                    <a:cubicBezTo>
                      <a:pt x="1299" y="1402"/>
                      <a:pt x="1356" y="1383"/>
                      <a:pt x="1399" y="1340"/>
                    </a:cubicBezTo>
                    <a:cubicBezTo>
                      <a:pt x="1489" y="1250"/>
                      <a:pt x="1509" y="1094"/>
                      <a:pt x="1415" y="996"/>
                    </a:cubicBezTo>
                    <a:cubicBezTo>
                      <a:pt x="1245" y="821"/>
                      <a:pt x="1075" y="646"/>
                      <a:pt x="905" y="470"/>
                    </a:cubicBezTo>
                    <a:cubicBezTo>
                      <a:pt x="821" y="385"/>
                      <a:pt x="738" y="300"/>
                      <a:pt x="655" y="215"/>
                    </a:cubicBezTo>
                    <a:cubicBezTo>
                      <a:pt x="605" y="164"/>
                      <a:pt x="556" y="109"/>
                      <a:pt x="497" y="66"/>
                    </a:cubicBezTo>
                    <a:cubicBezTo>
                      <a:pt x="437" y="22"/>
                      <a:pt x="3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9"/>
              <p:cNvSpPr/>
              <p:nvPr/>
            </p:nvSpPr>
            <p:spPr>
              <a:xfrm>
                <a:off x="2758939" y="1619954"/>
                <a:ext cx="62829" cy="68642"/>
              </a:xfrm>
              <a:custGeom>
                <a:avLst/>
                <a:gdLst/>
                <a:ahLst/>
                <a:cxnLst/>
                <a:rect l="l" t="t" r="r" b="b"/>
                <a:pathLst>
                  <a:path w="1178" h="1287" extrusionOk="0">
                    <a:moveTo>
                      <a:pt x="892" y="1"/>
                    </a:moveTo>
                    <a:cubicBezTo>
                      <a:pt x="836" y="1"/>
                      <a:pt x="780" y="20"/>
                      <a:pt x="738" y="64"/>
                    </a:cubicBezTo>
                    <a:cubicBezTo>
                      <a:pt x="484" y="321"/>
                      <a:pt x="257" y="606"/>
                      <a:pt x="68" y="914"/>
                    </a:cubicBezTo>
                    <a:cubicBezTo>
                      <a:pt x="0" y="1023"/>
                      <a:pt x="23" y="1182"/>
                      <a:pt x="139" y="1249"/>
                    </a:cubicBezTo>
                    <a:cubicBezTo>
                      <a:pt x="180" y="1274"/>
                      <a:pt x="227" y="1286"/>
                      <a:pt x="274" y="1286"/>
                    </a:cubicBezTo>
                    <a:cubicBezTo>
                      <a:pt x="353" y="1286"/>
                      <a:pt x="430" y="1251"/>
                      <a:pt x="475" y="1178"/>
                    </a:cubicBezTo>
                    <a:cubicBezTo>
                      <a:pt x="564" y="1035"/>
                      <a:pt x="660" y="898"/>
                      <a:pt x="762" y="766"/>
                    </a:cubicBezTo>
                    <a:cubicBezTo>
                      <a:pt x="787" y="734"/>
                      <a:pt x="812" y="702"/>
                      <a:pt x="839" y="672"/>
                    </a:cubicBezTo>
                    <a:cubicBezTo>
                      <a:pt x="844" y="663"/>
                      <a:pt x="851" y="656"/>
                      <a:pt x="858" y="649"/>
                    </a:cubicBezTo>
                    <a:cubicBezTo>
                      <a:pt x="860" y="645"/>
                      <a:pt x="867" y="638"/>
                      <a:pt x="871" y="633"/>
                    </a:cubicBezTo>
                    <a:cubicBezTo>
                      <a:pt x="878" y="626"/>
                      <a:pt x="883" y="617"/>
                      <a:pt x="890" y="610"/>
                    </a:cubicBezTo>
                    <a:cubicBezTo>
                      <a:pt x="947" y="546"/>
                      <a:pt x="1005" y="484"/>
                      <a:pt x="1064" y="422"/>
                    </a:cubicBezTo>
                    <a:cubicBezTo>
                      <a:pt x="1152" y="331"/>
                      <a:pt x="1177" y="175"/>
                      <a:pt x="1080" y="80"/>
                    </a:cubicBezTo>
                    <a:cubicBezTo>
                      <a:pt x="1032" y="30"/>
                      <a:pt x="961"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3" name="Google Shape;2333;p39"/>
            <p:cNvSpPr/>
            <p:nvPr/>
          </p:nvSpPr>
          <p:spPr>
            <a:xfrm>
              <a:off x="5879353" y="16747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9"/>
            <p:cNvSpPr/>
            <p:nvPr/>
          </p:nvSpPr>
          <p:spPr>
            <a:xfrm>
              <a:off x="7405091" y="9636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9"/>
            <p:cNvSpPr/>
            <p:nvPr/>
          </p:nvSpPr>
          <p:spPr>
            <a:xfrm>
              <a:off x="8043791" y="39626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6" name="Google Shape;2336;p39"/>
          <p:cNvSpPr/>
          <p:nvPr/>
        </p:nvSpPr>
        <p:spPr>
          <a:xfrm>
            <a:off x="8" y="-7"/>
            <a:ext cx="1190838" cy="333300"/>
          </a:xfrm>
          <a:custGeom>
            <a:avLst/>
            <a:gdLst/>
            <a:ahLst/>
            <a:cxnLst/>
            <a:rect l="l" t="t" r="r" b="b"/>
            <a:pathLst>
              <a:path w="13056" h="3654" extrusionOk="0">
                <a:moveTo>
                  <a:pt x="12825" y="0"/>
                </a:moveTo>
                <a:cubicBezTo>
                  <a:pt x="12738" y="0"/>
                  <a:pt x="12656" y="56"/>
                  <a:pt x="12627" y="144"/>
                </a:cubicBezTo>
                <a:cubicBezTo>
                  <a:pt x="12627" y="146"/>
                  <a:pt x="12522" y="458"/>
                  <a:pt x="12244" y="880"/>
                </a:cubicBezTo>
                <a:cubicBezTo>
                  <a:pt x="12180" y="974"/>
                  <a:pt x="12207" y="1103"/>
                  <a:pt x="12301" y="1165"/>
                </a:cubicBezTo>
                <a:cubicBezTo>
                  <a:pt x="12336" y="1190"/>
                  <a:pt x="12377" y="1201"/>
                  <a:pt x="12416" y="1201"/>
                </a:cubicBezTo>
                <a:cubicBezTo>
                  <a:pt x="12483" y="1201"/>
                  <a:pt x="12549" y="1169"/>
                  <a:pt x="12588" y="1108"/>
                </a:cubicBezTo>
                <a:cubicBezTo>
                  <a:pt x="12902" y="635"/>
                  <a:pt x="13017" y="284"/>
                  <a:pt x="13020" y="270"/>
                </a:cubicBezTo>
                <a:cubicBezTo>
                  <a:pt x="13056" y="162"/>
                  <a:pt x="12996" y="45"/>
                  <a:pt x="12888" y="10"/>
                </a:cubicBezTo>
                <a:cubicBezTo>
                  <a:pt x="12867" y="3"/>
                  <a:pt x="12846" y="0"/>
                  <a:pt x="12825" y="0"/>
                </a:cubicBezTo>
                <a:close/>
                <a:moveTo>
                  <a:pt x="238" y="806"/>
                </a:moveTo>
                <a:cubicBezTo>
                  <a:pt x="169" y="806"/>
                  <a:pt x="102" y="840"/>
                  <a:pt x="63" y="903"/>
                </a:cubicBezTo>
                <a:cubicBezTo>
                  <a:pt x="1" y="999"/>
                  <a:pt x="29" y="1126"/>
                  <a:pt x="127" y="1188"/>
                </a:cubicBezTo>
                <a:cubicBezTo>
                  <a:pt x="128" y="1188"/>
                  <a:pt x="180" y="1222"/>
                  <a:pt x="276" y="1279"/>
                </a:cubicBezTo>
                <a:cubicBezTo>
                  <a:pt x="309" y="1298"/>
                  <a:pt x="345" y="1309"/>
                  <a:pt x="382" y="1309"/>
                </a:cubicBezTo>
                <a:cubicBezTo>
                  <a:pt x="451" y="1309"/>
                  <a:pt x="520" y="1273"/>
                  <a:pt x="559" y="1208"/>
                </a:cubicBezTo>
                <a:cubicBezTo>
                  <a:pt x="618" y="1110"/>
                  <a:pt x="586" y="983"/>
                  <a:pt x="488" y="924"/>
                </a:cubicBezTo>
                <a:cubicBezTo>
                  <a:pt x="398" y="869"/>
                  <a:pt x="348" y="839"/>
                  <a:pt x="348" y="837"/>
                </a:cubicBezTo>
                <a:cubicBezTo>
                  <a:pt x="314" y="816"/>
                  <a:pt x="275" y="806"/>
                  <a:pt x="238" y="806"/>
                </a:cubicBezTo>
                <a:close/>
                <a:moveTo>
                  <a:pt x="1155" y="1332"/>
                </a:moveTo>
                <a:cubicBezTo>
                  <a:pt x="1082" y="1332"/>
                  <a:pt x="1010" y="1372"/>
                  <a:pt x="972" y="1442"/>
                </a:cubicBezTo>
                <a:cubicBezTo>
                  <a:pt x="919" y="1541"/>
                  <a:pt x="956" y="1667"/>
                  <a:pt x="1057" y="1720"/>
                </a:cubicBezTo>
                <a:cubicBezTo>
                  <a:pt x="1319" y="1860"/>
                  <a:pt x="1587" y="1998"/>
                  <a:pt x="1856" y="2127"/>
                </a:cubicBezTo>
                <a:cubicBezTo>
                  <a:pt x="1885" y="2142"/>
                  <a:pt x="1916" y="2147"/>
                  <a:pt x="1947" y="2147"/>
                </a:cubicBezTo>
                <a:cubicBezTo>
                  <a:pt x="2023" y="2147"/>
                  <a:pt x="2097" y="2104"/>
                  <a:pt x="2133" y="2030"/>
                </a:cubicBezTo>
                <a:cubicBezTo>
                  <a:pt x="2182" y="1927"/>
                  <a:pt x="2138" y="1805"/>
                  <a:pt x="2035" y="1755"/>
                </a:cubicBezTo>
                <a:cubicBezTo>
                  <a:pt x="1773" y="1628"/>
                  <a:pt x="1509" y="1493"/>
                  <a:pt x="1252" y="1357"/>
                </a:cubicBezTo>
                <a:cubicBezTo>
                  <a:pt x="1221" y="1340"/>
                  <a:pt x="1188" y="1332"/>
                  <a:pt x="1155" y="1332"/>
                </a:cubicBezTo>
                <a:close/>
                <a:moveTo>
                  <a:pt x="11860" y="1477"/>
                </a:moveTo>
                <a:cubicBezTo>
                  <a:pt x="11806" y="1477"/>
                  <a:pt x="11752" y="1497"/>
                  <a:pt x="11713" y="1539"/>
                </a:cubicBezTo>
                <a:cubicBezTo>
                  <a:pt x="11518" y="1741"/>
                  <a:pt x="11303" y="1931"/>
                  <a:pt x="11073" y="2099"/>
                </a:cubicBezTo>
                <a:cubicBezTo>
                  <a:pt x="10981" y="2168"/>
                  <a:pt x="10961" y="2298"/>
                  <a:pt x="11029" y="2390"/>
                </a:cubicBezTo>
                <a:cubicBezTo>
                  <a:pt x="11069" y="2445"/>
                  <a:pt x="11131" y="2473"/>
                  <a:pt x="11195" y="2473"/>
                </a:cubicBezTo>
                <a:cubicBezTo>
                  <a:pt x="11238" y="2473"/>
                  <a:pt x="11280" y="2461"/>
                  <a:pt x="11317" y="2432"/>
                </a:cubicBezTo>
                <a:cubicBezTo>
                  <a:pt x="11567" y="2250"/>
                  <a:pt x="11799" y="2046"/>
                  <a:pt x="12010" y="1826"/>
                </a:cubicBezTo>
                <a:cubicBezTo>
                  <a:pt x="12088" y="1745"/>
                  <a:pt x="12087" y="1614"/>
                  <a:pt x="12005" y="1534"/>
                </a:cubicBezTo>
                <a:cubicBezTo>
                  <a:pt x="11964" y="1496"/>
                  <a:pt x="11912" y="1477"/>
                  <a:pt x="11860" y="1477"/>
                </a:cubicBezTo>
                <a:close/>
                <a:moveTo>
                  <a:pt x="2752" y="2103"/>
                </a:moveTo>
                <a:cubicBezTo>
                  <a:pt x="2672" y="2103"/>
                  <a:pt x="2596" y="2150"/>
                  <a:pt x="2563" y="2228"/>
                </a:cubicBezTo>
                <a:cubicBezTo>
                  <a:pt x="2517" y="2333"/>
                  <a:pt x="2567" y="2453"/>
                  <a:pt x="2671" y="2500"/>
                </a:cubicBezTo>
                <a:cubicBezTo>
                  <a:pt x="2950" y="2620"/>
                  <a:pt x="3230" y="2732"/>
                  <a:pt x="3503" y="2834"/>
                </a:cubicBezTo>
                <a:cubicBezTo>
                  <a:pt x="3527" y="2843"/>
                  <a:pt x="3550" y="2849"/>
                  <a:pt x="3575" y="2849"/>
                </a:cubicBezTo>
                <a:cubicBezTo>
                  <a:pt x="3658" y="2849"/>
                  <a:pt x="3738" y="2797"/>
                  <a:pt x="3768" y="2714"/>
                </a:cubicBezTo>
                <a:cubicBezTo>
                  <a:pt x="3809" y="2608"/>
                  <a:pt x="3754" y="2489"/>
                  <a:pt x="3648" y="2448"/>
                </a:cubicBezTo>
                <a:cubicBezTo>
                  <a:pt x="3382" y="2347"/>
                  <a:pt x="3107" y="2237"/>
                  <a:pt x="2834" y="2120"/>
                </a:cubicBezTo>
                <a:cubicBezTo>
                  <a:pt x="2807" y="2108"/>
                  <a:pt x="2779" y="2103"/>
                  <a:pt x="2752" y="2103"/>
                </a:cubicBezTo>
                <a:close/>
                <a:moveTo>
                  <a:pt x="10443" y="2526"/>
                </a:moveTo>
                <a:cubicBezTo>
                  <a:pt x="10411" y="2526"/>
                  <a:pt x="10378" y="2533"/>
                  <a:pt x="10348" y="2549"/>
                </a:cubicBezTo>
                <a:cubicBezTo>
                  <a:pt x="10100" y="2677"/>
                  <a:pt x="9836" y="2790"/>
                  <a:pt x="9563" y="2886"/>
                </a:cubicBezTo>
                <a:cubicBezTo>
                  <a:pt x="9455" y="2923"/>
                  <a:pt x="9398" y="3042"/>
                  <a:pt x="9435" y="3150"/>
                </a:cubicBezTo>
                <a:cubicBezTo>
                  <a:pt x="9464" y="3235"/>
                  <a:pt x="9545" y="3288"/>
                  <a:pt x="9630" y="3288"/>
                </a:cubicBezTo>
                <a:cubicBezTo>
                  <a:pt x="9653" y="3288"/>
                  <a:pt x="9676" y="3285"/>
                  <a:pt x="9698" y="3276"/>
                </a:cubicBezTo>
                <a:cubicBezTo>
                  <a:pt x="9990" y="3175"/>
                  <a:pt x="10274" y="3054"/>
                  <a:pt x="10538" y="2916"/>
                </a:cubicBezTo>
                <a:cubicBezTo>
                  <a:pt x="10640" y="2865"/>
                  <a:pt x="10679" y="2739"/>
                  <a:pt x="10626" y="2638"/>
                </a:cubicBezTo>
                <a:cubicBezTo>
                  <a:pt x="10590" y="2567"/>
                  <a:pt x="10518" y="2526"/>
                  <a:pt x="10443" y="2526"/>
                </a:cubicBezTo>
                <a:close/>
                <a:moveTo>
                  <a:pt x="4414" y="2724"/>
                </a:moveTo>
                <a:cubicBezTo>
                  <a:pt x="4326" y="2724"/>
                  <a:pt x="4244" y="2781"/>
                  <a:pt x="4217" y="2870"/>
                </a:cubicBezTo>
                <a:cubicBezTo>
                  <a:pt x="4181" y="2978"/>
                  <a:pt x="4243" y="3095"/>
                  <a:pt x="4351" y="3129"/>
                </a:cubicBezTo>
                <a:cubicBezTo>
                  <a:pt x="4646" y="3221"/>
                  <a:pt x="4936" y="3302"/>
                  <a:pt x="5218" y="3371"/>
                </a:cubicBezTo>
                <a:cubicBezTo>
                  <a:pt x="5234" y="3375"/>
                  <a:pt x="5252" y="3377"/>
                  <a:pt x="5268" y="3377"/>
                </a:cubicBezTo>
                <a:cubicBezTo>
                  <a:pt x="5360" y="3377"/>
                  <a:pt x="5445" y="3315"/>
                  <a:pt x="5468" y="3219"/>
                </a:cubicBezTo>
                <a:cubicBezTo>
                  <a:pt x="5494" y="3109"/>
                  <a:pt x="5427" y="2998"/>
                  <a:pt x="5315" y="2969"/>
                </a:cubicBezTo>
                <a:cubicBezTo>
                  <a:pt x="5044" y="2904"/>
                  <a:pt x="4761" y="2824"/>
                  <a:pt x="4475" y="2733"/>
                </a:cubicBezTo>
                <a:cubicBezTo>
                  <a:pt x="4455" y="2727"/>
                  <a:pt x="4435" y="2724"/>
                  <a:pt x="4414" y="2724"/>
                </a:cubicBezTo>
                <a:close/>
                <a:moveTo>
                  <a:pt x="8778" y="3111"/>
                </a:moveTo>
                <a:cubicBezTo>
                  <a:pt x="8764" y="3111"/>
                  <a:pt x="8749" y="3113"/>
                  <a:pt x="8734" y="3116"/>
                </a:cubicBezTo>
                <a:cubicBezTo>
                  <a:pt x="8633" y="3138"/>
                  <a:pt x="8530" y="3157"/>
                  <a:pt x="8425" y="3175"/>
                </a:cubicBezTo>
                <a:cubicBezTo>
                  <a:pt x="8253" y="3205"/>
                  <a:pt x="8071" y="3226"/>
                  <a:pt x="7887" y="3239"/>
                </a:cubicBezTo>
                <a:cubicBezTo>
                  <a:pt x="7773" y="3247"/>
                  <a:pt x="7688" y="3345"/>
                  <a:pt x="7695" y="3460"/>
                </a:cubicBezTo>
                <a:cubicBezTo>
                  <a:pt x="7702" y="3568"/>
                  <a:pt x="7795" y="3651"/>
                  <a:pt x="7901" y="3651"/>
                </a:cubicBezTo>
                <a:lnTo>
                  <a:pt x="7915" y="3651"/>
                </a:lnTo>
                <a:cubicBezTo>
                  <a:pt x="8113" y="3637"/>
                  <a:pt x="8308" y="3614"/>
                  <a:pt x="8494" y="3582"/>
                </a:cubicBezTo>
                <a:cubicBezTo>
                  <a:pt x="8604" y="3565"/>
                  <a:pt x="8714" y="3543"/>
                  <a:pt x="8821" y="3520"/>
                </a:cubicBezTo>
                <a:cubicBezTo>
                  <a:pt x="8932" y="3497"/>
                  <a:pt x="9003" y="3387"/>
                  <a:pt x="8980" y="3276"/>
                </a:cubicBezTo>
                <a:cubicBezTo>
                  <a:pt x="8959" y="3179"/>
                  <a:pt x="8874" y="3111"/>
                  <a:pt x="8778" y="3111"/>
                </a:cubicBezTo>
                <a:close/>
                <a:moveTo>
                  <a:pt x="6135" y="3142"/>
                </a:moveTo>
                <a:cubicBezTo>
                  <a:pt x="6035" y="3142"/>
                  <a:pt x="5948" y="3215"/>
                  <a:pt x="5932" y="3315"/>
                </a:cubicBezTo>
                <a:cubicBezTo>
                  <a:pt x="5914" y="3428"/>
                  <a:pt x="5991" y="3534"/>
                  <a:pt x="6104" y="3552"/>
                </a:cubicBezTo>
                <a:cubicBezTo>
                  <a:pt x="6412" y="3602"/>
                  <a:pt x="6715" y="3635"/>
                  <a:pt x="7004" y="3653"/>
                </a:cubicBezTo>
                <a:lnTo>
                  <a:pt x="7017" y="3653"/>
                </a:lnTo>
                <a:cubicBezTo>
                  <a:pt x="7125" y="3653"/>
                  <a:pt x="7215" y="3570"/>
                  <a:pt x="7222" y="3460"/>
                </a:cubicBezTo>
                <a:cubicBezTo>
                  <a:pt x="7229" y="3345"/>
                  <a:pt x="7142" y="3247"/>
                  <a:pt x="7029" y="3240"/>
                </a:cubicBezTo>
                <a:cubicBezTo>
                  <a:pt x="6753" y="3224"/>
                  <a:pt x="6464" y="3192"/>
                  <a:pt x="6170" y="3145"/>
                </a:cubicBezTo>
                <a:cubicBezTo>
                  <a:pt x="6158" y="3143"/>
                  <a:pt x="6146" y="3142"/>
                  <a:pt x="6135" y="3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290;p38"/>
          <p:cNvGrpSpPr/>
          <p:nvPr/>
        </p:nvGrpSpPr>
        <p:grpSpPr>
          <a:xfrm rot="8431384" flipH="1">
            <a:off x="-11944" y="2488729"/>
            <a:ext cx="1513811" cy="2029860"/>
            <a:chOff x="1400935" y="1333409"/>
            <a:chExt cx="760984" cy="1020399"/>
          </a:xfrm>
        </p:grpSpPr>
        <p:sp>
          <p:nvSpPr>
            <p:cNvPr id="24" name="Google Shape;2291;p38"/>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92;p38"/>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93;p38"/>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4;p38"/>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95;p38"/>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96;p38"/>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97;p38"/>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98;p38"/>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99;p38"/>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00;p38"/>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01;p38"/>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02;p38"/>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03;p38"/>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04;p38"/>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2305;p38"/>
          <p:cNvSpPr/>
          <p:nvPr/>
        </p:nvSpPr>
        <p:spPr>
          <a:xfrm rot="12436451">
            <a:off x="2170459" y="3311303"/>
            <a:ext cx="1218105" cy="1024964"/>
          </a:xfrm>
          <a:custGeom>
            <a:avLst/>
            <a:gdLst/>
            <a:ahLst/>
            <a:cxnLst/>
            <a:rect l="l" t="t" r="r" b="b"/>
            <a:pathLst>
              <a:path w="23947" h="20150" extrusionOk="0">
                <a:moveTo>
                  <a:pt x="6831" y="1"/>
                </a:moveTo>
                <a:cubicBezTo>
                  <a:pt x="6782" y="1"/>
                  <a:pt x="6732" y="1"/>
                  <a:pt x="6683" y="3"/>
                </a:cubicBezTo>
                <a:cubicBezTo>
                  <a:pt x="6612" y="3"/>
                  <a:pt x="6538" y="6"/>
                  <a:pt x="6467" y="10"/>
                </a:cubicBezTo>
                <a:cubicBezTo>
                  <a:pt x="6352" y="17"/>
                  <a:pt x="6265" y="112"/>
                  <a:pt x="6270" y="228"/>
                </a:cubicBezTo>
                <a:cubicBezTo>
                  <a:pt x="6277" y="337"/>
                  <a:pt x="6368" y="423"/>
                  <a:pt x="6475" y="423"/>
                </a:cubicBezTo>
                <a:cubicBezTo>
                  <a:pt x="6480" y="423"/>
                  <a:pt x="6484" y="423"/>
                  <a:pt x="6488" y="422"/>
                </a:cubicBezTo>
                <a:cubicBezTo>
                  <a:pt x="6555" y="419"/>
                  <a:pt x="6625" y="417"/>
                  <a:pt x="6692" y="415"/>
                </a:cubicBezTo>
                <a:cubicBezTo>
                  <a:pt x="6734" y="414"/>
                  <a:pt x="6777" y="414"/>
                  <a:pt x="6819" y="414"/>
                </a:cubicBezTo>
                <a:cubicBezTo>
                  <a:pt x="6995" y="414"/>
                  <a:pt x="7172" y="422"/>
                  <a:pt x="7346" y="437"/>
                </a:cubicBezTo>
                <a:cubicBezTo>
                  <a:pt x="7353" y="437"/>
                  <a:pt x="7358" y="438"/>
                  <a:pt x="7364" y="438"/>
                </a:cubicBezTo>
                <a:cubicBezTo>
                  <a:pt x="7470" y="438"/>
                  <a:pt x="7560" y="357"/>
                  <a:pt x="7569" y="249"/>
                </a:cubicBezTo>
                <a:cubicBezTo>
                  <a:pt x="7580" y="135"/>
                  <a:pt x="7496" y="34"/>
                  <a:pt x="7381" y="26"/>
                </a:cubicBezTo>
                <a:cubicBezTo>
                  <a:pt x="7200" y="9"/>
                  <a:pt x="7016" y="1"/>
                  <a:pt x="6831" y="1"/>
                </a:cubicBezTo>
                <a:close/>
                <a:moveTo>
                  <a:pt x="5596" y="114"/>
                </a:moveTo>
                <a:cubicBezTo>
                  <a:pt x="5583" y="114"/>
                  <a:pt x="5571" y="115"/>
                  <a:pt x="5558" y="118"/>
                </a:cubicBezTo>
                <a:cubicBezTo>
                  <a:pt x="5260" y="174"/>
                  <a:pt x="4962" y="249"/>
                  <a:pt x="4672" y="343"/>
                </a:cubicBezTo>
                <a:cubicBezTo>
                  <a:pt x="4564" y="378"/>
                  <a:pt x="4503" y="495"/>
                  <a:pt x="4539" y="603"/>
                </a:cubicBezTo>
                <a:cubicBezTo>
                  <a:pt x="4567" y="692"/>
                  <a:pt x="4649" y="747"/>
                  <a:pt x="4736" y="747"/>
                </a:cubicBezTo>
                <a:cubicBezTo>
                  <a:pt x="4757" y="747"/>
                  <a:pt x="4778" y="743"/>
                  <a:pt x="4799" y="736"/>
                </a:cubicBezTo>
                <a:cubicBezTo>
                  <a:pt x="5072" y="648"/>
                  <a:pt x="5352" y="577"/>
                  <a:pt x="5634" y="525"/>
                </a:cubicBezTo>
                <a:cubicBezTo>
                  <a:pt x="5746" y="504"/>
                  <a:pt x="5820" y="396"/>
                  <a:pt x="5799" y="284"/>
                </a:cubicBezTo>
                <a:cubicBezTo>
                  <a:pt x="5780" y="184"/>
                  <a:pt x="5693" y="114"/>
                  <a:pt x="5596" y="114"/>
                </a:cubicBezTo>
                <a:close/>
                <a:moveTo>
                  <a:pt x="8241" y="162"/>
                </a:moveTo>
                <a:cubicBezTo>
                  <a:pt x="8147" y="162"/>
                  <a:pt x="8062" y="227"/>
                  <a:pt x="8039" y="323"/>
                </a:cubicBezTo>
                <a:cubicBezTo>
                  <a:pt x="8014" y="435"/>
                  <a:pt x="8083" y="545"/>
                  <a:pt x="8195" y="571"/>
                </a:cubicBezTo>
                <a:cubicBezTo>
                  <a:pt x="8469" y="635"/>
                  <a:pt x="8746" y="718"/>
                  <a:pt x="9017" y="819"/>
                </a:cubicBezTo>
                <a:cubicBezTo>
                  <a:pt x="9040" y="828"/>
                  <a:pt x="9065" y="834"/>
                  <a:pt x="9090" y="834"/>
                </a:cubicBezTo>
                <a:cubicBezTo>
                  <a:pt x="9173" y="834"/>
                  <a:pt x="9251" y="782"/>
                  <a:pt x="9283" y="699"/>
                </a:cubicBezTo>
                <a:cubicBezTo>
                  <a:pt x="9323" y="593"/>
                  <a:pt x="9269" y="474"/>
                  <a:pt x="9162" y="433"/>
                </a:cubicBezTo>
                <a:cubicBezTo>
                  <a:pt x="8875" y="325"/>
                  <a:pt x="8581" y="236"/>
                  <a:pt x="8287" y="167"/>
                </a:cubicBezTo>
                <a:cubicBezTo>
                  <a:pt x="8271" y="164"/>
                  <a:pt x="8256" y="162"/>
                  <a:pt x="8241" y="162"/>
                </a:cubicBezTo>
                <a:close/>
                <a:moveTo>
                  <a:pt x="3910" y="660"/>
                </a:moveTo>
                <a:cubicBezTo>
                  <a:pt x="3881" y="660"/>
                  <a:pt x="3851" y="666"/>
                  <a:pt x="3823" y="679"/>
                </a:cubicBezTo>
                <a:cubicBezTo>
                  <a:pt x="3546" y="811"/>
                  <a:pt x="3277" y="959"/>
                  <a:pt x="3022" y="1122"/>
                </a:cubicBezTo>
                <a:cubicBezTo>
                  <a:pt x="2926" y="1184"/>
                  <a:pt x="2898" y="1312"/>
                  <a:pt x="2960" y="1408"/>
                </a:cubicBezTo>
                <a:cubicBezTo>
                  <a:pt x="3001" y="1470"/>
                  <a:pt x="3066" y="1503"/>
                  <a:pt x="3135" y="1503"/>
                </a:cubicBezTo>
                <a:cubicBezTo>
                  <a:pt x="3173" y="1503"/>
                  <a:pt x="3212" y="1493"/>
                  <a:pt x="3245" y="1470"/>
                </a:cubicBezTo>
                <a:cubicBezTo>
                  <a:pt x="3486" y="1316"/>
                  <a:pt x="3740" y="1176"/>
                  <a:pt x="3998" y="1053"/>
                </a:cubicBezTo>
                <a:cubicBezTo>
                  <a:pt x="4103" y="1006"/>
                  <a:pt x="4147" y="881"/>
                  <a:pt x="4098" y="779"/>
                </a:cubicBezTo>
                <a:cubicBezTo>
                  <a:pt x="4063" y="704"/>
                  <a:pt x="3988" y="660"/>
                  <a:pt x="3910" y="660"/>
                </a:cubicBezTo>
                <a:close/>
                <a:moveTo>
                  <a:pt x="9899" y="785"/>
                </a:moveTo>
                <a:cubicBezTo>
                  <a:pt x="9824" y="785"/>
                  <a:pt x="9752" y="825"/>
                  <a:pt x="9715" y="896"/>
                </a:cubicBezTo>
                <a:cubicBezTo>
                  <a:pt x="9662" y="997"/>
                  <a:pt x="9701" y="1121"/>
                  <a:pt x="9802" y="1174"/>
                </a:cubicBezTo>
                <a:cubicBezTo>
                  <a:pt x="10052" y="1307"/>
                  <a:pt x="10300" y="1457"/>
                  <a:pt x="10539" y="1622"/>
                </a:cubicBezTo>
                <a:cubicBezTo>
                  <a:pt x="10575" y="1647"/>
                  <a:pt x="10615" y="1658"/>
                  <a:pt x="10656" y="1658"/>
                </a:cubicBezTo>
                <a:cubicBezTo>
                  <a:pt x="10722" y="1658"/>
                  <a:pt x="10787" y="1628"/>
                  <a:pt x="10826" y="1569"/>
                </a:cubicBezTo>
                <a:cubicBezTo>
                  <a:pt x="10892" y="1475"/>
                  <a:pt x="10867" y="1346"/>
                  <a:pt x="10773" y="1282"/>
                </a:cubicBezTo>
                <a:cubicBezTo>
                  <a:pt x="10521" y="1107"/>
                  <a:pt x="10259" y="949"/>
                  <a:pt x="9995" y="809"/>
                </a:cubicBezTo>
                <a:cubicBezTo>
                  <a:pt x="9964" y="793"/>
                  <a:pt x="9932" y="785"/>
                  <a:pt x="9899" y="785"/>
                </a:cubicBezTo>
                <a:close/>
                <a:moveTo>
                  <a:pt x="2421" y="1617"/>
                </a:moveTo>
                <a:cubicBezTo>
                  <a:pt x="2374" y="1617"/>
                  <a:pt x="2326" y="1633"/>
                  <a:pt x="2287" y="1667"/>
                </a:cubicBezTo>
                <a:cubicBezTo>
                  <a:pt x="2054" y="1863"/>
                  <a:pt x="1833" y="2076"/>
                  <a:pt x="1629" y="2299"/>
                </a:cubicBezTo>
                <a:cubicBezTo>
                  <a:pt x="1551" y="2384"/>
                  <a:pt x="1556" y="2515"/>
                  <a:pt x="1641" y="2592"/>
                </a:cubicBezTo>
                <a:cubicBezTo>
                  <a:pt x="1680" y="2629"/>
                  <a:pt x="1732" y="2646"/>
                  <a:pt x="1781" y="2646"/>
                </a:cubicBezTo>
                <a:cubicBezTo>
                  <a:pt x="1836" y="2646"/>
                  <a:pt x="1893" y="2623"/>
                  <a:pt x="1934" y="2579"/>
                </a:cubicBezTo>
                <a:cubicBezTo>
                  <a:pt x="2127" y="2368"/>
                  <a:pt x="2336" y="2168"/>
                  <a:pt x="2554" y="1982"/>
                </a:cubicBezTo>
                <a:cubicBezTo>
                  <a:pt x="2641" y="1908"/>
                  <a:pt x="2653" y="1778"/>
                  <a:pt x="2579" y="1691"/>
                </a:cubicBezTo>
                <a:cubicBezTo>
                  <a:pt x="2538" y="1642"/>
                  <a:pt x="2480" y="1617"/>
                  <a:pt x="2421" y="1617"/>
                </a:cubicBezTo>
                <a:close/>
                <a:moveTo>
                  <a:pt x="11359" y="1786"/>
                </a:moveTo>
                <a:cubicBezTo>
                  <a:pt x="11301" y="1786"/>
                  <a:pt x="11243" y="1810"/>
                  <a:pt x="11202" y="1858"/>
                </a:cubicBezTo>
                <a:cubicBezTo>
                  <a:pt x="11129" y="1945"/>
                  <a:pt x="11138" y="2076"/>
                  <a:pt x="11225" y="2150"/>
                </a:cubicBezTo>
                <a:cubicBezTo>
                  <a:pt x="11441" y="2335"/>
                  <a:pt x="11654" y="2535"/>
                  <a:pt x="11854" y="2746"/>
                </a:cubicBezTo>
                <a:cubicBezTo>
                  <a:pt x="11895" y="2788"/>
                  <a:pt x="11950" y="2810"/>
                  <a:pt x="12005" y="2810"/>
                </a:cubicBezTo>
                <a:cubicBezTo>
                  <a:pt x="12056" y="2810"/>
                  <a:pt x="12107" y="2790"/>
                  <a:pt x="12146" y="2753"/>
                </a:cubicBezTo>
                <a:cubicBezTo>
                  <a:pt x="12230" y="2673"/>
                  <a:pt x="12231" y="2542"/>
                  <a:pt x="12154" y="2460"/>
                </a:cubicBezTo>
                <a:cubicBezTo>
                  <a:pt x="11943" y="2239"/>
                  <a:pt x="11721" y="2030"/>
                  <a:pt x="11494" y="1835"/>
                </a:cubicBezTo>
                <a:cubicBezTo>
                  <a:pt x="11455" y="1802"/>
                  <a:pt x="11407" y="1786"/>
                  <a:pt x="11359" y="1786"/>
                </a:cubicBezTo>
                <a:close/>
                <a:moveTo>
                  <a:pt x="23069" y="3254"/>
                </a:moveTo>
                <a:cubicBezTo>
                  <a:pt x="22994" y="3254"/>
                  <a:pt x="22918" y="3255"/>
                  <a:pt x="22843" y="3256"/>
                </a:cubicBezTo>
                <a:cubicBezTo>
                  <a:pt x="22729" y="3258"/>
                  <a:pt x="22637" y="3352"/>
                  <a:pt x="22641" y="3467"/>
                </a:cubicBezTo>
                <a:cubicBezTo>
                  <a:pt x="22643" y="3579"/>
                  <a:pt x="22735" y="3669"/>
                  <a:pt x="22847" y="3669"/>
                </a:cubicBezTo>
                <a:cubicBezTo>
                  <a:pt x="22848" y="3669"/>
                  <a:pt x="22849" y="3669"/>
                  <a:pt x="22850" y="3669"/>
                </a:cubicBezTo>
                <a:cubicBezTo>
                  <a:pt x="22923" y="3668"/>
                  <a:pt x="22996" y="3667"/>
                  <a:pt x="23069" y="3667"/>
                </a:cubicBezTo>
                <a:cubicBezTo>
                  <a:pt x="23288" y="3667"/>
                  <a:pt x="23507" y="3673"/>
                  <a:pt x="23724" y="3685"/>
                </a:cubicBezTo>
                <a:lnTo>
                  <a:pt x="23734" y="3685"/>
                </a:lnTo>
                <a:cubicBezTo>
                  <a:pt x="23844" y="3685"/>
                  <a:pt x="23934" y="3600"/>
                  <a:pt x="23941" y="3488"/>
                </a:cubicBezTo>
                <a:cubicBezTo>
                  <a:pt x="23947" y="3375"/>
                  <a:pt x="23860" y="3277"/>
                  <a:pt x="23745" y="3272"/>
                </a:cubicBezTo>
                <a:cubicBezTo>
                  <a:pt x="23521" y="3260"/>
                  <a:pt x="23295" y="3254"/>
                  <a:pt x="23069" y="3254"/>
                </a:cubicBezTo>
                <a:close/>
                <a:moveTo>
                  <a:pt x="21962" y="3303"/>
                </a:moveTo>
                <a:cubicBezTo>
                  <a:pt x="21955" y="3303"/>
                  <a:pt x="21949" y="3303"/>
                  <a:pt x="21943" y="3304"/>
                </a:cubicBezTo>
                <a:cubicBezTo>
                  <a:pt x="21643" y="3331"/>
                  <a:pt x="21342" y="3369"/>
                  <a:pt x="21046" y="3416"/>
                </a:cubicBezTo>
                <a:cubicBezTo>
                  <a:pt x="20934" y="3435"/>
                  <a:pt x="20856" y="3541"/>
                  <a:pt x="20876" y="3653"/>
                </a:cubicBezTo>
                <a:cubicBezTo>
                  <a:pt x="20892" y="3756"/>
                  <a:pt x="20979" y="3827"/>
                  <a:pt x="21080" y="3827"/>
                </a:cubicBezTo>
                <a:cubicBezTo>
                  <a:pt x="21090" y="3827"/>
                  <a:pt x="21101" y="3827"/>
                  <a:pt x="21111" y="3825"/>
                </a:cubicBezTo>
                <a:cubicBezTo>
                  <a:pt x="21399" y="3779"/>
                  <a:pt x="21689" y="3742"/>
                  <a:pt x="21978" y="3717"/>
                </a:cubicBezTo>
                <a:cubicBezTo>
                  <a:pt x="22093" y="3706"/>
                  <a:pt x="22176" y="3605"/>
                  <a:pt x="22166" y="3492"/>
                </a:cubicBezTo>
                <a:cubicBezTo>
                  <a:pt x="22156" y="3385"/>
                  <a:pt x="22067" y="3303"/>
                  <a:pt x="21962" y="3303"/>
                </a:cubicBezTo>
                <a:close/>
                <a:moveTo>
                  <a:pt x="1225" y="2925"/>
                </a:moveTo>
                <a:cubicBezTo>
                  <a:pt x="1160" y="2925"/>
                  <a:pt x="1095" y="2956"/>
                  <a:pt x="1055" y="3013"/>
                </a:cubicBezTo>
                <a:cubicBezTo>
                  <a:pt x="878" y="3267"/>
                  <a:pt x="720" y="3531"/>
                  <a:pt x="585" y="3798"/>
                </a:cubicBezTo>
                <a:cubicBezTo>
                  <a:pt x="534" y="3901"/>
                  <a:pt x="575" y="4025"/>
                  <a:pt x="676" y="4077"/>
                </a:cubicBezTo>
                <a:cubicBezTo>
                  <a:pt x="706" y="4093"/>
                  <a:pt x="738" y="4100"/>
                  <a:pt x="770" y="4100"/>
                </a:cubicBezTo>
                <a:cubicBezTo>
                  <a:pt x="844" y="4100"/>
                  <a:pt x="917" y="4057"/>
                  <a:pt x="954" y="3984"/>
                </a:cubicBezTo>
                <a:cubicBezTo>
                  <a:pt x="1080" y="3735"/>
                  <a:pt x="1229" y="3488"/>
                  <a:pt x="1395" y="3249"/>
                </a:cubicBezTo>
                <a:cubicBezTo>
                  <a:pt x="1461" y="3157"/>
                  <a:pt x="1438" y="3027"/>
                  <a:pt x="1344" y="2962"/>
                </a:cubicBezTo>
                <a:cubicBezTo>
                  <a:pt x="1308" y="2937"/>
                  <a:pt x="1266" y="2925"/>
                  <a:pt x="1225" y="2925"/>
                </a:cubicBezTo>
                <a:close/>
                <a:moveTo>
                  <a:pt x="12588" y="3065"/>
                </a:moveTo>
                <a:cubicBezTo>
                  <a:pt x="12542" y="3065"/>
                  <a:pt x="12497" y="3080"/>
                  <a:pt x="12458" y="3111"/>
                </a:cubicBezTo>
                <a:cubicBezTo>
                  <a:pt x="12370" y="3182"/>
                  <a:pt x="12356" y="3311"/>
                  <a:pt x="12426" y="3400"/>
                </a:cubicBezTo>
                <a:cubicBezTo>
                  <a:pt x="12604" y="3625"/>
                  <a:pt x="12776" y="3862"/>
                  <a:pt x="12937" y="4105"/>
                </a:cubicBezTo>
                <a:cubicBezTo>
                  <a:pt x="12976" y="4165"/>
                  <a:pt x="13041" y="4197"/>
                  <a:pt x="13109" y="4197"/>
                </a:cubicBezTo>
                <a:cubicBezTo>
                  <a:pt x="13148" y="4197"/>
                  <a:pt x="13188" y="4186"/>
                  <a:pt x="13224" y="4163"/>
                </a:cubicBezTo>
                <a:cubicBezTo>
                  <a:pt x="13318" y="4100"/>
                  <a:pt x="13344" y="3972"/>
                  <a:pt x="13281" y="3876"/>
                </a:cubicBezTo>
                <a:cubicBezTo>
                  <a:pt x="13114" y="3623"/>
                  <a:pt x="12935" y="3377"/>
                  <a:pt x="12749" y="3143"/>
                </a:cubicBezTo>
                <a:cubicBezTo>
                  <a:pt x="12708" y="3092"/>
                  <a:pt x="12648" y="3065"/>
                  <a:pt x="12588" y="3065"/>
                </a:cubicBezTo>
                <a:close/>
                <a:moveTo>
                  <a:pt x="20208" y="3586"/>
                </a:moveTo>
                <a:cubicBezTo>
                  <a:pt x="20192" y="3586"/>
                  <a:pt x="20177" y="3588"/>
                  <a:pt x="20162" y="3591"/>
                </a:cubicBezTo>
                <a:cubicBezTo>
                  <a:pt x="19869" y="3660"/>
                  <a:pt x="19575" y="3740"/>
                  <a:pt x="19290" y="3828"/>
                </a:cubicBezTo>
                <a:cubicBezTo>
                  <a:pt x="19182" y="3864"/>
                  <a:pt x="19120" y="3979"/>
                  <a:pt x="19155" y="4089"/>
                </a:cubicBezTo>
                <a:cubicBezTo>
                  <a:pt x="19182" y="4178"/>
                  <a:pt x="19263" y="4234"/>
                  <a:pt x="19352" y="4234"/>
                </a:cubicBezTo>
                <a:cubicBezTo>
                  <a:pt x="19373" y="4234"/>
                  <a:pt x="19393" y="4231"/>
                  <a:pt x="19414" y="4224"/>
                </a:cubicBezTo>
                <a:cubicBezTo>
                  <a:pt x="19690" y="4139"/>
                  <a:pt x="19974" y="4061"/>
                  <a:pt x="20256" y="3993"/>
                </a:cubicBezTo>
                <a:cubicBezTo>
                  <a:pt x="20367" y="3968"/>
                  <a:pt x="20436" y="3857"/>
                  <a:pt x="20410" y="3745"/>
                </a:cubicBezTo>
                <a:cubicBezTo>
                  <a:pt x="20387" y="3649"/>
                  <a:pt x="20301" y="3586"/>
                  <a:pt x="20208" y="3586"/>
                </a:cubicBezTo>
                <a:close/>
                <a:moveTo>
                  <a:pt x="18515" y="4115"/>
                </a:moveTo>
                <a:cubicBezTo>
                  <a:pt x="18490" y="4115"/>
                  <a:pt x="18464" y="4120"/>
                  <a:pt x="18439" y="4130"/>
                </a:cubicBezTo>
                <a:cubicBezTo>
                  <a:pt x="18297" y="4185"/>
                  <a:pt x="18154" y="4245"/>
                  <a:pt x="18016" y="4305"/>
                </a:cubicBezTo>
                <a:cubicBezTo>
                  <a:pt x="17881" y="4364"/>
                  <a:pt x="17746" y="4426"/>
                  <a:pt x="17612" y="4489"/>
                </a:cubicBezTo>
                <a:cubicBezTo>
                  <a:pt x="17509" y="4539"/>
                  <a:pt x="17464" y="4663"/>
                  <a:pt x="17514" y="4766"/>
                </a:cubicBezTo>
                <a:cubicBezTo>
                  <a:pt x="17550" y="4840"/>
                  <a:pt x="17624" y="4883"/>
                  <a:pt x="17700" y="4883"/>
                </a:cubicBezTo>
                <a:cubicBezTo>
                  <a:pt x="17730" y="4883"/>
                  <a:pt x="17760" y="4876"/>
                  <a:pt x="17791" y="4863"/>
                </a:cubicBezTo>
                <a:cubicBezTo>
                  <a:pt x="17920" y="4801"/>
                  <a:pt x="18051" y="4741"/>
                  <a:pt x="18180" y="4684"/>
                </a:cubicBezTo>
                <a:cubicBezTo>
                  <a:pt x="18315" y="4626"/>
                  <a:pt x="18453" y="4567"/>
                  <a:pt x="18590" y="4514"/>
                </a:cubicBezTo>
                <a:cubicBezTo>
                  <a:pt x="18696" y="4472"/>
                  <a:pt x="18749" y="4353"/>
                  <a:pt x="18707" y="4247"/>
                </a:cubicBezTo>
                <a:cubicBezTo>
                  <a:pt x="18674" y="4165"/>
                  <a:pt x="18597" y="4115"/>
                  <a:pt x="18515" y="4115"/>
                </a:cubicBezTo>
                <a:close/>
                <a:moveTo>
                  <a:pt x="16912" y="4877"/>
                </a:moveTo>
                <a:cubicBezTo>
                  <a:pt x="16878" y="4877"/>
                  <a:pt x="16844" y="4885"/>
                  <a:pt x="16812" y="4902"/>
                </a:cubicBezTo>
                <a:cubicBezTo>
                  <a:pt x="16562" y="5041"/>
                  <a:pt x="16302" y="5193"/>
                  <a:pt x="16038" y="5358"/>
                </a:cubicBezTo>
                <a:cubicBezTo>
                  <a:pt x="15940" y="5416"/>
                  <a:pt x="15910" y="5544"/>
                  <a:pt x="15971" y="5641"/>
                </a:cubicBezTo>
                <a:cubicBezTo>
                  <a:pt x="16010" y="5705"/>
                  <a:pt x="16077" y="5741"/>
                  <a:pt x="16146" y="5741"/>
                </a:cubicBezTo>
                <a:cubicBezTo>
                  <a:pt x="16183" y="5741"/>
                  <a:pt x="16220" y="5730"/>
                  <a:pt x="16254" y="5709"/>
                </a:cubicBezTo>
                <a:cubicBezTo>
                  <a:pt x="16513" y="5549"/>
                  <a:pt x="16768" y="5400"/>
                  <a:pt x="17013" y="5264"/>
                </a:cubicBezTo>
                <a:cubicBezTo>
                  <a:pt x="17112" y="5209"/>
                  <a:pt x="17147" y="5083"/>
                  <a:pt x="17092" y="4984"/>
                </a:cubicBezTo>
                <a:cubicBezTo>
                  <a:pt x="17055" y="4915"/>
                  <a:pt x="16984" y="4877"/>
                  <a:pt x="16912" y="4877"/>
                </a:cubicBezTo>
                <a:close/>
                <a:moveTo>
                  <a:pt x="13566" y="4544"/>
                </a:moveTo>
                <a:cubicBezTo>
                  <a:pt x="13533" y="4544"/>
                  <a:pt x="13500" y="4552"/>
                  <a:pt x="13468" y="4569"/>
                </a:cubicBezTo>
                <a:cubicBezTo>
                  <a:pt x="13367" y="4622"/>
                  <a:pt x="13330" y="4748"/>
                  <a:pt x="13383" y="4849"/>
                </a:cubicBezTo>
                <a:cubicBezTo>
                  <a:pt x="13516" y="5097"/>
                  <a:pt x="13637" y="5361"/>
                  <a:pt x="13740" y="5632"/>
                </a:cubicBezTo>
                <a:cubicBezTo>
                  <a:pt x="13771" y="5716"/>
                  <a:pt x="13849" y="5765"/>
                  <a:pt x="13933" y="5765"/>
                </a:cubicBezTo>
                <a:cubicBezTo>
                  <a:pt x="13958" y="5765"/>
                  <a:pt x="13982" y="5762"/>
                  <a:pt x="14007" y="5753"/>
                </a:cubicBezTo>
                <a:cubicBezTo>
                  <a:pt x="14113" y="5712"/>
                  <a:pt x="14167" y="5592"/>
                  <a:pt x="14126" y="5485"/>
                </a:cubicBezTo>
                <a:cubicBezTo>
                  <a:pt x="14016" y="5198"/>
                  <a:pt x="13890" y="4918"/>
                  <a:pt x="13748" y="4654"/>
                </a:cubicBezTo>
                <a:cubicBezTo>
                  <a:pt x="13712" y="4584"/>
                  <a:pt x="13640" y="4544"/>
                  <a:pt x="13566" y="4544"/>
                </a:cubicBezTo>
                <a:close/>
                <a:moveTo>
                  <a:pt x="434" y="4507"/>
                </a:moveTo>
                <a:cubicBezTo>
                  <a:pt x="346" y="4507"/>
                  <a:pt x="264" y="4563"/>
                  <a:pt x="236" y="4651"/>
                </a:cubicBezTo>
                <a:cubicBezTo>
                  <a:pt x="142" y="4948"/>
                  <a:pt x="75" y="5251"/>
                  <a:pt x="36" y="5553"/>
                </a:cubicBezTo>
                <a:cubicBezTo>
                  <a:pt x="22" y="5666"/>
                  <a:pt x="102" y="5769"/>
                  <a:pt x="215" y="5783"/>
                </a:cubicBezTo>
                <a:cubicBezTo>
                  <a:pt x="224" y="5785"/>
                  <a:pt x="233" y="5785"/>
                  <a:pt x="242" y="5785"/>
                </a:cubicBezTo>
                <a:cubicBezTo>
                  <a:pt x="344" y="5785"/>
                  <a:pt x="433" y="5709"/>
                  <a:pt x="447" y="5604"/>
                </a:cubicBezTo>
                <a:cubicBezTo>
                  <a:pt x="483" y="5329"/>
                  <a:pt x="543" y="5049"/>
                  <a:pt x="630" y="4775"/>
                </a:cubicBezTo>
                <a:cubicBezTo>
                  <a:pt x="665" y="4667"/>
                  <a:pt x="605" y="4550"/>
                  <a:pt x="495" y="4516"/>
                </a:cubicBezTo>
                <a:cubicBezTo>
                  <a:pt x="475" y="4510"/>
                  <a:pt x="454" y="4507"/>
                  <a:pt x="434" y="4507"/>
                </a:cubicBezTo>
                <a:close/>
                <a:moveTo>
                  <a:pt x="15399" y="5807"/>
                </a:moveTo>
                <a:cubicBezTo>
                  <a:pt x="15359" y="5807"/>
                  <a:pt x="15320" y="5818"/>
                  <a:pt x="15285" y="5842"/>
                </a:cubicBezTo>
                <a:cubicBezTo>
                  <a:pt x="15058" y="5992"/>
                  <a:pt x="14817" y="6159"/>
                  <a:pt x="14548" y="6347"/>
                </a:cubicBezTo>
                <a:cubicBezTo>
                  <a:pt x="14454" y="6412"/>
                  <a:pt x="14432" y="6540"/>
                  <a:pt x="14498" y="6634"/>
                </a:cubicBezTo>
                <a:cubicBezTo>
                  <a:pt x="14537" y="6692"/>
                  <a:pt x="14603" y="6722"/>
                  <a:pt x="14666" y="6722"/>
                </a:cubicBezTo>
                <a:cubicBezTo>
                  <a:pt x="14707" y="6722"/>
                  <a:pt x="14750" y="6710"/>
                  <a:pt x="14785" y="6685"/>
                </a:cubicBezTo>
                <a:cubicBezTo>
                  <a:pt x="15051" y="6499"/>
                  <a:pt x="15290" y="6336"/>
                  <a:pt x="15513" y="6185"/>
                </a:cubicBezTo>
                <a:cubicBezTo>
                  <a:pt x="15609" y="6122"/>
                  <a:pt x="15634" y="5994"/>
                  <a:pt x="15572" y="5898"/>
                </a:cubicBezTo>
                <a:cubicBezTo>
                  <a:pt x="15532" y="5839"/>
                  <a:pt x="15466" y="5807"/>
                  <a:pt x="15399" y="5807"/>
                </a:cubicBezTo>
                <a:close/>
                <a:moveTo>
                  <a:pt x="214" y="6258"/>
                </a:moveTo>
                <a:cubicBezTo>
                  <a:pt x="209" y="6258"/>
                  <a:pt x="205" y="6258"/>
                  <a:pt x="201" y="6258"/>
                </a:cubicBezTo>
                <a:cubicBezTo>
                  <a:pt x="87" y="6267"/>
                  <a:pt x="1" y="6364"/>
                  <a:pt x="8" y="6480"/>
                </a:cubicBezTo>
                <a:cubicBezTo>
                  <a:pt x="11" y="6513"/>
                  <a:pt x="13" y="6547"/>
                  <a:pt x="16" y="6582"/>
                </a:cubicBezTo>
                <a:cubicBezTo>
                  <a:pt x="41" y="6857"/>
                  <a:pt x="94" y="7132"/>
                  <a:pt x="178" y="7397"/>
                </a:cubicBezTo>
                <a:cubicBezTo>
                  <a:pt x="204" y="7486"/>
                  <a:pt x="286" y="7543"/>
                  <a:pt x="374" y="7543"/>
                </a:cubicBezTo>
                <a:cubicBezTo>
                  <a:pt x="394" y="7543"/>
                  <a:pt x="415" y="7539"/>
                  <a:pt x="435" y="7534"/>
                </a:cubicBezTo>
                <a:cubicBezTo>
                  <a:pt x="545" y="7500"/>
                  <a:pt x="607" y="7383"/>
                  <a:pt x="573" y="7275"/>
                </a:cubicBezTo>
                <a:cubicBezTo>
                  <a:pt x="498" y="7036"/>
                  <a:pt x="451" y="6791"/>
                  <a:pt x="428" y="6545"/>
                </a:cubicBezTo>
                <a:cubicBezTo>
                  <a:pt x="426" y="6513"/>
                  <a:pt x="422" y="6483"/>
                  <a:pt x="420" y="6451"/>
                </a:cubicBezTo>
                <a:cubicBezTo>
                  <a:pt x="414" y="6342"/>
                  <a:pt x="322" y="6258"/>
                  <a:pt x="214" y="6258"/>
                </a:cubicBezTo>
                <a:close/>
                <a:moveTo>
                  <a:pt x="14200" y="6198"/>
                </a:moveTo>
                <a:cubicBezTo>
                  <a:pt x="14183" y="6198"/>
                  <a:pt x="14166" y="6200"/>
                  <a:pt x="14149" y="6205"/>
                </a:cubicBezTo>
                <a:cubicBezTo>
                  <a:pt x="14039" y="6233"/>
                  <a:pt x="13972" y="6347"/>
                  <a:pt x="14000" y="6456"/>
                </a:cubicBezTo>
                <a:cubicBezTo>
                  <a:pt x="14037" y="6600"/>
                  <a:pt x="14071" y="6747"/>
                  <a:pt x="14099" y="6894"/>
                </a:cubicBezTo>
                <a:cubicBezTo>
                  <a:pt x="14059" y="6847"/>
                  <a:pt x="14000" y="6823"/>
                  <a:pt x="13942" y="6823"/>
                </a:cubicBezTo>
                <a:cubicBezTo>
                  <a:pt x="13900" y="6823"/>
                  <a:pt x="13859" y="6835"/>
                  <a:pt x="13823" y="6861"/>
                </a:cubicBezTo>
                <a:lnTo>
                  <a:pt x="13552" y="7055"/>
                </a:lnTo>
                <a:cubicBezTo>
                  <a:pt x="13401" y="7164"/>
                  <a:pt x="13250" y="7272"/>
                  <a:pt x="13100" y="7378"/>
                </a:cubicBezTo>
                <a:cubicBezTo>
                  <a:pt x="13008" y="7445"/>
                  <a:pt x="12986" y="7573"/>
                  <a:pt x="13052" y="7667"/>
                </a:cubicBezTo>
                <a:cubicBezTo>
                  <a:pt x="13093" y="7724"/>
                  <a:pt x="13157" y="7754"/>
                  <a:pt x="13220" y="7754"/>
                </a:cubicBezTo>
                <a:cubicBezTo>
                  <a:pt x="13263" y="7754"/>
                  <a:pt x="13304" y="7741"/>
                  <a:pt x="13341" y="7715"/>
                </a:cubicBezTo>
                <a:cubicBezTo>
                  <a:pt x="13491" y="7607"/>
                  <a:pt x="13642" y="7498"/>
                  <a:pt x="13793" y="7390"/>
                </a:cubicBezTo>
                <a:lnTo>
                  <a:pt x="14062" y="7197"/>
                </a:lnTo>
                <a:cubicBezTo>
                  <a:pt x="14097" y="7172"/>
                  <a:pt x="14124" y="7137"/>
                  <a:pt x="14136" y="7100"/>
                </a:cubicBezTo>
                <a:cubicBezTo>
                  <a:pt x="14149" y="7167"/>
                  <a:pt x="14160" y="7236"/>
                  <a:pt x="14170" y="7305"/>
                </a:cubicBezTo>
                <a:cubicBezTo>
                  <a:pt x="14185" y="7409"/>
                  <a:pt x="14273" y="7483"/>
                  <a:pt x="14375" y="7483"/>
                </a:cubicBezTo>
                <a:cubicBezTo>
                  <a:pt x="14384" y="7483"/>
                  <a:pt x="14394" y="7482"/>
                  <a:pt x="14404" y="7481"/>
                </a:cubicBezTo>
                <a:cubicBezTo>
                  <a:pt x="14517" y="7463"/>
                  <a:pt x="14595" y="7358"/>
                  <a:pt x="14580" y="7245"/>
                </a:cubicBezTo>
                <a:cubicBezTo>
                  <a:pt x="14535" y="6944"/>
                  <a:pt x="14475" y="6643"/>
                  <a:pt x="14401" y="6354"/>
                </a:cubicBezTo>
                <a:cubicBezTo>
                  <a:pt x="14377" y="6261"/>
                  <a:pt x="14293" y="6198"/>
                  <a:pt x="14200" y="6198"/>
                </a:cubicBezTo>
                <a:close/>
                <a:moveTo>
                  <a:pt x="12494" y="7851"/>
                </a:moveTo>
                <a:cubicBezTo>
                  <a:pt x="12454" y="7851"/>
                  <a:pt x="12413" y="7863"/>
                  <a:pt x="12377" y="7888"/>
                </a:cubicBezTo>
                <a:cubicBezTo>
                  <a:pt x="12208" y="8005"/>
                  <a:pt x="12054" y="8112"/>
                  <a:pt x="11902" y="8213"/>
                </a:cubicBezTo>
                <a:cubicBezTo>
                  <a:pt x="11817" y="8269"/>
                  <a:pt x="11732" y="8326"/>
                  <a:pt x="11647" y="8383"/>
                </a:cubicBezTo>
                <a:cubicBezTo>
                  <a:pt x="11551" y="8445"/>
                  <a:pt x="11524" y="8572"/>
                  <a:pt x="11586" y="8668"/>
                </a:cubicBezTo>
                <a:cubicBezTo>
                  <a:pt x="11625" y="8730"/>
                  <a:pt x="11693" y="8762"/>
                  <a:pt x="11760" y="8762"/>
                </a:cubicBezTo>
                <a:cubicBezTo>
                  <a:pt x="11799" y="8762"/>
                  <a:pt x="11838" y="8751"/>
                  <a:pt x="11872" y="8728"/>
                </a:cubicBezTo>
                <a:cubicBezTo>
                  <a:pt x="11960" y="8672"/>
                  <a:pt x="12047" y="8613"/>
                  <a:pt x="12132" y="8556"/>
                </a:cubicBezTo>
                <a:cubicBezTo>
                  <a:pt x="12286" y="8454"/>
                  <a:pt x="12442" y="8346"/>
                  <a:pt x="12612" y="8229"/>
                </a:cubicBezTo>
                <a:cubicBezTo>
                  <a:pt x="12706" y="8163"/>
                  <a:pt x="12729" y="8034"/>
                  <a:pt x="12664" y="7940"/>
                </a:cubicBezTo>
                <a:cubicBezTo>
                  <a:pt x="12624" y="7883"/>
                  <a:pt x="12560" y="7851"/>
                  <a:pt x="12494" y="7851"/>
                </a:cubicBezTo>
                <a:close/>
                <a:moveTo>
                  <a:pt x="729" y="7941"/>
                </a:moveTo>
                <a:cubicBezTo>
                  <a:pt x="694" y="7941"/>
                  <a:pt x="659" y="7949"/>
                  <a:pt x="626" y="7968"/>
                </a:cubicBezTo>
                <a:cubicBezTo>
                  <a:pt x="527" y="8025"/>
                  <a:pt x="493" y="8151"/>
                  <a:pt x="550" y="8250"/>
                </a:cubicBezTo>
                <a:cubicBezTo>
                  <a:pt x="700" y="8512"/>
                  <a:pt x="881" y="8767"/>
                  <a:pt x="1089" y="9005"/>
                </a:cubicBezTo>
                <a:cubicBezTo>
                  <a:pt x="1129" y="9051"/>
                  <a:pt x="1188" y="9076"/>
                  <a:pt x="1245" y="9076"/>
                </a:cubicBezTo>
                <a:cubicBezTo>
                  <a:pt x="1292" y="9076"/>
                  <a:pt x="1342" y="9058"/>
                  <a:pt x="1381" y="9024"/>
                </a:cubicBezTo>
                <a:cubicBezTo>
                  <a:pt x="1466" y="8948"/>
                  <a:pt x="1475" y="8819"/>
                  <a:pt x="1400" y="8732"/>
                </a:cubicBezTo>
                <a:cubicBezTo>
                  <a:pt x="1211" y="8516"/>
                  <a:pt x="1046" y="8284"/>
                  <a:pt x="908" y="8044"/>
                </a:cubicBezTo>
                <a:cubicBezTo>
                  <a:pt x="870" y="7978"/>
                  <a:pt x="801" y="7941"/>
                  <a:pt x="729" y="7941"/>
                </a:cubicBezTo>
                <a:close/>
                <a:moveTo>
                  <a:pt x="14457" y="7952"/>
                </a:moveTo>
                <a:cubicBezTo>
                  <a:pt x="14455" y="7952"/>
                  <a:pt x="14452" y="7952"/>
                  <a:pt x="14450" y="7952"/>
                </a:cubicBezTo>
                <a:cubicBezTo>
                  <a:pt x="14335" y="7959"/>
                  <a:pt x="14246" y="8055"/>
                  <a:pt x="14253" y="8170"/>
                </a:cubicBezTo>
                <a:cubicBezTo>
                  <a:pt x="14259" y="8291"/>
                  <a:pt x="14262" y="8413"/>
                  <a:pt x="14262" y="8535"/>
                </a:cubicBezTo>
                <a:cubicBezTo>
                  <a:pt x="14262" y="8562"/>
                  <a:pt x="14264" y="8588"/>
                  <a:pt x="14264" y="8615"/>
                </a:cubicBezTo>
                <a:cubicBezTo>
                  <a:pt x="14264" y="8755"/>
                  <a:pt x="14261" y="8897"/>
                  <a:pt x="14253" y="9038"/>
                </a:cubicBezTo>
                <a:cubicBezTo>
                  <a:pt x="14248" y="9152"/>
                  <a:pt x="14337" y="9249"/>
                  <a:pt x="14450" y="9255"/>
                </a:cubicBezTo>
                <a:lnTo>
                  <a:pt x="14461" y="9255"/>
                </a:lnTo>
                <a:cubicBezTo>
                  <a:pt x="14571" y="9255"/>
                  <a:pt x="14661" y="9168"/>
                  <a:pt x="14666" y="9056"/>
                </a:cubicBezTo>
                <a:cubicBezTo>
                  <a:pt x="14673" y="8909"/>
                  <a:pt x="14677" y="8760"/>
                  <a:pt x="14677" y="8615"/>
                </a:cubicBezTo>
                <a:cubicBezTo>
                  <a:pt x="14677" y="8587"/>
                  <a:pt x="14677" y="8560"/>
                  <a:pt x="14677" y="8532"/>
                </a:cubicBezTo>
                <a:cubicBezTo>
                  <a:pt x="14675" y="8404"/>
                  <a:pt x="14672" y="8276"/>
                  <a:pt x="14666" y="8149"/>
                </a:cubicBezTo>
                <a:cubicBezTo>
                  <a:pt x="14661" y="8038"/>
                  <a:pt x="14567" y="7952"/>
                  <a:pt x="14457" y="7952"/>
                </a:cubicBezTo>
                <a:close/>
                <a:moveTo>
                  <a:pt x="11007" y="8820"/>
                </a:moveTo>
                <a:cubicBezTo>
                  <a:pt x="10971" y="8820"/>
                  <a:pt x="10934" y="8830"/>
                  <a:pt x="10901" y="8851"/>
                </a:cubicBezTo>
                <a:cubicBezTo>
                  <a:pt x="10642" y="9005"/>
                  <a:pt x="10385" y="9150"/>
                  <a:pt x="10137" y="9283"/>
                </a:cubicBezTo>
                <a:cubicBezTo>
                  <a:pt x="10036" y="9336"/>
                  <a:pt x="9999" y="9462"/>
                  <a:pt x="10052" y="9561"/>
                </a:cubicBezTo>
                <a:cubicBezTo>
                  <a:pt x="10089" y="9632"/>
                  <a:pt x="10160" y="9671"/>
                  <a:pt x="10234" y="9671"/>
                </a:cubicBezTo>
                <a:cubicBezTo>
                  <a:pt x="10266" y="9671"/>
                  <a:pt x="10300" y="9664"/>
                  <a:pt x="10332" y="9648"/>
                </a:cubicBezTo>
                <a:cubicBezTo>
                  <a:pt x="10585" y="9512"/>
                  <a:pt x="10849" y="9363"/>
                  <a:pt x="11113" y="9205"/>
                </a:cubicBezTo>
                <a:cubicBezTo>
                  <a:pt x="11211" y="9147"/>
                  <a:pt x="11243" y="9019"/>
                  <a:pt x="11184" y="8921"/>
                </a:cubicBezTo>
                <a:cubicBezTo>
                  <a:pt x="11146" y="8856"/>
                  <a:pt x="11077" y="8820"/>
                  <a:pt x="11007" y="8820"/>
                </a:cubicBezTo>
                <a:close/>
                <a:moveTo>
                  <a:pt x="1885" y="9275"/>
                </a:moveTo>
                <a:cubicBezTo>
                  <a:pt x="1825" y="9275"/>
                  <a:pt x="1765" y="9302"/>
                  <a:pt x="1725" y="9352"/>
                </a:cubicBezTo>
                <a:cubicBezTo>
                  <a:pt x="1652" y="9441"/>
                  <a:pt x="1666" y="9572"/>
                  <a:pt x="1755" y="9643"/>
                </a:cubicBezTo>
                <a:cubicBezTo>
                  <a:pt x="1991" y="9832"/>
                  <a:pt x="2246" y="10008"/>
                  <a:pt x="2513" y="10162"/>
                </a:cubicBezTo>
                <a:cubicBezTo>
                  <a:pt x="2547" y="10181"/>
                  <a:pt x="2582" y="10190"/>
                  <a:pt x="2616" y="10190"/>
                </a:cubicBezTo>
                <a:cubicBezTo>
                  <a:pt x="2689" y="10190"/>
                  <a:pt x="2758" y="10153"/>
                  <a:pt x="2797" y="10087"/>
                </a:cubicBezTo>
                <a:cubicBezTo>
                  <a:pt x="2854" y="9988"/>
                  <a:pt x="2820" y="9862"/>
                  <a:pt x="2721" y="9804"/>
                </a:cubicBezTo>
                <a:cubicBezTo>
                  <a:pt x="2471" y="9660"/>
                  <a:pt x="2233" y="9497"/>
                  <a:pt x="2015" y="9322"/>
                </a:cubicBezTo>
                <a:cubicBezTo>
                  <a:pt x="1977" y="9291"/>
                  <a:pt x="1931" y="9275"/>
                  <a:pt x="1885" y="9275"/>
                </a:cubicBezTo>
                <a:close/>
                <a:moveTo>
                  <a:pt x="9438" y="9652"/>
                </a:moveTo>
                <a:cubicBezTo>
                  <a:pt x="9409" y="9652"/>
                  <a:pt x="9380" y="9658"/>
                  <a:pt x="9352" y="9671"/>
                </a:cubicBezTo>
                <a:cubicBezTo>
                  <a:pt x="9081" y="9795"/>
                  <a:pt x="8810" y="9909"/>
                  <a:pt x="8547" y="10006"/>
                </a:cubicBezTo>
                <a:cubicBezTo>
                  <a:pt x="8439" y="10047"/>
                  <a:pt x="8384" y="10165"/>
                  <a:pt x="8425" y="10272"/>
                </a:cubicBezTo>
                <a:cubicBezTo>
                  <a:pt x="8455" y="10355"/>
                  <a:pt x="8535" y="10406"/>
                  <a:pt x="8618" y="10406"/>
                </a:cubicBezTo>
                <a:cubicBezTo>
                  <a:pt x="8643" y="10406"/>
                  <a:pt x="8668" y="10403"/>
                  <a:pt x="8691" y="10394"/>
                </a:cubicBezTo>
                <a:cubicBezTo>
                  <a:pt x="8964" y="10291"/>
                  <a:pt x="9244" y="10176"/>
                  <a:pt x="9524" y="10047"/>
                </a:cubicBezTo>
                <a:cubicBezTo>
                  <a:pt x="9628" y="9999"/>
                  <a:pt x="9674" y="9877"/>
                  <a:pt x="9627" y="9774"/>
                </a:cubicBezTo>
                <a:cubicBezTo>
                  <a:pt x="9592" y="9697"/>
                  <a:pt x="9517" y="9652"/>
                  <a:pt x="9438" y="9652"/>
                </a:cubicBezTo>
                <a:close/>
                <a:moveTo>
                  <a:pt x="3417" y="10162"/>
                </a:moveTo>
                <a:cubicBezTo>
                  <a:pt x="3335" y="10162"/>
                  <a:pt x="3257" y="10211"/>
                  <a:pt x="3224" y="10293"/>
                </a:cubicBezTo>
                <a:cubicBezTo>
                  <a:pt x="3181" y="10399"/>
                  <a:pt x="3235" y="10520"/>
                  <a:pt x="3341" y="10561"/>
                </a:cubicBezTo>
                <a:cubicBezTo>
                  <a:pt x="3626" y="10674"/>
                  <a:pt x="3920" y="10766"/>
                  <a:pt x="4216" y="10835"/>
                </a:cubicBezTo>
                <a:cubicBezTo>
                  <a:pt x="4232" y="10839"/>
                  <a:pt x="4248" y="10841"/>
                  <a:pt x="4264" y="10841"/>
                </a:cubicBezTo>
                <a:cubicBezTo>
                  <a:pt x="4358" y="10841"/>
                  <a:pt x="4443" y="10775"/>
                  <a:pt x="4464" y="10681"/>
                </a:cubicBezTo>
                <a:cubicBezTo>
                  <a:pt x="4491" y="10570"/>
                  <a:pt x="4422" y="10458"/>
                  <a:pt x="4310" y="10433"/>
                </a:cubicBezTo>
                <a:cubicBezTo>
                  <a:pt x="4034" y="10367"/>
                  <a:pt x="3759" y="10282"/>
                  <a:pt x="3492" y="10176"/>
                </a:cubicBezTo>
                <a:cubicBezTo>
                  <a:pt x="3467" y="10167"/>
                  <a:pt x="3442" y="10162"/>
                  <a:pt x="3417" y="10162"/>
                </a:cubicBezTo>
                <a:close/>
                <a:moveTo>
                  <a:pt x="7775" y="10268"/>
                </a:moveTo>
                <a:cubicBezTo>
                  <a:pt x="7757" y="10268"/>
                  <a:pt x="7738" y="10270"/>
                  <a:pt x="7720" y="10275"/>
                </a:cubicBezTo>
                <a:cubicBezTo>
                  <a:pt x="7434" y="10355"/>
                  <a:pt x="7151" y="10419"/>
                  <a:pt x="6874" y="10467"/>
                </a:cubicBezTo>
                <a:cubicBezTo>
                  <a:pt x="6761" y="10486"/>
                  <a:pt x="6685" y="10593"/>
                  <a:pt x="6704" y="10706"/>
                </a:cubicBezTo>
                <a:cubicBezTo>
                  <a:pt x="6722" y="10805"/>
                  <a:pt x="6811" y="10878"/>
                  <a:pt x="6908" y="10878"/>
                </a:cubicBezTo>
                <a:cubicBezTo>
                  <a:pt x="6921" y="10878"/>
                  <a:pt x="6931" y="10876"/>
                  <a:pt x="6944" y="10874"/>
                </a:cubicBezTo>
                <a:cubicBezTo>
                  <a:pt x="7234" y="10825"/>
                  <a:pt x="7532" y="10757"/>
                  <a:pt x="7830" y="10674"/>
                </a:cubicBezTo>
                <a:cubicBezTo>
                  <a:pt x="7939" y="10644"/>
                  <a:pt x="8005" y="10529"/>
                  <a:pt x="7973" y="10419"/>
                </a:cubicBezTo>
                <a:cubicBezTo>
                  <a:pt x="7948" y="10327"/>
                  <a:pt x="7865" y="10268"/>
                  <a:pt x="7775" y="10268"/>
                </a:cubicBezTo>
                <a:close/>
                <a:moveTo>
                  <a:pt x="5139" y="10562"/>
                </a:moveTo>
                <a:cubicBezTo>
                  <a:pt x="5033" y="10562"/>
                  <a:pt x="4942" y="10644"/>
                  <a:pt x="4934" y="10752"/>
                </a:cubicBezTo>
                <a:cubicBezTo>
                  <a:pt x="4925" y="10867"/>
                  <a:pt x="5012" y="10966"/>
                  <a:pt x="5125" y="10974"/>
                </a:cubicBezTo>
                <a:cubicBezTo>
                  <a:pt x="5189" y="10979"/>
                  <a:pt x="5253" y="10982"/>
                  <a:pt x="5317" y="10986"/>
                </a:cubicBezTo>
                <a:cubicBezTo>
                  <a:pt x="5412" y="10989"/>
                  <a:pt x="5512" y="10991"/>
                  <a:pt x="5607" y="10991"/>
                </a:cubicBezTo>
                <a:lnTo>
                  <a:pt x="5609" y="10991"/>
                </a:lnTo>
                <a:cubicBezTo>
                  <a:pt x="5751" y="10991"/>
                  <a:pt x="5896" y="10988"/>
                  <a:pt x="6040" y="10979"/>
                </a:cubicBezTo>
                <a:cubicBezTo>
                  <a:pt x="6153" y="10972"/>
                  <a:pt x="6240" y="10874"/>
                  <a:pt x="6233" y="10761"/>
                </a:cubicBezTo>
                <a:cubicBezTo>
                  <a:pt x="6228" y="10650"/>
                  <a:pt x="6136" y="10566"/>
                  <a:pt x="6028" y="10566"/>
                </a:cubicBezTo>
                <a:cubicBezTo>
                  <a:pt x="6024" y="10566"/>
                  <a:pt x="6019" y="10566"/>
                  <a:pt x="6015" y="10566"/>
                </a:cubicBezTo>
                <a:cubicBezTo>
                  <a:pt x="5880" y="10573"/>
                  <a:pt x="5742" y="10578"/>
                  <a:pt x="5609" y="10578"/>
                </a:cubicBezTo>
                <a:lnTo>
                  <a:pt x="5607" y="10578"/>
                </a:lnTo>
                <a:cubicBezTo>
                  <a:pt x="5517" y="10578"/>
                  <a:pt x="5423" y="10577"/>
                  <a:pt x="5333" y="10571"/>
                </a:cubicBezTo>
                <a:cubicBezTo>
                  <a:pt x="5274" y="10570"/>
                  <a:pt x="5214" y="10566"/>
                  <a:pt x="5156" y="10562"/>
                </a:cubicBezTo>
                <a:cubicBezTo>
                  <a:pt x="5150" y="10562"/>
                  <a:pt x="5145" y="10562"/>
                  <a:pt x="5139" y="10562"/>
                </a:cubicBezTo>
                <a:close/>
                <a:moveTo>
                  <a:pt x="14381" y="9724"/>
                </a:moveTo>
                <a:cubicBezTo>
                  <a:pt x="14279" y="9724"/>
                  <a:pt x="14190" y="9799"/>
                  <a:pt x="14175" y="9903"/>
                </a:cubicBezTo>
                <a:cubicBezTo>
                  <a:pt x="14136" y="10189"/>
                  <a:pt x="14083" y="10476"/>
                  <a:pt x="14020" y="10759"/>
                </a:cubicBezTo>
                <a:cubicBezTo>
                  <a:pt x="13995" y="10871"/>
                  <a:pt x="14064" y="10981"/>
                  <a:pt x="14175" y="11007"/>
                </a:cubicBezTo>
                <a:cubicBezTo>
                  <a:pt x="14191" y="11009"/>
                  <a:pt x="14207" y="11011"/>
                  <a:pt x="14222" y="11011"/>
                </a:cubicBezTo>
                <a:cubicBezTo>
                  <a:pt x="14315" y="11011"/>
                  <a:pt x="14402" y="10947"/>
                  <a:pt x="14424" y="10851"/>
                </a:cubicBezTo>
                <a:cubicBezTo>
                  <a:pt x="14491" y="10555"/>
                  <a:pt x="14544" y="10256"/>
                  <a:pt x="14585" y="9960"/>
                </a:cubicBezTo>
                <a:cubicBezTo>
                  <a:pt x="14601" y="9846"/>
                  <a:pt x="14521" y="9742"/>
                  <a:pt x="14408" y="9726"/>
                </a:cubicBezTo>
                <a:cubicBezTo>
                  <a:pt x="14399" y="9725"/>
                  <a:pt x="14390" y="9724"/>
                  <a:pt x="14381" y="9724"/>
                </a:cubicBezTo>
                <a:close/>
                <a:moveTo>
                  <a:pt x="13988" y="11454"/>
                </a:moveTo>
                <a:cubicBezTo>
                  <a:pt x="13901" y="11454"/>
                  <a:pt x="13819" y="11511"/>
                  <a:pt x="13791" y="11599"/>
                </a:cubicBezTo>
                <a:cubicBezTo>
                  <a:pt x="13704" y="11872"/>
                  <a:pt x="13605" y="12148"/>
                  <a:pt x="13495" y="12418"/>
                </a:cubicBezTo>
                <a:cubicBezTo>
                  <a:pt x="13451" y="12522"/>
                  <a:pt x="13502" y="12643"/>
                  <a:pt x="13608" y="12687"/>
                </a:cubicBezTo>
                <a:cubicBezTo>
                  <a:pt x="13633" y="12698"/>
                  <a:pt x="13660" y="12703"/>
                  <a:pt x="13686" y="12703"/>
                </a:cubicBezTo>
                <a:cubicBezTo>
                  <a:pt x="13768" y="12703"/>
                  <a:pt x="13844" y="12653"/>
                  <a:pt x="13878" y="12574"/>
                </a:cubicBezTo>
                <a:cubicBezTo>
                  <a:pt x="13991" y="12294"/>
                  <a:pt x="14096" y="12008"/>
                  <a:pt x="14186" y="11723"/>
                </a:cubicBezTo>
                <a:cubicBezTo>
                  <a:pt x="14220" y="11615"/>
                  <a:pt x="14160" y="11498"/>
                  <a:pt x="14051" y="11464"/>
                </a:cubicBezTo>
                <a:cubicBezTo>
                  <a:pt x="14030" y="11458"/>
                  <a:pt x="14009" y="11454"/>
                  <a:pt x="13988" y="11454"/>
                </a:cubicBezTo>
                <a:close/>
                <a:moveTo>
                  <a:pt x="13317" y="13096"/>
                </a:moveTo>
                <a:cubicBezTo>
                  <a:pt x="13242" y="13096"/>
                  <a:pt x="13168" y="13137"/>
                  <a:pt x="13132" y="13210"/>
                </a:cubicBezTo>
                <a:cubicBezTo>
                  <a:pt x="13002" y="13467"/>
                  <a:pt x="12861" y="13724"/>
                  <a:pt x="12710" y="13972"/>
                </a:cubicBezTo>
                <a:cubicBezTo>
                  <a:pt x="12650" y="14069"/>
                  <a:pt x="12682" y="14197"/>
                  <a:pt x="12779" y="14255"/>
                </a:cubicBezTo>
                <a:cubicBezTo>
                  <a:pt x="12813" y="14277"/>
                  <a:pt x="12850" y="14286"/>
                  <a:pt x="12885" y="14286"/>
                </a:cubicBezTo>
                <a:cubicBezTo>
                  <a:pt x="12956" y="14286"/>
                  <a:pt x="13024" y="14250"/>
                  <a:pt x="13063" y="14186"/>
                </a:cubicBezTo>
                <a:cubicBezTo>
                  <a:pt x="13219" y="13929"/>
                  <a:pt x="13367" y="13664"/>
                  <a:pt x="13502" y="13396"/>
                </a:cubicBezTo>
                <a:cubicBezTo>
                  <a:pt x="13553" y="13295"/>
                  <a:pt x="13513" y="13169"/>
                  <a:pt x="13410" y="13118"/>
                </a:cubicBezTo>
                <a:cubicBezTo>
                  <a:pt x="13380" y="13103"/>
                  <a:pt x="13349" y="13096"/>
                  <a:pt x="13317" y="13096"/>
                </a:cubicBezTo>
                <a:close/>
                <a:moveTo>
                  <a:pt x="12397" y="14613"/>
                </a:moveTo>
                <a:cubicBezTo>
                  <a:pt x="12333" y="14613"/>
                  <a:pt x="12269" y="14643"/>
                  <a:pt x="12230" y="14700"/>
                </a:cubicBezTo>
                <a:cubicBezTo>
                  <a:pt x="12061" y="14936"/>
                  <a:pt x="11881" y="15168"/>
                  <a:pt x="11695" y="15390"/>
                </a:cubicBezTo>
                <a:cubicBezTo>
                  <a:pt x="11622" y="15476"/>
                  <a:pt x="11633" y="15608"/>
                  <a:pt x="11721" y="15680"/>
                </a:cubicBezTo>
                <a:cubicBezTo>
                  <a:pt x="11760" y="15714"/>
                  <a:pt x="11806" y="15728"/>
                  <a:pt x="11854" y="15728"/>
                </a:cubicBezTo>
                <a:cubicBezTo>
                  <a:pt x="11913" y="15728"/>
                  <a:pt x="11971" y="15703"/>
                  <a:pt x="12012" y="15655"/>
                </a:cubicBezTo>
                <a:cubicBezTo>
                  <a:pt x="12205" y="15425"/>
                  <a:pt x="12391" y="15184"/>
                  <a:pt x="12565" y="14941"/>
                </a:cubicBezTo>
                <a:cubicBezTo>
                  <a:pt x="12632" y="14847"/>
                  <a:pt x="12611" y="14718"/>
                  <a:pt x="12517" y="14652"/>
                </a:cubicBezTo>
                <a:cubicBezTo>
                  <a:pt x="12480" y="14626"/>
                  <a:pt x="12438" y="14613"/>
                  <a:pt x="12397" y="14613"/>
                </a:cubicBezTo>
                <a:close/>
                <a:moveTo>
                  <a:pt x="11258" y="15974"/>
                </a:moveTo>
                <a:cubicBezTo>
                  <a:pt x="11204" y="15974"/>
                  <a:pt x="11150" y="15995"/>
                  <a:pt x="11110" y="16036"/>
                </a:cubicBezTo>
                <a:cubicBezTo>
                  <a:pt x="10908" y="16246"/>
                  <a:pt x="10695" y="16448"/>
                  <a:pt x="10479" y="16639"/>
                </a:cubicBezTo>
                <a:cubicBezTo>
                  <a:pt x="10394" y="16713"/>
                  <a:pt x="10385" y="16844"/>
                  <a:pt x="10461" y="16930"/>
                </a:cubicBezTo>
                <a:cubicBezTo>
                  <a:pt x="10502" y="16977"/>
                  <a:pt x="10559" y="17000"/>
                  <a:pt x="10615" y="17000"/>
                </a:cubicBezTo>
                <a:cubicBezTo>
                  <a:pt x="10665" y="17000"/>
                  <a:pt x="10713" y="16983"/>
                  <a:pt x="10752" y="16949"/>
                </a:cubicBezTo>
                <a:cubicBezTo>
                  <a:pt x="10977" y="16751"/>
                  <a:pt x="11197" y="16541"/>
                  <a:pt x="11407" y="16325"/>
                </a:cubicBezTo>
                <a:cubicBezTo>
                  <a:pt x="11487" y="16244"/>
                  <a:pt x="11485" y="16113"/>
                  <a:pt x="11402" y="16033"/>
                </a:cubicBezTo>
                <a:cubicBezTo>
                  <a:pt x="11362" y="15994"/>
                  <a:pt x="11310" y="15974"/>
                  <a:pt x="11258" y="15974"/>
                </a:cubicBezTo>
                <a:close/>
                <a:moveTo>
                  <a:pt x="9928" y="17148"/>
                </a:moveTo>
                <a:cubicBezTo>
                  <a:pt x="9884" y="17148"/>
                  <a:pt x="9841" y="17162"/>
                  <a:pt x="9804" y="17190"/>
                </a:cubicBezTo>
                <a:cubicBezTo>
                  <a:pt x="9697" y="17270"/>
                  <a:pt x="9588" y="17350"/>
                  <a:pt x="9478" y="17426"/>
                </a:cubicBezTo>
                <a:cubicBezTo>
                  <a:pt x="9350" y="17514"/>
                  <a:pt x="9219" y="17603"/>
                  <a:pt x="9088" y="17688"/>
                </a:cubicBezTo>
                <a:cubicBezTo>
                  <a:pt x="8990" y="17748"/>
                  <a:pt x="8964" y="17876"/>
                  <a:pt x="9024" y="17973"/>
                </a:cubicBezTo>
                <a:cubicBezTo>
                  <a:pt x="9065" y="18034"/>
                  <a:pt x="9130" y="18067"/>
                  <a:pt x="9199" y="18067"/>
                </a:cubicBezTo>
                <a:cubicBezTo>
                  <a:pt x="9237" y="18067"/>
                  <a:pt x="9276" y="18057"/>
                  <a:pt x="9309" y="18035"/>
                </a:cubicBezTo>
                <a:cubicBezTo>
                  <a:pt x="9446" y="17948"/>
                  <a:pt x="9582" y="17856"/>
                  <a:pt x="9715" y="17764"/>
                </a:cubicBezTo>
                <a:cubicBezTo>
                  <a:pt x="9829" y="17686"/>
                  <a:pt x="9942" y="17603"/>
                  <a:pt x="10052" y="17520"/>
                </a:cubicBezTo>
                <a:cubicBezTo>
                  <a:pt x="10144" y="17451"/>
                  <a:pt x="10162" y="17321"/>
                  <a:pt x="10093" y="17231"/>
                </a:cubicBezTo>
                <a:cubicBezTo>
                  <a:pt x="10052" y="17176"/>
                  <a:pt x="9990" y="17148"/>
                  <a:pt x="9928" y="17148"/>
                </a:cubicBezTo>
                <a:close/>
                <a:moveTo>
                  <a:pt x="8434" y="18106"/>
                </a:moveTo>
                <a:cubicBezTo>
                  <a:pt x="8400" y="18106"/>
                  <a:pt x="8366" y="18114"/>
                  <a:pt x="8335" y="18131"/>
                </a:cubicBezTo>
                <a:cubicBezTo>
                  <a:pt x="8081" y="18269"/>
                  <a:pt x="7819" y="18399"/>
                  <a:pt x="7553" y="18521"/>
                </a:cubicBezTo>
                <a:cubicBezTo>
                  <a:pt x="7450" y="18567"/>
                  <a:pt x="7404" y="18691"/>
                  <a:pt x="7450" y="18794"/>
                </a:cubicBezTo>
                <a:cubicBezTo>
                  <a:pt x="7486" y="18870"/>
                  <a:pt x="7560" y="18916"/>
                  <a:pt x="7640" y="18916"/>
                </a:cubicBezTo>
                <a:cubicBezTo>
                  <a:pt x="7668" y="18916"/>
                  <a:pt x="7697" y="18909"/>
                  <a:pt x="7725" y="18897"/>
                </a:cubicBezTo>
                <a:cubicBezTo>
                  <a:pt x="8000" y="18773"/>
                  <a:pt x="8271" y="18636"/>
                  <a:pt x="8533" y="18494"/>
                </a:cubicBezTo>
                <a:cubicBezTo>
                  <a:pt x="8632" y="18439"/>
                  <a:pt x="8670" y="18314"/>
                  <a:pt x="8616" y="18214"/>
                </a:cubicBezTo>
                <a:cubicBezTo>
                  <a:pt x="8579" y="18145"/>
                  <a:pt x="8508" y="18106"/>
                  <a:pt x="8434" y="18106"/>
                </a:cubicBezTo>
                <a:close/>
                <a:moveTo>
                  <a:pt x="6820" y="18842"/>
                </a:moveTo>
                <a:cubicBezTo>
                  <a:pt x="6796" y="18842"/>
                  <a:pt x="6771" y="18847"/>
                  <a:pt x="6747" y="18856"/>
                </a:cubicBezTo>
                <a:cubicBezTo>
                  <a:pt x="6476" y="18957"/>
                  <a:pt x="6198" y="19051"/>
                  <a:pt x="5919" y="19136"/>
                </a:cubicBezTo>
                <a:cubicBezTo>
                  <a:pt x="5809" y="19168"/>
                  <a:pt x="5747" y="19283"/>
                  <a:pt x="5781" y="19393"/>
                </a:cubicBezTo>
                <a:cubicBezTo>
                  <a:pt x="5808" y="19483"/>
                  <a:pt x="5889" y="19540"/>
                  <a:pt x="5978" y="19540"/>
                </a:cubicBezTo>
                <a:cubicBezTo>
                  <a:pt x="5997" y="19540"/>
                  <a:pt x="6019" y="19536"/>
                  <a:pt x="6038" y="19531"/>
                </a:cubicBezTo>
                <a:cubicBezTo>
                  <a:pt x="6327" y="19444"/>
                  <a:pt x="6614" y="19347"/>
                  <a:pt x="6892" y="19242"/>
                </a:cubicBezTo>
                <a:cubicBezTo>
                  <a:pt x="6998" y="19201"/>
                  <a:pt x="7053" y="19083"/>
                  <a:pt x="7013" y="18976"/>
                </a:cubicBezTo>
                <a:cubicBezTo>
                  <a:pt x="6981" y="18893"/>
                  <a:pt x="6903" y="18842"/>
                  <a:pt x="6820" y="18842"/>
                </a:cubicBezTo>
                <a:close/>
                <a:moveTo>
                  <a:pt x="5120" y="19356"/>
                </a:moveTo>
                <a:cubicBezTo>
                  <a:pt x="5105" y="19356"/>
                  <a:pt x="5089" y="19357"/>
                  <a:pt x="5074" y="19361"/>
                </a:cubicBezTo>
                <a:cubicBezTo>
                  <a:pt x="4792" y="19426"/>
                  <a:pt x="4503" y="19485"/>
                  <a:pt x="4216" y="19535"/>
                </a:cubicBezTo>
                <a:cubicBezTo>
                  <a:pt x="4103" y="19552"/>
                  <a:pt x="4027" y="19660"/>
                  <a:pt x="4046" y="19772"/>
                </a:cubicBezTo>
                <a:cubicBezTo>
                  <a:pt x="4064" y="19873"/>
                  <a:pt x="4151" y="19944"/>
                  <a:pt x="4250" y="19944"/>
                </a:cubicBezTo>
                <a:cubicBezTo>
                  <a:pt x="4262" y="19944"/>
                  <a:pt x="4273" y="19944"/>
                  <a:pt x="4285" y="19942"/>
                </a:cubicBezTo>
                <a:cubicBezTo>
                  <a:pt x="4581" y="19892"/>
                  <a:pt x="4877" y="19832"/>
                  <a:pt x="5168" y="19765"/>
                </a:cubicBezTo>
                <a:cubicBezTo>
                  <a:pt x="5280" y="19738"/>
                  <a:pt x="5349" y="19627"/>
                  <a:pt x="5322" y="19515"/>
                </a:cubicBezTo>
                <a:cubicBezTo>
                  <a:pt x="5299" y="19420"/>
                  <a:pt x="5214" y="19356"/>
                  <a:pt x="5120" y="19356"/>
                </a:cubicBezTo>
                <a:close/>
                <a:moveTo>
                  <a:pt x="3371" y="19652"/>
                </a:moveTo>
                <a:cubicBezTo>
                  <a:pt x="3363" y="19652"/>
                  <a:pt x="3356" y="19652"/>
                  <a:pt x="3348" y="19653"/>
                </a:cubicBezTo>
                <a:cubicBezTo>
                  <a:pt x="3061" y="19685"/>
                  <a:pt x="2767" y="19706"/>
                  <a:pt x="2476" y="19721"/>
                </a:cubicBezTo>
                <a:cubicBezTo>
                  <a:pt x="2361" y="19726"/>
                  <a:pt x="2274" y="19823"/>
                  <a:pt x="2279" y="19937"/>
                </a:cubicBezTo>
                <a:cubicBezTo>
                  <a:pt x="2285" y="20048"/>
                  <a:pt x="2375" y="20133"/>
                  <a:pt x="2485" y="20133"/>
                </a:cubicBezTo>
                <a:lnTo>
                  <a:pt x="2496" y="20133"/>
                </a:lnTo>
                <a:cubicBezTo>
                  <a:pt x="2795" y="20119"/>
                  <a:pt x="3096" y="20096"/>
                  <a:pt x="3392" y="20064"/>
                </a:cubicBezTo>
                <a:cubicBezTo>
                  <a:pt x="3506" y="20052"/>
                  <a:pt x="3589" y="19951"/>
                  <a:pt x="3577" y="19838"/>
                </a:cubicBezTo>
                <a:cubicBezTo>
                  <a:pt x="3565" y="19732"/>
                  <a:pt x="3476" y="19652"/>
                  <a:pt x="3371" y="19652"/>
                </a:cubicBezTo>
                <a:close/>
                <a:moveTo>
                  <a:pt x="712" y="19699"/>
                </a:moveTo>
                <a:cubicBezTo>
                  <a:pt x="604" y="19699"/>
                  <a:pt x="512" y="19782"/>
                  <a:pt x="504" y="19891"/>
                </a:cubicBezTo>
                <a:cubicBezTo>
                  <a:pt x="497" y="20006"/>
                  <a:pt x="582" y="20103"/>
                  <a:pt x="697" y="20112"/>
                </a:cubicBezTo>
                <a:cubicBezTo>
                  <a:pt x="995" y="20133"/>
                  <a:pt x="1296" y="20146"/>
                  <a:pt x="1595" y="20149"/>
                </a:cubicBezTo>
                <a:lnTo>
                  <a:pt x="1597" y="20149"/>
                </a:lnTo>
                <a:cubicBezTo>
                  <a:pt x="1711" y="20149"/>
                  <a:pt x="1803" y="20059"/>
                  <a:pt x="1804" y="19946"/>
                </a:cubicBezTo>
                <a:cubicBezTo>
                  <a:pt x="1806" y="19830"/>
                  <a:pt x="1714" y="19737"/>
                  <a:pt x="1601" y="19737"/>
                </a:cubicBezTo>
                <a:cubicBezTo>
                  <a:pt x="1310" y="19733"/>
                  <a:pt x="1016" y="19721"/>
                  <a:pt x="725" y="19699"/>
                </a:cubicBezTo>
                <a:cubicBezTo>
                  <a:pt x="721" y="19699"/>
                  <a:pt x="716" y="19699"/>
                  <a:pt x="712" y="196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06;p38"/>
          <p:cNvSpPr/>
          <p:nvPr/>
        </p:nvSpPr>
        <p:spPr>
          <a:xfrm>
            <a:off x="5806761" y="3706783"/>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Oval 39"/>
          <p:cNvSpPr/>
          <p:nvPr/>
        </p:nvSpPr>
        <p:spPr>
          <a:xfrm>
            <a:off x="1660228" y="1254515"/>
            <a:ext cx="3433823" cy="1496291"/>
          </a:xfrm>
          <a:prstGeom prst="ellipse">
            <a:avLst/>
          </a:prstGeom>
          <a:solidFill>
            <a:schemeClr val="tx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660227" y="1725662"/>
            <a:ext cx="3433823" cy="553998"/>
          </a:xfrm>
          <a:prstGeom prst="rect">
            <a:avLst/>
          </a:prstGeom>
          <a:noFill/>
        </p:spPr>
        <p:txBody>
          <a:bodyPr wrap="square" rtlCol="0">
            <a:spAutoFit/>
          </a:bodyPr>
          <a:lstStyle/>
          <a:p>
            <a:pPr algn="ctr"/>
            <a:r>
              <a:rPr lang="en-US" sz="3000" b="1"/>
              <a:t>LUYỆN TẬP</a:t>
            </a:r>
          </a:p>
        </p:txBody>
      </p:sp>
    </p:spTree>
    <p:extLst>
      <p:ext uri="{BB962C8B-B14F-4D97-AF65-F5344CB8AC3E}">
        <p14:creationId xmlns:p14="http://schemas.microsoft.com/office/powerpoint/2010/main" val="531762679"/>
      </p:ext>
    </p:extLst>
  </p:cSld>
  <p:clrMapOvr>
    <a:masterClrMapping/>
  </p:clrMapOvr>
  <p:transition spd="med">
    <p:blinds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538F869-2156-BA90-3554-CBD434D2F89B}"/>
              </a:ext>
            </a:extLst>
          </p:cNvPr>
          <p:cNvSpPr/>
          <p:nvPr/>
        </p:nvSpPr>
        <p:spPr>
          <a:xfrm>
            <a:off x="210457" y="1190171"/>
            <a:ext cx="8723086" cy="3766458"/>
          </a:xfrm>
          <a:prstGeom prst="roundRect">
            <a:avLst>
              <a:gd name="adj" fmla="val 496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a:solidFill>
                <a:srgbClr val="000000"/>
              </a:solidFill>
            </a:endParaRPr>
          </a:p>
        </p:txBody>
      </p:sp>
      <p:sp>
        <p:nvSpPr>
          <p:cNvPr id="7" name="TextBox 6">
            <a:extLst>
              <a:ext uri="{FF2B5EF4-FFF2-40B4-BE49-F238E27FC236}">
                <a16:creationId xmlns:a16="http://schemas.microsoft.com/office/drawing/2014/main" id="{1750BF2F-FA21-423D-55EF-277398845BFA}"/>
              </a:ext>
            </a:extLst>
          </p:cNvPr>
          <p:cNvSpPr txBox="1"/>
          <p:nvPr/>
        </p:nvSpPr>
        <p:spPr>
          <a:xfrm>
            <a:off x="210457" y="130173"/>
            <a:ext cx="8723086" cy="1001941"/>
          </a:xfrm>
          <a:prstGeom prst="rect">
            <a:avLst/>
          </a:prstGeom>
          <a:noFill/>
        </p:spPr>
        <p:txBody>
          <a:bodyPr wrap="square" rtlCol="0">
            <a:spAutoFit/>
          </a:bodyPr>
          <a:lstStyle/>
          <a:p>
            <a:pPr algn="just">
              <a:lnSpc>
                <a:spcPct val="150000"/>
              </a:lnSpc>
            </a:pPr>
            <a:r>
              <a:rPr lang="en-US" sz="2100" b="1" i="1">
                <a:solidFill>
                  <a:srgbClr val="C00000"/>
                </a:solidFill>
              </a:rPr>
              <a:t>Bài luyện tập 1. </a:t>
            </a:r>
            <a:r>
              <a:rPr lang="vi-VN" sz="2100"/>
              <a:t>Sắp xếp các việc dưới đây theo thứ tự thực hiện vẽ hình bằng mẫu có sẵn.</a:t>
            </a:r>
            <a:endParaRPr lang="en-US" sz="2100"/>
          </a:p>
        </p:txBody>
      </p:sp>
      <p:sp>
        <p:nvSpPr>
          <p:cNvPr id="18" name="Rectangle: Rounded Corners 17">
            <a:extLst>
              <a:ext uri="{FF2B5EF4-FFF2-40B4-BE49-F238E27FC236}">
                <a16:creationId xmlns:a16="http://schemas.microsoft.com/office/drawing/2014/main" id="{CD6F68D2-DE01-6849-D0B2-4F3045C7A04B}"/>
              </a:ext>
            </a:extLst>
          </p:cNvPr>
          <p:cNvSpPr/>
          <p:nvPr/>
        </p:nvSpPr>
        <p:spPr>
          <a:xfrm>
            <a:off x="475343" y="1407886"/>
            <a:ext cx="8193314" cy="631371"/>
          </a:xfrm>
          <a:prstGeom prst="roundRect">
            <a:avLst/>
          </a:prstGeom>
          <a:solidFill>
            <a:schemeClr val="tx2">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a) Di chuyển chuột ra ngoài hình vẽ rồi nháy chuột.</a:t>
            </a:r>
          </a:p>
        </p:txBody>
      </p:sp>
      <p:sp>
        <p:nvSpPr>
          <p:cNvPr id="19" name="Rectangle: Rounded Corners 18">
            <a:extLst>
              <a:ext uri="{FF2B5EF4-FFF2-40B4-BE49-F238E27FC236}">
                <a16:creationId xmlns:a16="http://schemas.microsoft.com/office/drawing/2014/main" id="{E0C8DAB9-E4AF-FC0A-C04C-ACDAF30890E2}"/>
              </a:ext>
            </a:extLst>
          </p:cNvPr>
          <p:cNvSpPr/>
          <p:nvPr/>
        </p:nvSpPr>
        <p:spPr>
          <a:xfrm>
            <a:off x="475343" y="2275114"/>
            <a:ext cx="8193314" cy="631371"/>
          </a:xfrm>
          <a:prstGeom prst="roundRect">
            <a:avLst/>
          </a:prstGeom>
          <a:solidFill>
            <a:schemeClr val="tx2">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b) Chọn mẫu hình vẽ.</a:t>
            </a:r>
          </a:p>
        </p:txBody>
      </p:sp>
      <p:sp>
        <p:nvSpPr>
          <p:cNvPr id="20" name="Rectangle: Rounded Corners 19">
            <a:extLst>
              <a:ext uri="{FF2B5EF4-FFF2-40B4-BE49-F238E27FC236}">
                <a16:creationId xmlns:a16="http://schemas.microsoft.com/office/drawing/2014/main" id="{61FFBBA5-CBFB-76C6-A548-4A540A3A44BC}"/>
              </a:ext>
            </a:extLst>
          </p:cNvPr>
          <p:cNvSpPr/>
          <p:nvPr/>
        </p:nvSpPr>
        <p:spPr>
          <a:xfrm>
            <a:off x="475343" y="3142344"/>
            <a:ext cx="8193314" cy="631371"/>
          </a:xfrm>
          <a:prstGeom prst="roundRect">
            <a:avLst/>
          </a:prstGeom>
          <a:solidFill>
            <a:schemeClr val="tx2">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c) Chọn màu vẽ.</a:t>
            </a:r>
          </a:p>
        </p:txBody>
      </p:sp>
      <p:sp>
        <p:nvSpPr>
          <p:cNvPr id="21" name="Rectangle: Rounded Corners 20">
            <a:extLst>
              <a:ext uri="{FF2B5EF4-FFF2-40B4-BE49-F238E27FC236}">
                <a16:creationId xmlns:a16="http://schemas.microsoft.com/office/drawing/2014/main" id="{82034ABE-4CCD-F336-EA23-589D9BCD90C3}"/>
              </a:ext>
            </a:extLst>
          </p:cNvPr>
          <p:cNvSpPr/>
          <p:nvPr/>
        </p:nvSpPr>
        <p:spPr>
          <a:xfrm>
            <a:off x="475343" y="4009572"/>
            <a:ext cx="8193314" cy="631371"/>
          </a:xfrm>
          <a:prstGeom prst="roundRect">
            <a:avLst/>
          </a:prstGeom>
          <a:solidFill>
            <a:schemeClr val="tx2">
              <a:lumMod val="20000"/>
              <a:lumOff val="8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d) Kéo thả chuột trong vùng vẽ để vẽ hình.</a:t>
            </a:r>
          </a:p>
        </p:txBody>
      </p:sp>
    </p:spTree>
    <p:extLst>
      <p:ext uri="{BB962C8B-B14F-4D97-AF65-F5344CB8AC3E}">
        <p14:creationId xmlns:p14="http://schemas.microsoft.com/office/powerpoint/2010/main" val="78345737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0 -2.22222E-6 L 0 -0.33827 " pathEditMode="relative" rAng="0" ptsTypes="AA">
                                      <p:cBhvr>
                                        <p:cTn id="28" dur="2000" fill="hold"/>
                                        <p:tgtEl>
                                          <p:spTgt spid="20"/>
                                        </p:tgtEl>
                                        <p:attrNameLst>
                                          <p:attrName>ppt_x</p:attrName>
                                          <p:attrName>ppt_y</p:attrName>
                                        </p:attrNameLst>
                                      </p:cBhvr>
                                      <p:rCtr x="0" y="-16914"/>
                                    </p:animMotion>
                                  </p:childTnLst>
                                </p:cTn>
                              </p:par>
                              <p:par>
                                <p:cTn id="29" presetID="42" presetClass="path" presetSubtype="0" accel="50000" decel="50000" fill="hold" grpId="1" nodeType="withEffect">
                                  <p:stCondLst>
                                    <p:cond delay="0"/>
                                  </p:stCondLst>
                                  <p:childTnLst>
                                    <p:animMotion origin="layout" path="M 0 -7.40741E-7 L 0 -0.16852 " pathEditMode="relative" rAng="0" ptsTypes="AA">
                                      <p:cBhvr>
                                        <p:cTn id="30" dur="2000" fill="hold"/>
                                        <p:tgtEl>
                                          <p:spTgt spid="21"/>
                                        </p:tgtEl>
                                        <p:attrNameLst>
                                          <p:attrName>ppt_x</p:attrName>
                                          <p:attrName>ppt_y</p:attrName>
                                        </p:attrNameLst>
                                      </p:cBhvr>
                                      <p:rCtr x="0" y="-8426"/>
                                    </p:animMotion>
                                  </p:childTnLst>
                                </p:cTn>
                              </p:par>
                              <p:par>
                                <p:cTn id="31" presetID="42" presetClass="path" presetSubtype="0" accel="50000" decel="50000" fill="hold" grpId="1" nodeType="withEffect">
                                  <p:stCondLst>
                                    <p:cond delay="0"/>
                                  </p:stCondLst>
                                  <p:childTnLst>
                                    <p:animMotion origin="layout" path="M 0 4.81481E-6 L 0 0.50555 " pathEditMode="relative" rAng="0" ptsTypes="AA">
                                      <p:cBhvr>
                                        <p:cTn id="32" dur="2000" fill="hold"/>
                                        <p:tgtEl>
                                          <p:spTgt spid="18"/>
                                        </p:tgtEl>
                                        <p:attrNameLst>
                                          <p:attrName>ppt_x</p:attrName>
                                          <p:attrName>ppt_y</p:attrName>
                                        </p:attrNameLst>
                                      </p:cBhvr>
                                      <p:rCtr x="0" y="251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8" grpId="0" animBg="1"/>
      <p:bldP spid="18" grpId="1" animBg="1"/>
      <p:bldP spid="19" grpId="0" animBg="1"/>
      <p:bldP spid="20" grpId="0" animBg="1"/>
      <p:bldP spid="20" grpId="1" animBg="1"/>
      <p:bldP spid="21" grpId="0" animBg="1"/>
      <p:bldP spid="2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538F869-2156-BA90-3554-CBD434D2F89B}"/>
              </a:ext>
            </a:extLst>
          </p:cNvPr>
          <p:cNvSpPr/>
          <p:nvPr/>
        </p:nvSpPr>
        <p:spPr>
          <a:xfrm>
            <a:off x="210457" y="1879602"/>
            <a:ext cx="4122057" cy="1828798"/>
          </a:xfrm>
          <a:prstGeom prst="roundRect">
            <a:avLst>
              <a:gd name="adj" fmla="val 496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Có thể thực hiện thay đổi kích thước, di chuyển hình vẽ trước khi thực hiện thao tác 3 </a:t>
            </a:r>
            <a:endParaRPr lang="en-US" sz="2000">
              <a:solidFill>
                <a:srgbClr val="000000"/>
              </a:solidFill>
            </a:endParaRPr>
          </a:p>
        </p:txBody>
      </p:sp>
      <p:sp>
        <p:nvSpPr>
          <p:cNvPr id="7" name="TextBox 6">
            <a:extLst>
              <a:ext uri="{FF2B5EF4-FFF2-40B4-BE49-F238E27FC236}">
                <a16:creationId xmlns:a16="http://schemas.microsoft.com/office/drawing/2014/main" id="{1750BF2F-FA21-423D-55EF-277398845BFA}"/>
              </a:ext>
            </a:extLst>
          </p:cNvPr>
          <p:cNvSpPr txBox="1"/>
          <p:nvPr/>
        </p:nvSpPr>
        <p:spPr>
          <a:xfrm>
            <a:off x="210457" y="130173"/>
            <a:ext cx="8723086" cy="1486689"/>
          </a:xfrm>
          <a:prstGeom prst="rect">
            <a:avLst/>
          </a:prstGeom>
          <a:noFill/>
        </p:spPr>
        <p:txBody>
          <a:bodyPr wrap="square" rtlCol="0">
            <a:spAutoFit/>
          </a:bodyPr>
          <a:lstStyle/>
          <a:p>
            <a:pPr algn="just">
              <a:lnSpc>
                <a:spcPct val="150000"/>
              </a:lnSpc>
            </a:pPr>
            <a:r>
              <a:rPr lang="en-US" sz="2100" b="1" i="1">
                <a:solidFill>
                  <a:srgbClr val="C00000"/>
                </a:solidFill>
              </a:rPr>
              <a:t>Bài luyện tập 2. </a:t>
            </a:r>
            <a:r>
              <a:rPr lang="vi-VN" sz="2100"/>
              <a:t>Trong khi vẽ hình bằng mẫu có sẵn, ta có thể thực hiện thay đổi kích thước, di chuyển hình vẽ trước khi thực hiện thao tác nào? Nêu thao tác thay đổi kích thước, di chuyển hình vẽ.</a:t>
            </a:r>
            <a:endParaRPr lang="en-US" sz="2100"/>
          </a:p>
        </p:txBody>
      </p:sp>
      <p:sp>
        <p:nvSpPr>
          <p:cNvPr id="14" name="Rectangle: Rounded Corners 13">
            <a:extLst>
              <a:ext uri="{FF2B5EF4-FFF2-40B4-BE49-F238E27FC236}">
                <a16:creationId xmlns:a16="http://schemas.microsoft.com/office/drawing/2014/main" id="{8A24DA81-3F66-983E-9018-7571EBDA8BF9}"/>
              </a:ext>
            </a:extLst>
          </p:cNvPr>
          <p:cNvSpPr/>
          <p:nvPr/>
        </p:nvSpPr>
        <p:spPr>
          <a:xfrm>
            <a:off x="4811486" y="1879602"/>
            <a:ext cx="4122057" cy="1828798"/>
          </a:xfrm>
          <a:prstGeom prst="roundRect">
            <a:avLst>
              <a:gd name="adj" fmla="val 496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Di chuyển con trỏ chuột ra ngoài hình vẽ rồi nháy chuột để hoàn tất</a:t>
            </a:r>
            <a:endParaRPr lang="en-US" sz="2000">
              <a:solidFill>
                <a:srgbClr val="000000"/>
              </a:solidFill>
            </a:endParaRPr>
          </a:p>
        </p:txBody>
      </p:sp>
      <p:sp>
        <p:nvSpPr>
          <p:cNvPr id="16" name="Arrow: Right 15">
            <a:extLst>
              <a:ext uri="{FF2B5EF4-FFF2-40B4-BE49-F238E27FC236}">
                <a16:creationId xmlns:a16="http://schemas.microsoft.com/office/drawing/2014/main" id="{FA9112CD-4ED2-6D1C-F803-0E15BBA3AB44}"/>
              </a:ext>
            </a:extLst>
          </p:cNvPr>
          <p:cNvSpPr/>
          <p:nvPr/>
        </p:nvSpPr>
        <p:spPr>
          <a:xfrm>
            <a:off x="4455886" y="2616201"/>
            <a:ext cx="304800" cy="3556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8">
            <a:extLst>
              <a:ext uri="{FF2B5EF4-FFF2-40B4-BE49-F238E27FC236}">
                <a16:creationId xmlns:a16="http://schemas.microsoft.com/office/drawing/2014/main" id="{2E9B1FD1-128B-BF92-5E6C-D2C1D9068647}"/>
              </a:ext>
            </a:extLst>
          </p:cNvPr>
          <p:cNvSpPr/>
          <p:nvPr/>
        </p:nvSpPr>
        <p:spPr>
          <a:xfrm>
            <a:off x="2839152" y="3882853"/>
            <a:ext cx="3465696" cy="1260647"/>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413162568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4"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52AF9C-44AA-BA8D-8D23-E14E637D7D42}"/>
              </a:ext>
            </a:extLst>
          </p:cNvPr>
          <p:cNvSpPr txBox="1"/>
          <p:nvPr/>
        </p:nvSpPr>
        <p:spPr>
          <a:xfrm>
            <a:off x="293914" y="206475"/>
            <a:ext cx="8556171" cy="95866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Thay đổi kích thước, di chuyển hình vẽ (trong quá trình vẽ bằng mẫu có sẵn):</a:t>
            </a:r>
            <a:endParaRPr lang="en-US" sz="2000"/>
          </a:p>
        </p:txBody>
      </p:sp>
      <p:grpSp>
        <p:nvGrpSpPr>
          <p:cNvPr id="9" name="Group 8">
            <a:extLst>
              <a:ext uri="{FF2B5EF4-FFF2-40B4-BE49-F238E27FC236}">
                <a16:creationId xmlns:a16="http://schemas.microsoft.com/office/drawing/2014/main" id="{E1175D56-B7E8-8A4F-E134-6EBA7C38A0FC}"/>
              </a:ext>
            </a:extLst>
          </p:cNvPr>
          <p:cNvGrpSpPr/>
          <p:nvPr/>
        </p:nvGrpSpPr>
        <p:grpSpPr>
          <a:xfrm>
            <a:off x="504371" y="1291770"/>
            <a:ext cx="2652486" cy="544286"/>
            <a:chOff x="293914" y="1560285"/>
            <a:chExt cx="2652486" cy="544286"/>
          </a:xfrm>
        </p:grpSpPr>
        <p:sp>
          <p:nvSpPr>
            <p:cNvPr id="4" name="Star: 6 Points 3">
              <a:extLst>
                <a:ext uri="{FF2B5EF4-FFF2-40B4-BE49-F238E27FC236}">
                  <a16:creationId xmlns:a16="http://schemas.microsoft.com/office/drawing/2014/main" id="{5011EEE7-0533-C3DA-333E-5532C14A0754}"/>
                </a:ext>
              </a:extLst>
            </p:cNvPr>
            <p:cNvSpPr/>
            <p:nvPr/>
          </p:nvSpPr>
          <p:spPr>
            <a:xfrm>
              <a:off x="293914" y="1560285"/>
              <a:ext cx="544286" cy="544286"/>
            </a:xfrm>
            <a:prstGeom prst="star6">
              <a:avLst/>
            </a:prstGeom>
            <a:solidFill>
              <a:srgbClr val="BD0C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1</a:t>
              </a:r>
            </a:p>
          </p:txBody>
        </p:sp>
        <p:sp>
          <p:nvSpPr>
            <p:cNvPr id="8" name="TextBox 7">
              <a:extLst>
                <a:ext uri="{FF2B5EF4-FFF2-40B4-BE49-F238E27FC236}">
                  <a16:creationId xmlns:a16="http://schemas.microsoft.com/office/drawing/2014/main" id="{9A8C6C03-FBA2-9099-BECD-8E13A8BFA3E6}"/>
                </a:ext>
              </a:extLst>
            </p:cNvPr>
            <p:cNvSpPr txBox="1"/>
            <p:nvPr/>
          </p:nvSpPr>
          <p:spPr>
            <a:xfrm>
              <a:off x="936172" y="1632373"/>
              <a:ext cx="2010228" cy="400110"/>
            </a:xfrm>
            <a:prstGeom prst="rect">
              <a:avLst/>
            </a:prstGeom>
            <a:noFill/>
          </p:spPr>
          <p:txBody>
            <a:bodyPr wrap="square">
              <a:spAutoFit/>
            </a:bodyPr>
            <a:lstStyle/>
            <a:p>
              <a:r>
                <a:rPr lang="en-US" sz="2000"/>
                <a:t>Chọn màu vẽ.</a:t>
              </a:r>
            </a:p>
          </p:txBody>
        </p:sp>
      </p:grpSp>
      <p:grpSp>
        <p:nvGrpSpPr>
          <p:cNvPr id="10" name="Group 9">
            <a:extLst>
              <a:ext uri="{FF2B5EF4-FFF2-40B4-BE49-F238E27FC236}">
                <a16:creationId xmlns:a16="http://schemas.microsoft.com/office/drawing/2014/main" id="{16926E17-8DC9-469E-DA0A-D523293B036D}"/>
              </a:ext>
            </a:extLst>
          </p:cNvPr>
          <p:cNvGrpSpPr/>
          <p:nvPr/>
        </p:nvGrpSpPr>
        <p:grpSpPr>
          <a:xfrm>
            <a:off x="4256314" y="1291770"/>
            <a:ext cx="3588656" cy="544286"/>
            <a:chOff x="293914" y="1560285"/>
            <a:chExt cx="3588656" cy="544286"/>
          </a:xfrm>
        </p:grpSpPr>
        <p:sp>
          <p:nvSpPr>
            <p:cNvPr id="11" name="Star: 6 Points 10">
              <a:extLst>
                <a:ext uri="{FF2B5EF4-FFF2-40B4-BE49-F238E27FC236}">
                  <a16:creationId xmlns:a16="http://schemas.microsoft.com/office/drawing/2014/main" id="{D034CA4F-4E8F-8C6F-6590-0C0D10679431}"/>
                </a:ext>
              </a:extLst>
            </p:cNvPr>
            <p:cNvSpPr/>
            <p:nvPr/>
          </p:nvSpPr>
          <p:spPr>
            <a:xfrm>
              <a:off x="293914" y="1560285"/>
              <a:ext cx="544286" cy="544286"/>
            </a:xfrm>
            <a:prstGeom prst="star6">
              <a:avLst/>
            </a:prstGeom>
            <a:solidFill>
              <a:srgbClr val="BD0C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2</a:t>
              </a:r>
            </a:p>
          </p:txBody>
        </p:sp>
        <p:sp>
          <p:nvSpPr>
            <p:cNvPr id="12" name="TextBox 11">
              <a:extLst>
                <a:ext uri="{FF2B5EF4-FFF2-40B4-BE49-F238E27FC236}">
                  <a16:creationId xmlns:a16="http://schemas.microsoft.com/office/drawing/2014/main" id="{EBBEA271-3343-5CC1-C6FA-BB09A88C080E}"/>
                </a:ext>
              </a:extLst>
            </p:cNvPr>
            <p:cNvSpPr txBox="1"/>
            <p:nvPr/>
          </p:nvSpPr>
          <p:spPr>
            <a:xfrm>
              <a:off x="936171" y="1632373"/>
              <a:ext cx="2946399" cy="400110"/>
            </a:xfrm>
            <a:prstGeom prst="rect">
              <a:avLst/>
            </a:prstGeom>
            <a:noFill/>
          </p:spPr>
          <p:txBody>
            <a:bodyPr wrap="square">
              <a:spAutoFit/>
            </a:bodyPr>
            <a:lstStyle/>
            <a:p>
              <a:r>
                <a:rPr lang="en-US" sz="2000"/>
                <a:t>Chọn mẫu hình vẽ.</a:t>
              </a:r>
            </a:p>
          </p:txBody>
        </p:sp>
      </p:grpSp>
      <p:grpSp>
        <p:nvGrpSpPr>
          <p:cNvPr id="13" name="Group 12">
            <a:extLst>
              <a:ext uri="{FF2B5EF4-FFF2-40B4-BE49-F238E27FC236}">
                <a16:creationId xmlns:a16="http://schemas.microsoft.com/office/drawing/2014/main" id="{A29C169F-80B3-1262-E927-690EA2F62545}"/>
              </a:ext>
            </a:extLst>
          </p:cNvPr>
          <p:cNvGrpSpPr/>
          <p:nvPr/>
        </p:nvGrpSpPr>
        <p:grpSpPr>
          <a:xfrm>
            <a:off x="504371" y="2085578"/>
            <a:ext cx="6252028" cy="544286"/>
            <a:chOff x="293914" y="1560285"/>
            <a:chExt cx="6252028" cy="544286"/>
          </a:xfrm>
        </p:grpSpPr>
        <p:sp>
          <p:nvSpPr>
            <p:cNvPr id="15" name="Star: 6 Points 14">
              <a:extLst>
                <a:ext uri="{FF2B5EF4-FFF2-40B4-BE49-F238E27FC236}">
                  <a16:creationId xmlns:a16="http://schemas.microsoft.com/office/drawing/2014/main" id="{3968A1A2-16B3-AD1E-98CD-921BEE15B246}"/>
                </a:ext>
              </a:extLst>
            </p:cNvPr>
            <p:cNvSpPr/>
            <p:nvPr/>
          </p:nvSpPr>
          <p:spPr>
            <a:xfrm>
              <a:off x="293914" y="1560285"/>
              <a:ext cx="544286" cy="544286"/>
            </a:xfrm>
            <a:prstGeom prst="star6">
              <a:avLst/>
            </a:prstGeom>
            <a:solidFill>
              <a:srgbClr val="BD0C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3</a:t>
              </a:r>
            </a:p>
          </p:txBody>
        </p:sp>
        <p:sp>
          <p:nvSpPr>
            <p:cNvPr id="18" name="TextBox 17">
              <a:extLst>
                <a:ext uri="{FF2B5EF4-FFF2-40B4-BE49-F238E27FC236}">
                  <a16:creationId xmlns:a16="http://schemas.microsoft.com/office/drawing/2014/main" id="{47EA85DC-EEA5-3C8C-08E0-C4DAA1CFE31B}"/>
                </a:ext>
              </a:extLst>
            </p:cNvPr>
            <p:cNvSpPr txBox="1"/>
            <p:nvPr/>
          </p:nvSpPr>
          <p:spPr>
            <a:xfrm>
              <a:off x="936171" y="1632373"/>
              <a:ext cx="5609771" cy="400110"/>
            </a:xfrm>
            <a:prstGeom prst="rect">
              <a:avLst/>
            </a:prstGeom>
            <a:noFill/>
          </p:spPr>
          <p:txBody>
            <a:bodyPr wrap="square">
              <a:spAutoFit/>
            </a:bodyPr>
            <a:lstStyle/>
            <a:p>
              <a:r>
                <a:rPr lang="en-US" sz="2000"/>
                <a:t>Kéo thả chuột trong vùng vẽ để vẽ hình.</a:t>
              </a:r>
            </a:p>
          </p:txBody>
        </p:sp>
      </p:grpSp>
      <p:graphicFrame>
        <p:nvGraphicFramePr>
          <p:cNvPr id="19" name="Table 18">
            <a:extLst>
              <a:ext uri="{FF2B5EF4-FFF2-40B4-BE49-F238E27FC236}">
                <a16:creationId xmlns:a16="http://schemas.microsoft.com/office/drawing/2014/main" id="{5670CF8E-1F1C-A51E-1739-9E6B67B56493}"/>
              </a:ext>
            </a:extLst>
          </p:cNvPr>
          <p:cNvGraphicFramePr>
            <a:graphicFrameLocks noGrp="1"/>
          </p:cNvGraphicFramePr>
          <p:nvPr>
            <p:extLst>
              <p:ext uri="{D42A27DB-BD31-4B8C-83A1-F6EECF244321}">
                <p14:modId xmlns:p14="http://schemas.microsoft.com/office/powerpoint/2010/main" val="4069201435"/>
              </p:ext>
            </p:extLst>
          </p:nvPr>
        </p:nvGraphicFramePr>
        <p:xfrm>
          <a:off x="94342" y="2879386"/>
          <a:ext cx="8955313" cy="3514376"/>
        </p:xfrm>
        <a:graphic>
          <a:graphicData uri="http://schemas.openxmlformats.org/drawingml/2006/table">
            <a:tbl>
              <a:tblPr firstRow="1" firstCol="1" bandRow="1"/>
              <a:tblGrid>
                <a:gridCol w="4476826">
                  <a:extLst>
                    <a:ext uri="{9D8B030D-6E8A-4147-A177-3AD203B41FA5}">
                      <a16:colId xmlns:a16="http://schemas.microsoft.com/office/drawing/2014/main" val="3349694409"/>
                    </a:ext>
                  </a:extLst>
                </a:gridCol>
                <a:gridCol w="4478487">
                  <a:extLst>
                    <a:ext uri="{9D8B030D-6E8A-4147-A177-3AD203B41FA5}">
                      <a16:colId xmlns:a16="http://schemas.microsoft.com/office/drawing/2014/main" val="1817986710"/>
                    </a:ext>
                  </a:extLst>
                </a:gridCol>
              </a:tblGrid>
              <a:tr h="487927">
                <a:tc>
                  <a:txBody>
                    <a:bodyPr/>
                    <a:lstStyle/>
                    <a:p>
                      <a:pPr marL="0" marR="0" algn="ctr">
                        <a:lnSpc>
                          <a:spcPct val="100000"/>
                        </a:lnSpc>
                        <a:spcBef>
                          <a:spcPts val="0"/>
                        </a:spcBef>
                        <a:spcAft>
                          <a:spcPts val="0"/>
                        </a:spcAft>
                      </a:pPr>
                      <a:r>
                        <a:rPr lang="en-US" sz="1800" b="1" i="0">
                          <a:solidFill>
                            <a:srgbClr val="FFFFFF"/>
                          </a:solidFill>
                          <a:effectLst/>
                          <a:latin typeface="+mj-lt"/>
                          <a:ea typeface="Calibri" panose="020F0502020204030204" pitchFamily="34" charset="0"/>
                          <a:cs typeface="Times New Roman" panose="02020603050405020304" pitchFamily="18" charset="0"/>
                        </a:rPr>
                        <a:t>Thay đổi kích thước hình vẽ</a:t>
                      </a:r>
                    </a:p>
                  </a:txBody>
                  <a:tcPr marL="59874" marR="59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lgn="ctr">
                        <a:lnSpc>
                          <a:spcPct val="100000"/>
                        </a:lnSpc>
                        <a:spcBef>
                          <a:spcPts val="0"/>
                        </a:spcBef>
                        <a:spcAft>
                          <a:spcPts val="0"/>
                        </a:spcAft>
                      </a:pPr>
                      <a:r>
                        <a:rPr lang="en-US" sz="1800" b="1" i="0">
                          <a:solidFill>
                            <a:srgbClr val="FFFFFF"/>
                          </a:solidFill>
                          <a:effectLst/>
                          <a:latin typeface="+mj-lt"/>
                          <a:ea typeface="Calibri" panose="020F0502020204030204" pitchFamily="34" charset="0"/>
                          <a:cs typeface="Times New Roman" panose="02020603050405020304" pitchFamily="18" charset="0"/>
                        </a:rPr>
                        <a:t>Di chuyển hình vẽ</a:t>
                      </a:r>
                    </a:p>
                  </a:txBody>
                  <a:tcPr marL="59874" marR="59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814837573"/>
                  </a:ext>
                </a:extLst>
              </a:tr>
              <a:tr h="1649072">
                <a:tc>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(4a) Di chuyển con trỏ chuột vào một trong các ô vuông xuất hiện xung quanh hình vẽ để con trỏ chuột chuyển thành dạng mũi tên hai chiều.</a:t>
                      </a:r>
                    </a:p>
                  </a:txBody>
                  <a:tcPr marL="59874" marR="59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(4b) Di chuyển con trỏ chuột vào bên trong hình vẽ để con trỏ chuột chuyển thành dạng        .</a:t>
                      </a:r>
                    </a:p>
                  </a:txBody>
                  <a:tcPr marL="59874" marR="59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2779189489"/>
                  </a:ext>
                </a:extLst>
              </a:tr>
              <a:tr h="1377377">
                <a:tc>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(5a) Thực hiện kéo thả chuột để thay đổi kích thước hình vẽ.</a:t>
                      </a:r>
                    </a:p>
                  </a:txBody>
                  <a:tcPr marL="59874" marR="59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(5b) Thực hiện kéo thả chuột để di chuyển hình vẽ đến vị trí mong muốn.</a:t>
                      </a:r>
                    </a:p>
                  </a:txBody>
                  <a:tcPr marL="59874" marR="59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3092853959"/>
                  </a:ext>
                </a:extLst>
              </a:tr>
            </a:tbl>
          </a:graphicData>
        </a:graphic>
      </p:graphicFrame>
      <p:pic>
        <p:nvPicPr>
          <p:cNvPr id="1025" name="Picture 1">
            <a:extLst>
              <a:ext uri="{FF2B5EF4-FFF2-40B4-BE49-F238E27FC236}">
                <a16:creationId xmlns:a16="http://schemas.microsoft.com/office/drawing/2014/main" id="{4DC46E05-BB3E-3F46-9C6F-28497E921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874" y="4532993"/>
            <a:ext cx="323850" cy="31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7462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22"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29C169F-80B3-1262-E927-690EA2F62545}"/>
              </a:ext>
            </a:extLst>
          </p:cNvPr>
          <p:cNvGrpSpPr/>
          <p:nvPr/>
        </p:nvGrpSpPr>
        <p:grpSpPr>
          <a:xfrm>
            <a:off x="357412" y="2371695"/>
            <a:ext cx="4896759" cy="958660"/>
            <a:chOff x="279400" y="1632373"/>
            <a:chExt cx="4896759" cy="958660"/>
          </a:xfrm>
        </p:grpSpPr>
        <p:sp>
          <p:nvSpPr>
            <p:cNvPr id="15" name="Star: 6 Points 14">
              <a:extLst>
                <a:ext uri="{FF2B5EF4-FFF2-40B4-BE49-F238E27FC236}">
                  <a16:creationId xmlns:a16="http://schemas.microsoft.com/office/drawing/2014/main" id="{3968A1A2-16B3-AD1E-98CD-921BEE15B246}"/>
                </a:ext>
              </a:extLst>
            </p:cNvPr>
            <p:cNvSpPr/>
            <p:nvPr/>
          </p:nvSpPr>
          <p:spPr>
            <a:xfrm>
              <a:off x="279400" y="1915885"/>
              <a:ext cx="544286" cy="544286"/>
            </a:xfrm>
            <a:prstGeom prst="star6">
              <a:avLst/>
            </a:prstGeom>
            <a:solidFill>
              <a:srgbClr val="BD0C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6</a:t>
              </a:r>
            </a:p>
          </p:txBody>
        </p:sp>
        <p:sp>
          <p:nvSpPr>
            <p:cNvPr id="18" name="TextBox 17">
              <a:extLst>
                <a:ext uri="{FF2B5EF4-FFF2-40B4-BE49-F238E27FC236}">
                  <a16:creationId xmlns:a16="http://schemas.microsoft.com/office/drawing/2014/main" id="{47EA85DC-EEA5-3C8C-08E0-C4DAA1CFE31B}"/>
                </a:ext>
              </a:extLst>
            </p:cNvPr>
            <p:cNvSpPr txBox="1"/>
            <p:nvPr/>
          </p:nvSpPr>
          <p:spPr>
            <a:xfrm>
              <a:off x="936171" y="1632373"/>
              <a:ext cx="4239988" cy="958660"/>
            </a:xfrm>
            <a:prstGeom prst="rect">
              <a:avLst/>
            </a:prstGeom>
            <a:noFill/>
          </p:spPr>
          <p:txBody>
            <a:bodyPr wrap="square">
              <a:spAutoFit/>
            </a:bodyPr>
            <a:lstStyle/>
            <a:p>
              <a:pPr algn="just">
                <a:lnSpc>
                  <a:spcPct val="150000"/>
                </a:lnSpc>
              </a:pPr>
              <a:r>
                <a:rPr lang="en-US" sz="2000"/>
                <a:t>Di chuyển con trỏ chuột ra ngoài hình vẽ rồi nháy chuột để hoàn tất.</a:t>
              </a:r>
            </a:p>
          </p:txBody>
        </p:sp>
      </p:grpSp>
      <p:graphicFrame>
        <p:nvGraphicFramePr>
          <p:cNvPr id="19" name="Table 18">
            <a:extLst>
              <a:ext uri="{FF2B5EF4-FFF2-40B4-BE49-F238E27FC236}">
                <a16:creationId xmlns:a16="http://schemas.microsoft.com/office/drawing/2014/main" id="{5670CF8E-1F1C-A51E-1739-9E6B67B56493}"/>
              </a:ext>
            </a:extLst>
          </p:cNvPr>
          <p:cNvGraphicFramePr>
            <a:graphicFrameLocks noGrp="1"/>
          </p:cNvGraphicFramePr>
          <p:nvPr>
            <p:extLst>
              <p:ext uri="{D42A27DB-BD31-4B8C-83A1-F6EECF244321}">
                <p14:modId xmlns:p14="http://schemas.microsoft.com/office/powerpoint/2010/main" val="839895821"/>
              </p:ext>
            </p:extLst>
          </p:nvPr>
        </p:nvGraphicFramePr>
        <p:xfrm>
          <a:off x="94342" y="201500"/>
          <a:ext cx="8955313" cy="1865304"/>
        </p:xfrm>
        <a:graphic>
          <a:graphicData uri="http://schemas.openxmlformats.org/drawingml/2006/table">
            <a:tbl>
              <a:tblPr firstRow="1" firstCol="1" bandRow="1"/>
              <a:tblGrid>
                <a:gridCol w="4476826">
                  <a:extLst>
                    <a:ext uri="{9D8B030D-6E8A-4147-A177-3AD203B41FA5}">
                      <a16:colId xmlns:a16="http://schemas.microsoft.com/office/drawing/2014/main" val="3349694409"/>
                    </a:ext>
                  </a:extLst>
                </a:gridCol>
                <a:gridCol w="4478487">
                  <a:extLst>
                    <a:ext uri="{9D8B030D-6E8A-4147-A177-3AD203B41FA5}">
                      <a16:colId xmlns:a16="http://schemas.microsoft.com/office/drawing/2014/main" val="1817986710"/>
                    </a:ext>
                  </a:extLst>
                </a:gridCol>
              </a:tblGrid>
              <a:tr h="487927">
                <a:tc>
                  <a:txBody>
                    <a:bodyPr/>
                    <a:lstStyle/>
                    <a:p>
                      <a:pPr marL="0" marR="0" algn="ctr">
                        <a:lnSpc>
                          <a:spcPct val="100000"/>
                        </a:lnSpc>
                        <a:spcBef>
                          <a:spcPts val="0"/>
                        </a:spcBef>
                        <a:spcAft>
                          <a:spcPts val="0"/>
                        </a:spcAft>
                      </a:pPr>
                      <a:r>
                        <a:rPr lang="en-US" sz="1800" b="1" i="0">
                          <a:solidFill>
                            <a:srgbClr val="FFFFFF"/>
                          </a:solidFill>
                          <a:effectLst/>
                          <a:latin typeface="+mj-lt"/>
                          <a:ea typeface="Calibri" panose="020F0502020204030204" pitchFamily="34" charset="0"/>
                          <a:cs typeface="Times New Roman" panose="02020603050405020304" pitchFamily="18" charset="0"/>
                        </a:rPr>
                        <a:t>Thay đổi kích thước hình vẽ</a:t>
                      </a:r>
                    </a:p>
                  </a:txBody>
                  <a:tcPr marL="59874" marR="59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algn="ctr">
                        <a:lnSpc>
                          <a:spcPct val="100000"/>
                        </a:lnSpc>
                        <a:spcBef>
                          <a:spcPts val="0"/>
                        </a:spcBef>
                        <a:spcAft>
                          <a:spcPts val="0"/>
                        </a:spcAft>
                      </a:pPr>
                      <a:r>
                        <a:rPr lang="en-US" sz="1800" b="1" i="0">
                          <a:solidFill>
                            <a:srgbClr val="FFFFFF"/>
                          </a:solidFill>
                          <a:effectLst/>
                          <a:latin typeface="+mj-lt"/>
                          <a:ea typeface="Calibri" panose="020F0502020204030204" pitchFamily="34" charset="0"/>
                          <a:cs typeface="Times New Roman" panose="02020603050405020304" pitchFamily="18" charset="0"/>
                        </a:rPr>
                        <a:t>Di chuyển hình vẽ</a:t>
                      </a:r>
                    </a:p>
                  </a:txBody>
                  <a:tcPr marL="59874" marR="59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814837573"/>
                  </a:ext>
                </a:extLst>
              </a:tr>
              <a:tr h="1377377">
                <a:tc>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(5a) Thực hiện kéo thả chuột để thay đổi kích thước hình vẽ.</a:t>
                      </a:r>
                    </a:p>
                  </a:txBody>
                  <a:tcPr marL="59874" marR="59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(5b) Thực hiện kéo thả chuột để di chuyển hình vẽ đến vị trí mong muốn.</a:t>
                      </a:r>
                    </a:p>
                  </a:txBody>
                  <a:tcPr marL="59874" marR="598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3092853959"/>
                  </a:ext>
                </a:extLst>
              </a:tr>
            </a:tbl>
          </a:graphicData>
        </a:graphic>
      </p:graphicFrame>
      <p:sp>
        <p:nvSpPr>
          <p:cNvPr id="2" name="Freeform 8">
            <a:extLst>
              <a:ext uri="{FF2B5EF4-FFF2-40B4-BE49-F238E27FC236}">
                <a16:creationId xmlns:a16="http://schemas.microsoft.com/office/drawing/2014/main" id="{B74D13AC-522C-2FFA-3404-48A087C6326F}"/>
              </a:ext>
            </a:extLst>
          </p:cNvPr>
          <p:cNvSpPr/>
          <p:nvPr/>
        </p:nvSpPr>
        <p:spPr>
          <a:xfrm>
            <a:off x="1146629" y="4056743"/>
            <a:ext cx="2987648" cy="1086757"/>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3">
            <a:extLst>
              <a:ext uri="{FF2B5EF4-FFF2-40B4-BE49-F238E27FC236}">
                <a16:creationId xmlns:a16="http://schemas.microsoft.com/office/drawing/2014/main" id="{4E471C07-9C15-2091-728F-B2B29FD217AB}"/>
              </a:ext>
            </a:extLst>
          </p:cNvPr>
          <p:cNvSpPr/>
          <p:nvPr/>
        </p:nvSpPr>
        <p:spPr>
          <a:xfrm>
            <a:off x="4657290" y="2143012"/>
            <a:ext cx="4486710" cy="3000488"/>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795848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750BF2F-FA21-423D-55EF-277398845BFA}"/>
              </a:ext>
            </a:extLst>
          </p:cNvPr>
          <p:cNvSpPr txBox="1"/>
          <p:nvPr/>
        </p:nvSpPr>
        <p:spPr>
          <a:xfrm>
            <a:off x="210457" y="122916"/>
            <a:ext cx="8723086" cy="1001941"/>
          </a:xfrm>
          <a:prstGeom prst="rect">
            <a:avLst/>
          </a:prstGeom>
          <a:noFill/>
        </p:spPr>
        <p:txBody>
          <a:bodyPr wrap="square" rtlCol="0">
            <a:spAutoFit/>
          </a:bodyPr>
          <a:lstStyle/>
          <a:p>
            <a:pPr lvl="0" algn="just">
              <a:lnSpc>
                <a:spcPct val="150000"/>
              </a:lnSpc>
            </a:pPr>
            <a:r>
              <a:rPr kumimoji="0" lang="en-US" sz="2100" b="1" i="1" u="none" strike="noStrike" kern="0" cap="none" spc="0" normalizeH="0" baseline="0" noProof="0">
                <a:ln>
                  <a:noFill/>
                </a:ln>
                <a:solidFill>
                  <a:srgbClr val="C00000"/>
                </a:solidFill>
                <a:effectLst/>
                <a:uLnTx/>
                <a:uFillTx/>
                <a:latin typeface="Arial"/>
                <a:cs typeface="Arial"/>
                <a:sym typeface="Arial"/>
              </a:rPr>
              <a:t>Bài luyện tập 3. </a:t>
            </a:r>
            <a:r>
              <a:rPr lang="vi-VN" sz="2100"/>
              <a:t>Ở Bảng 1, hãy ghép công cụ ở cột bên trái với chức năng tương ứng ở cột bên phải.</a:t>
            </a:r>
            <a:endParaRPr kumimoji="0" lang="en-US" sz="21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2" name="Table 1">
            <a:extLst>
              <a:ext uri="{FF2B5EF4-FFF2-40B4-BE49-F238E27FC236}">
                <a16:creationId xmlns:a16="http://schemas.microsoft.com/office/drawing/2014/main" id="{66F071FD-CC1C-75B1-5AF2-782A9DDF4CBB}"/>
              </a:ext>
            </a:extLst>
          </p:cNvPr>
          <p:cNvGraphicFramePr>
            <a:graphicFrameLocks noGrp="1"/>
          </p:cNvGraphicFramePr>
          <p:nvPr>
            <p:extLst>
              <p:ext uri="{D42A27DB-BD31-4B8C-83A1-F6EECF244321}">
                <p14:modId xmlns:p14="http://schemas.microsoft.com/office/powerpoint/2010/main" val="1016198940"/>
              </p:ext>
            </p:extLst>
          </p:nvPr>
        </p:nvGraphicFramePr>
        <p:xfrm>
          <a:off x="159657" y="1156068"/>
          <a:ext cx="8824685" cy="3897086"/>
        </p:xfrm>
        <a:graphic>
          <a:graphicData uri="http://schemas.openxmlformats.org/drawingml/2006/table">
            <a:tbl>
              <a:tblPr firstRow="1" firstCol="1" bandRow="1"/>
              <a:tblGrid>
                <a:gridCol w="2220686">
                  <a:extLst>
                    <a:ext uri="{9D8B030D-6E8A-4147-A177-3AD203B41FA5}">
                      <a16:colId xmlns:a16="http://schemas.microsoft.com/office/drawing/2014/main" val="1952984457"/>
                    </a:ext>
                  </a:extLst>
                </a:gridCol>
                <a:gridCol w="2322286">
                  <a:extLst>
                    <a:ext uri="{9D8B030D-6E8A-4147-A177-3AD203B41FA5}">
                      <a16:colId xmlns:a16="http://schemas.microsoft.com/office/drawing/2014/main" val="2204158660"/>
                    </a:ext>
                  </a:extLst>
                </a:gridCol>
                <a:gridCol w="4281713">
                  <a:extLst>
                    <a:ext uri="{9D8B030D-6E8A-4147-A177-3AD203B41FA5}">
                      <a16:colId xmlns:a16="http://schemas.microsoft.com/office/drawing/2014/main" val="1324266832"/>
                    </a:ext>
                  </a:extLst>
                </a:gridCol>
              </a:tblGrid>
              <a:tr h="349276">
                <a:tc>
                  <a:txBody>
                    <a:bodyPr/>
                    <a:lstStyle/>
                    <a:p>
                      <a:pPr marL="0" marR="0" algn="ctr">
                        <a:lnSpc>
                          <a:spcPct val="100000"/>
                        </a:lnSpc>
                        <a:spcBef>
                          <a:spcPts val="0"/>
                        </a:spcBef>
                        <a:spcAft>
                          <a:spcPts val="0"/>
                        </a:spcAft>
                      </a:pPr>
                      <a:r>
                        <a:rPr lang="en-US" sz="1800" b="1" i="0">
                          <a:solidFill>
                            <a:srgbClr val="000000"/>
                          </a:solidFill>
                          <a:effectLst/>
                          <a:latin typeface="+mj-lt"/>
                          <a:ea typeface="Calibri" panose="020F0502020204030204" pitchFamily="34" charset="0"/>
                          <a:cs typeface="Times New Roman" panose="02020603050405020304" pitchFamily="18" charset="0"/>
                        </a:rPr>
                        <a:t>Công cụ</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0000"/>
                        </a:lnSpc>
                        <a:spcBef>
                          <a:spcPts val="0"/>
                        </a:spcBef>
                        <a:spcAft>
                          <a:spcPts val="0"/>
                        </a:spcAft>
                      </a:pPr>
                      <a:endParaRPr lang="en-US" sz="1800" i="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vi-VN" sz="1800" b="1" i="0">
                          <a:solidFill>
                            <a:srgbClr val="000000"/>
                          </a:solidFill>
                          <a:effectLst/>
                          <a:latin typeface="+mn-lt"/>
                          <a:ea typeface="Calibri" panose="020F0502020204030204" pitchFamily="34" charset="0"/>
                          <a:cs typeface="Times New Roman" panose="02020603050405020304" pitchFamily="18" charset="0"/>
                        </a:rPr>
                        <a:t>Chức năng</a:t>
                      </a:r>
                      <a:endParaRPr lang="en-US" sz="1800" i="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25292175"/>
                  </a:ext>
                </a:extLst>
              </a:tr>
              <a:tr h="506830">
                <a:tc>
                  <a:txBody>
                    <a:bodyPr/>
                    <a:lstStyle/>
                    <a:p>
                      <a:pPr marL="0" marR="0" algn="just">
                        <a:lnSpc>
                          <a:spcPct val="100000"/>
                        </a:lnSpc>
                        <a:spcBef>
                          <a:spcPts val="0"/>
                        </a:spcBef>
                        <a:spcAft>
                          <a:spcPts val="0"/>
                        </a:spcAft>
                      </a:pPr>
                      <a:r>
                        <a:rPr lang="vi-VN" sz="1800" i="0">
                          <a:solidFill>
                            <a:srgbClr val="000000"/>
                          </a:solidFill>
                          <a:effectLst/>
                          <a:latin typeface="+mj-lt"/>
                          <a:ea typeface="Calibri" panose="020F0502020204030204" pitchFamily="34" charset="0"/>
                          <a:cs typeface="Times New Roman" panose="02020603050405020304" pitchFamily="18" charset="0"/>
                        </a:rPr>
                        <a:t>1</a:t>
                      </a:r>
                      <a:r>
                        <a:rPr lang="en-US" sz="1800" i="0">
                          <a:solidFill>
                            <a:srgbClr val="000000"/>
                          </a:solidFill>
                          <a:effectLst/>
                          <a:latin typeface="+mj-lt"/>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00000"/>
                        </a:lnSpc>
                        <a:spcBef>
                          <a:spcPts val="0"/>
                        </a:spcBef>
                        <a:spcAft>
                          <a:spcPts val="0"/>
                        </a:spcAft>
                      </a:pP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0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a) Vẽ hình chữ nhật tròn góc.</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13377777"/>
                  </a:ext>
                </a:extLst>
              </a:tr>
              <a:tr h="506830">
                <a:tc>
                  <a:txBody>
                    <a:bodyPr/>
                    <a:lstStyle/>
                    <a:p>
                      <a:pPr marL="0" marR="0" algn="just">
                        <a:lnSpc>
                          <a:spcPct val="10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2.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00000"/>
                        </a:lnSpc>
                        <a:spcBef>
                          <a:spcPts val="0"/>
                        </a:spcBef>
                        <a:spcAft>
                          <a:spcPts val="0"/>
                        </a:spcAft>
                      </a:pP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0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b) Đổ màu.</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26826089"/>
                  </a:ext>
                </a:extLst>
              </a:tr>
              <a:tr h="506830">
                <a:tc>
                  <a:txBody>
                    <a:bodyPr/>
                    <a:lstStyle/>
                    <a:p>
                      <a:pPr marL="0" marR="0" algn="just">
                        <a:lnSpc>
                          <a:spcPct val="10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3.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00000"/>
                        </a:lnSpc>
                        <a:spcBef>
                          <a:spcPts val="0"/>
                        </a:spcBef>
                        <a:spcAft>
                          <a:spcPts val="0"/>
                        </a:spcAft>
                      </a:pP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0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c) Chọn kích thước nét vẽ.</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0676538"/>
                  </a:ext>
                </a:extLst>
              </a:tr>
              <a:tr h="506830">
                <a:tc>
                  <a:txBody>
                    <a:bodyPr/>
                    <a:lstStyle/>
                    <a:p>
                      <a:pPr marL="0" marR="0" algn="just">
                        <a:lnSpc>
                          <a:spcPct val="10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4.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00000"/>
                        </a:lnSpc>
                        <a:spcBef>
                          <a:spcPts val="0"/>
                        </a:spcBef>
                        <a:spcAft>
                          <a:spcPts val="0"/>
                        </a:spcAft>
                      </a:pP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0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d) Thêm chữ vào hình vẽ.</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06970351"/>
                  </a:ext>
                </a:extLst>
              </a:tr>
              <a:tr h="506830">
                <a:tc>
                  <a:txBody>
                    <a:bodyPr/>
                    <a:lstStyle/>
                    <a:p>
                      <a:pPr marL="0" marR="0" algn="just">
                        <a:lnSpc>
                          <a:spcPct val="10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5.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00000"/>
                        </a:lnSpc>
                        <a:spcBef>
                          <a:spcPts val="0"/>
                        </a:spcBef>
                        <a:spcAft>
                          <a:spcPts val="0"/>
                        </a:spcAft>
                      </a:pP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0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e) Vẽ nét cong.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4885346"/>
                  </a:ext>
                </a:extLst>
              </a:tr>
              <a:tr h="506830">
                <a:tc>
                  <a:txBody>
                    <a:bodyPr/>
                    <a:lstStyle/>
                    <a:p>
                      <a:pPr marL="0" marR="0" algn="just">
                        <a:lnSpc>
                          <a:spcPct val="10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6.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00000"/>
                        </a:lnSpc>
                        <a:spcBef>
                          <a:spcPts val="0"/>
                        </a:spcBef>
                        <a:spcAft>
                          <a:spcPts val="0"/>
                        </a:spcAft>
                      </a:pP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0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g) Vẽ đoạn thẳng.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21551261"/>
                  </a:ext>
                </a:extLst>
              </a:tr>
              <a:tr h="506830">
                <a:tc>
                  <a:txBody>
                    <a:bodyPr/>
                    <a:lstStyle/>
                    <a:p>
                      <a:pPr marL="0" marR="0" algn="just">
                        <a:lnSpc>
                          <a:spcPct val="10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7.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just">
                        <a:lnSpc>
                          <a:spcPct val="100000"/>
                        </a:lnSpc>
                        <a:spcBef>
                          <a:spcPts val="0"/>
                        </a:spcBef>
                        <a:spcAft>
                          <a:spcPts val="0"/>
                        </a:spcAft>
                      </a:pP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0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h) Vẽ hình chữ nhật.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5134842"/>
                  </a:ext>
                </a:extLst>
              </a:tr>
            </a:tbl>
          </a:graphicData>
        </a:graphic>
      </p:graphicFrame>
      <p:pic>
        <p:nvPicPr>
          <p:cNvPr id="2055" name="Picture 7">
            <a:extLst>
              <a:ext uri="{FF2B5EF4-FFF2-40B4-BE49-F238E27FC236}">
                <a16:creationId xmlns:a16="http://schemas.microsoft.com/office/drawing/2014/main" id="{D8499CBA-DFFE-5224-5588-369A78C5F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126" y="1584324"/>
            <a:ext cx="257263" cy="3358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5BA2597-0AF9-BA24-0505-54B3166B68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676" y="2141930"/>
            <a:ext cx="381968" cy="25464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EA2DEB2B-C1EC-397E-3EB8-5AC8E462D2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731" y="2666370"/>
            <a:ext cx="374893" cy="2900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B08B4FF-A5D5-8EE8-CD76-8E806CE193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2751" y="3155423"/>
            <a:ext cx="290012" cy="27586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27F78BEC-64FE-4743-8A42-15B60E7D04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043" y="3643702"/>
            <a:ext cx="311233" cy="2546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87C1BF28-38EE-5396-A1A0-0D152FE134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1712" y="4103410"/>
            <a:ext cx="290012" cy="332453"/>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a:extLst>
              <a:ext uri="{FF2B5EF4-FFF2-40B4-BE49-F238E27FC236}">
                <a16:creationId xmlns:a16="http://schemas.microsoft.com/office/drawing/2014/main" id="{46124626-99E7-A1A6-0F72-9005DA3898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2922" y="4601926"/>
            <a:ext cx="273467" cy="41824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A631679D-3685-BA62-ED49-12FD02465078}"/>
              </a:ext>
            </a:extLst>
          </p:cNvPr>
          <p:cNvCxnSpPr>
            <a:cxnSpLocks/>
          </p:cNvCxnSpPr>
          <p:nvPr/>
        </p:nvCxnSpPr>
        <p:spPr>
          <a:xfrm>
            <a:off x="2347663" y="1752259"/>
            <a:ext cx="2354966" cy="51699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3A8BE5-F69B-86C7-ECDE-669146F66834}"/>
              </a:ext>
            </a:extLst>
          </p:cNvPr>
          <p:cNvCxnSpPr>
            <a:cxnSpLocks/>
          </p:cNvCxnSpPr>
          <p:nvPr/>
        </p:nvCxnSpPr>
        <p:spPr>
          <a:xfrm flipV="1">
            <a:off x="2347663" y="1752259"/>
            <a:ext cx="2354966" cy="54094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086FFE2-7ADC-542B-2155-5EA674078AA9}"/>
              </a:ext>
            </a:extLst>
          </p:cNvPr>
          <p:cNvCxnSpPr>
            <a:cxnSpLocks/>
          </p:cNvCxnSpPr>
          <p:nvPr/>
        </p:nvCxnSpPr>
        <p:spPr>
          <a:xfrm>
            <a:off x="2361331" y="2736885"/>
            <a:ext cx="2341298" cy="207416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BADA5F6-5EED-D246-702B-F646B0B256BF}"/>
              </a:ext>
            </a:extLst>
          </p:cNvPr>
          <p:cNvCxnSpPr>
            <a:cxnSpLocks/>
          </p:cNvCxnSpPr>
          <p:nvPr/>
        </p:nvCxnSpPr>
        <p:spPr>
          <a:xfrm>
            <a:off x="2347663" y="3293355"/>
            <a:ext cx="2354966" cy="97628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1746C0B-6D54-60A0-6612-465955A66EF7}"/>
              </a:ext>
            </a:extLst>
          </p:cNvPr>
          <p:cNvCxnSpPr>
            <a:cxnSpLocks/>
          </p:cNvCxnSpPr>
          <p:nvPr/>
        </p:nvCxnSpPr>
        <p:spPr>
          <a:xfrm>
            <a:off x="2368883" y="3834302"/>
            <a:ext cx="2347414" cy="61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ADBCE5-B011-D6B2-CCE4-07DC106CD575}"/>
              </a:ext>
            </a:extLst>
          </p:cNvPr>
          <p:cNvCxnSpPr>
            <a:cxnSpLocks/>
          </p:cNvCxnSpPr>
          <p:nvPr/>
        </p:nvCxnSpPr>
        <p:spPr>
          <a:xfrm flipV="1">
            <a:off x="2368883" y="3293355"/>
            <a:ext cx="2347414" cy="100023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25D60E5-32B5-957D-9BB8-A5D3B777F97D}"/>
              </a:ext>
            </a:extLst>
          </p:cNvPr>
          <p:cNvCxnSpPr>
            <a:cxnSpLocks/>
          </p:cNvCxnSpPr>
          <p:nvPr/>
        </p:nvCxnSpPr>
        <p:spPr>
          <a:xfrm flipV="1">
            <a:off x="2394113" y="2736885"/>
            <a:ext cx="2308516" cy="202104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01901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05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05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05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04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up)">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wipe(up)">
                                      <p:cBhvr>
                                        <p:cTn id="50" dur="5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up)">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up)">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F3D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CD72C2-F0FB-63E9-CFAF-0533BB4E352B}"/>
              </a:ext>
            </a:extLst>
          </p:cNvPr>
          <p:cNvSpPr txBox="1"/>
          <p:nvPr/>
        </p:nvSpPr>
        <p:spPr>
          <a:xfrm>
            <a:off x="210457" y="122916"/>
            <a:ext cx="8723086" cy="1001941"/>
          </a:xfrm>
          <a:prstGeom prst="rect">
            <a:avLst/>
          </a:prstGeom>
          <a:noFill/>
        </p:spPr>
        <p:txBody>
          <a:bodyPr wrap="square" rtlCol="0">
            <a:spAutoFit/>
          </a:bodyPr>
          <a:lstStyle/>
          <a:p>
            <a:pPr lvl="0" algn="just">
              <a:lnSpc>
                <a:spcPct val="150000"/>
              </a:lnSpc>
            </a:pPr>
            <a:r>
              <a:rPr kumimoji="0" lang="en-US" sz="2100" b="1" i="1" u="none" strike="noStrike" kern="0" cap="none" spc="0" normalizeH="0" baseline="0" noProof="0">
                <a:ln>
                  <a:noFill/>
                </a:ln>
                <a:solidFill>
                  <a:srgbClr val="C00000"/>
                </a:solidFill>
                <a:effectLst/>
                <a:uLnTx/>
                <a:uFillTx/>
                <a:latin typeface="Arial"/>
                <a:cs typeface="Arial"/>
                <a:sym typeface="Arial"/>
              </a:rPr>
              <a:t>Bài luyện tập 4. </a:t>
            </a:r>
            <a:r>
              <a:rPr lang="vi-VN" sz="2100"/>
              <a:t>Sắp xếp các việc dưới đây theo thứ tự thực hiện sao chép hình vẽ.</a:t>
            </a:r>
            <a:endParaRPr kumimoji="0" lang="en-US" sz="21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Rounded Corners 3">
            <a:extLst>
              <a:ext uri="{FF2B5EF4-FFF2-40B4-BE49-F238E27FC236}">
                <a16:creationId xmlns:a16="http://schemas.microsoft.com/office/drawing/2014/main" id="{FEF9F95F-FD94-DF13-4945-ADABCC38AF05}"/>
              </a:ext>
            </a:extLst>
          </p:cNvPr>
          <p:cNvSpPr/>
          <p:nvPr/>
        </p:nvSpPr>
        <p:spPr>
          <a:xfrm>
            <a:off x="312058" y="1284629"/>
            <a:ext cx="8585200" cy="501650"/>
          </a:xfrm>
          <a:prstGeom prst="roundRect">
            <a:avLst/>
          </a:prstGeom>
          <a:solidFill>
            <a:srgbClr val="FFFFFF"/>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rgbClr val="000000"/>
                </a:solidFill>
              </a:rPr>
              <a:t>a) Thực hiện lệnh Copy.</a:t>
            </a:r>
          </a:p>
        </p:txBody>
      </p:sp>
      <p:sp>
        <p:nvSpPr>
          <p:cNvPr id="6" name="Rectangle: Rounded Corners 5">
            <a:extLst>
              <a:ext uri="{FF2B5EF4-FFF2-40B4-BE49-F238E27FC236}">
                <a16:creationId xmlns:a16="http://schemas.microsoft.com/office/drawing/2014/main" id="{2E765D38-2323-B533-BD7B-CD2D14E225FB}"/>
              </a:ext>
            </a:extLst>
          </p:cNvPr>
          <p:cNvSpPr/>
          <p:nvPr/>
        </p:nvSpPr>
        <p:spPr>
          <a:xfrm>
            <a:off x="312058" y="1963115"/>
            <a:ext cx="8585200" cy="501650"/>
          </a:xfrm>
          <a:prstGeom prst="roundRect">
            <a:avLst/>
          </a:prstGeom>
          <a:solidFill>
            <a:srgbClr val="FFFFFF"/>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rgbClr val="000000"/>
                </a:solidFill>
              </a:rPr>
              <a:t>b) Thực hiện thay đổi kích thước, di chuyển hình vẽ đến vị trí mong muốn.</a:t>
            </a:r>
            <a:endParaRPr lang="en-US" sz="2000">
              <a:solidFill>
                <a:srgbClr val="000000"/>
              </a:solidFill>
            </a:endParaRPr>
          </a:p>
        </p:txBody>
      </p:sp>
      <p:sp>
        <p:nvSpPr>
          <p:cNvPr id="8" name="Rectangle: Rounded Corners 7">
            <a:extLst>
              <a:ext uri="{FF2B5EF4-FFF2-40B4-BE49-F238E27FC236}">
                <a16:creationId xmlns:a16="http://schemas.microsoft.com/office/drawing/2014/main" id="{464422F4-49F9-4C35-EC52-17886D59485B}"/>
              </a:ext>
            </a:extLst>
          </p:cNvPr>
          <p:cNvSpPr/>
          <p:nvPr/>
        </p:nvSpPr>
        <p:spPr>
          <a:xfrm>
            <a:off x="312058" y="3709251"/>
            <a:ext cx="8585200" cy="529432"/>
          </a:xfrm>
          <a:prstGeom prst="roundRect">
            <a:avLst/>
          </a:prstGeom>
          <a:solidFill>
            <a:srgbClr val="FFFFFF"/>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rgbClr val="000000"/>
                </a:solidFill>
              </a:rPr>
              <a:t>d) Thực hiện lệnh Paste.</a:t>
            </a:r>
            <a:endParaRPr lang="en-US" sz="2000">
              <a:solidFill>
                <a:srgbClr val="000000"/>
              </a:solidFill>
            </a:endParaRPr>
          </a:p>
        </p:txBody>
      </p:sp>
      <p:grpSp>
        <p:nvGrpSpPr>
          <p:cNvPr id="14" name="Group 13">
            <a:extLst>
              <a:ext uri="{FF2B5EF4-FFF2-40B4-BE49-F238E27FC236}">
                <a16:creationId xmlns:a16="http://schemas.microsoft.com/office/drawing/2014/main" id="{BD551FBF-E6B1-B8C0-8544-C252A8305FF8}"/>
              </a:ext>
            </a:extLst>
          </p:cNvPr>
          <p:cNvGrpSpPr/>
          <p:nvPr/>
        </p:nvGrpSpPr>
        <p:grpSpPr>
          <a:xfrm>
            <a:off x="312058" y="2641601"/>
            <a:ext cx="8585200" cy="890814"/>
            <a:chOff x="348343" y="2745015"/>
            <a:chExt cx="8585200" cy="890814"/>
          </a:xfrm>
        </p:grpSpPr>
        <p:sp>
          <p:nvSpPr>
            <p:cNvPr id="7" name="Rectangle: Rounded Corners 6">
              <a:extLst>
                <a:ext uri="{FF2B5EF4-FFF2-40B4-BE49-F238E27FC236}">
                  <a16:creationId xmlns:a16="http://schemas.microsoft.com/office/drawing/2014/main" id="{CA422589-8013-5F68-0167-194B254C03BD}"/>
                </a:ext>
              </a:extLst>
            </p:cNvPr>
            <p:cNvSpPr/>
            <p:nvPr/>
          </p:nvSpPr>
          <p:spPr>
            <a:xfrm>
              <a:off x="348343" y="2745015"/>
              <a:ext cx="8585200" cy="890814"/>
            </a:xfrm>
            <a:prstGeom prst="roundRect">
              <a:avLst/>
            </a:prstGeom>
            <a:solidFill>
              <a:srgbClr val="FFFFFF"/>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a:solidFill>
                    <a:srgbClr val="000000"/>
                  </a:solidFill>
                </a:rPr>
                <a:t>c) Nháy chuột vào hình chữ nhật        của công cụ        , kéo thả chuột để tạo khung chữ nhật bao quanh hình vẽ cần sao chép.</a:t>
              </a:r>
            </a:p>
          </p:txBody>
        </p:sp>
        <p:pic>
          <p:nvPicPr>
            <p:cNvPr id="10" name="Picture 9">
              <a:extLst>
                <a:ext uri="{FF2B5EF4-FFF2-40B4-BE49-F238E27FC236}">
                  <a16:creationId xmlns:a16="http://schemas.microsoft.com/office/drawing/2014/main" id="{DD897E01-D60F-2CDA-672D-287B3D42C017}"/>
                </a:ext>
              </a:extLst>
            </p:cNvPr>
            <p:cNvPicPr>
              <a:picLocks noChangeAspect="1"/>
            </p:cNvPicPr>
            <p:nvPr/>
          </p:nvPicPr>
          <p:blipFill>
            <a:blip r:embed="rId3"/>
            <a:stretch>
              <a:fillRect/>
            </a:stretch>
          </p:blipFill>
          <p:spPr>
            <a:xfrm>
              <a:off x="4275344" y="2860205"/>
              <a:ext cx="387370" cy="330217"/>
            </a:xfrm>
            <a:prstGeom prst="rect">
              <a:avLst/>
            </a:prstGeom>
          </p:spPr>
        </p:pic>
        <p:pic>
          <p:nvPicPr>
            <p:cNvPr id="12" name="Picture 11">
              <a:extLst>
                <a:ext uri="{FF2B5EF4-FFF2-40B4-BE49-F238E27FC236}">
                  <a16:creationId xmlns:a16="http://schemas.microsoft.com/office/drawing/2014/main" id="{A2BADE62-E518-0FC2-6031-6BEB28161913}"/>
                </a:ext>
              </a:extLst>
            </p:cNvPr>
            <p:cNvPicPr>
              <a:picLocks noChangeAspect="1"/>
            </p:cNvPicPr>
            <p:nvPr/>
          </p:nvPicPr>
          <p:blipFill>
            <a:blip r:embed="rId4"/>
            <a:srcRect l="3765" t="1838"/>
            <a:stretch/>
          </p:blipFill>
          <p:spPr>
            <a:xfrm>
              <a:off x="6230257" y="2831177"/>
              <a:ext cx="348343" cy="486222"/>
            </a:xfrm>
            <a:prstGeom prst="rect">
              <a:avLst/>
            </a:prstGeom>
          </p:spPr>
        </p:pic>
      </p:grpSp>
      <p:sp>
        <p:nvSpPr>
          <p:cNvPr id="16" name="Rectangle: Rounded Corners 15">
            <a:extLst>
              <a:ext uri="{FF2B5EF4-FFF2-40B4-BE49-F238E27FC236}">
                <a16:creationId xmlns:a16="http://schemas.microsoft.com/office/drawing/2014/main" id="{0F390419-5B40-E990-94FE-A24639BD47E6}"/>
              </a:ext>
            </a:extLst>
          </p:cNvPr>
          <p:cNvSpPr/>
          <p:nvPr/>
        </p:nvSpPr>
        <p:spPr>
          <a:xfrm>
            <a:off x="312058" y="4415519"/>
            <a:ext cx="8585200" cy="529432"/>
          </a:xfrm>
          <a:prstGeom prst="roundRect">
            <a:avLst/>
          </a:prstGeom>
          <a:solidFill>
            <a:srgbClr val="FFFFFF"/>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a:solidFill>
                  <a:srgbClr val="000000"/>
                </a:solidFill>
              </a:rPr>
              <a:t>e) Di chuyển con trỏ chuột ra ngoài hình vẽ rồi nháy chuột để hoàn tất.</a:t>
            </a:r>
            <a:endParaRPr lang="en-US" sz="2000">
              <a:solidFill>
                <a:srgbClr val="000000"/>
              </a:solidFill>
            </a:endParaRPr>
          </a:p>
        </p:txBody>
      </p:sp>
    </p:spTree>
    <p:extLst>
      <p:ext uri="{BB962C8B-B14F-4D97-AF65-F5344CB8AC3E}">
        <p14:creationId xmlns:p14="http://schemas.microsoft.com/office/powerpoint/2010/main" val="18981490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4.16667E-6 1.11022E-16 L 4.16667E-6 -0.26698 " pathEditMode="relative" rAng="0" ptsTypes="AA">
                                      <p:cBhvr>
                                        <p:cTn id="27" dur="2000" fill="hold"/>
                                        <p:tgtEl>
                                          <p:spTgt spid="14"/>
                                        </p:tgtEl>
                                        <p:attrNameLst>
                                          <p:attrName>ppt_x</p:attrName>
                                          <p:attrName>ppt_y</p:attrName>
                                        </p:attrNameLst>
                                      </p:cBhvr>
                                      <p:rCtr x="0" y="-13364"/>
                                    </p:animMotion>
                                  </p:childTnLst>
                                </p:cTn>
                              </p:par>
                              <p:par>
                                <p:cTn id="28" presetID="42" presetClass="path" presetSubtype="0" accel="50000" decel="50000" fill="hold" grpId="1" nodeType="withEffect">
                                  <p:stCondLst>
                                    <p:cond delay="0"/>
                                  </p:stCondLst>
                                  <p:childTnLst>
                                    <p:animMotion origin="layout" path="M 4.16667E-6 3.20988E-6 L 4.16667E-6 0.21512 " pathEditMode="relative" rAng="0" ptsTypes="AA">
                                      <p:cBhvr>
                                        <p:cTn id="29" dur="2000" fill="hold"/>
                                        <p:tgtEl>
                                          <p:spTgt spid="4"/>
                                        </p:tgtEl>
                                        <p:attrNameLst>
                                          <p:attrName>ppt_x</p:attrName>
                                          <p:attrName>ppt_y</p:attrName>
                                        </p:attrNameLst>
                                      </p:cBhvr>
                                      <p:rCtr x="0" y="10741"/>
                                    </p:animMotion>
                                  </p:childTnLst>
                                </p:cTn>
                              </p:par>
                              <p:par>
                                <p:cTn id="30" presetID="42" presetClass="path" presetSubtype="0" accel="50000" decel="50000" fill="hold" grpId="1" nodeType="withEffect">
                                  <p:stCondLst>
                                    <p:cond delay="0"/>
                                  </p:stCondLst>
                                  <p:childTnLst>
                                    <p:animMotion origin="layout" path="M 4.16667E-6 4.44444E-6 L -1.94444E-6 0.34198 " pathEditMode="relative" rAng="0" ptsTypes="AA">
                                      <p:cBhvr>
                                        <p:cTn id="31" dur="2000" fill="hold"/>
                                        <p:tgtEl>
                                          <p:spTgt spid="6"/>
                                        </p:tgtEl>
                                        <p:attrNameLst>
                                          <p:attrName>ppt_x</p:attrName>
                                          <p:attrName>ppt_y</p:attrName>
                                        </p:attrNameLst>
                                      </p:cBhvr>
                                      <p:rCtr x="-226" y="15093"/>
                                    </p:animMotion>
                                  </p:childTnLst>
                                </p:cTn>
                              </p:par>
                              <p:par>
                                <p:cTn id="32" presetID="42" presetClass="path" presetSubtype="0" accel="50000" decel="50000" fill="hold" grpId="1" nodeType="withEffect">
                                  <p:stCondLst>
                                    <p:cond delay="0"/>
                                  </p:stCondLst>
                                  <p:childTnLst>
                                    <p:animMotion origin="layout" path="M 4.16667E-6 0.03704 L 4.16667E-6 -0.13549 " pathEditMode="relative" rAng="0" ptsTypes="AA">
                                      <p:cBhvr>
                                        <p:cTn id="33" dur="2000" fill="hold"/>
                                        <p:tgtEl>
                                          <p:spTgt spid="8"/>
                                        </p:tgtEl>
                                        <p:attrNameLst>
                                          <p:attrName>ppt_x</p:attrName>
                                          <p:attrName>ppt_y</p:attrName>
                                        </p:attrNameLst>
                                      </p:cBhvr>
                                      <p:rCtr x="0" y="-86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6" grpId="0" animBg="1"/>
      <p:bldP spid="6" grpId="1" animBg="1"/>
      <p:bldP spid="8" grpId="0" animBg="1"/>
      <p:bldP spid="8" grpId="1"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110118" y="4325498"/>
            <a:ext cx="3740209"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1915959588"/>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grpSp>
        <p:nvGrpSpPr>
          <p:cNvPr id="3" name="Group 2"/>
          <p:cNvGrpSpPr/>
          <p:nvPr/>
        </p:nvGrpSpPr>
        <p:grpSpPr>
          <a:xfrm rot="537958">
            <a:off x="5827398" y="783192"/>
            <a:ext cx="2371858" cy="3558238"/>
            <a:chOff x="5879353" y="741629"/>
            <a:chExt cx="2371858" cy="3558238"/>
          </a:xfrm>
        </p:grpSpPr>
        <p:grpSp>
          <p:nvGrpSpPr>
            <p:cNvPr id="2320" name="Google Shape;2320;p39"/>
            <p:cNvGrpSpPr/>
            <p:nvPr/>
          </p:nvGrpSpPr>
          <p:grpSpPr>
            <a:xfrm>
              <a:off x="6086768" y="741629"/>
              <a:ext cx="2026677" cy="3558238"/>
              <a:chOff x="2332850" y="1508965"/>
              <a:chExt cx="495799" cy="870474"/>
            </a:xfrm>
          </p:grpSpPr>
          <p:sp>
            <p:nvSpPr>
              <p:cNvPr id="2321" name="Google Shape;2321;p39"/>
              <p:cNvSpPr/>
              <p:nvPr/>
            </p:nvSpPr>
            <p:spPr>
              <a:xfrm>
                <a:off x="2347410" y="1709183"/>
                <a:ext cx="467748" cy="569138"/>
              </a:xfrm>
              <a:custGeom>
                <a:avLst/>
                <a:gdLst/>
                <a:ahLst/>
                <a:cxnLst/>
                <a:rect l="l" t="t" r="r" b="b"/>
                <a:pathLst>
                  <a:path w="8770" h="10671" extrusionOk="0">
                    <a:moveTo>
                      <a:pt x="4336" y="1"/>
                    </a:moveTo>
                    <a:cubicBezTo>
                      <a:pt x="4096" y="1"/>
                      <a:pt x="3869" y="8"/>
                      <a:pt x="3774" y="23"/>
                    </a:cubicBezTo>
                    <a:cubicBezTo>
                      <a:pt x="3116" y="126"/>
                      <a:pt x="2471" y="296"/>
                      <a:pt x="1881" y="622"/>
                    </a:cubicBezTo>
                    <a:cubicBezTo>
                      <a:pt x="1050" y="1081"/>
                      <a:pt x="456" y="1815"/>
                      <a:pt x="217" y="2738"/>
                    </a:cubicBezTo>
                    <a:cubicBezTo>
                      <a:pt x="95" y="3209"/>
                      <a:pt x="43" y="3707"/>
                      <a:pt x="20" y="4193"/>
                    </a:cubicBezTo>
                    <a:cubicBezTo>
                      <a:pt x="1" y="4646"/>
                      <a:pt x="18" y="5111"/>
                      <a:pt x="119" y="5555"/>
                    </a:cubicBezTo>
                    <a:cubicBezTo>
                      <a:pt x="226" y="6023"/>
                      <a:pt x="438" y="6457"/>
                      <a:pt x="759" y="6815"/>
                    </a:cubicBezTo>
                    <a:cubicBezTo>
                      <a:pt x="1053" y="7143"/>
                      <a:pt x="1424" y="7390"/>
                      <a:pt x="1768" y="7662"/>
                    </a:cubicBezTo>
                    <a:cubicBezTo>
                      <a:pt x="2542" y="8276"/>
                      <a:pt x="3029" y="9149"/>
                      <a:pt x="3040" y="10149"/>
                    </a:cubicBezTo>
                    <a:cubicBezTo>
                      <a:pt x="3040" y="10202"/>
                      <a:pt x="3052" y="10250"/>
                      <a:pt x="3070" y="10290"/>
                    </a:cubicBezTo>
                    <a:cubicBezTo>
                      <a:pt x="3070" y="10294"/>
                      <a:pt x="3068" y="10298"/>
                      <a:pt x="3068" y="10301"/>
                    </a:cubicBezTo>
                    <a:cubicBezTo>
                      <a:pt x="3072" y="10391"/>
                      <a:pt x="3102" y="10487"/>
                      <a:pt x="3171" y="10551"/>
                    </a:cubicBezTo>
                    <a:cubicBezTo>
                      <a:pt x="3234" y="10611"/>
                      <a:pt x="3321" y="10657"/>
                      <a:pt x="3409" y="10657"/>
                    </a:cubicBezTo>
                    <a:cubicBezTo>
                      <a:pt x="3413" y="10657"/>
                      <a:pt x="3416" y="10657"/>
                      <a:pt x="3419" y="10657"/>
                    </a:cubicBezTo>
                    <a:cubicBezTo>
                      <a:pt x="3726" y="10638"/>
                      <a:pt x="4030" y="10618"/>
                      <a:pt x="4335" y="10601"/>
                    </a:cubicBezTo>
                    <a:cubicBezTo>
                      <a:pt x="4339" y="10601"/>
                      <a:pt x="4342" y="10601"/>
                      <a:pt x="4346" y="10599"/>
                    </a:cubicBezTo>
                    <a:cubicBezTo>
                      <a:pt x="4348" y="10601"/>
                      <a:pt x="4353" y="10601"/>
                      <a:pt x="4355" y="10601"/>
                    </a:cubicBezTo>
                    <a:cubicBezTo>
                      <a:pt x="4661" y="10622"/>
                      <a:pt x="4964" y="10647"/>
                      <a:pt x="5269" y="10670"/>
                    </a:cubicBezTo>
                    <a:cubicBezTo>
                      <a:pt x="5274" y="10670"/>
                      <a:pt x="5279" y="10670"/>
                      <a:pt x="5284" y="10670"/>
                    </a:cubicBezTo>
                    <a:cubicBezTo>
                      <a:pt x="5372" y="10670"/>
                      <a:pt x="5457" y="10624"/>
                      <a:pt x="5521" y="10567"/>
                    </a:cubicBezTo>
                    <a:cubicBezTo>
                      <a:pt x="5590" y="10505"/>
                      <a:pt x="5622" y="10407"/>
                      <a:pt x="5625" y="10317"/>
                    </a:cubicBezTo>
                    <a:cubicBezTo>
                      <a:pt x="5627" y="10315"/>
                      <a:pt x="5625" y="10310"/>
                      <a:pt x="5625" y="10308"/>
                    </a:cubicBezTo>
                    <a:cubicBezTo>
                      <a:pt x="5645" y="10267"/>
                      <a:pt x="5655" y="10220"/>
                      <a:pt x="5655" y="10166"/>
                    </a:cubicBezTo>
                    <a:cubicBezTo>
                      <a:pt x="5682" y="9167"/>
                      <a:pt x="6180" y="8300"/>
                      <a:pt x="6962" y="7696"/>
                    </a:cubicBezTo>
                    <a:cubicBezTo>
                      <a:pt x="7309" y="7428"/>
                      <a:pt x="7683" y="7187"/>
                      <a:pt x="7980" y="6863"/>
                    </a:cubicBezTo>
                    <a:cubicBezTo>
                      <a:pt x="8308" y="6511"/>
                      <a:pt x="8526" y="6078"/>
                      <a:pt x="8640" y="5612"/>
                    </a:cubicBezTo>
                    <a:cubicBezTo>
                      <a:pt x="8746" y="5169"/>
                      <a:pt x="8769" y="4705"/>
                      <a:pt x="8755" y="4251"/>
                    </a:cubicBezTo>
                    <a:cubicBezTo>
                      <a:pt x="8739" y="3766"/>
                      <a:pt x="8696" y="3268"/>
                      <a:pt x="8579" y="2794"/>
                    </a:cubicBezTo>
                    <a:cubicBezTo>
                      <a:pt x="8353" y="1866"/>
                      <a:pt x="7768" y="1127"/>
                      <a:pt x="6942" y="656"/>
                    </a:cubicBezTo>
                    <a:cubicBezTo>
                      <a:pt x="6357" y="322"/>
                      <a:pt x="5714" y="143"/>
                      <a:pt x="5057" y="32"/>
                    </a:cubicBezTo>
                    <a:cubicBezTo>
                      <a:pt x="4941" y="11"/>
                      <a:pt x="4629" y="1"/>
                      <a:pt x="4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9"/>
              <p:cNvSpPr/>
              <p:nvPr/>
            </p:nvSpPr>
            <p:spPr>
              <a:xfrm>
                <a:off x="2516587" y="2272290"/>
                <a:ext cx="132964" cy="96323"/>
              </a:xfrm>
              <a:custGeom>
                <a:avLst/>
                <a:gdLst/>
                <a:ahLst/>
                <a:cxnLst/>
                <a:rect l="l" t="t" r="r" b="b"/>
                <a:pathLst>
                  <a:path w="2493" h="1806" extrusionOk="0">
                    <a:moveTo>
                      <a:pt x="454" y="0"/>
                    </a:moveTo>
                    <a:cubicBezTo>
                      <a:pt x="244" y="0"/>
                      <a:pt x="1" y="191"/>
                      <a:pt x="26" y="422"/>
                    </a:cubicBezTo>
                    <a:cubicBezTo>
                      <a:pt x="31" y="459"/>
                      <a:pt x="36" y="496"/>
                      <a:pt x="42" y="535"/>
                    </a:cubicBezTo>
                    <a:cubicBezTo>
                      <a:pt x="19" y="604"/>
                      <a:pt x="15" y="684"/>
                      <a:pt x="42" y="774"/>
                    </a:cubicBezTo>
                    <a:cubicBezTo>
                      <a:pt x="82" y="918"/>
                      <a:pt x="144" y="1051"/>
                      <a:pt x="222" y="1173"/>
                    </a:cubicBezTo>
                    <a:cubicBezTo>
                      <a:pt x="380" y="1512"/>
                      <a:pt x="641" y="1777"/>
                      <a:pt x="1059" y="1802"/>
                    </a:cubicBezTo>
                    <a:cubicBezTo>
                      <a:pt x="1080" y="1803"/>
                      <a:pt x="1101" y="1804"/>
                      <a:pt x="1122" y="1804"/>
                    </a:cubicBezTo>
                    <a:cubicBezTo>
                      <a:pt x="1160" y="1804"/>
                      <a:pt x="1198" y="1802"/>
                      <a:pt x="1236" y="1799"/>
                    </a:cubicBezTo>
                    <a:cubicBezTo>
                      <a:pt x="1278" y="1803"/>
                      <a:pt x="1320" y="1805"/>
                      <a:pt x="1363" y="1805"/>
                    </a:cubicBezTo>
                    <a:cubicBezTo>
                      <a:pt x="1380" y="1805"/>
                      <a:pt x="1396" y="1805"/>
                      <a:pt x="1413" y="1804"/>
                    </a:cubicBezTo>
                    <a:cubicBezTo>
                      <a:pt x="1831" y="1786"/>
                      <a:pt x="2095" y="1522"/>
                      <a:pt x="2257" y="1186"/>
                    </a:cubicBezTo>
                    <a:cubicBezTo>
                      <a:pt x="2338" y="1065"/>
                      <a:pt x="2402" y="932"/>
                      <a:pt x="2445" y="790"/>
                    </a:cubicBezTo>
                    <a:cubicBezTo>
                      <a:pt x="2471" y="702"/>
                      <a:pt x="2469" y="620"/>
                      <a:pt x="2448" y="551"/>
                    </a:cubicBezTo>
                    <a:cubicBezTo>
                      <a:pt x="2453" y="514"/>
                      <a:pt x="2459" y="475"/>
                      <a:pt x="2464" y="438"/>
                    </a:cubicBezTo>
                    <a:cubicBezTo>
                      <a:pt x="2492" y="207"/>
                      <a:pt x="2253" y="14"/>
                      <a:pt x="2042" y="11"/>
                    </a:cubicBezTo>
                    <a:cubicBezTo>
                      <a:pt x="2039" y="11"/>
                      <a:pt x="2036" y="11"/>
                      <a:pt x="2033" y="11"/>
                    </a:cubicBezTo>
                    <a:cubicBezTo>
                      <a:pt x="1961" y="11"/>
                      <a:pt x="1900" y="30"/>
                      <a:pt x="1846" y="58"/>
                    </a:cubicBezTo>
                    <a:cubicBezTo>
                      <a:pt x="1804" y="44"/>
                      <a:pt x="1761" y="37"/>
                      <a:pt x="1717" y="37"/>
                    </a:cubicBezTo>
                    <a:cubicBezTo>
                      <a:pt x="1623" y="37"/>
                      <a:pt x="1525" y="73"/>
                      <a:pt x="1438" y="160"/>
                    </a:cubicBezTo>
                    <a:cubicBezTo>
                      <a:pt x="1383" y="216"/>
                      <a:pt x="1316" y="262"/>
                      <a:pt x="1247" y="296"/>
                    </a:cubicBezTo>
                    <a:cubicBezTo>
                      <a:pt x="1176" y="262"/>
                      <a:pt x="1110" y="214"/>
                      <a:pt x="1055" y="158"/>
                    </a:cubicBezTo>
                    <a:cubicBezTo>
                      <a:pt x="967" y="67"/>
                      <a:pt x="868" y="30"/>
                      <a:pt x="772" y="30"/>
                    </a:cubicBezTo>
                    <a:cubicBezTo>
                      <a:pt x="730" y="30"/>
                      <a:pt x="689" y="37"/>
                      <a:pt x="649" y="50"/>
                    </a:cubicBezTo>
                    <a:cubicBezTo>
                      <a:pt x="594" y="20"/>
                      <a:pt x="529"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9"/>
              <p:cNvSpPr/>
              <p:nvPr/>
            </p:nvSpPr>
            <p:spPr>
              <a:xfrm>
                <a:off x="2540908" y="1888227"/>
                <a:ext cx="89816" cy="406413"/>
              </a:xfrm>
              <a:custGeom>
                <a:avLst/>
                <a:gdLst/>
                <a:ahLst/>
                <a:cxnLst/>
                <a:rect l="l" t="t" r="r" b="b"/>
                <a:pathLst>
                  <a:path w="1684" h="7620" extrusionOk="0">
                    <a:moveTo>
                      <a:pt x="1044" y="288"/>
                    </a:moveTo>
                    <a:cubicBezTo>
                      <a:pt x="1141" y="288"/>
                      <a:pt x="1232" y="333"/>
                      <a:pt x="1290" y="439"/>
                    </a:cubicBezTo>
                    <a:cubicBezTo>
                      <a:pt x="1413" y="664"/>
                      <a:pt x="1296" y="926"/>
                      <a:pt x="1186" y="1128"/>
                    </a:cubicBezTo>
                    <a:cubicBezTo>
                      <a:pt x="1053" y="1369"/>
                      <a:pt x="902" y="1598"/>
                      <a:pt x="753" y="1828"/>
                    </a:cubicBezTo>
                    <a:cubicBezTo>
                      <a:pt x="737" y="1810"/>
                      <a:pt x="723" y="1794"/>
                      <a:pt x="707" y="1777"/>
                    </a:cubicBezTo>
                    <a:cubicBezTo>
                      <a:pt x="535" y="1576"/>
                      <a:pt x="482" y="1381"/>
                      <a:pt x="512" y="1117"/>
                    </a:cubicBezTo>
                    <a:cubicBezTo>
                      <a:pt x="539" y="873"/>
                      <a:pt x="587" y="563"/>
                      <a:pt x="783" y="393"/>
                    </a:cubicBezTo>
                    <a:cubicBezTo>
                      <a:pt x="859" y="327"/>
                      <a:pt x="954" y="288"/>
                      <a:pt x="1044" y="288"/>
                    </a:cubicBezTo>
                    <a:close/>
                    <a:moveTo>
                      <a:pt x="1046" y="0"/>
                    </a:moveTo>
                    <a:cubicBezTo>
                      <a:pt x="593" y="0"/>
                      <a:pt x="347" y="446"/>
                      <a:pt x="270" y="841"/>
                    </a:cubicBezTo>
                    <a:cubicBezTo>
                      <a:pt x="224" y="1084"/>
                      <a:pt x="185" y="1350"/>
                      <a:pt x="266" y="1589"/>
                    </a:cubicBezTo>
                    <a:cubicBezTo>
                      <a:pt x="330" y="1780"/>
                      <a:pt x="463" y="1929"/>
                      <a:pt x="597" y="2074"/>
                    </a:cubicBezTo>
                    <a:cubicBezTo>
                      <a:pt x="542" y="2163"/>
                      <a:pt x="489" y="2252"/>
                      <a:pt x="440" y="2344"/>
                    </a:cubicBezTo>
                    <a:cubicBezTo>
                      <a:pt x="209" y="2767"/>
                      <a:pt x="75" y="3210"/>
                      <a:pt x="41" y="3694"/>
                    </a:cubicBezTo>
                    <a:cubicBezTo>
                      <a:pt x="0" y="4302"/>
                      <a:pt x="41" y="4922"/>
                      <a:pt x="52" y="5532"/>
                    </a:cubicBezTo>
                    <a:cubicBezTo>
                      <a:pt x="60" y="6115"/>
                      <a:pt x="37" y="6714"/>
                      <a:pt x="188" y="7281"/>
                    </a:cubicBezTo>
                    <a:cubicBezTo>
                      <a:pt x="207" y="7351"/>
                      <a:pt x="262" y="7382"/>
                      <a:pt x="319" y="7382"/>
                    </a:cubicBezTo>
                    <a:cubicBezTo>
                      <a:pt x="403" y="7382"/>
                      <a:pt x="490" y="7313"/>
                      <a:pt x="463" y="7208"/>
                    </a:cubicBezTo>
                    <a:cubicBezTo>
                      <a:pt x="310" y="6643"/>
                      <a:pt x="342" y="6042"/>
                      <a:pt x="333" y="5464"/>
                    </a:cubicBezTo>
                    <a:cubicBezTo>
                      <a:pt x="323" y="4887"/>
                      <a:pt x="287" y="4304"/>
                      <a:pt x="323" y="3728"/>
                    </a:cubicBezTo>
                    <a:cubicBezTo>
                      <a:pt x="355" y="3203"/>
                      <a:pt x="530" y="2748"/>
                      <a:pt x="791" y="2303"/>
                    </a:cubicBezTo>
                    <a:cubicBezTo>
                      <a:pt x="1044" y="2654"/>
                      <a:pt x="1145" y="3076"/>
                      <a:pt x="1182" y="3513"/>
                    </a:cubicBezTo>
                    <a:cubicBezTo>
                      <a:pt x="1294" y="4816"/>
                      <a:pt x="1166" y="6163"/>
                      <a:pt x="911" y="7440"/>
                    </a:cubicBezTo>
                    <a:cubicBezTo>
                      <a:pt x="890" y="7548"/>
                      <a:pt x="980" y="7620"/>
                      <a:pt x="1063" y="7620"/>
                    </a:cubicBezTo>
                    <a:cubicBezTo>
                      <a:pt x="1117" y="7620"/>
                      <a:pt x="1168" y="7589"/>
                      <a:pt x="1182" y="7518"/>
                    </a:cubicBezTo>
                    <a:cubicBezTo>
                      <a:pt x="1395" y="6457"/>
                      <a:pt x="1503" y="5378"/>
                      <a:pt x="1496" y="4295"/>
                    </a:cubicBezTo>
                    <a:cubicBezTo>
                      <a:pt x="1492" y="3825"/>
                      <a:pt x="1483" y="3341"/>
                      <a:pt x="1368" y="2882"/>
                    </a:cubicBezTo>
                    <a:cubicBezTo>
                      <a:pt x="1319" y="2691"/>
                      <a:pt x="1248" y="2501"/>
                      <a:pt x="1152" y="2328"/>
                    </a:cubicBezTo>
                    <a:cubicBezTo>
                      <a:pt x="1094" y="2225"/>
                      <a:pt x="1024" y="2135"/>
                      <a:pt x="948" y="2048"/>
                    </a:cubicBezTo>
                    <a:cubicBezTo>
                      <a:pt x="1195" y="1679"/>
                      <a:pt x="1494" y="1298"/>
                      <a:pt x="1595" y="875"/>
                    </a:cubicBezTo>
                    <a:cubicBezTo>
                      <a:pt x="1684" y="506"/>
                      <a:pt x="1519" y="26"/>
                      <a:pt x="1083" y="1"/>
                    </a:cubicBezTo>
                    <a:cubicBezTo>
                      <a:pt x="1071" y="0"/>
                      <a:pt x="1058"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9"/>
              <p:cNvSpPr/>
              <p:nvPr/>
            </p:nvSpPr>
            <p:spPr>
              <a:xfrm>
                <a:off x="2485120" y="2193675"/>
                <a:ext cx="205233" cy="132004"/>
              </a:xfrm>
              <a:custGeom>
                <a:avLst/>
                <a:gdLst/>
                <a:ahLst/>
                <a:cxnLst/>
                <a:rect l="l" t="t" r="r" b="b"/>
                <a:pathLst>
                  <a:path w="3848" h="2475" extrusionOk="0">
                    <a:moveTo>
                      <a:pt x="2832" y="0"/>
                    </a:moveTo>
                    <a:cubicBezTo>
                      <a:pt x="2601" y="0"/>
                      <a:pt x="2367" y="24"/>
                      <a:pt x="2189" y="24"/>
                    </a:cubicBezTo>
                    <a:cubicBezTo>
                      <a:pt x="1946" y="24"/>
                      <a:pt x="1702" y="22"/>
                      <a:pt x="1459" y="22"/>
                    </a:cubicBezTo>
                    <a:cubicBezTo>
                      <a:pt x="1144" y="22"/>
                      <a:pt x="830" y="25"/>
                      <a:pt x="516" y="37"/>
                    </a:cubicBezTo>
                    <a:cubicBezTo>
                      <a:pt x="190" y="51"/>
                      <a:pt x="38" y="327"/>
                      <a:pt x="59" y="577"/>
                    </a:cubicBezTo>
                    <a:cubicBezTo>
                      <a:pt x="59" y="588"/>
                      <a:pt x="59" y="597"/>
                      <a:pt x="61" y="606"/>
                    </a:cubicBezTo>
                    <a:cubicBezTo>
                      <a:pt x="57" y="643"/>
                      <a:pt x="54" y="678"/>
                      <a:pt x="49" y="716"/>
                    </a:cubicBezTo>
                    <a:cubicBezTo>
                      <a:pt x="20" y="999"/>
                      <a:pt x="1" y="1281"/>
                      <a:pt x="38" y="1525"/>
                    </a:cubicBezTo>
                    <a:cubicBezTo>
                      <a:pt x="40" y="1587"/>
                      <a:pt x="43" y="1646"/>
                      <a:pt x="52" y="1704"/>
                    </a:cubicBezTo>
                    <a:cubicBezTo>
                      <a:pt x="57" y="1754"/>
                      <a:pt x="64" y="1802"/>
                      <a:pt x="75" y="1850"/>
                    </a:cubicBezTo>
                    <a:cubicBezTo>
                      <a:pt x="82" y="1883"/>
                      <a:pt x="91" y="1915"/>
                      <a:pt x="100" y="1947"/>
                    </a:cubicBezTo>
                    <a:cubicBezTo>
                      <a:pt x="155" y="2126"/>
                      <a:pt x="318" y="2282"/>
                      <a:pt x="511" y="2296"/>
                    </a:cubicBezTo>
                    <a:cubicBezTo>
                      <a:pt x="546" y="2309"/>
                      <a:pt x="585" y="2323"/>
                      <a:pt x="628" y="2330"/>
                    </a:cubicBezTo>
                    <a:cubicBezTo>
                      <a:pt x="1155" y="2414"/>
                      <a:pt x="1683" y="2474"/>
                      <a:pt x="2216" y="2474"/>
                    </a:cubicBezTo>
                    <a:cubicBezTo>
                      <a:pt x="2246" y="2474"/>
                      <a:pt x="2275" y="2474"/>
                      <a:pt x="2304" y="2473"/>
                    </a:cubicBezTo>
                    <a:cubicBezTo>
                      <a:pt x="2335" y="2473"/>
                      <a:pt x="2366" y="2473"/>
                      <a:pt x="2397" y="2473"/>
                    </a:cubicBezTo>
                    <a:cubicBezTo>
                      <a:pt x="2446" y="2473"/>
                      <a:pt x="2496" y="2473"/>
                      <a:pt x="2546" y="2473"/>
                    </a:cubicBezTo>
                    <a:cubicBezTo>
                      <a:pt x="2872" y="2473"/>
                      <a:pt x="3230" y="2461"/>
                      <a:pt x="3479" y="2271"/>
                    </a:cubicBezTo>
                    <a:cubicBezTo>
                      <a:pt x="3582" y="2192"/>
                      <a:pt x="3664" y="2069"/>
                      <a:pt x="3722" y="1919"/>
                    </a:cubicBezTo>
                    <a:cubicBezTo>
                      <a:pt x="3742" y="1869"/>
                      <a:pt x="3759" y="1818"/>
                      <a:pt x="3773" y="1765"/>
                    </a:cubicBezTo>
                    <a:cubicBezTo>
                      <a:pt x="3816" y="1612"/>
                      <a:pt x="3835" y="1442"/>
                      <a:pt x="3835" y="1272"/>
                    </a:cubicBezTo>
                    <a:cubicBezTo>
                      <a:pt x="3848" y="1107"/>
                      <a:pt x="3841" y="939"/>
                      <a:pt x="3814" y="779"/>
                    </a:cubicBezTo>
                    <a:cubicBezTo>
                      <a:pt x="3807" y="737"/>
                      <a:pt x="3800" y="694"/>
                      <a:pt x="3789" y="654"/>
                    </a:cubicBezTo>
                    <a:cubicBezTo>
                      <a:pt x="3729" y="423"/>
                      <a:pt x="3621" y="228"/>
                      <a:pt x="3460" y="127"/>
                    </a:cubicBezTo>
                    <a:cubicBezTo>
                      <a:pt x="3298" y="25"/>
                      <a:pt x="3067"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9"/>
              <p:cNvSpPr/>
              <p:nvPr/>
            </p:nvSpPr>
            <p:spPr>
              <a:xfrm>
                <a:off x="2485120" y="2231222"/>
                <a:ext cx="205233" cy="56588"/>
              </a:xfrm>
              <a:custGeom>
                <a:avLst/>
                <a:gdLst/>
                <a:ahLst/>
                <a:cxnLst/>
                <a:rect l="l" t="t" r="r" b="b"/>
                <a:pathLst>
                  <a:path w="3848" h="1061" extrusionOk="0">
                    <a:moveTo>
                      <a:pt x="1008" y="0"/>
                    </a:moveTo>
                    <a:cubicBezTo>
                      <a:pt x="688" y="0"/>
                      <a:pt x="368" y="4"/>
                      <a:pt x="49" y="12"/>
                    </a:cubicBezTo>
                    <a:cubicBezTo>
                      <a:pt x="20" y="295"/>
                      <a:pt x="1" y="577"/>
                      <a:pt x="38" y="821"/>
                    </a:cubicBezTo>
                    <a:cubicBezTo>
                      <a:pt x="40" y="883"/>
                      <a:pt x="43" y="942"/>
                      <a:pt x="52" y="1000"/>
                    </a:cubicBezTo>
                    <a:cubicBezTo>
                      <a:pt x="414" y="988"/>
                      <a:pt x="777" y="983"/>
                      <a:pt x="1141" y="983"/>
                    </a:cubicBezTo>
                    <a:cubicBezTo>
                      <a:pt x="2017" y="983"/>
                      <a:pt x="2898" y="1014"/>
                      <a:pt x="3773" y="1061"/>
                    </a:cubicBezTo>
                    <a:cubicBezTo>
                      <a:pt x="3816" y="908"/>
                      <a:pt x="3835" y="738"/>
                      <a:pt x="3835" y="568"/>
                    </a:cubicBezTo>
                    <a:cubicBezTo>
                      <a:pt x="3848" y="403"/>
                      <a:pt x="3841" y="235"/>
                      <a:pt x="3814" y="75"/>
                    </a:cubicBezTo>
                    <a:cubicBezTo>
                      <a:pt x="2878" y="30"/>
                      <a:pt x="1942" y="0"/>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9"/>
              <p:cNvSpPr/>
              <p:nvPr/>
            </p:nvSpPr>
            <p:spPr>
              <a:xfrm>
                <a:off x="2697711" y="1935802"/>
                <a:ext cx="130937" cy="210247"/>
              </a:xfrm>
              <a:custGeom>
                <a:avLst/>
                <a:gdLst/>
                <a:ahLst/>
                <a:cxnLst/>
                <a:rect l="l" t="t" r="r" b="b"/>
                <a:pathLst>
                  <a:path w="2455" h="3942" extrusionOk="0">
                    <a:moveTo>
                      <a:pt x="2139" y="0"/>
                    </a:moveTo>
                    <a:cubicBezTo>
                      <a:pt x="2119" y="0"/>
                      <a:pt x="2099" y="2"/>
                      <a:pt x="2081" y="7"/>
                    </a:cubicBezTo>
                    <a:cubicBezTo>
                      <a:pt x="1946" y="43"/>
                      <a:pt x="1886" y="176"/>
                      <a:pt x="1910" y="305"/>
                    </a:cubicBezTo>
                    <a:cubicBezTo>
                      <a:pt x="1974" y="663"/>
                      <a:pt x="1884" y="1025"/>
                      <a:pt x="1765" y="1363"/>
                    </a:cubicBezTo>
                    <a:cubicBezTo>
                      <a:pt x="1655" y="1680"/>
                      <a:pt x="1537" y="2035"/>
                      <a:pt x="1333" y="2306"/>
                    </a:cubicBezTo>
                    <a:cubicBezTo>
                      <a:pt x="977" y="2783"/>
                      <a:pt x="413" y="3050"/>
                      <a:pt x="110" y="3576"/>
                    </a:cubicBezTo>
                    <a:cubicBezTo>
                      <a:pt x="0" y="3765"/>
                      <a:pt x="169" y="3942"/>
                      <a:pt x="334" y="3942"/>
                    </a:cubicBezTo>
                    <a:cubicBezTo>
                      <a:pt x="407" y="3942"/>
                      <a:pt x="479" y="3907"/>
                      <a:pt x="526" y="3825"/>
                    </a:cubicBezTo>
                    <a:cubicBezTo>
                      <a:pt x="844" y="3277"/>
                      <a:pt x="1473" y="3004"/>
                      <a:pt x="1811" y="2467"/>
                    </a:cubicBezTo>
                    <a:cubicBezTo>
                      <a:pt x="1910" y="2309"/>
                      <a:pt x="1980" y="2134"/>
                      <a:pt x="2050" y="1962"/>
                    </a:cubicBezTo>
                    <a:cubicBezTo>
                      <a:pt x="2127" y="1780"/>
                      <a:pt x="2201" y="1597"/>
                      <a:pt x="2263" y="1409"/>
                    </a:cubicBezTo>
                    <a:cubicBezTo>
                      <a:pt x="2394" y="1009"/>
                      <a:pt x="2454" y="596"/>
                      <a:pt x="2378" y="179"/>
                    </a:cubicBezTo>
                    <a:cubicBezTo>
                      <a:pt x="2359" y="70"/>
                      <a:pt x="2246" y="0"/>
                      <a:pt x="2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9"/>
              <p:cNvSpPr/>
              <p:nvPr/>
            </p:nvSpPr>
            <p:spPr>
              <a:xfrm>
                <a:off x="2727099" y="1748437"/>
                <a:ext cx="93710" cy="106563"/>
              </a:xfrm>
              <a:custGeom>
                <a:avLst/>
                <a:gdLst/>
                <a:ahLst/>
                <a:cxnLst/>
                <a:rect l="l" t="t" r="r" b="b"/>
                <a:pathLst>
                  <a:path w="1757" h="1998" extrusionOk="0">
                    <a:moveTo>
                      <a:pt x="277" y="0"/>
                    </a:moveTo>
                    <a:cubicBezTo>
                      <a:pt x="192" y="0"/>
                      <a:pt x="104" y="44"/>
                      <a:pt x="64" y="120"/>
                    </a:cubicBezTo>
                    <a:cubicBezTo>
                      <a:pt x="0" y="239"/>
                      <a:pt x="36" y="377"/>
                      <a:pt x="149" y="451"/>
                    </a:cubicBezTo>
                    <a:cubicBezTo>
                      <a:pt x="213" y="494"/>
                      <a:pt x="277" y="538"/>
                      <a:pt x="339" y="586"/>
                    </a:cubicBezTo>
                    <a:cubicBezTo>
                      <a:pt x="344" y="591"/>
                      <a:pt x="353" y="598"/>
                      <a:pt x="358" y="602"/>
                    </a:cubicBezTo>
                    <a:cubicBezTo>
                      <a:pt x="372" y="614"/>
                      <a:pt x="388" y="627"/>
                      <a:pt x="403" y="639"/>
                    </a:cubicBezTo>
                    <a:cubicBezTo>
                      <a:pt x="433" y="666"/>
                      <a:pt x="463" y="690"/>
                      <a:pt x="493" y="719"/>
                    </a:cubicBezTo>
                    <a:cubicBezTo>
                      <a:pt x="608" y="825"/>
                      <a:pt x="716" y="940"/>
                      <a:pt x="815" y="1063"/>
                    </a:cubicBezTo>
                    <a:cubicBezTo>
                      <a:pt x="822" y="1071"/>
                      <a:pt x="830" y="1082"/>
                      <a:pt x="837" y="1091"/>
                    </a:cubicBezTo>
                    <a:cubicBezTo>
                      <a:pt x="836" y="1091"/>
                      <a:pt x="836" y="1090"/>
                      <a:pt x="836" y="1090"/>
                    </a:cubicBezTo>
                    <a:lnTo>
                      <a:pt x="836" y="1090"/>
                    </a:lnTo>
                    <a:cubicBezTo>
                      <a:pt x="837" y="1090"/>
                      <a:pt x="863" y="1126"/>
                      <a:pt x="863" y="1126"/>
                    </a:cubicBezTo>
                    <a:cubicBezTo>
                      <a:pt x="886" y="1158"/>
                      <a:pt x="909" y="1190"/>
                      <a:pt x="932" y="1224"/>
                    </a:cubicBezTo>
                    <a:cubicBezTo>
                      <a:pt x="973" y="1286"/>
                      <a:pt x="1012" y="1350"/>
                      <a:pt x="1049" y="1413"/>
                    </a:cubicBezTo>
                    <a:cubicBezTo>
                      <a:pt x="1088" y="1483"/>
                      <a:pt x="1126" y="1552"/>
                      <a:pt x="1159" y="1624"/>
                    </a:cubicBezTo>
                    <a:cubicBezTo>
                      <a:pt x="1177" y="1660"/>
                      <a:pt x="1193" y="1695"/>
                      <a:pt x="1207" y="1732"/>
                    </a:cubicBezTo>
                    <a:cubicBezTo>
                      <a:pt x="1209" y="1736"/>
                      <a:pt x="1211" y="1738"/>
                      <a:pt x="1211" y="1738"/>
                    </a:cubicBezTo>
                    <a:cubicBezTo>
                      <a:pt x="1212" y="1741"/>
                      <a:pt x="1212" y="1745"/>
                      <a:pt x="1216" y="1750"/>
                    </a:cubicBezTo>
                    <a:cubicBezTo>
                      <a:pt x="1223" y="1771"/>
                      <a:pt x="1232" y="1794"/>
                      <a:pt x="1241" y="1816"/>
                    </a:cubicBezTo>
                    <a:cubicBezTo>
                      <a:pt x="1278" y="1915"/>
                      <a:pt x="1368" y="1998"/>
                      <a:pt x="1474" y="1998"/>
                    </a:cubicBezTo>
                    <a:cubicBezTo>
                      <a:pt x="1495" y="1998"/>
                      <a:pt x="1516" y="1995"/>
                      <a:pt x="1538" y="1988"/>
                    </a:cubicBezTo>
                    <a:cubicBezTo>
                      <a:pt x="1654" y="1952"/>
                      <a:pt x="1756" y="1817"/>
                      <a:pt x="1710" y="1690"/>
                    </a:cubicBezTo>
                    <a:cubicBezTo>
                      <a:pt x="1459" y="1011"/>
                      <a:pt x="1003" y="432"/>
                      <a:pt x="397" y="35"/>
                    </a:cubicBezTo>
                    <a:cubicBezTo>
                      <a:pt x="362" y="11"/>
                      <a:pt x="320"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9"/>
              <p:cNvSpPr/>
              <p:nvPr/>
            </p:nvSpPr>
            <p:spPr>
              <a:xfrm>
                <a:off x="2332850" y="1917775"/>
                <a:ext cx="90936" cy="185819"/>
              </a:xfrm>
              <a:custGeom>
                <a:avLst/>
                <a:gdLst/>
                <a:ahLst/>
                <a:cxnLst/>
                <a:rect l="l" t="t" r="r" b="b"/>
                <a:pathLst>
                  <a:path w="1705" h="3484" extrusionOk="0">
                    <a:moveTo>
                      <a:pt x="238" y="1"/>
                    </a:moveTo>
                    <a:cubicBezTo>
                      <a:pt x="118" y="1"/>
                      <a:pt x="1" y="78"/>
                      <a:pt x="6" y="234"/>
                    </a:cubicBezTo>
                    <a:cubicBezTo>
                      <a:pt x="49" y="1400"/>
                      <a:pt x="167" y="2741"/>
                      <a:pt x="1238" y="3443"/>
                    </a:cubicBezTo>
                    <a:cubicBezTo>
                      <a:pt x="1281" y="3471"/>
                      <a:pt x="1324" y="3484"/>
                      <a:pt x="1364" y="3484"/>
                    </a:cubicBezTo>
                    <a:cubicBezTo>
                      <a:pt x="1568" y="3484"/>
                      <a:pt x="1705" y="3168"/>
                      <a:pt x="1486" y="3025"/>
                    </a:cubicBezTo>
                    <a:cubicBezTo>
                      <a:pt x="580" y="2431"/>
                      <a:pt x="527" y="1208"/>
                      <a:pt x="492" y="237"/>
                    </a:cubicBezTo>
                    <a:cubicBezTo>
                      <a:pt x="486" y="80"/>
                      <a:pt x="361"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9"/>
              <p:cNvSpPr/>
              <p:nvPr/>
            </p:nvSpPr>
            <p:spPr>
              <a:xfrm>
                <a:off x="2523201" y="2334265"/>
                <a:ext cx="66615" cy="45175"/>
              </a:xfrm>
              <a:custGeom>
                <a:avLst/>
                <a:gdLst/>
                <a:ahLst/>
                <a:cxnLst/>
                <a:rect l="l" t="t" r="r" b="b"/>
                <a:pathLst>
                  <a:path w="1249" h="847" extrusionOk="0">
                    <a:moveTo>
                      <a:pt x="435" y="91"/>
                    </a:moveTo>
                    <a:cubicBezTo>
                      <a:pt x="435" y="91"/>
                      <a:pt x="436" y="92"/>
                      <a:pt x="436" y="93"/>
                    </a:cubicBezTo>
                    <a:lnTo>
                      <a:pt x="436" y="93"/>
                    </a:lnTo>
                    <a:cubicBezTo>
                      <a:pt x="436" y="92"/>
                      <a:pt x="435" y="91"/>
                      <a:pt x="435" y="91"/>
                    </a:cubicBezTo>
                    <a:close/>
                    <a:moveTo>
                      <a:pt x="436" y="93"/>
                    </a:moveTo>
                    <a:cubicBezTo>
                      <a:pt x="441" y="98"/>
                      <a:pt x="445" y="103"/>
                      <a:pt x="449" y="108"/>
                    </a:cubicBezTo>
                    <a:lnTo>
                      <a:pt x="449" y="108"/>
                    </a:lnTo>
                    <a:cubicBezTo>
                      <a:pt x="445" y="103"/>
                      <a:pt x="441" y="98"/>
                      <a:pt x="436" y="93"/>
                    </a:cubicBezTo>
                    <a:close/>
                    <a:moveTo>
                      <a:pt x="248" y="1"/>
                    </a:moveTo>
                    <a:cubicBezTo>
                      <a:pt x="206" y="1"/>
                      <a:pt x="162" y="11"/>
                      <a:pt x="128" y="32"/>
                    </a:cubicBezTo>
                    <a:cubicBezTo>
                      <a:pt x="75" y="66"/>
                      <a:pt x="29" y="116"/>
                      <a:pt x="15" y="176"/>
                    </a:cubicBezTo>
                    <a:cubicBezTo>
                      <a:pt x="1" y="236"/>
                      <a:pt x="1" y="312"/>
                      <a:pt x="38" y="364"/>
                    </a:cubicBezTo>
                    <a:cubicBezTo>
                      <a:pt x="150" y="514"/>
                      <a:pt x="286" y="644"/>
                      <a:pt x="456" y="725"/>
                    </a:cubicBezTo>
                    <a:cubicBezTo>
                      <a:pt x="613" y="800"/>
                      <a:pt x="782" y="847"/>
                      <a:pt x="954" y="847"/>
                    </a:cubicBezTo>
                    <a:cubicBezTo>
                      <a:pt x="969" y="847"/>
                      <a:pt x="984" y="847"/>
                      <a:pt x="999" y="846"/>
                    </a:cubicBezTo>
                    <a:cubicBezTo>
                      <a:pt x="1126" y="842"/>
                      <a:pt x="1248" y="741"/>
                      <a:pt x="1243" y="605"/>
                    </a:cubicBezTo>
                    <a:cubicBezTo>
                      <a:pt x="1240" y="482"/>
                      <a:pt x="1143" y="360"/>
                      <a:pt x="1011" y="360"/>
                    </a:cubicBezTo>
                    <a:cubicBezTo>
                      <a:pt x="1008" y="360"/>
                      <a:pt x="1005" y="360"/>
                      <a:pt x="1002" y="360"/>
                    </a:cubicBezTo>
                    <a:cubicBezTo>
                      <a:pt x="991" y="361"/>
                      <a:pt x="980" y="361"/>
                      <a:pt x="969" y="361"/>
                    </a:cubicBezTo>
                    <a:cubicBezTo>
                      <a:pt x="940" y="361"/>
                      <a:pt x="910" y="359"/>
                      <a:pt x="882" y="357"/>
                    </a:cubicBezTo>
                    <a:cubicBezTo>
                      <a:pt x="823" y="346"/>
                      <a:pt x="766" y="330"/>
                      <a:pt x="713" y="309"/>
                    </a:cubicBezTo>
                    <a:cubicBezTo>
                      <a:pt x="658" y="284"/>
                      <a:pt x="607" y="254"/>
                      <a:pt x="559" y="218"/>
                    </a:cubicBezTo>
                    <a:cubicBezTo>
                      <a:pt x="520" y="184"/>
                      <a:pt x="483" y="148"/>
                      <a:pt x="449" y="108"/>
                    </a:cubicBezTo>
                    <a:lnTo>
                      <a:pt x="449" y="108"/>
                    </a:lnTo>
                    <a:cubicBezTo>
                      <a:pt x="451" y="110"/>
                      <a:pt x="453" y="113"/>
                      <a:pt x="454" y="116"/>
                    </a:cubicBezTo>
                    <a:cubicBezTo>
                      <a:pt x="417" y="66"/>
                      <a:pt x="378" y="27"/>
                      <a:pt x="314" y="9"/>
                    </a:cubicBezTo>
                    <a:cubicBezTo>
                      <a:pt x="294" y="4"/>
                      <a:pt x="272"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9"/>
              <p:cNvSpPr/>
              <p:nvPr/>
            </p:nvSpPr>
            <p:spPr>
              <a:xfrm>
                <a:off x="2570029" y="1508965"/>
                <a:ext cx="32428" cy="147738"/>
              </a:xfrm>
              <a:custGeom>
                <a:avLst/>
                <a:gdLst/>
                <a:ahLst/>
                <a:cxnLst/>
                <a:rect l="l" t="t" r="r" b="b"/>
                <a:pathLst>
                  <a:path w="608" h="2770" extrusionOk="0">
                    <a:moveTo>
                      <a:pt x="245" y="1"/>
                    </a:moveTo>
                    <a:cubicBezTo>
                      <a:pt x="228" y="1"/>
                      <a:pt x="212" y="2"/>
                      <a:pt x="197" y="6"/>
                    </a:cubicBezTo>
                    <a:cubicBezTo>
                      <a:pt x="57" y="36"/>
                      <a:pt x="0" y="165"/>
                      <a:pt x="14" y="295"/>
                    </a:cubicBezTo>
                    <a:cubicBezTo>
                      <a:pt x="90" y="1035"/>
                      <a:pt x="122" y="1780"/>
                      <a:pt x="112" y="2522"/>
                    </a:cubicBezTo>
                    <a:cubicBezTo>
                      <a:pt x="109" y="2685"/>
                      <a:pt x="238" y="2769"/>
                      <a:pt x="364" y="2769"/>
                    </a:cubicBezTo>
                    <a:cubicBezTo>
                      <a:pt x="480" y="2769"/>
                      <a:pt x="594" y="2696"/>
                      <a:pt x="595" y="2545"/>
                    </a:cubicBezTo>
                    <a:cubicBezTo>
                      <a:pt x="608" y="1759"/>
                      <a:pt x="569" y="972"/>
                      <a:pt x="487" y="188"/>
                    </a:cubicBezTo>
                    <a:cubicBezTo>
                      <a:pt x="477" y="75"/>
                      <a:pt x="353" y="1"/>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9"/>
              <p:cNvSpPr/>
              <p:nvPr/>
            </p:nvSpPr>
            <p:spPr>
              <a:xfrm>
                <a:off x="2363091" y="1613501"/>
                <a:ext cx="80483" cy="74776"/>
              </a:xfrm>
              <a:custGeom>
                <a:avLst/>
                <a:gdLst/>
                <a:ahLst/>
                <a:cxnLst/>
                <a:rect l="l" t="t" r="r" b="b"/>
                <a:pathLst>
                  <a:path w="1509" h="1402" extrusionOk="0">
                    <a:moveTo>
                      <a:pt x="292" y="0"/>
                    </a:moveTo>
                    <a:cubicBezTo>
                      <a:pt x="267" y="0"/>
                      <a:pt x="243" y="3"/>
                      <a:pt x="219" y="8"/>
                    </a:cubicBezTo>
                    <a:cubicBezTo>
                      <a:pt x="95" y="36"/>
                      <a:pt x="1" y="172"/>
                      <a:pt x="35" y="298"/>
                    </a:cubicBezTo>
                    <a:cubicBezTo>
                      <a:pt x="63" y="399"/>
                      <a:pt x="143" y="472"/>
                      <a:pt x="240" y="484"/>
                    </a:cubicBezTo>
                    <a:cubicBezTo>
                      <a:pt x="245" y="490"/>
                      <a:pt x="249" y="495"/>
                      <a:pt x="254" y="498"/>
                    </a:cubicBezTo>
                    <a:lnTo>
                      <a:pt x="371" y="621"/>
                    </a:lnTo>
                    <a:cubicBezTo>
                      <a:pt x="447" y="699"/>
                      <a:pt x="524" y="777"/>
                      <a:pt x="600" y="855"/>
                    </a:cubicBezTo>
                    <a:cubicBezTo>
                      <a:pt x="752" y="1011"/>
                      <a:pt x="903" y="1168"/>
                      <a:pt x="1055" y="1324"/>
                    </a:cubicBezTo>
                    <a:cubicBezTo>
                      <a:pt x="1104" y="1374"/>
                      <a:pt x="1174" y="1402"/>
                      <a:pt x="1243" y="1402"/>
                    </a:cubicBezTo>
                    <a:cubicBezTo>
                      <a:pt x="1299" y="1402"/>
                      <a:pt x="1356" y="1383"/>
                      <a:pt x="1399" y="1340"/>
                    </a:cubicBezTo>
                    <a:cubicBezTo>
                      <a:pt x="1489" y="1250"/>
                      <a:pt x="1509" y="1094"/>
                      <a:pt x="1415" y="996"/>
                    </a:cubicBezTo>
                    <a:cubicBezTo>
                      <a:pt x="1245" y="821"/>
                      <a:pt x="1075" y="646"/>
                      <a:pt x="905" y="470"/>
                    </a:cubicBezTo>
                    <a:cubicBezTo>
                      <a:pt x="821" y="385"/>
                      <a:pt x="738" y="300"/>
                      <a:pt x="655" y="215"/>
                    </a:cubicBezTo>
                    <a:cubicBezTo>
                      <a:pt x="605" y="164"/>
                      <a:pt x="556" y="109"/>
                      <a:pt x="497" y="66"/>
                    </a:cubicBezTo>
                    <a:cubicBezTo>
                      <a:pt x="437" y="22"/>
                      <a:pt x="3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9"/>
              <p:cNvSpPr/>
              <p:nvPr/>
            </p:nvSpPr>
            <p:spPr>
              <a:xfrm>
                <a:off x="2758939" y="1619954"/>
                <a:ext cx="62829" cy="68642"/>
              </a:xfrm>
              <a:custGeom>
                <a:avLst/>
                <a:gdLst/>
                <a:ahLst/>
                <a:cxnLst/>
                <a:rect l="l" t="t" r="r" b="b"/>
                <a:pathLst>
                  <a:path w="1178" h="1287" extrusionOk="0">
                    <a:moveTo>
                      <a:pt x="892" y="1"/>
                    </a:moveTo>
                    <a:cubicBezTo>
                      <a:pt x="836" y="1"/>
                      <a:pt x="780" y="20"/>
                      <a:pt x="738" y="64"/>
                    </a:cubicBezTo>
                    <a:cubicBezTo>
                      <a:pt x="484" y="321"/>
                      <a:pt x="257" y="606"/>
                      <a:pt x="68" y="914"/>
                    </a:cubicBezTo>
                    <a:cubicBezTo>
                      <a:pt x="0" y="1023"/>
                      <a:pt x="23" y="1182"/>
                      <a:pt x="139" y="1249"/>
                    </a:cubicBezTo>
                    <a:cubicBezTo>
                      <a:pt x="180" y="1274"/>
                      <a:pt x="227" y="1286"/>
                      <a:pt x="274" y="1286"/>
                    </a:cubicBezTo>
                    <a:cubicBezTo>
                      <a:pt x="353" y="1286"/>
                      <a:pt x="430" y="1251"/>
                      <a:pt x="475" y="1178"/>
                    </a:cubicBezTo>
                    <a:cubicBezTo>
                      <a:pt x="564" y="1035"/>
                      <a:pt x="660" y="898"/>
                      <a:pt x="762" y="766"/>
                    </a:cubicBezTo>
                    <a:cubicBezTo>
                      <a:pt x="787" y="734"/>
                      <a:pt x="812" y="702"/>
                      <a:pt x="839" y="672"/>
                    </a:cubicBezTo>
                    <a:cubicBezTo>
                      <a:pt x="844" y="663"/>
                      <a:pt x="851" y="656"/>
                      <a:pt x="858" y="649"/>
                    </a:cubicBezTo>
                    <a:cubicBezTo>
                      <a:pt x="860" y="645"/>
                      <a:pt x="867" y="638"/>
                      <a:pt x="871" y="633"/>
                    </a:cubicBezTo>
                    <a:cubicBezTo>
                      <a:pt x="878" y="626"/>
                      <a:pt x="883" y="617"/>
                      <a:pt x="890" y="610"/>
                    </a:cubicBezTo>
                    <a:cubicBezTo>
                      <a:pt x="947" y="546"/>
                      <a:pt x="1005" y="484"/>
                      <a:pt x="1064" y="422"/>
                    </a:cubicBezTo>
                    <a:cubicBezTo>
                      <a:pt x="1152" y="331"/>
                      <a:pt x="1177" y="175"/>
                      <a:pt x="1080" y="80"/>
                    </a:cubicBezTo>
                    <a:cubicBezTo>
                      <a:pt x="1032" y="30"/>
                      <a:pt x="961"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3" name="Google Shape;2333;p39"/>
            <p:cNvSpPr/>
            <p:nvPr/>
          </p:nvSpPr>
          <p:spPr>
            <a:xfrm>
              <a:off x="5879353" y="16747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9"/>
            <p:cNvSpPr/>
            <p:nvPr/>
          </p:nvSpPr>
          <p:spPr>
            <a:xfrm>
              <a:off x="7405091" y="9636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9"/>
            <p:cNvSpPr/>
            <p:nvPr/>
          </p:nvSpPr>
          <p:spPr>
            <a:xfrm>
              <a:off x="8043791" y="39626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6" name="Google Shape;2336;p39"/>
          <p:cNvSpPr/>
          <p:nvPr/>
        </p:nvSpPr>
        <p:spPr>
          <a:xfrm>
            <a:off x="8" y="-7"/>
            <a:ext cx="1190838" cy="333300"/>
          </a:xfrm>
          <a:custGeom>
            <a:avLst/>
            <a:gdLst/>
            <a:ahLst/>
            <a:cxnLst/>
            <a:rect l="l" t="t" r="r" b="b"/>
            <a:pathLst>
              <a:path w="13056" h="3654" extrusionOk="0">
                <a:moveTo>
                  <a:pt x="12825" y="0"/>
                </a:moveTo>
                <a:cubicBezTo>
                  <a:pt x="12738" y="0"/>
                  <a:pt x="12656" y="56"/>
                  <a:pt x="12627" y="144"/>
                </a:cubicBezTo>
                <a:cubicBezTo>
                  <a:pt x="12627" y="146"/>
                  <a:pt x="12522" y="458"/>
                  <a:pt x="12244" y="880"/>
                </a:cubicBezTo>
                <a:cubicBezTo>
                  <a:pt x="12180" y="974"/>
                  <a:pt x="12207" y="1103"/>
                  <a:pt x="12301" y="1165"/>
                </a:cubicBezTo>
                <a:cubicBezTo>
                  <a:pt x="12336" y="1190"/>
                  <a:pt x="12377" y="1201"/>
                  <a:pt x="12416" y="1201"/>
                </a:cubicBezTo>
                <a:cubicBezTo>
                  <a:pt x="12483" y="1201"/>
                  <a:pt x="12549" y="1169"/>
                  <a:pt x="12588" y="1108"/>
                </a:cubicBezTo>
                <a:cubicBezTo>
                  <a:pt x="12902" y="635"/>
                  <a:pt x="13017" y="284"/>
                  <a:pt x="13020" y="270"/>
                </a:cubicBezTo>
                <a:cubicBezTo>
                  <a:pt x="13056" y="162"/>
                  <a:pt x="12996" y="45"/>
                  <a:pt x="12888" y="10"/>
                </a:cubicBezTo>
                <a:cubicBezTo>
                  <a:pt x="12867" y="3"/>
                  <a:pt x="12846" y="0"/>
                  <a:pt x="12825" y="0"/>
                </a:cubicBezTo>
                <a:close/>
                <a:moveTo>
                  <a:pt x="238" y="806"/>
                </a:moveTo>
                <a:cubicBezTo>
                  <a:pt x="169" y="806"/>
                  <a:pt x="102" y="840"/>
                  <a:pt x="63" y="903"/>
                </a:cubicBezTo>
                <a:cubicBezTo>
                  <a:pt x="1" y="999"/>
                  <a:pt x="29" y="1126"/>
                  <a:pt x="127" y="1188"/>
                </a:cubicBezTo>
                <a:cubicBezTo>
                  <a:pt x="128" y="1188"/>
                  <a:pt x="180" y="1222"/>
                  <a:pt x="276" y="1279"/>
                </a:cubicBezTo>
                <a:cubicBezTo>
                  <a:pt x="309" y="1298"/>
                  <a:pt x="345" y="1309"/>
                  <a:pt x="382" y="1309"/>
                </a:cubicBezTo>
                <a:cubicBezTo>
                  <a:pt x="451" y="1309"/>
                  <a:pt x="520" y="1273"/>
                  <a:pt x="559" y="1208"/>
                </a:cubicBezTo>
                <a:cubicBezTo>
                  <a:pt x="618" y="1110"/>
                  <a:pt x="586" y="983"/>
                  <a:pt x="488" y="924"/>
                </a:cubicBezTo>
                <a:cubicBezTo>
                  <a:pt x="398" y="869"/>
                  <a:pt x="348" y="839"/>
                  <a:pt x="348" y="837"/>
                </a:cubicBezTo>
                <a:cubicBezTo>
                  <a:pt x="314" y="816"/>
                  <a:pt x="275" y="806"/>
                  <a:pt x="238" y="806"/>
                </a:cubicBezTo>
                <a:close/>
                <a:moveTo>
                  <a:pt x="1155" y="1332"/>
                </a:moveTo>
                <a:cubicBezTo>
                  <a:pt x="1082" y="1332"/>
                  <a:pt x="1010" y="1372"/>
                  <a:pt x="972" y="1442"/>
                </a:cubicBezTo>
                <a:cubicBezTo>
                  <a:pt x="919" y="1541"/>
                  <a:pt x="956" y="1667"/>
                  <a:pt x="1057" y="1720"/>
                </a:cubicBezTo>
                <a:cubicBezTo>
                  <a:pt x="1319" y="1860"/>
                  <a:pt x="1587" y="1998"/>
                  <a:pt x="1856" y="2127"/>
                </a:cubicBezTo>
                <a:cubicBezTo>
                  <a:pt x="1885" y="2142"/>
                  <a:pt x="1916" y="2147"/>
                  <a:pt x="1947" y="2147"/>
                </a:cubicBezTo>
                <a:cubicBezTo>
                  <a:pt x="2023" y="2147"/>
                  <a:pt x="2097" y="2104"/>
                  <a:pt x="2133" y="2030"/>
                </a:cubicBezTo>
                <a:cubicBezTo>
                  <a:pt x="2182" y="1927"/>
                  <a:pt x="2138" y="1805"/>
                  <a:pt x="2035" y="1755"/>
                </a:cubicBezTo>
                <a:cubicBezTo>
                  <a:pt x="1773" y="1628"/>
                  <a:pt x="1509" y="1493"/>
                  <a:pt x="1252" y="1357"/>
                </a:cubicBezTo>
                <a:cubicBezTo>
                  <a:pt x="1221" y="1340"/>
                  <a:pt x="1188" y="1332"/>
                  <a:pt x="1155" y="1332"/>
                </a:cubicBezTo>
                <a:close/>
                <a:moveTo>
                  <a:pt x="11860" y="1477"/>
                </a:moveTo>
                <a:cubicBezTo>
                  <a:pt x="11806" y="1477"/>
                  <a:pt x="11752" y="1497"/>
                  <a:pt x="11713" y="1539"/>
                </a:cubicBezTo>
                <a:cubicBezTo>
                  <a:pt x="11518" y="1741"/>
                  <a:pt x="11303" y="1931"/>
                  <a:pt x="11073" y="2099"/>
                </a:cubicBezTo>
                <a:cubicBezTo>
                  <a:pt x="10981" y="2168"/>
                  <a:pt x="10961" y="2298"/>
                  <a:pt x="11029" y="2390"/>
                </a:cubicBezTo>
                <a:cubicBezTo>
                  <a:pt x="11069" y="2445"/>
                  <a:pt x="11131" y="2473"/>
                  <a:pt x="11195" y="2473"/>
                </a:cubicBezTo>
                <a:cubicBezTo>
                  <a:pt x="11238" y="2473"/>
                  <a:pt x="11280" y="2461"/>
                  <a:pt x="11317" y="2432"/>
                </a:cubicBezTo>
                <a:cubicBezTo>
                  <a:pt x="11567" y="2250"/>
                  <a:pt x="11799" y="2046"/>
                  <a:pt x="12010" y="1826"/>
                </a:cubicBezTo>
                <a:cubicBezTo>
                  <a:pt x="12088" y="1745"/>
                  <a:pt x="12087" y="1614"/>
                  <a:pt x="12005" y="1534"/>
                </a:cubicBezTo>
                <a:cubicBezTo>
                  <a:pt x="11964" y="1496"/>
                  <a:pt x="11912" y="1477"/>
                  <a:pt x="11860" y="1477"/>
                </a:cubicBezTo>
                <a:close/>
                <a:moveTo>
                  <a:pt x="2752" y="2103"/>
                </a:moveTo>
                <a:cubicBezTo>
                  <a:pt x="2672" y="2103"/>
                  <a:pt x="2596" y="2150"/>
                  <a:pt x="2563" y="2228"/>
                </a:cubicBezTo>
                <a:cubicBezTo>
                  <a:pt x="2517" y="2333"/>
                  <a:pt x="2567" y="2453"/>
                  <a:pt x="2671" y="2500"/>
                </a:cubicBezTo>
                <a:cubicBezTo>
                  <a:pt x="2950" y="2620"/>
                  <a:pt x="3230" y="2732"/>
                  <a:pt x="3503" y="2834"/>
                </a:cubicBezTo>
                <a:cubicBezTo>
                  <a:pt x="3527" y="2843"/>
                  <a:pt x="3550" y="2849"/>
                  <a:pt x="3575" y="2849"/>
                </a:cubicBezTo>
                <a:cubicBezTo>
                  <a:pt x="3658" y="2849"/>
                  <a:pt x="3738" y="2797"/>
                  <a:pt x="3768" y="2714"/>
                </a:cubicBezTo>
                <a:cubicBezTo>
                  <a:pt x="3809" y="2608"/>
                  <a:pt x="3754" y="2489"/>
                  <a:pt x="3648" y="2448"/>
                </a:cubicBezTo>
                <a:cubicBezTo>
                  <a:pt x="3382" y="2347"/>
                  <a:pt x="3107" y="2237"/>
                  <a:pt x="2834" y="2120"/>
                </a:cubicBezTo>
                <a:cubicBezTo>
                  <a:pt x="2807" y="2108"/>
                  <a:pt x="2779" y="2103"/>
                  <a:pt x="2752" y="2103"/>
                </a:cubicBezTo>
                <a:close/>
                <a:moveTo>
                  <a:pt x="10443" y="2526"/>
                </a:moveTo>
                <a:cubicBezTo>
                  <a:pt x="10411" y="2526"/>
                  <a:pt x="10378" y="2533"/>
                  <a:pt x="10348" y="2549"/>
                </a:cubicBezTo>
                <a:cubicBezTo>
                  <a:pt x="10100" y="2677"/>
                  <a:pt x="9836" y="2790"/>
                  <a:pt x="9563" y="2886"/>
                </a:cubicBezTo>
                <a:cubicBezTo>
                  <a:pt x="9455" y="2923"/>
                  <a:pt x="9398" y="3042"/>
                  <a:pt x="9435" y="3150"/>
                </a:cubicBezTo>
                <a:cubicBezTo>
                  <a:pt x="9464" y="3235"/>
                  <a:pt x="9545" y="3288"/>
                  <a:pt x="9630" y="3288"/>
                </a:cubicBezTo>
                <a:cubicBezTo>
                  <a:pt x="9653" y="3288"/>
                  <a:pt x="9676" y="3285"/>
                  <a:pt x="9698" y="3276"/>
                </a:cubicBezTo>
                <a:cubicBezTo>
                  <a:pt x="9990" y="3175"/>
                  <a:pt x="10274" y="3054"/>
                  <a:pt x="10538" y="2916"/>
                </a:cubicBezTo>
                <a:cubicBezTo>
                  <a:pt x="10640" y="2865"/>
                  <a:pt x="10679" y="2739"/>
                  <a:pt x="10626" y="2638"/>
                </a:cubicBezTo>
                <a:cubicBezTo>
                  <a:pt x="10590" y="2567"/>
                  <a:pt x="10518" y="2526"/>
                  <a:pt x="10443" y="2526"/>
                </a:cubicBezTo>
                <a:close/>
                <a:moveTo>
                  <a:pt x="4414" y="2724"/>
                </a:moveTo>
                <a:cubicBezTo>
                  <a:pt x="4326" y="2724"/>
                  <a:pt x="4244" y="2781"/>
                  <a:pt x="4217" y="2870"/>
                </a:cubicBezTo>
                <a:cubicBezTo>
                  <a:pt x="4181" y="2978"/>
                  <a:pt x="4243" y="3095"/>
                  <a:pt x="4351" y="3129"/>
                </a:cubicBezTo>
                <a:cubicBezTo>
                  <a:pt x="4646" y="3221"/>
                  <a:pt x="4936" y="3302"/>
                  <a:pt x="5218" y="3371"/>
                </a:cubicBezTo>
                <a:cubicBezTo>
                  <a:pt x="5234" y="3375"/>
                  <a:pt x="5252" y="3377"/>
                  <a:pt x="5268" y="3377"/>
                </a:cubicBezTo>
                <a:cubicBezTo>
                  <a:pt x="5360" y="3377"/>
                  <a:pt x="5445" y="3315"/>
                  <a:pt x="5468" y="3219"/>
                </a:cubicBezTo>
                <a:cubicBezTo>
                  <a:pt x="5494" y="3109"/>
                  <a:pt x="5427" y="2998"/>
                  <a:pt x="5315" y="2969"/>
                </a:cubicBezTo>
                <a:cubicBezTo>
                  <a:pt x="5044" y="2904"/>
                  <a:pt x="4761" y="2824"/>
                  <a:pt x="4475" y="2733"/>
                </a:cubicBezTo>
                <a:cubicBezTo>
                  <a:pt x="4455" y="2727"/>
                  <a:pt x="4435" y="2724"/>
                  <a:pt x="4414" y="2724"/>
                </a:cubicBezTo>
                <a:close/>
                <a:moveTo>
                  <a:pt x="8778" y="3111"/>
                </a:moveTo>
                <a:cubicBezTo>
                  <a:pt x="8764" y="3111"/>
                  <a:pt x="8749" y="3113"/>
                  <a:pt x="8734" y="3116"/>
                </a:cubicBezTo>
                <a:cubicBezTo>
                  <a:pt x="8633" y="3138"/>
                  <a:pt x="8530" y="3157"/>
                  <a:pt x="8425" y="3175"/>
                </a:cubicBezTo>
                <a:cubicBezTo>
                  <a:pt x="8253" y="3205"/>
                  <a:pt x="8071" y="3226"/>
                  <a:pt x="7887" y="3239"/>
                </a:cubicBezTo>
                <a:cubicBezTo>
                  <a:pt x="7773" y="3247"/>
                  <a:pt x="7688" y="3345"/>
                  <a:pt x="7695" y="3460"/>
                </a:cubicBezTo>
                <a:cubicBezTo>
                  <a:pt x="7702" y="3568"/>
                  <a:pt x="7795" y="3651"/>
                  <a:pt x="7901" y="3651"/>
                </a:cubicBezTo>
                <a:lnTo>
                  <a:pt x="7915" y="3651"/>
                </a:lnTo>
                <a:cubicBezTo>
                  <a:pt x="8113" y="3637"/>
                  <a:pt x="8308" y="3614"/>
                  <a:pt x="8494" y="3582"/>
                </a:cubicBezTo>
                <a:cubicBezTo>
                  <a:pt x="8604" y="3565"/>
                  <a:pt x="8714" y="3543"/>
                  <a:pt x="8821" y="3520"/>
                </a:cubicBezTo>
                <a:cubicBezTo>
                  <a:pt x="8932" y="3497"/>
                  <a:pt x="9003" y="3387"/>
                  <a:pt x="8980" y="3276"/>
                </a:cubicBezTo>
                <a:cubicBezTo>
                  <a:pt x="8959" y="3179"/>
                  <a:pt x="8874" y="3111"/>
                  <a:pt x="8778" y="3111"/>
                </a:cubicBezTo>
                <a:close/>
                <a:moveTo>
                  <a:pt x="6135" y="3142"/>
                </a:moveTo>
                <a:cubicBezTo>
                  <a:pt x="6035" y="3142"/>
                  <a:pt x="5948" y="3215"/>
                  <a:pt x="5932" y="3315"/>
                </a:cubicBezTo>
                <a:cubicBezTo>
                  <a:pt x="5914" y="3428"/>
                  <a:pt x="5991" y="3534"/>
                  <a:pt x="6104" y="3552"/>
                </a:cubicBezTo>
                <a:cubicBezTo>
                  <a:pt x="6412" y="3602"/>
                  <a:pt x="6715" y="3635"/>
                  <a:pt x="7004" y="3653"/>
                </a:cubicBezTo>
                <a:lnTo>
                  <a:pt x="7017" y="3653"/>
                </a:lnTo>
                <a:cubicBezTo>
                  <a:pt x="7125" y="3653"/>
                  <a:pt x="7215" y="3570"/>
                  <a:pt x="7222" y="3460"/>
                </a:cubicBezTo>
                <a:cubicBezTo>
                  <a:pt x="7229" y="3345"/>
                  <a:pt x="7142" y="3247"/>
                  <a:pt x="7029" y="3240"/>
                </a:cubicBezTo>
                <a:cubicBezTo>
                  <a:pt x="6753" y="3224"/>
                  <a:pt x="6464" y="3192"/>
                  <a:pt x="6170" y="3145"/>
                </a:cubicBezTo>
                <a:cubicBezTo>
                  <a:pt x="6158" y="3143"/>
                  <a:pt x="6146" y="3142"/>
                  <a:pt x="6135" y="3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290;p38"/>
          <p:cNvGrpSpPr/>
          <p:nvPr/>
        </p:nvGrpSpPr>
        <p:grpSpPr>
          <a:xfrm rot="8431384" flipH="1">
            <a:off x="-11944" y="2488729"/>
            <a:ext cx="1513811" cy="2029860"/>
            <a:chOff x="1400935" y="1333409"/>
            <a:chExt cx="760984" cy="1020399"/>
          </a:xfrm>
        </p:grpSpPr>
        <p:sp>
          <p:nvSpPr>
            <p:cNvPr id="24" name="Google Shape;2291;p38"/>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92;p38"/>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93;p38"/>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4;p38"/>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95;p38"/>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96;p38"/>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97;p38"/>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98;p38"/>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99;p38"/>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00;p38"/>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01;p38"/>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02;p38"/>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03;p38"/>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04;p38"/>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2305;p38"/>
          <p:cNvSpPr/>
          <p:nvPr/>
        </p:nvSpPr>
        <p:spPr>
          <a:xfrm rot="12436451">
            <a:off x="2170459" y="3311303"/>
            <a:ext cx="1218105" cy="1024964"/>
          </a:xfrm>
          <a:custGeom>
            <a:avLst/>
            <a:gdLst/>
            <a:ahLst/>
            <a:cxnLst/>
            <a:rect l="l" t="t" r="r" b="b"/>
            <a:pathLst>
              <a:path w="23947" h="20150" extrusionOk="0">
                <a:moveTo>
                  <a:pt x="6831" y="1"/>
                </a:moveTo>
                <a:cubicBezTo>
                  <a:pt x="6782" y="1"/>
                  <a:pt x="6732" y="1"/>
                  <a:pt x="6683" y="3"/>
                </a:cubicBezTo>
                <a:cubicBezTo>
                  <a:pt x="6612" y="3"/>
                  <a:pt x="6538" y="6"/>
                  <a:pt x="6467" y="10"/>
                </a:cubicBezTo>
                <a:cubicBezTo>
                  <a:pt x="6352" y="17"/>
                  <a:pt x="6265" y="112"/>
                  <a:pt x="6270" y="228"/>
                </a:cubicBezTo>
                <a:cubicBezTo>
                  <a:pt x="6277" y="337"/>
                  <a:pt x="6368" y="423"/>
                  <a:pt x="6475" y="423"/>
                </a:cubicBezTo>
                <a:cubicBezTo>
                  <a:pt x="6480" y="423"/>
                  <a:pt x="6484" y="423"/>
                  <a:pt x="6488" y="422"/>
                </a:cubicBezTo>
                <a:cubicBezTo>
                  <a:pt x="6555" y="419"/>
                  <a:pt x="6625" y="417"/>
                  <a:pt x="6692" y="415"/>
                </a:cubicBezTo>
                <a:cubicBezTo>
                  <a:pt x="6734" y="414"/>
                  <a:pt x="6777" y="414"/>
                  <a:pt x="6819" y="414"/>
                </a:cubicBezTo>
                <a:cubicBezTo>
                  <a:pt x="6995" y="414"/>
                  <a:pt x="7172" y="422"/>
                  <a:pt x="7346" y="437"/>
                </a:cubicBezTo>
                <a:cubicBezTo>
                  <a:pt x="7353" y="437"/>
                  <a:pt x="7358" y="438"/>
                  <a:pt x="7364" y="438"/>
                </a:cubicBezTo>
                <a:cubicBezTo>
                  <a:pt x="7470" y="438"/>
                  <a:pt x="7560" y="357"/>
                  <a:pt x="7569" y="249"/>
                </a:cubicBezTo>
                <a:cubicBezTo>
                  <a:pt x="7580" y="135"/>
                  <a:pt x="7496" y="34"/>
                  <a:pt x="7381" y="26"/>
                </a:cubicBezTo>
                <a:cubicBezTo>
                  <a:pt x="7200" y="9"/>
                  <a:pt x="7016" y="1"/>
                  <a:pt x="6831" y="1"/>
                </a:cubicBezTo>
                <a:close/>
                <a:moveTo>
                  <a:pt x="5596" y="114"/>
                </a:moveTo>
                <a:cubicBezTo>
                  <a:pt x="5583" y="114"/>
                  <a:pt x="5571" y="115"/>
                  <a:pt x="5558" y="118"/>
                </a:cubicBezTo>
                <a:cubicBezTo>
                  <a:pt x="5260" y="174"/>
                  <a:pt x="4962" y="249"/>
                  <a:pt x="4672" y="343"/>
                </a:cubicBezTo>
                <a:cubicBezTo>
                  <a:pt x="4564" y="378"/>
                  <a:pt x="4503" y="495"/>
                  <a:pt x="4539" y="603"/>
                </a:cubicBezTo>
                <a:cubicBezTo>
                  <a:pt x="4567" y="692"/>
                  <a:pt x="4649" y="747"/>
                  <a:pt x="4736" y="747"/>
                </a:cubicBezTo>
                <a:cubicBezTo>
                  <a:pt x="4757" y="747"/>
                  <a:pt x="4778" y="743"/>
                  <a:pt x="4799" y="736"/>
                </a:cubicBezTo>
                <a:cubicBezTo>
                  <a:pt x="5072" y="648"/>
                  <a:pt x="5352" y="577"/>
                  <a:pt x="5634" y="525"/>
                </a:cubicBezTo>
                <a:cubicBezTo>
                  <a:pt x="5746" y="504"/>
                  <a:pt x="5820" y="396"/>
                  <a:pt x="5799" y="284"/>
                </a:cubicBezTo>
                <a:cubicBezTo>
                  <a:pt x="5780" y="184"/>
                  <a:pt x="5693" y="114"/>
                  <a:pt x="5596" y="114"/>
                </a:cubicBezTo>
                <a:close/>
                <a:moveTo>
                  <a:pt x="8241" y="162"/>
                </a:moveTo>
                <a:cubicBezTo>
                  <a:pt x="8147" y="162"/>
                  <a:pt x="8062" y="227"/>
                  <a:pt x="8039" y="323"/>
                </a:cubicBezTo>
                <a:cubicBezTo>
                  <a:pt x="8014" y="435"/>
                  <a:pt x="8083" y="545"/>
                  <a:pt x="8195" y="571"/>
                </a:cubicBezTo>
                <a:cubicBezTo>
                  <a:pt x="8469" y="635"/>
                  <a:pt x="8746" y="718"/>
                  <a:pt x="9017" y="819"/>
                </a:cubicBezTo>
                <a:cubicBezTo>
                  <a:pt x="9040" y="828"/>
                  <a:pt x="9065" y="834"/>
                  <a:pt x="9090" y="834"/>
                </a:cubicBezTo>
                <a:cubicBezTo>
                  <a:pt x="9173" y="834"/>
                  <a:pt x="9251" y="782"/>
                  <a:pt x="9283" y="699"/>
                </a:cubicBezTo>
                <a:cubicBezTo>
                  <a:pt x="9323" y="593"/>
                  <a:pt x="9269" y="474"/>
                  <a:pt x="9162" y="433"/>
                </a:cubicBezTo>
                <a:cubicBezTo>
                  <a:pt x="8875" y="325"/>
                  <a:pt x="8581" y="236"/>
                  <a:pt x="8287" y="167"/>
                </a:cubicBezTo>
                <a:cubicBezTo>
                  <a:pt x="8271" y="164"/>
                  <a:pt x="8256" y="162"/>
                  <a:pt x="8241" y="162"/>
                </a:cubicBezTo>
                <a:close/>
                <a:moveTo>
                  <a:pt x="3910" y="660"/>
                </a:moveTo>
                <a:cubicBezTo>
                  <a:pt x="3881" y="660"/>
                  <a:pt x="3851" y="666"/>
                  <a:pt x="3823" y="679"/>
                </a:cubicBezTo>
                <a:cubicBezTo>
                  <a:pt x="3546" y="811"/>
                  <a:pt x="3277" y="959"/>
                  <a:pt x="3022" y="1122"/>
                </a:cubicBezTo>
                <a:cubicBezTo>
                  <a:pt x="2926" y="1184"/>
                  <a:pt x="2898" y="1312"/>
                  <a:pt x="2960" y="1408"/>
                </a:cubicBezTo>
                <a:cubicBezTo>
                  <a:pt x="3001" y="1470"/>
                  <a:pt x="3066" y="1503"/>
                  <a:pt x="3135" y="1503"/>
                </a:cubicBezTo>
                <a:cubicBezTo>
                  <a:pt x="3173" y="1503"/>
                  <a:pt x="3212" y="1493"/>
                  <a:pt x="3245" y="1470"/>
                </a:cubicBezTo>
                <a:cubicBezTo>
                  <a:pt x="3486" y="1316"/>
                  <a:pt x="3740" y="1176"/>
                  <a:pt x="3998" y="1053"/>
                </a:cubicBezTo>
                <a:cubicBezTo>
                  <a:pt x="4103" y="1006"/>
                  <a:pt x="4147" y="881"/>
                  <a:pt x="4098" y="779"/>
                </a:cubicBezTo>
                <a:cubicBezTo>
                  <a:pt x="4063" y="704"/>
                  <a:pt x="3988" y="660"/>
                  <a:pt x="3910" y="660"/>
                </a:cubicBezTo>
                <a:close/>
                <a:moveTo>
                  <a:pt x="9899" y="785"/>
                </a:moveTo>
                <a:cubicBezTo>
                  <a:pt x="9824" y="785"/>
                  <a:pt x="9752" y="825"/>
                  <a:pt x="9715" y="896"/>
                </a:cubicBezTo>
                <a:cubicBezTo>
                  <a:pt x="9662" y="997"/>
                  <a:pt x="9701" y="1121"/>
                  <a:pt x="9802" y="1174"/>
                </a:cubicBezTo>
                <a:cubicBezTo>
                  <a:pt x="10052" y="1307"/>
                  <a:pt x="10300" y="1457"/>
                  <a:pt x="10539" y="1622"/>
                </a:cubicBezTo>
                <a:cubicBezTo>
                  <a:pt x="10575" y="1647"/>
                  <a:pt x="10615" y="1658"/>
                  <a:pt x="10656" y="1658"/>
                </a:cubicBezTo>
                <a:cubicBezTo>
                  <a:pt x="10722" y="1658"/>
                  <a:pt x="10787" y="1628"/>
                  <a:pt x="10826" y="1569"/>
                </a:cubicBezTo>
                <a:cubicBezTo>
                  <a:pt x="10892" y="1475"/>
                  <a:pt x="10867" y="1346"/>
                  <a:pt x="10773" y="1282"/>
                </a:cubicBezTo>
                <a:cubicBezTo>
                  <a:pt x="10521" y="1107"/>
                  <a:pt x="10259" y="949"/>
                  <a:pt x="9995" y="809"/>
                </a:cubicBezTo>
                <a:cubicBezTo>
                  <a:pt x="9964" y="793"/>
                  <a:pt x="9932" y="785"/>
                  <a:pt x="9899" y="785"/>
                </a:cubicBezTo>
                <a:close/>
                <a:moveTo>
                  <a:pt x="2421" y="1617"/>
                </a:moveTo>
                <a:cubicBezTo>
                  <a:pt x="2374" y="1617"/>
                  <a:pt x="2326" y="1633"/>
                  <a:pt x="2287" y="1667"/>
                </a:cubicBezTo>
                <a:cubicBezTo>
                  <a:pt x="2054" y="1863"/>
                  <a:pt x="1833" y="2076"/>
                  <a:pt x="1629" y="2299"/>
                </a:cubicBezTo>
                <a:cubicBezTo>
                  <a:pt x="1551" y="2384"/>
                  <a:pt x="1556" y="2515"/>
                  <a:pt x="1641" y="2592"/>
                </a:cubicBezTo>
                <a:cubicBezTo>
                  <a:pt x="1680" y="2629"/>
                  <a:pt x="1732" y="2646"/>
                  <a:pt x="1781" y="2646"/>
                </a:cubicBezTo>
                <a:cubicBezTo>
                  <a:pt x="1836" y="2646"/>
                  <a:pt x="1893" y="2623"/>
                  <a:pt x="1934" y="2579"/>
                </a:cubicBezTo>
                <a:cubicBezTo>
                  <a:pt x="2127" y="2368"/>
                  <a:pt x="2336" y="2168"/>
                  <a:pt x="2554" y="1982"/>
                </a:cubicBezTo>
                <a:cubicBezTo>
                  <a:pt x="2641" y="1908"/>
                  <a:pt x="2653" y="1778"/>
                  <a:pt x="2579" y="1691"/>
                </a:cubicBezTo>
                <a:cubicBezTo>
                  <a:pt x="2538" y="1642"/>
                  <a:pt x="2480" y="1617"/>
                  <a:pt x="2421" y="1617"/>
                </a:cubicBezTo>
                <a:close/>
                <a:moveTo>
                  <a:pt x="11359" y="1786"/>
                </a:moveTo>
                <a:cubicBezTo>
                  <a:pt x="11301" y="1786"/>
                  <a:pt x="11243" y="1810"/>
                  <a:pt x="11202" y="1858"/>
                </a:cubicBezTo>
                <a:cubicBezTo>
                  <a:pt x="11129" y="1945"/>
                  <a:pt x="11138" y="2076"/>
                  <a:pt x="11225" y="2150"/>
                </a:cubicBezTo>
                <a:cubicBezTo>
                  <a:pt x="11441" y="2335"/>
                  <a:pt x="11654" y="2535"/>
                  <a:pt x="11854" y="2746"/>
                </a:cubicBezTo>
                <a:cubicBezTo>
                  <a:pt x="11895" y="2788"/>
                  <a:pt x="11950" y="2810"/>
                  <a:pt x="12005" y="2810"/>
                </a:cubicBezTo>
                <a:cubicBezTo>
                  <a:pt x="12056" y="2810"/>
                  <a:pt x="12107" y="2790"/>
                  <a:pt x="12146" y="2753"/>
                </a:cubicBezTo>
                <a:cubicBezTo>
                  <a:pt x="12230" y="2673"/>
                  <a:pt x="12231" y="2542"/>
                  <a:pt x="12154" y="2460"/>
                </a:cubicBezTo>
                <a:cubicBezTo>
                  <a:pt x="11943" y="2239"/>
                  <a:pt x="11721" y="2030"/>
                  <a:pt x="11494" y="1835"/>
                </a:cubicBezTo>
                <a:cubicBezTo>
                  <a:pt x="11455" y="1802"/>
                  <a:pt x="11407" y="1786"/>
                  <a:pt x="11359" y="1786"/>
                </a:cubicBezTo>
                <a:close/>
                <a:moveTo>
                  <a:pt x="23069" y="3254"/>
                </a:moveTo>
                <a:cubicBezTo>
                  <a:pt x="22994" y="3254"/>
                  <a:pt x="22918" y="3255"/>
                  <a:pt x="22843" y="3256"/>
                </a:cubicBezTo>
                <a:cubicBezTo>
                  <a:pt x="22729" y="3258"/>
                  <a:pt x="22637" y="3352"/>
                  <a:pt x="22641" y="3467"/>
                </a:cubicBezTo>
                <a:cubicBezTo>
                  <a:pt x="22643" y="3579"/>
                  <a:pt x="22735" y="3669"/>
                  <a:pt x="22847" y="3669"/>
                </a:cubicBezTo>
                <a:cubicBezTo>
                  <a:pt x="22848" y="3669"/>
                  <a:pt x="22849" y="3669"/>
                  <a:pt x="22850" y="3669"/>
                </a:cubicBezTo>
                <a:cubicBezTo>
                  <a:pt x="22923" y="3668"/>
                  <a:pt x="22996" y="3667"/>
                  <a:pt x="23069" y="3667"/>
                </a:cubicBezTo>
                <a:cubicBezTo>
                  <a:pt x="23288" y="3667"/>
                  <a:pt x="23507" y="3673"/>
                  <a:pt x="23724" y="3685"/>
                </a:cubicBezTo>
                <a:lnTo>
                  <a:pt x="23734" y="3685"/>
                </a:lnTo>
                <a:cubicBezTo>
                  <a:pt x="23844" y="3685"/>
                  <a:pt x="23934" y="3600"/>
                  <a:pt x="23941" y="3488"/>
                </a:cubicBezTo>
                <a:cubicBezTo>
                  <a:pt x="23947" y="3375"/>
                  <a:pt x="23860" y="3277"/>
                  <a:pt x="23745" y="3272"/>
                </a:cubicBezTo>
                <a:cubicBezTo>
                  <a:pt x="23521" y="3260"/>
                  <a:pt x="23295" y="3254"/>
                  <a:pt x="23069" y="3254"/>
                </a:cubicBezTo>
                <a:close/>
                <a:moveTo>
                  <a:pt x="21962" y="3303"/>
                </a:moveTo>
                <a:cubicBezTo>
                  <a:pt x="21955" y="3303"/>
                  <a:pt x="21949" y="3303"/>
                  <a:pt x="21943" y="3304"/>
                </a:cubicBezTo>
                <a:cubicBezTo>
                  <a:pt x="21643" y="3331"/>
                  <a:pt x="21342" y="3369"/>
                  <a:pt x="21046" y="3416"/>
                </a:cubicBezTo>
                <a:cubicBezTo>
                  <a:pt x="20934" y="3435"/>
                  <a:pt x="20856" y="3541"/>
                  <a:pt x="20876" y="3653"/>
                </a:cubicBezTo>
                <a:cubicBezTo>
                  <a:pt x="20892" y="3756"/>
                  <a:pt x="20979" y="3827"/>
                  <a:pt x="21080" y="3827"/>
                </a:cubicBezTo>
                <a:cubicBezTo>
                  <a:pt x="21090" y="3827"/>
                  <a:pt x="21101" y="3827"/>
                  <a:pt x="21111" y="3825"/>
                </a:cubicBezTo>
                <a:cubicBezTo>
                  <a:pt x="21399" y="3779"/>
                  <a:pt x="21689" y="3742"/>
                  <a:pt x="21978" y="3717"/>
                </a:cubicBezTo>
                <a:cubicBezTo>
                  <a:pt x="22093" y="3706"/>
                  <a:pt x="22176" y="3605"/>
                  <a:pt x="22166" y="3492"/>
                </a:cubicBezTo>
                <a:cubicBezTo>
                  <a:pt x="22156" y="3385"/>
                  <a:pt x="22067" y="3303"/>
                  <a:pt x="21962" y="3303"/>
                </a:cubicBezTo>
                <a:close/>
                <a:moveTo>
                  <a:pt x="1225" y="2925"/>
                </a:moveTo>
                <a:cubicBezTo>
                  <a:pt x="1160" y="2925"/>
                  <a:pt x="1095" y="2956"/>
                  <a:pt x="1055" y="3013"/>
                </a:cubicBezTo>
                <a:cubicBezTo>
                  <a:pt x="878" y="3267"/>
                  <a:pt x="720" y="3531"/>
                  <a:pt x="585" y="3798"/>
                </a:cubicBezTo>
                <a:cubicBezTo>
                  <a:pt x="534" y="3901"/>
                  <a:pt x="575" y="4025"/>
                  <a:pt x="676" y="4077"/>
                </a:cubicBezTo>
                <a:cubicBezTo>
                  <a:pt x="706" y="4093"/>
                  <a:pt x="738" y="4100"/>
                  <a:pt x="770" y="4100"/>
                </a:cubicBezTo>
                <a:cubicBezTo>
                  <a:pt x="844" y="4100"/>
                  <a:pt x="917" y="4057"/>
                  <a:pt x="954" y="3984"/>
                </a:cubicBezTo>
                <a:cubicBezTo>
                  <a:pt x="1080" y="3735"/>
                  <a:pt x="1229" y="3488"/>
                  <a:pt x="1395" y="3249"/>
                </a:cubicBezTo>
                <a:cubicBezTo>
                  <a:pt x="1461" y="3157"/>
                  <a:pt x="1438" y="3027"/>
                  <a:pt x="1344" y="2962"/>
                </a:cubicBezTo>
                <a:cubicBezTo>
                  <a:pt x="1308" y="2937"/>
                  <a:pt x="1266" y="2925"/>
                  <a:pt x="1225" y="2925"/>
                </a:cubicBezTo>
                <a:close/>
                <a:moveTo>
                  <a:pt x="12588" y="3065"/>
                </a:moveTo>
                <a:cubicBezTo>
                  <a:pt x="12542" y="3065"/>
                  <a:pt x="12497" y="3080"/>
                  <a:pt x="12458" y="3111"/>
                </a:cubicBezTo>
                <a:cubicBezTo>
                  <a:pt x="12370" y="3182"/>
                  <a:pt x="12356" y="3311"/>
                  <a:pt x="12426" y="3400"/>
                </a:cubicBezTo>
                <a:cubicBezTo>
                  <a:pt x="12604" y="3625"/>
                  <a:pt x="12776" y="3862"/>
                  <a:pt x="12937" y="4105"/>
                </a:cubicBezTo>
                <a:cubicBezTo>
                  <a:pt x="12976" y="4165"/>
                  <a:pt x="13041" y="4197"/>
                  <a:pt x="13109" y="4197"/>
                </a:cubicBezTo>
                <a:cubicBezTo>
                  <a:pt x="13148" y="4197"/>
                  <a:pt x="13188" y="4186"/>
                  <a:pt x="13224" y="4163"/>
                </a:cubicBezTo>
                <a:cubicBezTo>
                  <a:pt x="13318" y="4100"/>
                  <a:pt x="13344" y="3972"/>
                  <a:pt x="13281" y="3876"/>
                </a:cubicBezTo>
                <a:cubicBezTo>
                  <a:pt x="13114" y="3623"/>
                  <a:pt x="12935" y="3377"/>
                  <a:pt x="12749" y="3143"/>
                </a:cubicBezTo>
                <a:cubicBezTo>
                  <a:pt x="12708" y="3092"/>
                  <a:pt x="12648" y="3065"/>
                  <a:pt x="12588" y="3065"/>
                </a:cubicBezTo>
                <a:close/>
                <a:moveTo>
                  <a:pt x="20208" y="3586"/>
                </a:moveTo>
                <a:cubicBezTo>
                  <a:pt x="20192" y="3586"/>
                  <a:pt x="20177" y="3588"/>
                  <a:pt x="20162" y="3591"/>
                </a:cubicBezTo>
                <a:cubicBezTo>
                  <a:pt x="19869" y="3660"/>
                  <a:pt x="19575" y="3740"/>
                  <a:pt x="19290" y="3828"/>
                </a:cubicBezTo>
                <a:cubicBezTo>
                  <a:pt x="19182" y="3864"/>
                  <a:pt x="19120" y="3979"/>
                  <a:pt x="19155" y="4089"/>
                </a:cubicBezTo>
                <a:cubicBezTo>
                  <a:pt x="19182" y="4178"/>
                  <a:pt x="19263" y="4234"/>
                  <a:pt x="19352" y="4234"/>
                </a:cubicBezTo>
                <a:cubicBezTo>
                  <a:pt x="19373" y="4234"/>
                  <a:pt x="19393" y="4231"/>
                  <a:pt x="19414" y="4224"/>
                </a:cubicBezTo>
                <a:cubicBezTo>
                  <a:pt x="19690" y="4139"/>
                  <a:pt x="19974" y="4061"/>
                  <a:pt x="20256" y="3993"/>
                </a:cubicBezTo>
                <a:cubicBezTo>
                  <a:pt x="20367" y="3968"/>
                  <a:pt x="20436" y="3857"/>
                  <a:pt x="20410" y="3745"/>
                </a:cubicBezTo>
                <a:cubicBezTo>
                  <a:pt x="20387" y="3649"/>
                  <a:pt x="20301" y="3586"/>
                  <a:pt x="20208" y="3586"/>
                </a:cubicBezTo>
                <a:close/>
                <a:moveTo>
                  <a:pt x="18515" y="4115"/>
                </a:moveTo>
                <a:cubicBezTo>
                  <a:pt x="18490" y="4115"/>
                  <a:pt x="18464" y="4120"/>
                  <a:pt x="18439" y="4130"/>
                </a:cubicBezTo>
                <a:cubicBezTo>
                  <a:pt x="18297" y="4185"/>
                  <a:pt x="18154" y="4245"/>
                  <a:pt x="18016" y="4305"/>
                </a:cubicBezTo>
                <a:cubicBezTo>
                  <a:pt x="17881" y="4364"/>
                  <a:pt x="17746" y="4426"/>
                  <a:pt x="17612" y="4489"/>
                </a:cubicBezTo>
                <a:cubicBezTo>
                  <a:pt x="17509" y="4539"/>
                  <a:pt x="17464" y="4663"/>
                  <a:pt x="17514" y="4766"/>
                </a:cubicBezTo>
                <a:cubicBezTo>
                  <a:pt x="17550" y="4840"/>
                  <a:pt x="17624" y="4883"/>
                  <a:pt x="17700" y="4883"/>
                </a:cubicBezTo>
                <a:cubicBezTo>
                  <a:pt x="17730" y="4883"/>
                  <a:pt x="17760" y="4876"/>
                  <a:pt x="17791" y="4863"/>
                </a:cubicBezTo>
                <a:cubicBezTo>
                  <a:pt x="17920" y="4801"/>
                  <a:pt x="18051" y="4741"/>
                  <a:pt x="18180" y="4684"/>
                </a:cubicBezTo>
                <a:cubicBezTo>
                  <a:pt x="18315" y="4626"/>
                  <a:pt x="18453" y="4567"/>
                  <a:pt x="18590" y="4514"/>
                </a:cubicBezTo>
                <a:cubicBezTo>
                  <a:pt x="18696" y="4472"/>
                  <a:pt x="18749" y="4353"/>
                  <a:pt x="18707" y="4247"/>
                </a:cubicBezTo>
                <a:cubicBezTo>
                  <a:pt x="18674" y="4165"/>
                  <a:pt x="18597" y="4115"/>
                  <a:pt x="18515" y="4115"/>
                </a:cubicBezTo>
                <a:close/>
                <a:moveTo>
                  <a:pt x="16912" y="4877"/>
                </a:moveTo>
                <a:cubicBezTo>
                  <a:pt x="16878" y="4877"/>
                  <a:pt x="16844" y="4885"/>
                  <a:pt x="16812" y="4902"/>
                </a:cubicBezTo>
                <a:cubicBezTo>
                  <a:pt x="16562" y="5041"/>
                  <a:pt x="16302" y="5193"/>
                  <a:pt x="16038" y="5358"/>
                </a:cubicBezTo>
                <a:cubicBezTo>
                  <a:pt x="15940" y="5416"/>
                  <a:pt x="15910" y="5544"/>
                  <a:pt x="15971" y="5641"/>
                </a:cubicBezTo>
                <a:cubicBezTo>
                  <a:pt x="16010" y="5705"/>
                  <a:pt x="16077" y="5741"/>
                  <a:pt x="16146" y="5741"/>
                </a:cubicBezTo>
                <a:cubicBezTo>
                  <a:pt x="16183" y="5741"/>
                  <a:pt x="16220" y="5730"/>
                  <a:pt x="16254" y="5709"/>
                </a:cubicBezTo>
                <a:cubicBezTo>
                  <a:pt x="16513" y="5549"/>
                  <a:pt x="16768" y="5400"/>
                  <a:pt x="17013" y="5264"/>
                </a:cubicBezTo>
                <a:cubicBezTo>
                  <a:pt x="17112" y="5209"/>
                  <a:pt x="17147" y="5083"/>
                  <a:pt x="17092" y="4984"/>
                </a:cubicBezTo>
                <a:cubicBezTo>
                  <a:pt x="17055" y="4915"/>
                  <a:pt x="16984" y="4877"/>
                  <a:pt x="16912" y="4877"/>
                </a:cubicBezTo>
                <a:close/>
                <a:moveTo>
                  <a:pt x="13566" y="4544"/>
                </a:moveTo>
                <a:cubicBezTo>
                  <a:pt x="13533" y="4544"/>
                  <a:pt x="13500" y="4552"/>
                  <a:pt x="13468" y="4569"/>
                </a:cubicBezTo>
                <a:cubicBezTo>
                  <a:pt x="13367" y="4622"/>
                  <a:pt x="13330" y="4748"/>
                  <a:pt x="13383" y="4849"/>
                </a:cubicBezTo>
                <a:cubicBezTo>
                  <a:pt x="13516" y="5097"/>
                  <a:pt x="13637" y="5361"/>
                  <a:pt x="13740" y="5632"/>
                </a:cubicBezTo>
                <a:cubicBezTo>
                  <a:pt x="13771" y="5716"/>
                  <a:pt x="13849" y="5765"/>
                  <a:pt x="13933" y="5765"/>
                </a:cubicBezTo>
                <a:cubicBezTo>
                  <a:pt x="13958" y="5765"/>
                  <a:pt x="13982" y="5762"/>
                  <a:pt x="14007" y="5753"/>
                </a:cubicBezTo>
                <a:cubicBezTo>
                  <a:pt x="14113" y="5712"/>
                  <a:pt x="14167" y="5592"/>
                  <a:pt x="14126" y="5485"/>
                </a:cubicBezTo>
                <a:cubicBezTo>
                  <a:pt x="14016" y="5198"/>
                  <a:pt x="13890" y="4918"/>
                  <a:pt x="13748" y="4654"/>
                </a:cubicBezTo>
                <a:cubicBezTo>
                  <a:pt x="13712" y="4584"/>
                  <a:pt x="13640" y="4544"/>
                  <a:pt x="13566" y="4544"/>
                </a:cubicBezTo>
                <a:close/>
                <a:moveTo>
                  <a:pt x="434" y="4507"/>
                </a:moveTo>
                <a:cubicBezTo>
                  <a:pt x="346" y="4507"/>
                  <a:pt x="264" y="4563"/>
                  <a:pt x="236" y="4651"/>
                </a:cubicBezTo>
                <a:cubicBezTo>
                  <a:pt x="142" y="4948"/>
                  <a:pt x="75" y="5251"/>
                  <a:pt x="36" y="5553"/>
                </a:cubicBezTo>
                <a:cubicBezTo>
                  <a:pt x="22" y="5666"/>
                  <a:pt x="102" y="5769"/>
                  <a:pt x="215" y="5783"/>
                </a:cubicBezTo>
                <a:cubicBezTo>
                  <a:pt x="224" y="5785"/>
                  <a:pt x="233" y="5785"/>
                  <a:pt x="242" y="5785"/>
                </a:cubicBezTo>
                <a:cubicBezTo>
                  <a:pt x="344" y="5785"/>
                  <a:pt x="433" y="5709"/>
                  <a:pt x="447" y="5604"/>
                </a:cubicBezTo>
                <a:cubicBezTo>
                  <a:pt x="483" y="5329"/>
                  <a:pt x="543" y="5049"/>
                  <a:pt x="630" y="4775"/>
                </a:cubicBezTo>
                <a:cubicBezTo>
                  <a:pt x="665" y="4667"/>
                  <a:pt x="605" y="4550"/>
                  <a:pt x="495" y="4516"/>
                </a:cubicBezTo>
                <a:cubicBezTo>
                  <a:pt x="475" y="4510"/>
                  <a:pt x="454" y="4507"/>
                  <a:pt x="434" y="4507"/>
                </a:cubicBezTo>
                <a:close/>
                <a:moveTo>
                  <a:pt x="15399" y="5807"/>
                </a:moveTo>
                <a:cubicBezTo>
                  <a:pt x="15359" y="5807"/>
                  <a:pt x="15320" y="5818"/>
                  <a:pt x="15285" y="5842"/>
                </a:cubicBezTo>
                <a:cubicBezTo>
                  <a:pt x="15058" y="5992"/>
                  <a:pt x="14817" y="6159"/>
                  <a:pt x="14548" y="6347"/>
                </a:cubicBezTo>
                <a:cubicBezTo>
                  <a:pt x="14454" y="6412"/>
                  <a:pt x="14432" y="6540"/>
                  <a:pt x="14498" y="6634"/>
                </a:cubicBezTo>
                <a:cubicBezTo>
                  <a:pt x="14537" y="6692"/>
                  <a:pt x="14603" y="6722"/>
                  <a:pt x="14666" y="6722"/>
                </a:cubicBezTo>
                <a:cubicBezTo>
                  <a:pt x="14707" y="6722"/>
                  <a:pt x="14750" y="6710"/>
                  <a:pt x="14785" y="6685"/>
                </a:cubicBezTo>
                <a:cubicBezTo>
                  <a:pt x="15051" y="6499"/>
                  <a:pt x="15290" y="6336"/>
                  <a:pt x="15513" y="6185"/>
                </a:cubicBezTo>
                <a:cubicBezTo>
                  <a:pt x="15609" y="6122"/>
                  <a:pt x="15634" y="5994"/>
                  <a:pt x="15572" y="5898"/>
                </a:cubicBezTo>
                <a:cubicBezTo>
                  <a:pt x="15532" y="5839"/>
                  <a:pt x="15466" y="5807"/>
                  <a:pt x="15399" y="5807"/>
                </a:cubicBezTo>
                <a:close/>
                <a:moveTo>
                  <a:pt x="214" y="6258"/>
                </a:moveTo>
                <a:cubicBezTo>
                  <a:pt x="209" y="6258"/>
                  <a:pt x="205" y="6258"/>
                  <a:pt x="201" y="6258"/>
                </a:cubicBezTo>
                <a:cubicBezTo>
                  <a:pt x="87" y="6267"/>
                  <a:pt x="1" y="6364"/>
                  <a:pt x="8" y="6480"/>
                </a:cubicBezTo>
                <a:cubicBezTo>
                  <a:pt x="11" y="6513"/>
                  <a:pt x="13" y="6547"/>
                  <a:pt x="16" y="6582"/>
                </a:cubicBezTo>
                <a:cubicBezTo>
                  <a:pt x="41" y="6857"/>
                  <a:pt x="94" y="7132"/>
                  <a:pt x="178" y="7397"/>
                </a:cubicBezTo>
                <a:cubicBezTo>
                  <a:pt x="204" y="7486"/>
                  <a:pt x="286" y="7543"/>
                  <a:pt x="374" y="7543"/>
                </a:cubicBezTo>
                <a:cubicBezTo>
                  <a:pt x="394" y="7543"/>
                  <a:pt x="415" y="7539"/>
                  <a:pt x="435" y="7534"/>
                </a:cubicBezTo>
                <a:cubicBezTo>
                  <a:pt x="545" y="7500"/>
                  <a:pt x="607" y="7383"/>
                  <a:pt x="573" y="7275"/>
                </a:cubicBezTo>
                <a:cubicBezTo>
                  <a:pt x="498" y="7036"/>
                  <a:pt x="451" y="6791"/>
                  <a:pt x="428" y="6545"/>
                </a:cubicBezTo>
                <a:cubicBezTo>
                  <a:pt x="426" y="6513"/>
                  <a:pt x="422" y="6483"/>
                  <a:pt x="420" y="6451"/>
                </a:cubicBezTo>
                <a:cubicBezTo>
                  <a:pt x="414" y="6342"/>
                  <a:pt x="322" y="6258"/>
                  <a:pt x="214" y="6258"/>
                </a:cubicBezTo>
                <a:close/>
                <a:moveTo>
                  <a:pt x="14200" y="6198"/>
                </a:moveTo>
                <a:cubicBezTo>
                  <a:pt x="14183" y="6198"/>
                  <a:pt x="14166" y="6200"/>
                  <a:pt x="14149" y="6205"/>
                </a:cubicBezTo>
                <a:cubicBezTo>
                  <a:pt x="14039" y="6233"/>
                  <a:pt x="13972" y="6347"/>
                  <a:pt x="14000" y="6456"/>
                </a:cubicBezTo>
                <a:cubicBezTo>
                  <a:pt x="14037" y="6600"/>
                  <a:pt x="14071" y="6747"/>
                  <a:pt x="14099" y="6894"/>
                </a:cubicBezTo>
                <a:cubicBezTo>
                  <a:pt x="14059" y="6847"/>
                  <a:pt x="14000" y="6823"/>
                  <a:pt x="13942" y="6823"/>
                </a:cubicBezTo>
                <a:cubicBezTo>
                  <a:pt x="13900" y="6823"/>
                  <a:pt x="13859" y="6835"/>
                  <a:pt x="13823" y="6861"/>
                </a:cubicBezTo>
                <a:lnTo>
                  <a:pt x="13552" y="7055"/>
                </a:lnTo>
                <a:cubicBezTo>
                  <a:pt x="13401" y="7164"/>
                  <a:pt x="13250" y="7272"/>
                  <a:pt x="13100" y="7378"/>
                </a:cubicBezTo>
                <a:cubicBezTo>
                  <a:pt x="13008" y="7445"/>
                  <a:pt x="12986" y="7573"/>
                  <a:pt x="13052" y="7667"/>
                </a:cubicBezTo>
                <a:cubicBezTo>
                  <a:pt x="13093" y="7724"/>
                  <a:pt x="13157" y="7754"/>
                  <a:pt x="13220" y="7754"/>
                </a:cubicBezTo>
                <a:cubicBezTo>
                  <a:pt x="13263" y="7754"/>
                  <a:pt x="13304" y="7741"/>
                  <a:pt x="13341" y="7715"/>
                </a:cubicBezTo>
                <a:cubicBezTo>
                  <a:pt x="13491" y="7607"/>
                  <a:pt x="13642" y="7498"/>
                  <a:pt x="13793" y="7390"/>
                </a:cubicBezTo>
                <a:lnTo>
                  <a:pt x="14062" y="7197"/>
                </a:lnTo>
                <a:cubicBezTo>
                  <a:pt x="14097" y="7172"/>
                  <a:pt x="14124" y="7137"/>
                  <a:pt x="14136" y="7100"/>
                </a:cubicBezTo>
                <a:cubicBezTo>
                  <a:pt x="14149" y="7167"/>
                  <a:pt x="14160" y="7236"/>
                  <a:pt x="14170" y="7305"/>
                </a:cubicBezTo>
                <a:cubicBezTo>
                  <a:pt x="14185" y="7409"/>
                  <a:pt x="14273" y="7483"/>
                  <a:pt x="14375" y="7483"/>
                </a:cubicBezTo>
                <a:cubicBezTo>
                  <a:pt x="14384" y="7483"/>
                  <a:pt x="14394" y="7482"/>
                  <a:pt x="14404" y="7481"/>
                </a:cubicBezTo>
                <a:cubicBezTo>
                  <a:pt x="14517" y="7463"/>
                  <a:pt x="14595" y="7358"/>
                  <a:pt x="14580" y="7245"/>
                </a:cubicBezTo>
                <a:cubicBezTo>
                  <a:pt x="14535" y="6944"/>
                  <a:pt x="14475" y="6643"/>
                  <a:pt x="14401" y="6354"/>
                </a:cubicBezTo>
                <a:cubicBezTo>
                  <a:pt x="14377" y="6261"/>
                  <a:pt x="14293" y="6198"/>
                  <a:pt x="14200" y="6198"/>
                </a:cubicBezTo>
                <a:close/>
                <a:moveTo>
                  <a:pt x="12494" y="7851"/>
                </a:moveTo>
                <a:cubicBezTo>
                  <a:pt x="12454" y="7851"/>
                  <a:pt x="12413" y="7863"/>
                  <a:pt x="12377" y="7888"/>
                </a:cubicBezTo>
                <a:cubicBezTo>
                  <a:pt x="12208" y="8005"/>
                  <a:pt x="12054" y="8112"/>
                  <a:pt x="11902" y="8213"/>
                </a:cubicBezTo>
                <a:cubicBezTo>
                  <a:pt x="11817" y="8269"/>
                  <a:pt x="11732" y="8326"/>
                  <a:pt x="11647" y="8383"/>
                </a:cubicBezTo>
                <a:cubicBezTo>
                  <a:pt x="11551" y="8445"/>
                  <a:pt x="11524" y="8572"/>
                  <a:pt x="11586" y="8668"/>
                </a:cubicBezTo>
                <a:cubicBezTo>
                  <a:pt x="11625" y="8730"/>
                  <a:pt x="11693" y="8762"/>
                  <a:pt x="11760" y="8762"/>
                </a:cubicBezTo>
                <a:cubicBezTo>
                  <a:pt x="11799" y="8762"/>
                  <a:pt x="11838" y="8751"/>
                  <a:pt x="11872" y="8728"/>
                </a:cubicBezTo>
                <a:cubicBezTo>
                  <a:pt x="11960" y="8672"/>
                  <a:pt x="12047" y="8613"/>
                  <a:pt x="12132" y="8556"/>
                </a:cubicBezTo>
                <a:cubicBezTo>
                  <a:pt x="12286" y="8454"/>
                  <a:pt x="12442" y="8346"/>
                  <a:pt x="12612" y="8229"/>
                </a:cubicBezTo>
                <a:cubicBezTo>
                  <a:pt x="12706" y="8163"/>
                  <a:pt x="12729" y="8034"/>
                  <a:pt x="12664" y="7940"/>
                </a:cubicBezTo>
                <a:cubicBezTo>
                  <a:pt x="12624" y="7883"/>
                  <a:pt x="12560" y="7851"/>
                  <a:pt x="12494" y="7851"/>
                </a:cubicBezTo>
                <a:close/>
                <a:moveTo>
                  <a:pt x="729" y="7941"/>
                </a:moveTo>
                <a:cubicBezTo>
                  <a:pt x="694" y="7941"/>
                  <a:pt x="659" y="7949"/>
                  <a:pt x="626" y="7968"/>
                </a:cubicBezTo>
                <a:cubicBezTo>
                  <a:pt x="527" y="8025"/>
                  <a:pt x="493" y="8151"/>
                  <a:pt x="550" y="8250"/>
                </a:cubicBezTo>
                <a:cubicBezTo>
                  <a:pt x="700" y="8512"/>
                  <a:pt x="881" y="8767"/>
                  <a:pt x="1089" y="9005"/>
                </a:cubicBezTo>
                <a:cubicBezTo>
                  <a:pt x="1129" y="9051"/>
                  <a:pt x="1188" y="9076"/>
                  <a:pt x="1245" y="9076"/>
                </a:cubicBezTo>
                <a:cubicBezTo>
                  <a:pt x="1292" y="9076"/>
                  <a:pt x="1342" y="9058"/>
                  <a:pt x="1381" y="9024"/>
                </a:cubicBezTo>
                <a:cubicBezTo>
                  <a:pt x="1466" y="8948"/>
                  <a:pt x="1475" y="8819"/>
                  <a:pt x="1400" y="8732"/>
                </a:cubicBezTo>
                <a:cubicBezTo>
                  <a:pt x="1211" y="8516"/>
                  <a:pt x="1046" y="8284"/>
                  <a:pt x="908" y="8044"/>
                </a:cubicBezTo>
                <a:cubicBezTo>
                  <a:pt x="870" y="7978"/>
                  <a:pt x="801" y="7941"/>
                  <a:pt x="729" y="7941"/>
                </a:cubicBezTo>
                <a:close/>
                <a:moveTo>
                  <a:pt x="14457" y="7952"/>
                </a:moveTo>
                <a:cubicBezTo>
                  <a:pt x="14455" y="7952"/>
                  <a:pt x="14452" y="7952"/>
                  <a:pt x="14450" y="7952"/>
                </a:cubicBezTo>
                <a:cubicBezTo>
                  <a:pt x="14335" y="7959"/>
                  <a:pt x="14246" y="8055"/>
                  <a:pt x="14253" y="8170"/>
                </a:cubicBezTo>
                <a:cubicBezTo>
                  <a:pt x="14259" y="8291"/>
                  <a:pt x="14262" y="8413"/>
                  <a:pt x="14262" y="8535"/>
                </a:cubicBezTo>
                <a:cubicBezTo>
                  <a:pt x="14262" y="8562"/>
                  <a:pt x="14264" y="8588"/>
                  <a:pt x="14264" y="8615"/>
                </a:cubicBezTo>
                <a:cubicBezTo>
                  <a:pt x="14264" y="8755"/>
                  <a:pt x="14261" y="8897"/>
                  <a:pt x="14253" y="9038"/>
                </a:cubicBezTo>
                <a:cubicBezTo>
                  <a:pt x="14248" y="9152"/>
                  <a:pt x="14337" y="9249"/>
                  <a:pt x="14450" y="9255"/>
                </a:cubicBezTo>
                <a:lnTo>
                  <a:pt x="14461" y="9255"/>
                </a:lnTo>
                <a:cubicBezTo>
                  <a:pt x="14571" y="9255"/>
                  <a:pt x="14661" y="9168"/>
                  <a:pt x="14666" y="9056"/>
                </a:cubicBezTo>
                <a:cubicBezTo>
                  <a:pt x="14673" y="8909"/>
                  <a:pt x="14677" y="8760"/>
                  <a:pt x="14677" y="8615"/>
                </a:cubicBezTo>
                <a:cubicBezTo>
                  <a:pt x="14677" y="8587"/>
                  <a:pt x="14677" y="8560"/>
                  <a:pt x="14677" y="8532"/>
                </a:cubicBezTo>
                <a:cubicBezTo>
                  <a:pt x="14675" y="8404"/>
                  <a:pt x="14672" y="8276"/>
                  <a:pt x="14666" y="8149"/>
                </a:cubicBezTo>
                <a:cubicBezTo>
                  <a:pt x="14661" y="8038"/>
                  <a:pt x="14567" y="7952"/>
                  <a:pt x="14457" y="7952"/>
                </a:cubicBezTo>
                <a:close/>
                <a:moveTo>
                  <a:pt x="11007" y="8820"/>
                </a:moveTo>
                <a:cubicBezTo>
                  <a:pt x="10971" y="8820"/>
                  <a:pt x="10934" y="8830"/>
                  <a:pt x="10901" y="8851"/>
                </a:cubicBezTo>
                <a:cubicBezTo>
                  <a:pt x="10642" y="9005"/>
                  <a:pt x="10385" y="9150"/>
                  <a:pt x="10137" y="9283"/>
                </a:cubicBezTo>
                <a:cubicBezTo>
                  <a:pt x="10036" y="9336"/>
                  <a:pt x="9999" y="9462"/>
                  <a:pt x="10052" y="9561"/>
                </a:cubicBezTo>
                <a:cubicBezTo>
                  <a:pt x="10089" y="9632"/>
                  <a:pt x="10160" y="9671"/>
                  <a:pt x="10234" y="9671"/>
                </a:cubicBezTo>
                <a:cubicBezTo>
                  <a:pt x="10266" y="9671"/>
                  <a:pt x="10300" y="9664"/>
                  <a:pt x="10332" y="9648"/>
                </a:cubicBezTo>
                <a:cubicBezTo>
                  <a:pt x="10585" y="9512"/>
                  <a:pt x="10849" y="9363"/>
                  <a:pt x="11113" y="9205"/>
                </a:cubicBezTo>
                <a:cubicBezTo>
                  <a:pt x="11211" y="9147"/>
                  <a:pt x="11243" y="9019"/>
                  <a:pt x="11184" y="8921"/>
                </a:cubicBezTo>
                <a:cubicBezTo>
                  <a:pt x="11146" y="8856"/>
                  <a:pt x="11077" y="8820"/>
                  <a:pt x="11007" y="8820"/>
                </a:cubicBezTo>
                <a:close/>
                <a:moveTo>
                  <a:pt x="1885" y="9275"/>
                </a:moveTo>
                <a:cubicBezTo>
                  <a:pt x="1825" y="9275"/>
                  <a:pt x="1765" y="9302"/>
                  <a:pt x="1725" y="9352"/>
                </a:cubicBezTo>
                <a:cubicBezTo>
                  <a:pt x="1652" y="9441"/>
                  <a:pt x="1666" y="9572"/>
                  <a:pt x="1755" y="9643"/>
                </a:cubicBezTo>
                <a:cubicBezTo>
                  <a:pt x="1991" y="9832"/>
                  <a:pt x="2246" y="10008"/>
                  <a:pt x="2513" y="10162"/>
                </a:cubicBezTo>
                <a:cubicBezTo>
                  <a:pt x="2547" y="10181"/>
                  <a:pt x="2582" y="10190"/>
                  <a:pt x="2616" y="10190"/>
                </a:cubicBezTo>
                <a:cubicBezTo>
                  <a:pt x="2689" y="10190"/>
                  <a:pt x="2758" y="10153"/>
                  <a:pt x="2797" y="10087"/>
                </a:cubicBezTo>
                <a:cubicBezTo>
                  <a:pt x="2854" y="9988"/>
                  <a:pt x="2820" y="9862"/>
                  <a:pt x="2721" y="9804"/>
                </a:cubicBezTo>
                <a:cubicBezTo>
                  <a:pt x="2471" y="9660"/>
                  <a:pt x="2233" y="9497"/>
                  <a:pt x="2015" y="9322"/>
                </a:cubicBezTo>
                <a:cubicBezTo>
                  <a:pt x="1977" y="9291"/>
                  <a:pt x="1931" y="9275"/>
                  <a:pt x="1885" y="9275"/>
                </a:cubicBezTo>
                <a:close/>
                <a:moveTo>
                  <a:pt x="9438" y="9652"/>
                </a:moveTo>
                <a:cubicBezTo>
                  <a:pt x="9409" y="9652"/>
                  <a:pt x="9380" y="9658"/>
                  <a:pt x="9352" y="9671"/>
                </a:cubicBezTo>
                <a:cubicBezTo>
                  <a:pt x="9081" y="9795"/>
                  <a:pt x="8810" y="9909"/>
                  <a:pt x="8547" y="10006"/>
                </a:cubicBezTo>
                <a:cubicBezTo>
                  <a:pt x="8439" y="10047"/>
                  <a:pt x="8384" y="10165"/>
                  <a:pt x="8425" y="10272"/>
                </a:cubicBezTo>
                <a:cubicBezTo>
                  <a:pt x="8455" y="10355"/>
                  <a:pt x="8535" y="10406"/>
                  <a:pt x="8618" y="10406"/>
                </a:cubicBezTo>
                <a:cubicBezTo>
                  <a:pt x="8643" y="10406"/>
                  <a:pt x="8668" y="10403"/>
                  <a:pt x="8691" y="10394"/>
                </a:cubicBezTo>
                <a:cubicBezTo>
                  <a:pt x="8964" y="10291"/>
                  <a:pt x="9244" y="10176"/>
                  <a:pt x="9524" y="10047"/>
                </a:cubicBezTo>
                <a:cubicBezTo>
                  <a:pt x="9628" y="9999"/>
                  <a:pt x="9674" y="9877"/>
                  <a:pt x="9627" y="9774"/>
                </a:cubicBezTo>
                <a:cubicBezTo>
                  <a:pt x="9592" y="9697"/>
                  <a:pt x="9517" y="9652"/>
                  <a:pt x="9438" y="9652"/>
                </a:cubicBezTo>
                <a:close/>
                <a:moveTo>
                  <a:pt x="3417" y="10162"/>
                </a:moveTo>
                <a:cubicBezTo>
                  <a:pt x="3335" y="10162"/>
                  <a:pt x="3257" y="10211"/>
                  <a:pt x="3224" y="10293"/>
                </a:cubicBezTo>
                <a:cubicBezTo>
                  <a:pt x="3181" y="10399"/>
                  <a:pt x="3235" y="10520"/>
                  <a:pt x="3341" y="10561"/>
                </a:cubicBezTo>
                <a:cubicBezTo>
                  <a:pt x="3626" y="10674"/>
                  <a:pt x="3920" y="10766"/>
                  <a:pt x="4216" y="10835"/>
                </a:cubicBezTo>
                <a:cubicBezTo>
                  <a:pt x="4232" y="10839"/>
                  <a:pt x="4248" y="10841"/>
                  <a:pt x="4264" y="10841"/>
                </a:cubicBezTo>
                <a:cubicBezTo>
                  <a:pt x="4358" y="10841"/>
                  <a:pt x="4443" y="10775"/>
                  <a:pt x="4464" y="10681"/>
                </a:cubicBezTo>
                <a:cubicBezTo>
                  <a:pt x="4491" y="10570"/>
                  <a:pt x="4422" y="10458"/>
                  <a:pt x="4310" y="10433"/>
                </a:cubicBezTo>
                <a:cubicBezTo>
                  <a:pt x="4034" y="10367"/>
                  <a:pt x="3759" y="10282"/>
                  <a:pt x="3492" y="10176"/>
                </a:cubicBezTo>
                <a:cubicBezTo>
                  <a:pt x="3467" y="10167"/>
                  <a:pt x="3442" y="10162"/>
                  <a:pt x="3417" y="10162"/>
                </a:cubicBezTo>
                <a:close/>
                <a:moveTo>
                  <a:pt x="7775" y="10268"/>
                </a:moveTo>
                <a:cubicBezTo>
                  <a:pt x="7757" y="10268"/>
                  <a:pt x="7738" y="10270"/>
                  <a:pt x="7720" y="10275"/>
                </a:cubicBezTo>
                <a:cubicBezTo>
                  <a:pt x="7434" y="10355"/>
                  <a:pt x="7151" y="10419"/>
                  <a:pt x="6874" y="10467"/>
                </a:cubicBezTo>
                <a:cubicBezTo>
                  <a:pt x="6761" y="10486"/>
                  <a:pt x="6685" y="10593"/>
                  <a:pt x="6704" y="10706"/>
                </a:cubicBezTo>
                <a:cubicBezTo>
                  <a:pt x="6722" y="10805"/>
                  <a:pt x="6811" y="10878"/>
                  <a:pt x="6908" y="10878"/>
                </a:cubicBezTo>
                <a:cubicBezTo>
                  <a:pt x="6921" y="10878"/>
                  <a:pt x="6931" y="10876"/>
                  <a:pt x="6944" y="10874"/>
                </a:cubicBezTo>
                <a:cubicBezTo>
                  <a:pt x="7234" y="10825"/>
                  <a:pt x="7532" y="10757"/>
                  <a:pt x="7830" y="10674"/>
                </a:cubicBezTo>
                <a:cubicBezTo>
                  <a:pt x="7939" y="10644"/>
                  <a:pt x="8005" y="10529"/>
                  <a:pt x="7973" y="10419"/>
                </a:cubicBezTo>
                <a:cubicBezTo>
                  <a:pt x="7948" y="10327"/>
                  <a:pt x="7865" y="10268"/>
                  <a:pt x="7775" y="10268"/>
                </a:cubicBezTo>
                <a:close/>
                <a:moveTo>
                  <a:pt x="5139" y="10562"/>
                </a:moveTo>
                <a:cubicBezTo>
                  <a:pt x="5033" y="10562"/>
                  <a:pt x="4942" y="10644"/>
                  <a:pt x="4934" y="10752"/>
                </a:cubicBezTo>
                <a:cubicBezTo>
                  <a:pt x="4925" y="10867"/>
                  <a:pt x="5012" y="10966"/>
                  <a:pt x="5125" y="10974"/>
                </a:cubicBezTo>
                <a:cubicBezTo>
                  <a:pt x="5189" y="10979"/>
                  <a:pt x="5253" y="10982"/>
                  <a:pt x="5317" y="10986"/>
                </a:cubicBezTo>
                <a:cubicBezTo>
                  <a:pt x="5412" y="10989"/>
                  <a:pt x="5512" y="10991"/>
                  <a:pt x="5607" y="10991"/>
                </a:cubicBezTo>
                <a:lnTo>
                  <a:pt x="5609" y="10991"/>
                </a:lnTo>
                <a:cubicBezTo>
                  <a:pt x="5751" y="10991"/>
                  <a:pt x="5896" y="10988"/>
                  <a:pt x="6040" y="10979"/>
                </a:cubicBezTo>
                <a:cubicBezTo>
                  <a:pt x="6153" y="10972"/>
                  <a:pt x="6240" y="10874"/>
                  <a:pt x="6233" y="10761"/>
                </a:cubicBezTo>
                <a:cubicBezTo>
                  <a:pt x="6228" y="10650"/>
                  <a:pt x="6136" y="10566"/>
                  <a:pt x="6028" y="10566"/>
                </a:cubicBezTo>
                <a:cubicBezTo>
                  <a:pt x="6024" y="10566"/>
                  <a:pt x="6019" y="10566"/>
                  <a:pt x="6015" y="10566"/>
                </a:cubicBezTo>
                <a:cubicBezTo>
                  <a:pt x="5880" y="10573"/>
                  <a:pt x="5742" y="10578"/>
                  <a:pt x="5609" y="10578"/>
                </a:cubicBezTo>
                <a:lnTo>
                  <a:pt x="5607" y="10578"/>
                </a:lnTo>
                <a:cubicBezTo>
                  <a:pt x="5517" y="10578"/>
                  <a:pt x="5423" y="10577"/>
                  <a:pt x="5333" y="10571"/>
                </a:cubicBezTo>
                <a:cubicBezTo>
                  <a:pt x="5274" y="10570"/>
                  <a:pt x="5214" y="10566"/>
                  <a:pt x="5156" y="10562"/>
                </a:cubicBezTo>
                <a:cubicBezTo>
                  <a:pt x="5150" y="10562"/>
                  <a:pt x="5145" y="10562"/>
                  <a:pt x="5139" y="10562"/>
                </a:cubicBezTo>
                <a:close/>
                <a:moveTo>
                  <a:pt x="14381" y="9724"/>
                </a:moveTo>
                <a:cubicBezTo>
                  <a:pt x="14279" y="9724"/>
                  <a:pt x="14190" y="9799"/>
                  <a:pt x="14175" y="9903"/>
                </a:cubicBezTo>
                <a:cubicBezTo>
                  <a:pt x="14136" y="10189"/>
                  <a:pt x="14083" y="10476"/>
                  <a:pt x="14020" y="10759"/>
                </a:cubicBezTo>
                <a:cubicBezTo>
                  <a:pt x="13995" y="10871"/>
                  <a:pt x="14064" y="10981"/>
                  <a:pt x="14175" y="11007"/>
                </a:cubicBezTo>
                <a:cubicBezTo>
                  <a:pt x="14191" y="11009"/>
                  <a:pt x="14207" y="11011"/>
                  <a:pt x="14222" y="11011"/>
                </a:cubicBezTo>
                <a:cubicBezTo>
                  <a:pt x="14315" y="11011"/>
                  <a:pt x="14402" y="10947"/>
                  <a:pt x="14424" y="10851"/>
                </a:cubicBezTo>
                <a:cubicBezTo>
                  <a:pt x="14491" y="10555"/>
                  <a:pt x="14544" y="10256"/>
                  <a:pt x="14585" y="9960"/>
                </a:cubicBezTo>
                <a:cubicBezTo>
                  <a:pt x="14601" y="9846"/>
                  <a:pt x="14521" y="9742"/>
                  <a:pt x="14408" y="9726"/>
                </a:cubicBezTo>
                <a:cubicBezTo>
                  <a:pt x="14399" y="9725"/>
                  <a:pt x="14390" y="9724"/>
                  <a:pt x="14381" y="9724"/>
                </a:cubicBezTo>
                <a:close/>
                <a:moveTo>
                  <a:pt x="13988" y="11454"/>
                </a:moveTo>
                <a:cubicBezTo>
                  <a:pt x="13901" y="11454"/>
                  <a:pt x="13819" y="11511"/>
                  <a:pt x="13791" y="11599"/>
                </a:cubicBezTo>
                <a:cubicBezTo>
                  <a:pt x="13704" y="11872"/>
                  <a:pt x="13605" y="12148"/>
                  <a:pt x="13495" y="12418"/>
                </a:cubicBezTo>
                <a:cubicBezTo>
                  <a:pt x="13451" y="12522"/>
                  <a:pt x="13502" y="12643"/>
                  <a:pt x="13608" y="12687"/>
                </a:cubicBezTo>
                <a:cubicBezTo>
                  <a:pt x="13633" y="12698"/>
                  <a:pt x="13660" y="12703"/>
                  <a:pt x="13686" y="12703"/>
                </a:cubicBezTo>
                <a:cubicBezTo>
                  <a:pt x="13768" y="12703"/>
                  <a:pt x="13844" y="12653"/>
                  <a:pt x="13878" y="12574"/>
                </a:cubicBezTo>
                <a:cubicBezTo>
                  <a:pt x="13991" y="12294"/>
                  <a:pt x="14096" y="12008"/>
                  <a:pt x="14186" y="11723"/>
                </a:cubicBezTo>
                <a:cubicBezTo>
                  <a:pt x="14220" y="11615"/>
                  <a:pt x="14160" y="11498"/>
                  <a:pt x="14051" y="11464"/>
                </a:cubicBezTo>
                <a:cubicBezTo>
                  <a:pt x="14030" y="11458"/>
                  <a:pt x="14009" y="11454"/>
                  <a:pt x="13988" y="11454"/>
                </a:cubicBezTo>
                <a:close/>
                <a:moveTo>
                  <a:pt x="13317" y="13096"/>
                </a:moveTo>
                <a:cubicBezTo>
                  <a:pt x="13242" y="13096"/>
                  <a:pt x="13168" y="13137"/>
                  <a:pt x="13132" y="13210"/>
                </a:cubicBezTo>
                <a:cubicBezTo>
                  <a:pt x="13002" y="13467"/>
                  <a:pt x="12861" y="13724"/>
                  <a:pt x="12710" y="13972"/>
                </a:cubicBezTo>
                <a:cubicBezTo>
                  <a:pt x="12650" y="14069"/>
                  <a:pt x="12682" y="14197"/>
                  <a:pt x="12779" y="14255"/>
                </a:cubicBezTo>
                <a:cubicBezTo>
                  <a:pt x="12813" y="14277"/>
                  <a:pt x="12850" y="14286"/>
                  <a:pt x="12885" y="14286"/>
                </a:cubicBezTo>
                <a:cubicBezTo>
                  <a:pt x="12956" y="14286"/>
                  <a:pt x="13024" y="14250"/>
                  <a:pt x="13063" y="14186"/>
                </a:cubicBezTo>
                <a:cubicBezTo>
                  <a:pt x="13219" y="13929"/>
                  <a:pt x="13367" y="13664"/>
                  <a:pt x="13502" y="13396"/>
                </a:cubicBezTo>
                <a:cubicBezTo>
                  <a:pt x="13553" y="13295"/>
                  <a:pt x="13513" y="13169"/>
                  <a:pt x="13410" y="13118"/>
                </a:cubicBezTo>
                <a:cubicBezTo>
                  <a:pt x="13380" y="13103"/>
                  <a:pt x="13349" y="13096"/>
                  <a:pt x="13317" y="13096"/>
                </a:cubicBezTo>
                <a:close/>
                <a:moveTo>
                  <a:pt x="12397" y="14613"/>
                </a:moveTo>
                <a:cubicBezTo>
                  <a:pt x="12333" y="14613"/>
                  <a:pt x="12269" y="14643"/>
                  <a:pt x="12230" y="14700"/>
                </a:cubicBezTo>
                <a:cubicBezTo>
                  <a:pt x="12061" y="14936"/>
                  <a:pt x="11881" y="15168"/>
                  <a:pt x="11695" y="15390"/>
                </a:cubicBezTo>
                <a:cubicBezTo>
                  <a:pt x="11622" y="15476"/>
                  <a:pt x="11633" y="15608"/>
                  <a:pt x="11721" y="15680"/>
                </a:cubicBezTo>
                <a:cubicBezTo>
                  <a:pt x="11760" y="15714"/>
                  <a:pt x="11806" y="15728"/>
                  <a:pt x="11854" y="15728"/>
                </a:cubicBezTo>
                <a:cubicBezTo>
                  <a:pt x="11913" y="15728"/>
                  <a:pt x="11971" y="15703"/>
                  <a:pt x="12012" y="15655"/>
                </a:cubicBezTo>
                <a:cubicBezTo>
                  <a:pt x="12205" y="15425"/>
                  <a:pt x="12391" y="15184"/>
                  <a:pt x="12565" y="14941"/>
                </a:cubicBezTo>
                <a:cubicBezTo>
                  <a:pt x="12632" y="14847"/>
                  <a:pt x="12611" y="14718"/>
                  <a:pt x="12517" y="14652"/>
                </a:cubicBezTo>
                <a:cubicBezTo>
                  <a:pt x="12480" y="14626"/>
                  <a:pt x="12438" y="14613"/>
                  <a:pt x="12397" y="14613"/>
                </a:cubicBezTo>
                <a:close/>
                <a:moveTo>
                  <a:pt x="11258" y="15974"/>
                </a:moveTo>
                <a:cubicBezTo>
                  <a:pt x="11204" y="15974"/>
                  <a:pt x="11150" y="15995"/>
                  <a:pt x="11110" y="16036"/>
                </a:cubicBezTo>
                <a:cubicBezTo>
                  <a:pt x="10908" y="16246"/>
                  <a:pt x="10695" y="16448"/>
                  <a:pt x="10479" y="16639"/>
                </a:cubicBezTo>
                <a:cubicBezTo>
                  <a:pt x="10394" y="16713"/>
                  <a:pt x="10385" y="16844"/>
                  <a:pt x="10461" y="16930"/>
                </a:cubicBezTo>
                <a:cubicBezTo>
                  <a:pt x="10502" y="16977"/>
                  <a:pt x="10559" y="17000"/>
                  <a:pt x="10615" y="17000"/>
                </a:cubicBezTo>
                <a:cubicBezTo>
                  <a:pt x="10665" y="17000"/>
                  <a:pt x="10713" y="16983"/>
                  <a:pt x="10752" y="16949"/>
                </a:cubicBezTo>
                <a:cubicBezTo>
                  <a:pt x="10977" y="16751"/>
                  <a:pt x="11197" y="16541"/>
                  <a:pt x="11407" y="16325"/>
                </a:cubicBezTo>
                <a:cubicBezTo>
                  <a:pt x="11487" y="16244"/>
                  <a:pt x="11485" y="16113"/>
                  <a:pt x="11402" y="16033"/>
                </a:cubicBezTo>
                <a:cubicBezTo>
                  <a:pt x="11362" y="15994"/>
                  <a:pt x="11310" y="15974"/>
                  <a:pt x="11258" y="15974"/>
                </a:cubicBezTo>
                <a:close/>
                <a:moveTo>
                  <a:pt x="9928" y="17148"/>
                </a:moveTo>
                <a:cubicBezTo>
                  <a:pt x="9884" y="17148"/>
                  <a:pt x="9841" y="17162"/>
                  <a:pt x="9804" y="17190"/>
                </a:cubicBezTo>
                <a:cubicBezTo>
                  <a:pt x="9697" y="17270"/>
                  <a:pt x="9588" y="17350"/>
                  <a:pt x="9478" y="17426"/>
                </a:cubicBezTo>
                <a:cubicBezTo>
                  <a:pt x="9350" y="17514"/>
                  <a:pt x="9219" y="17603"/>
                  <a:pt x="9088" y="17688"/>
                </a:cubicBezTo>
                <a:cubicBezTo>
                  <a:pt x="8990" y="17748"/>
                  <a:pt x="8964" y="17876"/>
                  <a:pt x="9024" y="17973"/>
                </a:cubicBezTo>
                <a:cubicBezTo>
                  <a:pt x="9065" y="18034"/>
                  <a:pt x="9130" y="18067"/>
                  <a:pt x="9199" y="18067"/>
                </a:cubicBezTo>
                <a:cubicBezTo>
                  <a:pt x="9237" y="18067"/>
                  <a:pt x="9276" y="18057"/>
                  <a:pt x="9309" y="18035"/>
                </a:cubicBezTo>
                <a:cubicBezTo>
                  <a:pt x="9446" y="17948"/>
                  <a:pt x="9582" y="17856"/>
                  <a:pt x="9715" y="17764"/>
                </a:cubicBezTo>
                <a:cubicBezTo>
                  <a:pt x="9829" y="17686"/>
                  <a:pt x="9942" y="17603"/>
                  <a:pt x="10052" y="17520"/>
                </a:cubicBezTo>
                <a:cubicBezTo>
                  <a:pt x="10144" y="17451"/>
                  <a:pt x="10162" y="17321"/>
                  <a:pt x="10093" y="17231"/>
                </a:cubicBezTo>
                <a:cubicBezTo>
                  <a:pt x="10052" y="17176"/>
                  <a:pt x="9990" y="17148"/>
                  <a:pt x="9928" y="17148"/>
                </a:cubicBezTo>
                <a:close/>
                <a:moveTo>
                  <a:pt x="8434" y="18106"/>
                </a:moveTo>
                <a:cubicBezTo>
                  <a:pt x="8400" y="18106"/>
                  <a:pt x="8366" y="18114"/>
                  <a:pt x="8335" y="18131"/>
                </a:cubicBezTo>
                <a:cubicBezTo>
                  <a:pt x="8081" y="18269"/>
                  <a:pt x="7819" y="18399"/>
                  <a:pt x="7553" y="18521"/>
                </a:cubicBezTo>
                <a:cubicBezTo>
                  <a:pt x="7450" y="18567"/>
                  <a:pt x="7404" y="18691"/>
                  <a:pt x="7450" y="18794"/>
                </a:cubicBezTo>
                <a:cubicBezTo>
                  <a:pt x="7486" y="18870"/>
                  <a:pt x="7560" y="18916"/>
                  <a:pt x="7640" y="18916"/>
                </a:cubicBezTo>
                <a:cubicBezTo>
                  <a:pt x="7668" y="18916"/>
                  <a:pt x="7697" y="18909"/>
                  <a:pt x="7725" y="18897"/>
                </a:cubicBezTo>
                <a:cubicBezTo>
                  <a:pt x="8000" y="18773"/>
                  <a:pt x="8271" y="18636"/>
                  <a:pt x="8533" y="18494"/>
                </a:cubicBezTo>
                <a:cubicBezTo>
                  <a:pt x="8632" y="18439"/>
                  <a:pt x="8670" y="18314"/>
                  <a:pt x="8616" y="18214"/>
                </a:cubicBezTo>
                <a:cubicBezTo>
                  <a:pt x="8579" y="18145"/>
                  <a:pt x="8508" y="18106"/>
                  <a:pt x="8434" y="18106"/>
                </a:cubicBezTo>
                <a:close/>
                <a:moveTo>
                  <a:pt x="6820" y="18842"/>
                </a:moveTo>
                <a:cubicBezTo>
                  <a:pt x="6796" y="18842"/>
                  <a:pt x="6771" y="18847"/>
                  <a:pt x="6747" y="18856"/>
                </a:cubicBezTo>
                <a:cubicBezTo>
                  <a:pt x="6476" y="18957"/>
                  <a:pt x="6198" y="19051"/>
                  <a:pt x="5919" y="19136"/>
                </a:cubicBezTo>
                <a:cubicBezTo>
                  <a:pt x="5809" y="19168"/>
                  <a:pt x="5747" y="19283"/>
                  <a:pt x="5781" y="19393"/>
                </a:cubicBezTo>
                <a:cubicBezTo>
                  <a:pt x="5808" y="19483"/>
                  <a:pt x="5889" y="19540"/>
                  <a:pt x="5978" y="19540"/>
                </a:cubicBezTo>
                <a:cubicBezTo>
                  <a:pt x="5997" y="19540"/>
                  <a:pt x="6019" y="19536"/>
                  <a:pt x="6038" y="19531"/>
                </a:cubicBezTo>
                <a:cubicBezTo>
                  <a:pt x="6327" y="19444"/>
                  <a:pt x="6614" y="19347"/>
                  <a:pt x="6892" y="19242"/>
                </a:cubicBezTo>
                <a:cubicBezTo>
                  <a:pt x="6998" y="19201"/>
                  <a:pt x="7053" y="19083"/>
                  <a:pt x="7013" y="18976"/>
                </a:cubicBezTo>
                <a:cubicBezTo>
                  <a:pt x="6981" y="18893"/>
                  <a:pt x="6903" y="18842"/>
                  <a:pt x="6820" y="18842"/>
                </a:cubicBezTo>
                <a:close/>
                <a:moveTo>
                  <a:pt x="5120" y="19356"/>
                </a:moveTo>
                <a:cubicBezTo>
                  <a:pt x="5105" y="19356"/>
                  <a:pt x="5089" y="19357"/>
                  <a:pt x="5074" y="19361"/>
                </a:cubicBezTo>
                <a:cubicBezTo>
                  <a:pt x="4792" y="19426"/>
                  <a:pt x="4503" y="19485"/>
                  <a:pt x="4216" y="19535"/>
                </a:cubicBezTo>
                <a:cubicBezTo>
                  <a:pt x="4103" y="19552"/>
                  <a:pt x="4027" y="19660"/>
                  <a:pt x="4046" y="19772"/>
                </a:cubicBezTo>
                <a:cubicBezTo>
                  <a:pt x="4064" y="19873"/>
                  <a:pt x="4151" y="19944"/>
                  <a:pt x="4250" y="19944"/>
                </a:cubicBezTo>
                <a:cubicBezTo>
                  <a:pt x="4262" y="19944"/>
                  <a:pt x="4273" y="19944"/>
                  <a:pt x="4285" y="19942"/>
                </a:cubicBezTo>
                <a:cubicBezTo>
                  <a:pt x="4581" y="19892"/>
                  <a:pt x="4877" y="19832"/>
                  <a:pt x="5168" y="19765"/>
                </a:cubicBezTo>
                <a:cubicBezTo>
                  <a:pt x="5280" y="19738"/>
                  <a:pt x="5349" y="19627"/>
                  <a:pt x="5322" y="19515"/>
                </a:cubicBezTo>
                <a:cubicBezTo>
                  <a:pt x="5299" y="19420"/>
                  <a:pt x="5214" y="19356"/>
                  <a:pt x="5120" y="19356"/>
                </a:cubicBezTo>
                <a:close/>
                <a:moveTo>
                  <a:pt x="3371" y="19652"/>
                </a:moveTo>
                <a:cubicBezTo>
                  <a:pt x="3363" y="19652"/>
                  <a:pt x="3356" y="19652"/>
                  <a:pt x="3348" y="19653"/>
                </a:cubicBezTo>
                <a:cubicBezTo>
                  <a:pt x="3061" y="19685"/>
                  <a:pt x="2767" y="19706"/>
                  <a:pt x="2476" y="19721"/>
                </a:cubicBezTo>
                <a:cubicBezTo>
                  <a:pt x="2361" y="19726"/>
                  <a:pt x="2274" y="19823"/>
                  <a:pt x="2279" y="19937"/>
                </a:cubicBezTo>
                <a:cubicBezTo>
                  <a:pt x="2285" y="20048"/>
                  <a:pt x="2375" y="20133"/>
                  <a:pt x="2485" y="20133"/>
                </a:cubicBezTo>
                <a:lnTo>
                  <a:pt x="2496" y="20133"/>
                </a:lnTo>
                <a:cubicBezTo>
                  <a:pt x="2795" y="20119"/>
                  <a:pt x="3096" y="20096"/>
                  <a:pt x="3392" y="20064"/>
                </a:cubicBezTo>
                <a:cubicBezTo>
                  <a:pt x="3506" y="20052"/>
                  <a:pt x="3589" y="19951"/>
                  <a:pt x="3577" y="19838"/>
                </a:cubicBezTo>
                <a:cubicBezTo>
                  <a:pt x="3565" y="19732"/>
                  <a:pt x="3476" y="19652"/>
                  <a:pt x="3371" y="19652"/>
                </a:cubicBezTo>
                <a:close/>
                <a:moveTo>
                  <a:pt x="712" y="19699"/>
                </a:moveTo>
                <a:cubicBezTo>
                  <a:pt x="604" y="19699"/>
                  <a:pt x="512" y="19782"/>
                  <a:pt x="504" y="19891"/>
                </a:cubicBezTo>
                <a:cubicBezTo>
                  <a:pt x="497" y="20006"/>
                  <a:pt x="582" y="20103"/>
                  <a:pt x="697" y="20112"/>
                </a:cubicBezTo>
                <a:cubicBezTo>
                  <a:pt x="995" y="20133"/>
                  <a:pt x="1296" y="20146"/>
                  <a:pt x="1595" y="20149"/>
                </a:cubicBezTo>
                <a:lnTo>
                  <a:pt x="1597" y="20149"/>
                </a:lnTo>
                <a:cubicBezTo>
                  <a:pt x="1711" y="20149"/>
                  <a:pt x="1803" y="20059"/>
                  <a:pt x="1804" y="19946"/>
                </a:cubicBezTo>
                <a:cubicBezTo>
                  <a:pt x="1806" y="19830"/>
                  <a:pt x="1714" y="19737"/>
                  <a:pt x="1601" y="19737"/>
                </a:cubicBezTo>
                <a:cubicBezTo>
                  <a:pt x="1310" y="19733"/>
                  <a:pt x="1016" y="19721"/>
                  <a:pt x="725" y="19699"/>
                </a:cubicBezTo>
                <a:cubicBezTo>
                  <a:pt x="721" y="19699"/>
                  <a:pt x="716" y="19699"/>
                  <a:pt x="712" y="196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06;p38"/>
          <p:cNvSpPr/>
          <p:nvPr/>
        </p:nvSpPr>
        <p:spPr>
          <a:xfrm>
            <a:off x="5806761" y="3706783"/>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Oval 39"/>
          <p:cNvSpPr/>
          <p:nvPr/>
        </p:nvSpPr>
        <p:spPr>
          <a:xfrm>
            <a:off x="1660228" y="1254515"/>
            <a:ext cx="3433823" cy="1496291"/>
          </a:xfrm>
          <a:prstGeom prst="ellipse">
            <a:avLst/>
          </a:prstGeom>
          <a:solidFill>
            <a:schemeClr val="tx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660227" y="1725662"/>
            <a:ext cx="3433823" cy="553998"/>
          </a:xfrm>
          <a:prstGeom prst="rect">
            <a:avLst/>
          </a:prstGeom>
          <a:noFill/>
        </p:spPr>
        <p:txBody>
          <a:bodyPr wrap="square" rtlCol="0">
            <a:spAutoFit/>
          </a:bodyPr>
          <a:lstStyle/>
          <a:p>
            <a:pPr algn="ctr"/>
            <a:r>
              <a:rPr lang="en-US" sz="3000" b="1"/>
              <a:t>VẬN DỤNG</a:t>
            </a:r>
          </a:p>
        </p:txBody>
      </p:sp>
    </p:spTree>
    <p:extLst>
      <p:ext uri="{BB962C8B-B14F-4D97-AF65-F5344CB8AC3E}">
        <p14:creationId xmlns:p14="http://schemas.microsoft.com/office/powerpoint/2010/main" val="2145206463"/>
      </p:ext>
    </p:extLst>
  </p:cSld>
  <p:clrMapOvr>
    <a:masterClrMapping/>
  </p:clrMapOvr>
  <p:transition spd="med">
    <p:blinds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04"/>
        <p:cNvGrpSpPr/>
        <p:nvPr/>
      </p:nvGrpSpPr>
      <p:grpSpPr>
        <a:xfrm>
          <a:off x="0" y="0"/>
          <a:ext cx="0" cy="0"/>
          <a:chOff x="0" y="0"/>
          <a:chExt cx="0" cy="0"/>
        </a:xfrm>
      </p:grpSpPr>
      <p:sp>
        <p:nvSpPr>
          <p:cNvPr id="2825" name="Google Shape;2825;p52"/>
          <p:cNvSpPr/>
          <p:nvPr/>
        </p:nvSpPr>
        <p:spPr>
          <a:xfrm>
            <a:off x="6989397" y="659501"/>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52"/>
          <p:cNvSpPr/>
          <p:nvPr/>
        </p:nvSpPr>
        <p:spPr>
          <a:xfrm>
            <a:off x="8122522" y="409274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2828" name="Google Shape;2828;p52"/>
          <p:cNvSpPr/>
          <p:nvPr/>
        </p:nvSpPr>
        <p:spPr>
          <a:xfrm>
            <a:off x="6174828" y="962334"/>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52"/>
          <p:cNvSpPr/>
          <p:nvPr/>
        </p:nvSpPr>
        <p:spPr>
          <a:xfrm>
            <a:off x="7371584" y="427952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180;p2"/>
          <p:cNvPicPr preferRelativeResize="0"/>
          <p:nvPr/>
        </p:nvPicPr>
        <p:blipFill rotWithShape="1">
          <a:blip r:embed="rId3">
            <a:alphaModFix/>
          </a:blip>
          <a:srcRect/>
          <a:stretch/>
        </p:blipFill>
        <p:spPr>
          <a:xfrm>
            <a:off x="1139243" y="442808"/>
            <a:ext cx="1490031" cy="921535"/>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122" y="1872342"/>
            <a:ext cx="2803419" cy="2820307"/>
          </a:xfrm>
          <a:prstGeom prst="rect">
            <a:avLst/>
          </a:prstGeom>
        </p:spPr>
      </p:pic>
      <p:grpSp>
        <p:nvGrpSpPr>
          <p:cNvPr id="3" name="Group 2"/>
          <p:cNvGrpSpPr/>
          <p:nvPr/>
        </p:nvGrpSpPr>
        <p:grpSpPr>
          <a:xfrm>
            <a:off x="4055488" y="542200"/>
            <a:ext cx="4197481" cy="3941799"/>
            <a:chOff x="4028751" y="1427790"/>
            <a:chExt cx="4197481" cy="3353863"/>
          </a:xfrm>
        </p:grpSpPr>
        <p:sp>
          <p:nvSpPr>
            <p:cNvPr id="21" name="Rounded Rectangular Callout 20"/>
            <p:cNvSpPr/>
            <p:nvPr/>
          </p:nvSpPr>
          <p:spPr>
            <a:xfrm>
              <a:off x="4028751" y="1427790"/>
              <a:ext cx="4197481" cy="3353863"/>
            </a:xfrm>
            <a:prstGeom prst="wedgeRoundRectCallout">
              <a:avLst>
                <a:gd name="adj1" fmla="val -75682"/>
                <a:gd name="adj2" fmla="val -3469"/>
                <a:gd name="adj3" fmla="val 16667"/>
              </a:avLst>
            </a:prstGeom>
            <a:solidFill>
              <a:srgbClr val="F0F3FE"/>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a:solidFill>
                  <a:srgbClr val="000000"/>
                </a:solidFill>
              </a:endParaRPr>
            </a:p>
          </p:txBody>
        </p:sp>
        <p:sp>
          <p:nvSpPr>
            <p:cNvPr id="22" name="Rectangle 21"/>
            <p:cNvSpPr/>
            <p:nvPr/>
          </p:nvSpPr>
          <p:spPr>
            <a:xfrm>
              <a:off x="4181049" y="1512145"/>
              <a:ext cx="3892884" cy="3172505"/>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Sử dụng phần mềm Paint để vẽ một bức tranh theo ý muốn của em (ví dụ bức tranh thiên nhiên, ngôi nhà, đồ vật, con vật, cành hoa,…). Trao đổi sản phẩm với bạn, ghi nhận ý kiến đóng góp của bạn để chỉnh sửa, hoàn thiện sản phẩm của em.</a:t>
              </a:r>
              <a:endParaRPr lang="en-US" sz="2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5228765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grpSp>
        <p:nvGrpSpPr>
          <p:cNvPr id="3742" name="Google Shape;3742;p68"/>
          <p:cNvGrpSpPr/>
          <p:nvPr/>
        </p:nvGrpSpPr>
        <p:grpSpPr>
          <a:xfrm rot="1041406">
            <a:off x="6137483" y="-450321"/>
            <a:ext cx="4141228" cy="3220067"/>
            <a:chOff x="3609967" y="2243520"/>
            <a:chExt cx="4141513" cy="3220289"/>
          </a:xfrm>
        </p:grpSpPr>
        <p:grpSp>
          <p:nvGrpSpPr>
            <p:cNvPr id="3743" name="Google Shape;3743;p68"/>
            <p:cNvGrpSpPr/>
            <p:nvPr/>
          </p:nvGrpSpPr>
          <p:grpSpPr>
            <a:xfrm rot="-1837553" flipH="1">
              <a:off x="5826213" y="3189929"/>
              <a:ext cx="1513811" cy="2029860"/>
              <a:chOff x="1400935" y="1333409"/>
              <a:chExt cx="760984" cy="1020399"/>
            </a:xfrm>
          </p:grpSpPr>
          <p:sp>
            <p:nvSpPr>
              <p:cNvPr id="3744" name="Google Shape;3744;p68"/>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68"/>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68"/>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68"/>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68"/>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68"/>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68"/>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68"/>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68"/>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68"/>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68"/>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68"/>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68"/>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68"/>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8" name="Google Shape;3758;p68"/>
            <p:cNvSpPr/>
            <p:nvPr/>
          </p:nvSpPr>
          <p:spPr>
            <a:xfrm rot="-144386" flipH="1">
              <a:off x="3640469" y="2280041"/>
              <a:ext cx="1770886" cy="1490097"/>
            </a:xfrm>
            <a:custGeom>
              <a:avLst/>
              <a:gdLst/>
              <a:ahLst/>
              <a:cxnLst/>
              <a:rect l="l" t="t" r="r" b="b"/>
              <a:pathLst>
                <a:path w="23947" h="20150" extrusionOk="0">
                  <a:moveTo>
                    <a:pt x="6831" y="1"/>
                  </a:moveTo>
                  <a:cubicBezTo>
                    <a:pt x="6782" y="1"/>
                    <a:pt x="6732" y="1"/>
                    <a:pt x="6683" y="3"/>
                  </a:cubicBezTo>
                  <a:cubicBezTo>
                    <a:pt x="6612" y="3"/>
                    <a:pt x="6538" y="6"/>
                    <a:pt x="6467" y="10"/>
                  </a:cubicBezTo>
                  <a:cubicBezTo>
                    <a:pt x="6352" y="17"/>
                    <a:pt x="6265" y="112"/>
                    <a:pt x="6270" y="228"/>
                  </a:cubicBezTo>
                  <a:cubicBezTo>
                    <a:pt x="6277" y="337"/>
                    <a:pt x="6368" y="423"/>
                    <a:pt x="6475" y="423"/>
                  </a:cubicBezTo>
                  <a:cubicBezTo>
                    <a:pt x="6480" y="423"/>
                    <a:pt x="6484" y="423"/>
                    <a:pt x="6488" y="422"/>
                  </a:cubicBezTo>
                  <a:cubicBezTo>
                    <a:pt x="6555" y="419"/>
                    <a:pt x="6625" y="417"/>
                    <a:pt x="6692" y="415"/>
                  </a:cubicBezTo>
                  <a:cubicBezTo>
                    <a:pt x="6734" y="414"/>
                    <a:pt x="6777" y="414"/>
                    <a:pt x="6819" y="414"/>
                  </a:cubicBezTo>
                  <a:cubicBezTo>
                    <a:pt x="6995" y="414"/>
                    <a:pt x="7172" y="422"/>
                    <a:pt x="7346" y="437"/>
                  </a:cubicBezTo>
                  <a:cubicBezTo>
                    <a:pt x="7353" y="437"/>
                    <a:pt x="7358" y="438"/>
                    <a:pt x="7364" y="438"/>
                  </a:cubicBezTo>
                  <a:cubicBezTo>
                    <a:pt x="7470" y="438"/>
                    <a:pt x="7560" y="357"/>
                    <a:pt x="7569" y="249"/>
                  </a:cubicBezTo>
                  <a:cubicBezTo>
                    <a:pt x="7580" y="135"/>
                    <a:pt x="7496" y="34"/>
                    <a:pt x="7381" y="26"/>
                  </a:cubicBezTo>
                  <a:cubicBezTo>
                    <a:pt x="7200" y="9"/>
                    <a:pt x="7016" y="1"/>
                    <a:pt x="6831" y="1"/>
                  </a:cubicBezTo>
                  <a:close/>
                  <a:moveTo>
                    <a:pt x="5596" y="114"/>
                  </a:moveTo>
                  <a:cubicBezTo>
                    <a:pt x="5583" y="114"/>
                    <a:pt x="5571" y="115"/>
                    <a:pt x="5558" y="118"/>
                  </a:cubicBezTo>
                  <a:cubicBezTo>
                    <a:pt x="5260" y="174"/>
                    <a:pt x="4962" y="249"/>
                    <a:pt x="4672" y="343"/>
                  </a:cubicBezTo>
                  <a:cubicBezTo>
                    <a:pt x="4564" y="378"/>
                    <a:pt x="4503" y="495"/>
                    <a:pt x="4539" y="603"/>
                  </a:cubicBezTo>
                  <a:cubicBezTo>
                    <a:pt x="4567" y="692"/>
                    <a:pt x="4649" y="747"/>
                    <a:pt x="4736" y="747"/>
                  </a:cubicBezTo>
                  <a:cubicBezTo>
                    <a:pt x="4757" y="747"/>
                    <a:pt x="4778" y="743"/>
                    <a:pt x="4799" y="736"/>
                  </a:cubicBezTo>
                  <a:cubicBezTo>
                    <a:pt x="5072" y="648"/>
                    <a:pt x="5352" y="577"/>
                    <a:pt x="5634" y="525"/>
                  </a:cubicBezTo>
                  <a:cubicBezTo>
                    <a:pt x="5746" y="504"/>
                    <a:pt x="5820" y="396"/>
                    <a:pt x="5799" y="284"/>
                  </a:cubicBezTo>
                  <a:cubicBezTo>
                    <a:pt x="5780" y="184"/>
                    <a:pt x="5693" y="114"/>
                    <a:pt x="5596" y="114"/>
                  </a:cubicBezTo>
                  <a:close/>
                  <a:moveTo>
                    <a:pt x="8241" y="162"/>
                  </a:moveTo>
                  <a:cubicBezTo>
                    <a:pt x="8147" y="162"/>
                    <a:pt x="8062" y="227"/>
                    <a:pt x="8039" y="323"/>
                  </a:cubicBezTo>
                  <a:cubicBezTo>
                    <a:pt x="8014" y="435"/>
                    <a:pt x="8083" y="545"/>
                    <a:pt x="8195" y="571"/>
                  </a:cubicBezTo>
                  <a:cubicBezTo>
                    <a:pt x="8469" y="635"/>
                    <a:pt x="8746" y="718"/>
                    <a:pt x="9017" y="819"/>
                  </a:cubicBezTo>
                  <a:cubicBezTo>
                    <a:pt x="9040" y="828"/>
                    <a:pt x="9065" y="834"/>
                    <a:pt x="9090" y="834"/>
                  </a:cubicBezTo>
                  <a:cubicBezTo>
                    <a:pt x="9173" y="834"/>
                    <a:pt x="9251" y="782"/>
                    <a:pt x="9283" y="699"/>
                  </a:cubicBezTo>
                  <a:cubicBezTo>
                    <a:pt x="9323" y="593"/>
                    <a:pt x="9269" y="474"/>
                    <a:pt x="9162" y="433"/>
                  </a:cubicBezTo>
                  <a:cubicBezTo>
                    <a:pt x="8875" y="325"/>
                    <a:pt x="8581" y="236"/>
                    <a:pt x="8287" y="167"/>
                  </a:cubicBezTo>
                  <a:cubicBezTo>
                    <a:pt x="8271" y="164"/>
                    <a:pt x="8256" y="162"/>
                    <a:pt x="8241" y="162"/>
                  </a:cubicBezTo>
                  <a:close/>
                  <a:moveTo>
                    <a:pt x="3910" y="660"/>
                  </a:moveTo>
                  <a:cubicBezTo>
                    <a:pt x="3881" y="660"/>
                    <a:pt x="3851" y="666"/>
                    <a:pt x="3823" y="679"/>
                  </a:cubicBezTo>
                  <a:cubicBezTo>
                    <a:pt x="3546" y="811"/>
                    <a:pt x="3277" y="959"/>
                    <a:pt x="3022" y="1122"/>
                  </a:cubicBezTo>
                  <a:cubicBezTo>
                    <a:pt x="2926" y="1184"/>
                    <a:pt x="2898" y="1312"/>
                    <a:pt x="2960" y="1408"/>
                  </a:cubicBezTo>
                  <a:cubicBezTo>
                    <a:pt x="3001" y="1470"/>
                    <a:pt x="3066" y="1503"/>
                    <a:pt x="3135" y="1503"/>
                  </a:cubicBezTo>
                  <a:cubicBezTo>
                    <a:pt x="3173" y="1503"/>
                    <a:pt x="3212" y="1493"/>
                    <a:pt x="3245" y="1470"/>
                  </a:cubicBezTo>
                  <a:cubicBezTo>
                    <a:pt x="3486" y="1316"/>
                    <a:pt x="3740" y="1176"/>
                    <a:pt x="3998" y="1053"/>
                  </a:cubicBezTo>
                  <a:cubicBezTo>
                    <a:pt x="4103" y="1006"/>
                    <a:pt x="4147" y="881"/>
                    <a:pt x="4098" y="779"/>
                  </a:cubicBezTo>
                  <a:cubicBezTo>
                    <a:pt x="4063" y="704"/>
                    <a:pt x="3988" y="660"/>
                    <a:pt x="3910" y="660"/>
                  </a:cubicBezTo>
                  <a:close/>
                  <a:moveTo>
                    <a:pt x="9899" y="785"/>
                  </a:moveTo>
                  <a:cubicBezTo>
                    <a:pt x="9824" y="785"/>
                    <a:pt x="9752" y="825"/>
                    <a:pt x="9715" y="896"/>
                  </a:cubicBezTo>
                  <a:cubicBezTo>
                    <a:pt x="9662" y="997"/>
                    <a:pt x="9701" y="1121"/>
                    <a:pt x="9802" y="1174"/>
                  </a:cubicBezTo>
                  <a:cubicBezTo>
                    <a:pt x="10052" y="1307"/>
                    <a:pt x="10300" y="1457"/>
                    <a:pt x="10539" y="1622"/>
                  </a:cubicBezTo>
                  <a:cubicBezTo>
                    <a:pt x="10575" y="1647"/>
                    <a:pt x="10615" y="1658"/>
                    <a:pt x="10656" y="1658"/>
                  </a:cubicBezTo>
                  <a:cubicBezTo>
                    <a:pt x="10722" y="1658"/>
                    <a:pt x="10787" y="1628"/>
                    <a:pt x="10826" y="1569"/>
                  </a:cubicBezTo>
                  <a:cubicBezTo>
                    <a:pt x="10892" y="1475"/>
                    <a:pt x="10867" y="1346"/>
                    <a:pt x="10773" y="1282"/>
                  </a:cubicBezTo>
                  <a:cubicBezTo>
                    <a:pt x="10521" y="1107"/>
                    <a:pt x="10259" y="949"/>
                    <a:pt x="9995" y="809"/>
                  </a:cubicBezTo>
                  <a:cubicBezTo>
                    <a:pt x="9964" y="793"/>
                    <a:pt x="9932" y="785"/>
                    <a:pt x="9899" y="785"/>
                  </a:cubicBezTo>
                  <a:close/>
                  <a:moveTo>
                    <a:pt x="2421" y="1617"/>
                  </a:moveTo>
                  <a:cubicBezTo>
                    <a:pt x="2374" y="1617"/>
                    <a:pt x="2326" y="1633"/>
                    <a:pt x="2287" y="1667"/>
                  </a:cubicBezTo>
                  <a:cubicBezTo>
                    <a:pt x="2054" y="1863"/>
                    <a:pt x="1833" y="2076"/>
                    <a:pt x="1629" y="2299"/>
                  </a:cubicBezTo>
                  <a:cubicBezTo>
                    <a:pt x="1551" y="2384"/>
                    <a:pt x="1556" y="2515"/>
                    <a:pt x="1641" y="2592"/>
                  </a:cubicBezTo>
                  <a:cubicBezTo>
                    <a:pt x="1680" y="2629"/>
                    <a:pt x="1732" y="2646"/>
                    <a:pt x="1781" y="2646"/>
                  </a:cubicBezTo>
                  <a:cubicBezTo>
                    <a:pt x="1836" y="2646"/>
                    <a:pt x="1893" y="2623"/>
                    <a:pt x="1934" y="2579"/>
                  </a:cubicBezTo>
                  <a:cubicBezTo>
                    <a:pt x="2127" y="2368"/>
                    <a:pt x="2336" y="2168"/>
                    <a:pt x="2554" y="1982"/>
                  </a:cubicBezTo>
                  <a:cubicBezTo>
                    <a:pt x="2641" y="1908"/>
                    <a:pt x="2653" y="1778"/>
                    <a:pt x="2579" y="1691"/>
                  </a:cubicBezTo>
                  <a:cubicBezTo>
                    <a:pt x="2538" y="1642"/>
                    <a:pt x="2480" y="1617"/>
                    <a:pt x="2421" y="1617"/>
                  </a:cubicBezTo>
                  <a:close/>
                  <a:moveTo>
                    <a:pt x="11359" y="1786"/>
                  </a:moveTo>
                  <a:cubicBezTo>
                    <a:pt x="11301" y="1786"/>
                    <a:pt x="11243" y="1810"/>
                    <a:pt x="11202" y="1858"/>
                  </a:cubicBezTo>
                  <a:cubicBezTo>
                    <a:pt x="11129" y="1945"/>
                    <a:pt x="11138" y="2076"/>
                    <a:pt x="11225" y="2150"/>
                  </a:cubicBezTo>
                  <a:cubicBezTo>
                    <a:pt x="11441" y="2335"/>
                    <a:pt x="11654" y="2535"/>
                    <a:pt x="11854" y="2746"/>
                  </a:cubicBezTo>
                  <a:cubicBezTo>
                    <a:pt x="11895" y="2788"/>
                    <a:pt x="11950" y="2810"/>
                    <a:pt x="12005" y="2810"/>
                  </a:cubicBezTo>
                  <a:cubicBezTo>
                    <a:pt x="12056" y="2810"/>
                    <a:pt x="12107" y="2790"/>
                    <a:pt x="12146" y="2753"/>
                  </a:cubicBezTo>
                  <a:cubicBezTo>
                    <a:pt x="12230" y="2673"/>
                    <a:pt x="12231" y="2542"/>
                    <a:pt x="12154" y="2460"/>
                  </a:cubicBezTo>
                  <a:cubicBezTo>
                    <a:pt x="11943" y="2239"/>
                    <a:pt x="11721" y="2030"/>
                    <a:pt x="11494" y="1835"/>
                  </a:cubicBezTo>
                  <a:cubicBezTo>
                    <a:pt x="11455" y="1802"/>
                    <a:pt x="11407" y="1786"/>
                    <a:pt x="11359" y="1786"/>
                  </a:cubicBezTo>
                  <a:close/>
                  <a:moveTo>
                    <a:pt x="23069" y="3254"/>
                  </a:moveTo>
                  <a:cubicBezTo>
                    <a:pt x="22994" y="3254"/>
                    <a:pt x="22918" y="3255"/>
                    <a:pt x="22843" y="3256"/>
                  </a:cubicBezTo>
                  <a:cubicBezTo>
                    <a:pt x="22729" y="3258"/>
                    <a:pt x="22637" y="3352"/>
                    <a:pt x="22641" y="3467"/>
                  </a:cubicBezTo>
                  <a:cubicBezTo>
                    <a:pt x="22643" y="3579"/>
                    <a:pt x="22735" y="3669"/>
                    <a:pt x="22847" y="3669"/>
                  </a:cubicBezTo>
                  <a:cubicBezTo>
                    <a:pt x="22848" y="3669"/>
                    <a:pt x="22849" y="3669"/>
                    <a:pt x="22850" y="3669"/>
                  </a:cubicBezTo>
                  <a:cubicBezTo>
                    <a:pt x="22923" y="3668"/>
                    <a:pt x="22996" y="3667"/>
                    <a:pt x="23069" y="3667"/>
                  </a:cubicBezTo>
                  <a:cubicBezTo>
                    <a:pt x="23288" y="3667"/>
                    <a:pt x="23507" y="3673"/>
                    <a:pt x="23724" y="3685"/>
                  </a:cubicBezTo>
                  <a:lnTo>
                    <a:pt x="23734" y="3685"/>
                  </a:lnTo>
                  <a:cubicBezTo>
                    <a:pt x="23844" y="3685"/>
                    <a:pt x="23934" y="3600"/>
                    <a:pt x="23941" y="3488"/>
                  </a:cubicBezTo>
                  <a:cubicBezTo>
                    <a:pt x="23947" y="3375"/>
                    <a:pt x="23860" y="3277"/>
                    <a:pt x="23745" y="3272"/>
                  </a:cubicBezTo>
                  <a:cubicBezTo>
                    <a:pt x="23521" y="3260"/>
                    <a:pt x="23295" y="3254"/>
                    <a:pt x="23069" y="3254"/>
                  </a:cubicBezTo>
                  <a:close/>
                  <a:moveTo>
                    <a:pt x="21962" y="3303"/>
                  </a:moveTo>
                  <a:cubicBezTo>
                    <a:pt x="21955" y="3303"/>
                    <a:pt x="21949" y="3303"/>
                    <a:pt x="21943" y="3304"/>
                  </a:cubicBezTo>
                  <a:cubicBezTo>
                    <a:pt x="21643" y="3331"/>
                    <a:pt x="21342" y="3369"/>
                    <a:pt x="21046" y="3416"/>
                  </a:cubicBezTo>
                  <a:cubicBezTo>
                    <a:pt x="20934" y="3435"/>
                    <a:pt x="20856" y="3541"/>
                    <a:pt x="20876" y="3653"/>
                  </a:cubicBezTo>
                  <a:cubicBezTo>
                    <a:pt x="20892" y="3756"/>
                    <a:pt x="20979" y="3827"/>
                    <a:pt x="21080" y="3827"/>
                  </a:cubicBezTo>
                  <a:cubicBezTo>
                    <a:pt x="21090" y="3827"/>
                    <a:pt x="21101" y="3827"/>
                    <a:pt x="21111" y="3825"/>
                  </a:cubicBezTo>
                  <a:cubicBezTo>
                    <a:pt x="21399" y="3779"/>
                    <a:pt x="21689" y="3742"/>
                    <a:pt x="21978" y="3717"/>
                  </a:cubicBezTo>
                  <a:cubicBezTo>
                    <a:pt x="22093" y="3706"/>
                    <a:pt x="22176" y="3605"/>
                    <a:pt x="22166" y="3492"/>
                  </a:cubicBezTo>
                  <a:cubicBezTo>
                    <a:pt x="22156" y="3385"/>
                    <a:pt x="22067" y="3303"/>
                    <a:pt x="21962" y="3303"/>
                  </a:cubicBezTo>
                  <a:close/>
                  <a:moveTo>
                    <a:pt x="1225" y="2925"/>
                  </a:moveTo>
                  <a:cubicBezTo>
                    <a:pt x="1160" y="2925"/>
                    <a:pt x="1095" y="2956"/>
                    <a:pt x="1055" y="3013"/>
                  </a:cubicBezTo>
                  <a:cubicBezTo>
                    <a:pt x="878" y="3267"/>
                    <a:pt x="720" y="3531"/>
                    <a:pt x="585" y="3798"/>
                  </a:cubicBezTo>
                  <a:cubicBezTo>
                    <a:pt x="534" y="3901"/>
                    <a:pt x="575" y="4025"/>
                    <a:pt x="676" y="4077"/>
                  </a:cubicBezTo>
                  <a:cubicBezTo>
                    <a:pt x="706" y="4093"/>
                    <a:pt x="738" y="4100"/>
                    <a:pt x="770" y="4100"/>
                  </a:cubicBezTo>
                  <a:cubicBezTo>
                    <a:pt x="844" y="4100"/>
                    <a:pt x="917" y="4057"/>
                    <a:pt x="954" y="3984"/>
                  </a:cubicBezTo>
                  <a:cubicBezTo>
                    <a:pt x="1080" y="3735"/>
                    <a:pt x="1229" y="3488"/>
                    <a:pt x="1395" y="3249"/>
                  </a:cubicBezTo>
                  <a:cubicBezTo>
                    <a:pt x="1461" y="3157"/>
                    <a:pt x="1438" y="3027"/>
                    <a:pt x="1344" y="2962"/>
                  </a:cubicBezTo>
                  <a:cubicBezTo>
                    <a:pt x="1308" y="2937"/>
                    <a:pt x="1266" y="2925"/>
                    <a:pt x="1225" y="2925"/>
                  </a:cubicBezTo>
                  <a:close/>
                  <a:moveTo>
                    <a:pt x="12588" y="3065"/>
                  </a:moveTo>
                  <a:cubicBezTo>
                    <a:pt x="12542" y="3065"/>
                    <a:pt x="12497" y="3080"/>
                    <a:pt x="12458" y="3111"/>
                  </a:cubicBezTo>
                  <a:cubicBezTo>
                    <a:pt x="12370" y="3182"/>
                    <a:pt x="12356" y="3311"/>
                    <a:pt x="12426" y="3400"/>
                  </a:cubicBezTo>
                  <a:cubicBezTo>
                    <a:pt x="12604" y="3625"/>
                    <a:pt x="12776" y="3862"/>
                    <a:pt x="12937" y="4105"/>
                  </a:cubicBezTo>
                  <a:cubicBezTo>
                    <a:pt x="12976" y="4165"/>
                    <a:pt x="13041" y="4197"/>
                    <a:pt x="13109" y="4197"/>
                  </a:cubicBezTo>
                  <a:cubicBezTo>
                    <a:pt x="13148" y="4197"/>
                    <a:pt x="13188" y="4186"/>
                    <a:pt x="13224" y="4163"/>
                  </a:cubicBezTo>
                  <a:cubicBezTo>
                    <a:pt x="13318" y="4100"/>
                    <a:pt x="13344" y="3972"/>
                    <a:pt x="13281" y="3876"/>
                  </a:cubicBezTo>
                  <a:cubicBezTo>
                    <a:pt x="13114" y="3623"/>
                    <a:pt x="12935" y="3377"/>
                    <a:pt x="12749" y="3143"/>
                  </a:cubicBezTo>
                  <a:cubicBezTo>
                    <a:pt x="12708" y="3092"/>
                    <a:pt x="12648" y="3065"/>
                    <a:pt x="12588" y="3065"/>
                  </a:cubicBezTo>
                  <a:close/>
                  <a:moveTo>
                    <a:pt x="20208" y="3586"/>
                  </a:moveTo>
                  <a:cubicBezTo>
                    <a:pt x="20192" y="3586"/>
                    <a:pt x="20177" y="3588"/>
                    <a:pt x="20162" y="3591"/>
                  </a:cubicBezTo>
                  <a:cubicBezTo>
                    <a:pt x="19869" y="3660"/>
                    <a:pt x="19575" y="3740"/>
                    <a:pt x="19290" y="3828"/>
                  </a:cubicBezTo>
                  <a:cubicBezTo>
                    <a:pt x="19182" y="3864"/>
                    <a:pt x="19120" y="3979"/>
                    <a:pt x="19155" y="4089"/>
                  </a:cubicBezTo>
                  <a:cubicBezTo>
                    <a:pt x="19182" y="4178"/>
                    <a:pt x="19263" y="4234"/>
                    <a:pt x="19352" y="4234"/>
                  </a:cubicBezTo>
                  <a:cubicBezTo>
                    <a:pt x="19373" y="4234"/>
                    <a:pt x="19393" y="4231"/>
                    <a:pt x="19414" y="4224"/>
                  </a:cubicBezTo>
                  <a:cubicBezTo>
                    <a:pt x="19690" y="4139"/>
                    <a:pt x="19974" y="4061"/>
                    <a:pt x="20256" y="3993"/>
                  </a:cubicBezTo>
                  <a:cubicBezTo>
                    <a:pt x="20367" y="3968"/>
                    <a:pt x="20436" y="3857"/>
                    <a:pt x="20410" y="3745"/>
                  </a:cubicBezTo>
                  <a:cubicBezTo>
                    <a:pt x="20387" y="3649"/>
                    <a:pt x="20301" y="3586"/>
                    <a:pt x="20208" y="3586"/>
                  </a:cubicBezTo>
                  <a:close/>
                  <a:moveTo>
                    <a:pt x="18515" y="4115"/>
                  </a:moveTo>
                  <a:cubicBezTo>
                    <a:pt x="18490" y="4115"/>
                    <a:pt x="18464" y="4120"/>
                    <a:pt x="18439" y="4130"/>
                  </a:cubicBezTo>
                  <a:cubicBezTo>
                    <a:pt x="18297" y="4185"/>
                    <a:pt x="18154" y="4245"/>
                    <a:pt x="18016" y="4305"/>
                  </a:cubicBezTo>
                  <a:cubicBezTo>
                    <a:pt x="17881" y="4364"/>
                    <a:pt x="17746" y="4426"/>
                    <a:pt x="17612" y="4489"/>
                  </a:cubicBezTo>
                  <a:cubicBezTo>
                    <a:pt x="17509" y="4539"/>
                    <a:pt x="17464" y="4663"/>
                    <a:pt x="17514" y="4766"/>
                  </a:cubicBezTo>
                  <a:cubicBezTo>
                    <a:pt x="17550" y="4840"/>
                    <a:pt x="17624" y="4883"/>
                    <a:pt x="17700" y="4883"/>
                  </a:cubicBezTo>
                  <a:cubicBezTo>
                    <a:pt x="17730" y="4883"/>
                    <a:pt x="17760" y="4876"/>
                    <a:pt x="17791" y="4863"/>
                  </a:cubicBezTo>
                  <a:cubicBezTo>
                    <a:pt x="17920" y="4801"/>
                    <a:pt x="18051" y="4741"/>
                    <a:pt x="18180" y="4684"/>
                  </a:cubicBezTo>
                  <a:cubicBezTo>
                    <a:pt x="18315" y="4626"/>
                    <a:pt x="18453" y="4567"/>
                    <a:pt x="18590" y="4514"/>
                  </a:cubicBezTo>
                  <a:cubicBezTo>
                    <a:pt x="18696" y="4472"/>
                    <a:pt x="18749" y="4353"/>
                    <a:pt x="18707" y="4247"/>
                  </a:cubicBezTo>
                  <a:cubicBezTo>
                    <a:pt x="18674" y="4165"/>
                    <a:pt x="18597" y="4115"/>
                    <a:pt x="18515" y="4115"/>
                  </a:cubicBezTo>
                  <a:close/>
                  <a:moveTo>
                    <a:pt x="16912" y="4877"/>
                  </a:moveTo>
                  <a:cubicBezTo>
                    <a:pt x="16878" y="4877"/>
                    <a:pt x="16844" y="4885"/>
                    <a:pt x="16812" y="4902"/>
                  </a:cubicBezTo>
                  <a:cubicBezTo>
                    <a:pt x="16562" y="5041"/>
                    <a:pt x="16302" y="5193"/>
                    <a:pt x="16038" y="5358"/>
                  </a:cubicBezTo>
                  <a:cubicBezTo>
                    <a:pt x="15940" y="5416"/>
                    <a:pt x="15910" y="5544"/>
                    <a:pt x="15971" y="5641"/>
                  </a:cubicBezTo>
                  <a:cubicBezTo>
                    <a:pt x="16010" y="5705"/>
                    <a:pt x="16077" y="5741"/>
                    <a:pt x="16146" y="5741"/>
                  </a:cubicBezTo>
                  <a:cubicBezTo>
                    <a:pt x="16183" y="5741"/>
                    <a:pt x="16220" y="5730"/>
                    <a:pt x="16254" y="5709"/>
                  </a:cubicBezTo>
                  <a:cubicBezTo>
                    <a:pt x="16513" y="5549"/>
                    <a:pt x="16768" y="5400"/>
                    <a:pt x="17013" y="5264"/>
                  </a:cubicBezTo>
                  <a:cubicBezTo>
                    <a:pt x="17112" y="5209"/>
                    <a:pt x="17147" y="5083"/>
                    <a:pt x="17092" y="4984"/>
                  </a:cubicBezTo>
                  <a:cubicBezTo>
                    <a:pt x="17055" y="4915"/>
                    <a:pt x="16984" y="4877"/>
                    <a:pt x="16912" y="4877"/>
                  </a:cubicBezTo>
                  <a:close/>
                  <a:moveTo>
                    <a:pt x="13566" y="4544"/>
                  </a:moveTo>
                  <a:cubicBezTo>
                    <a:pt x="13533" y="4544"/>
                    <a:pt x="13500" y="4552"/>
                    <a:pt x="13468" y="4569"/>
                  </a:cubicBezTo>
                  <a:cubicBezTo>
                    <a:pt x="13367" y="4622"/>
                    <a:pt x="13330" y="4748"/>
                    <a:pt x="13383" y="4849"/>
                  </a:cubicBezTo>
                  <a:cubicBezTo>
                    <a:pt x="13516" y="5097"/>
                    <a:pt x="13637" y="5361"/>
                    <a:pt x="13740" y="5632"/>
                  </a:cubicBezTo>
                  <a:cubicBezTo>
                    <a:pt x="13771" y="5716"/>
                    <a:pt x="13849" y="5765"/>
                    <a:pt x="13933" y="5765"/>
                  </a:cubicBezTo>
                  <a:cubicBezTo>
                    <a:pt x="13958" y="5765"/>
                    <a:pt x="13982" y="5762"/>
                    <a:pt x="14007" y="5753"/>
                  </a:cubicBezTo>
                  <a:cubicBezTo>
                    <a:pt x="14113" y="5712"/>
                    <a:pt x="14167" y="5592"/>
                    <a:pt x="14126" y="5485"/>
                  </a:cubicBezTo>
                  <a:cubicBezTo>
                    <a:pt x="14016" y="5198"/>
                    <a:pt x="13890" y="4918"/>
                    <a:pt x="13748" y="4654"/>
                  </a:cubicBezTo>
                  <a:cubicBezTo>
                    <a:pt x="13712" y="4584"/>
                    <a:pt x="13640" y="4544"/>
                    <a:pt x="13566" y="4544"/>
                  </a:cubicBezTo>
                  <a:close/>
                  <a:moveTo>
                    <a:pt x="434" y="4507"/>
                  </a:moveTo>
                  <a:cubicBezTo>
                    <a:pt x="346" y="4507"/>
                    <a:pt x="264" y="4563"/>
                    <a:pt x="236" y="4651"/>
                  </a:cubicBezTo>
                  <a:cubicBezTo>
                    <a:pt x="142" y="4948"/>
                    <a:pt x="75" y="5251"/>
                    <a:pt x="36" y="5553"/>
                  </a:cubicBezTo>
                  <a:cubicBezTo>
                    <a:pt x="22" y="5666"/>
                    <a:pt x="102" y="5769"/>
                    <a:pt x="215" y="5783"/>
                  </a:cubicBezTo>
                  <a:cubicBezTo>
                    <a:pt x="224" y="5785"/>
                    <a:pt x="233" y="5785"/>
                    <a:pt x="242" y="5785"/>
                  </a:cubicBezTo>
                  <a:cubicBezTo>
                    <a:pt x="344" y="5785"/>
                    <a:pt x="433" y="5709"/>
                    <a:pt x="447" y="5604"/>
                  </a:cubicBezTo>
                  <a:cubicBezTo>
                    <a:pt x="483" y="5329"/>
                    <a:pt x="543" y="5049"/>
                    <a:pt x="630" y="4775"/>
                  </a:cubicBezTo>
                  <a:cubicBezTo>
                    <a:pt x="665" y="4667"/>
                    <a:pt x="605" y="4550"/>
                    <a:pt x="495" y="4516"/>
                  </a:cubicBezTo>
                  <a:cubicBezTo>
                    <a:pt x="475" y="4510"/>
                    <a:pt x="454" y="4507"/>
                    <a:pt x="434" y="4507"/>
                  </a:cubicBezTo>
                  <a:close/>
                  <a:moveTo>
                    <a:pt x="15399" y="5807"/>
                  </a:moveTo>
                  <a:cubicBezTo>
                    <a:pt x="15359" y="5807"/>
                    <a:pt x="15320" y="5818"/>
                    <a:pt x="15285" y="5842"/>
                  </a:cubicBezTo>
                  <a:cubicBezTo>
                    <a:pt x="15058" y="5992"/>
                    <a:pt x="14817" y="6159"/>
                    <a:pt x="14548" y="6347"/>
                  </a:cubicBezTo>
                  <a:cubicBezTo>
                    <a:pt x="14454" y="6412"/>
                    <a:pt x="14432" y="6540"/>
                    <a:pt x="14498" y="6634"/>
                  </a:cubicBezTo>
                  <a:cubicBezTo>
                    <a:pt x="14537" y="6692"/>
                    <a:pt x="14603" y="6722"/>
                    <a:pt x="14666" y="6722"/>
                  </a:cubicBezTo>
                  <a:cubicBezTo>
                    <a:pt x="14707" y="6722"/>
                    <a:pt x="14750" y="6710"/>
                    <a:pt x="14785" y="6685"/>
                  </a:cubicBezTo>
                  <a:cubicBezTo>
                    <a:pt x="15051" y="6499"/>
                    <a:pt x="15290" y="6336"/>
                    <a:pt x="15513" y="6185"/>
                  </a:cubicBezTo>
                  <a:cubicBezTo>
                    <a:pt x="15609" y="6122"/>
                    <a:pt x="15634" y="5994"/>
                    <a:pt x="15572" y="5898"/>
                  </a:cubicBezTo>
                  <a:cubicBezTo>
                    <a:pt x="15532" y="5839"/>
                    <a:pt x="15466" y="5807"/>
                    <a:pt x="15399" y="5807"/>
                  </a:cubicBezTo>
                  <a:close/>
                  <a:moveTo>
                    <a:pt x="214" y="6258"/>
                  </a:moveTo>
                  <a:cubicBezTo>
                    <a:pt x="209" y="6258"/>
                    <a:pt x="205" y="6258"/>
                    <a:pt x="201" y="6258"/>
                  </a:cubicBezTo>
                  <a:cubicBezTo>
                    <a:pt x="87" y="6267"/>
                    <a:pt x="1" y="6364"/>
                    <a:pt x="8" y="6480"/>
                  </a:cubicBezTo>
                  <a:cubicBezTo>
                    <a:pt x="11" y="6513"/>
                    <a:pt x="13" y="6547"/>
                    <a:pt x="16" y="6582"/>
                  </a:cubicBezTo>
                  <a:cubicBezTo>
                    <a:pt x="41" y="6857"/>
                    <a:pt x="94" y="7132"/>
                    <a:pt x="178" y="7397"/>
                  </a:cubicBezTo>
                  <a:cubicBezTo>
                    <a:pt x="204" y="7486"/>
                    <a:pt x="286" y="7543"/>
                    <a:pt x="374" y="7543"/>
                  </a:cubicBezTo>
                  <a:cubicBezTo>
                    <a:pt x="394" y="7543"/>
                    <a:pt x="415" y="7539"/>
                    <a:pt x="435" y="7534"/>
                  </a:cubicBezTo>
                  <a:cubicBezTo>
                    <a:pt x="545" y="7500"/>
                    <a:pt x="607" y="7383"/>
                    <a:pt x="573" y="7275"/>
                  </a:cubicBezTo>
                  <a:cubicBezTo>
                    <a:pt x="498" y="7036"/>
                    <a:pt x="451" y="6791"/>
                    <a:pt x="428" y="6545"/>
                  </a:cubicBezTo>
                  <a:cubicBezTo>
                    <a:pt x="426" y="6513"/>
                    <a:pt x="422" y="6483"/>
                    <a:pt x="420" y="6451"/>
                  </a:cubicBezTo>
                  <a:cubicBezTo>
                    <a:pt x="414" y="6342"/>
                    <a:pt x="322" y="6258"/>
                    <a:pt x="214" y="6258"/>
                  </a:cubicBezTo>
                  <a:close/>
                  <a:moveTo>
                    <a:pt x="14200" y="6198"/>
                  </a:moveTo>
                  <a:cubicBezTo>
                    <a:pt x="14183" y="6198"/>
                    <a:pt x="14166" y="6200"/>
                    <a:pt x="14149" y="6205"/>
                  </a:cubicBezTo>
                  <a:cubicBezTo>
                    <a:pt x="14039" y="6233"/>
                    <a:pt x="13972" y="6347"/>
                    <a:pt x="14000" y="6456"/>
                  </a:cubicBezTo>
                  <a:cubicBezTo>
                    <a:pt x="14037" y="6600"/>
                    <a:pt x="14071" y="6747"/>
                    <a:pt x="14099" y="6894"/>
                  </a:cubicBezTo>
                  <a:cubicBezTo>
                    <a:pt x="14059" y="6847"/>
                    <a:pt x="14000" y="6823"/>
                    <a:pt x="13942" y="6823"/>
                  </a:cubicBezTo>
                  <a:cubicBezTo>
                    <a:pt x="13900" y="6823"/>
                    <a:pt x="13859" y="6835"/>
                    <a:pt x="13823" y="6861"/>
                  </a:cubicBezTo>
                  <a:lnTo>
                    <a:pt x="13552" y="7055"/>
                  </a:lnTo>
                  <a:cubicBezTo>
                    <a:pt x="13401" y="7164"/>
                    <a:pt x="13250" y="7272"/>
                    <a:pt x="13100" y="7378"/>
                  </a:cubicBezTo>
                  <a:cubicBezTo>
                    <a:pt x="13008" y="7445"/>
                    <a:pt x="12986" y="7573"/>
                    <a:pt x="13052" y="7667"/>
                  </a:cubicBezTo>
                  <a:cubicBezTo>
                    <a:pt x="13093" y="7724"/>
                    <a:pt x="13157" y="7754"/>
                    <a:pt x="13220" y="7754"/>
                  </a:cubicBezTo>
                  <a:cubicBezTo>
                    <a:pt x="13263" y="7754"/>
                    <a:pt x="13304" y="7741"/>
                    <a:pt x="13341" y="7715"/>
                  </a:cubicBezTo>
                  <a:cubicBezTo>
                    <a:pt x="13491" y="7607"/>
                    <a:pt x="13642" y="7498"/>
                    <a:pt x="13793" y="7390"/>
                  </a:cubicBezTo>
                  <a:lnTo>
                    <a:pt x="14062" y="7197"/>
                  </a:lnTo>
                  <a:cubicBezTo>
                    <a:pt x="14097" y="7172"/>
                    <a:pt x="14124" y="7137"/>
                    <a:pt x="14136" y="7100"/>
                  </a:cubicBezTo>
                  <a:cubicBezTo>
                    <a:pt x="14149" y="7167"/>
                    <a:pt x="14160" y="7236"/>
                    <a:pt x="14170" y="7305"/>
                  </a:cubicBezTo>
                  <a:cubicBezTo>
                    <a:pt x="14185" y="7409"/>
                    <a:pt x="14273" y="7483"/>
                    <a:pt x="14375" y="7483"/>
                  </a:cubicBezTo>
                  <a:cubicBezTo>
                    <a:pt x="14384" y="7483"/>
                    <a:pt x="14394" y="7482"/>
                    <a:pt x="14404" y="7481"/>
                  </a:cubicBezTo>
                  <a:cubicBezTo>
                    <a:pt x="14517" y="7463"/>
                    <a:pt x="14595" y="7358"/>
                    <a:pt x="14580" y="7245"/>
                  </a:cubicBezTo>
                  <a:cubicBezTo>
                    <a:pt x="14535" y="6944"/>
                    <a:pt x="14475" y="6643"/>
                    <a:pt x="14401" y="6354"/>
                  </a:cubicBezTo>
                  <a:cubicBezTo>
                    <a:pt x="14377" y="6261"/>
                    <a:pt x="14293" y="6198"/>
                    <a:pt x="14200" y="6198"/>
                  </a:cubicBezTo>
                  <a:close/>
                  <a:moveTo>
                    <a:pt x="12494" y="7851"/>
                  </a:moveTo>
                  <a:cubicBezTo>
                    <a:pt x="12454" y="7851"/>
                    <a:pt x="12413" y="7863"/>
                    <a:pt x="12377" y="7888"/>
                  </a:cubicBezTo>
                  <a:cubicBezTo>
                    <a:pt x="12208" y="8005"/>
                    <a:pt x="12054" y="8112"/>
                    <a:pt x="11902" y="8213"/>
                  </a:cubicBezTo>
                  <a:cubicBezTo>
                    <a:pt x="11817" y="8269"/>
                    <a:pt x="11732" y="8326"/>
                    <a:pt x="11647" y="8383"/>
                  </a:cubicBezTo>
                  <a:cubicBezTo>
                    <a:pt x="11551" y="8445"/>
                    <a:pt x="11524" y="8572"/>
                    <a:pt x="11586" y="8668"/>
                  </a:cubicBezTo>
                  <a:cubicBezTo>
                    <a:pt x="11625" y="8730"/>
                    <a:pt x="11693" y="8762"/>
                    <a:pt x="11760" y="8762"/>
                  </a:cubicBezTo>
                  <a:cubicBezTo>
                    <a:pt x="11799" y="8762"/>
                    <a:pt x="11838" y="8751"/>
                    <a:pt x="11872" y="8728"/>
                  </a:cubicBezTo>
                  <a:cubicBezTo>
                    <a:pt x="11960" y="8672"/>
                    <a:pt x="12047" y="8613"/>
                    <a:pt x="12132" y="8556"/>
                  </a:cubicBezTo>
                  <a:cubicBezTo>
                    <a:pt x="12286" y="8454"/>
                    <a:pt x="12442" y="8346"/>
                    <a:pt x="12612" y="8229"/>
                  </a:cubicBezTo>
                  <a:cubicBezTo>
                    <a:pt x="12706" y="8163"/>
                    <a:pt x="12729" y="8034"/>
                    <a:pt x="12664" y="7940"/>
                  </a:cubicBezTo>
                  <a:cubicBezTo>
                    <a:pt x="12624" y="7883"/>
                    <a:pt x="12560" y="7851"/>
                    <a:pt x="12494" y="7851"/>
                  </a:cubicBezTo>
                  <a:close/>
                  <a:moveTo>
                    <a:pt x="729" y="7941"/>
                  </a:moveTo>
                  <a:cubicBezTo>
                    <a:pt x="694" y="7941"/>
                    <a:pt x="659" y="7949"/>
                    <a:pt x="626" y="7968"/>
                  </a:cubicBezTo>
                  <a:cubicBezTo>
                    <a:pt x="527" y="8025"/>
                    <a:pt x="493" y="8151"/>
                    <a:pt x="550" y="8250"/>
                  </a:cubicBezTo>
                  <a:cubicBezTo>
                    <a:pt x="700" y="8512"/>
                    <a:pt x="881" y="8767"/>
                    <a:pt x="1089" y="9005"/>
                  </a:cubicBezTo>
                  <a:cubicBezTo>
                    <a:pt x="1129" y="9051"/>
                    <a:pt x="1188" y="9076"/>
                    <a:pt x="1245" y="9076"/>
                  </a:cubicBezTo>
                  <a:cubicBezTo>
                    <a:pt x="1292" y="9076"/>
                    <a:pt x="1342" y="9058"/>
                    <a:pt x="1381" y="9024"/>
                  </a:cubicBezTo>
                  <a:cubicBezTo>
                    <a:pt x="1466" y="8948"/>
                    <a:pt x="1475" y="8819"/>
                    <a:pt x="1400" y="8732"/>
                  </a:cubicBezTo>
                  <a:cubicBezTo>
                    <a:pt x="1211" y="8516"/>
                    <a:pt x="1046" y="8284"/>
                    <a:pt x="908" y="8044"/>
                  </a:cubicBezTo>
                  <a:cubicBezTo>
                    <a:pt x="870" y="7978"/>
                    <a:pt x="801" y="7941"/>
                    <a:pt x="729" y="7941"/>
                  </a:cubicBezTo>
                  <a:close/>
                  <a:moveTo>
                    <a:pt x="14457" y="7952"/>
                  </a:moveTo>
                  <a:cubicBezTo>
                    <a:pt x="14455" y="7952"/>
                    <a:pt x="14452" y="7952"/>
                    <a:pt x="14450" y="7952"/>
                  </a:cubicBezTo>
                  <a:cubicBezTo>
                    <a:pt x="14335" y="7959"/>
                    <a:pt x="14246" y="8055"/>
                    <a:pt x="14253" y="8170"/>
                  </a:cubicBezTo>
                  <a:cubicBezTo>
                    <a:pt x="14259" y="8291"/>
                    <a:pt x="14262" y="8413"/>
                    <a:pt x="14262" y="8535"/>
                  </a:cubicBezTo>
                  <a:cubicBezTo>
                    <a:pt x="14262" y="8562"/>
                    <a:pt x="14264" y="8588"/>
                    <a:pt x="14264" y="8615"/>
                  </a:cubicBezTo>
                  <a:cubicBezTo>
                    <a:pt x="14264" y="8755"/>
                    <a:pt x="14261" y="8897"/>
                    <a:pt x="14253" y="9038"/>
                  </a:cubicBezTo>
                  <a:cubicBezTo>
                    <a:pt x="14248" y="9152"/>
                    <a:pt x="14337" y="9249"/>
                    <a:pt x="14450" y="9255"/>
                  </a:cubicBezTo>
                  <a:lnTo>
                    <a:pt x="14461" y="9255"/>
                  </a:lnTo>
                  <a:cubicBezTo>
                    <a:pt x="14571" y="9255"/>
                    <a:pt x="14661" y="9168"/>
                    <a:pt x="14666" y="9056"/>
                  </a:cubicBezTo>
                  <a:cubicBezTo>
                    <a:pt x="14673" y="8909"/>
                    <a:pt x="14677" y="8760"/>
                    <a:pt x="14677" y="8615"/>
                  </a:cubicBezTo>
                  <a:cubicBezTo>
                    <a:pt x="14677" y="8587"/>
                    <a:pt x="14677" y="8560"/>
                    <a:pt x="14677" y="8532"/>
                  </a:cubicBezTo>
                  <a:cubicBezTo>
                    <a:pt x="14675" y="8404"/>
                    <a:pt x="14672" y="8276"/>
                    <a:pt x="14666" y="8149"/>
                  </a:cubicBezTo>
                  <a:cubicBezTo>
                    <a:pt x="14661" y="8038"/>
                    <a:pt x="14567" y="7952"/>
                    <a:pt x="14457" y="7952"/>
                  </a:cubicBezTo>
                  <a:close/>
                  <a:moveTo>
                    <a:pt x="11007" y="8820"/>
                  </a:moveTo>
                  <a:cubicBezTo>
                    <a:pt x="10971" y="8820"/>
                    <a:pt x="10934" y="8830"/>
                    <a:pt x="10901" y="8851"/>
                  </a:cubicBezTo>
                  <a:cubicBezTo>
                    <a:pt x="10642" y="9005"/>
                    <a:pt x="10385" y="9150"/>
                    <a:pt x="10137" y="9283"/>
                  </a:cubicBezTo>
                  <a:cubicBezTo>
                    <a:pt x="10036" y="9336"/>
                    <a:pt x="9999" y="9462"/>
                    <a:pt x="10052" y="9561"/>
                  </a:cubicBezTo>
                  <a:cubicBezTo>
                    <a:pt x="10089" y="9632"/>
                    <a:pt x="10160" y="9671"/>
                    <a:pt x="10234" y="9671"/>
                  </a:cubicBezTo>
                  <a:cubicBezTo>
                    <a:pt x="10266" y="9671"/>
                    <a:pt x="10300" y="9664"/>
                    <a:pt x="10332" y="9648"/>
                  </a:cubicBezTo>
                  <a:cubicBezTo>
                    <a:pt x="10585" y="9512"/>
                    <a:pt x="10849" y="9363"/>
                    <a:pt x="11113" y="9205"/>
                  </a:cubicBezTo>
                  <a:cubicBezTo>
                    <a:pt x="11211" y="9147"/>
                    <a:pt x="11243" y="9019"/>
                    <a:pt x="11184" y="8921"/>
                  </a:cubicBezTo>
                  <a:cubicBezTo>
                    <a:pt x="11146" y="8856"/>
                    <a:pt x="11077" y="8820"/>
                    <a:pt x="11007" y="8820"/>
                  </a:cubicBezTo>
                  <a:close/>
                  <a:moveTo>
                    <a:pt x="1885" y="9275"/>
                  </a:moveTo>
                  <a:cubicBezTo>
                    <a:pt x="1825" y="9275"/>
                    <a:pt x="1765" y="9302"/>
                    <a:pt x="1725" y="9352"/>
                  </a:cubicBezTo>
                  <a:cubicBezTo>
                    <a:pt x="1652" y="9441"/>
                    <a:pt x="1666" y="9572"/>
                    <a:pt x="1755" y="9643"/>
                  </a:cubicBezTo>
                  <a:cubicBezTo>
                    <a:pt x="1991" y="9832"/>
                    <a:pt x="2246" y="10008"/>
                    <a:pt x="2513" y="10162"/>
                  </a:cubicBezTo>
                  <a:cubicBezTo>
                    <a:pt x="2547" y="10181"/>
                    <a:pt x="2582" y="10190"/>
                    <a:pt x="2616" y="10190"/>
                  </a:cubicBezTo>
                  <a:cubicBezTo>
                    <a:pt x="2689" y="10190"/>
                    <a:pt x="2758" y="10153"/>
                    <a:pt x="2797" y="10087"/>
                  </a:cubicBezTo>
                  <a:cubicBezTo>
                    <a:pt x="2854" y="9988"/>
                    <a:pt x="2820" y="9862"/>
                    <a:pt x="2721" y="9804"/>
                  </a:cubicBezTo>
                  <a:cubicBezTo>
                    <a:pt x="2471" y="9660"/>
                    <a:pt x="2233" y="9497"/>
                    <a:pt x="2015" y="9322"/>
                  </a:cubicBezTo>
                  <a:cubicBezTo>
                    <a:pt x="1977" y="9291"/>
                    <a:pt x="1931" y="9275"/>
                    <a:pt x="1885" y="9275"/>
                  </a:cubicBezTo>
                  <a:close/>
                  <a:moveTo>
                    <a:pt x="9438" y="9652"/>
                  </a:moveTo>
                  <a:cubicBezTo>
                    <a:pt x="9409" y="9652"/>
                    <a:pt x="9380" y="9658"/>
                    <a:pt x="9352" y="9671"/>
                  </a:cubicBezTo>
                  <a:cubicBezTo>
                    <a:pt x="9081" y="9795"/>
                    <a:pt x="8810" y="9909"/>
                    <a:pt x="8547" y="10006"/>
                  </a:cubicBezTo>
                  <a:cubicBezTo>
                    <a:pt x="8439" y="10047"/>
                    <a:pt x="8384" y="10165"/>
                    <a:pt x="8425" y="10272"/>
                  </a:cubicBezTo>
                  <a:cubicBezTo>
                    <a:pt x="8455" y="10355"/>
                    <a:pt x="8535" y="10406"/>
                    <a:pt x="8618" y="10406"/>
                  </a:cubicBezTo>
                  <a:cubicBezTo>
                    <a:pt x="8643" y="10406"/>
                    <a:pt x="8668" y="10403"/>
                    <a:pt x="8691" y="10394"/>
                  </a:cubicBezTo>
                  <a:cubicBezTo>
                    <a:pt x="8964" y="10291"/>
                    <a:pt x="9244" y="10176"/>
                    <a:pt x="9524" y="10047"/>
                  </a:cubicBezTo>
                  <a:cubicBezTo>
                    <a:pt x="9628" y="9999"/>
                    <a:pt x="9674" y="9877"/>
                    <a:pt x="9627" y="9774"/>
                  </a:cubicBezTo>
                  <a:cubicBezTo>
                    <a:pt x="9592" y="9697"/>
                    <a:pt x="9517" y="9652"/>
                    <a:pt x="9438" y="9652"/>
                  </a:cubicBezTo>
                  <a:close/>
                  <a:moveTo>
                    <a:pt x="3417" y="10162"/>
                  </a:moveTo>
                  <a:cubicBezTo>
                    <a:pt x="3335" y="10162"/>
                    <a:pt x="3257" y="10211"/>
                    <a:pt x="3224" y="10293"/>
                  </a:cubicBezTo>
                  <a:cubicBezTo>
                    <a:pt x="3181" y="10399"/>
                    <a:pt x="3235" y="10520"/>
                    <a:pt x="3341" y="10561"/>
                  </a:cubicBezTo>
                  <a:cubicBezTo>
                    <a:pt x="3626" y="10674"/>
                    <a:pt x="3920" y="10766"/>
                    <a:pt x="4216" y="10835"/>
                  </a:cubicBezTo>
                  <a:cubicBezTo>
                    <a:pt x="4232" y="10839"/>
                    <a:pt x="4248" y="10841"/>
                    <a:pt x="4264" y="10841"/>
                  </a:cubicBezTo>
                  <a:cubicBezTo>
                    <a:pt x="4358" y="10841"/>
                    <a:pt x="4443" y="10775"/>
                    <a:pt x="4464" y="10681"/>
                  </a:cubicBezTo>
                  <a:cubicBezTo>
                    <a:pt x="4491" y="10570"/>
                    <a:pt x="4422" y="10458"/>
                    <a:pt x="4310" y="10433"/>
                  </a:cubicBezTo>
                  <a:cubicBezTo>
                    <a:pt x="4034" y="10367"/>
                    <a:pt x="3759" y="10282"/>
                    <a:pt x="3492" y="10176"/>
                  </a:cubicBezTo>
                  <a:cubicBezTo>
                    <a:pt x="3467" y="10167"/>
                    <a:pt x="3442" y="10162"/>
                    <a:pt x="3417" y="10162"/>
                  </a:cubicBezTo>
                  <a:close/>
                  <a:moveTo>
                    <a:pt x="7775" y="10268"/>
                  </a:moveTo>
                  <a:cubicBezTo>
                    <a:pt x="7757" y="10268"/>
                    <a:pt x="7738" y="10270"/>
                    <a:pt x="7720" y="10275"/>
                  </a:cubicBezTo>
                  <a:cubicBezTo>
                    <a:pt x="7434" y="10355"/>
                    <a:pt x="7151" y="10419"/>
                    <a:pt x="6874" y="10467"/>
                  </a:cubicBezTo>
                  <a:cubicBezTo>
                    <a:pt x="6761" y="10486"/>
                    <a:pt x="6685" y="10593"/>
                    <a:pt x="6704" y="10706"/>
                  </a:cubicBezTo>
                  <a:cubicBezTo>
                    <a:pt x="6722" y="10805"/>
                    <a:pt x="6811" y="10878"/>
                    <a:pt x="6908" y="10878"/>
                  </a:cubicBezTo>
                  <a:cubicBezTo>
                    <a:pt x="6921" y="10878"/>
                    <a:pt x="6931" y="10876"/>
                    <a:pt x="6944" y="10874"/>
                  </a:cubicBezTo>
                  <a:cubicBezTo>
                    <a:pt x="7234" y="10825"/>
                    <a:pt x="7532" y="10757"/>
                    <a:pt x="7830" y="10674"/>
                  </a:cubicBezTo>
                  <a:cubicBezTo>
                    <a:pt x="7939" y="10644"/>
                    <a:pt x="8005" y="10529"/>
                    <a:pt x="7973" y="10419"/>
                  </a:cubicBezTo>
                  <a:cubicBezTo>
                    <a:pt x="7948" y="10327"/>
                    <a:pt x="7865" y="10268"/>
                    <a:pt x="7775" y="10268"/>
                  </a:cubicBezTo>
                  <a:close/>
                  <a:moveTo>
                    <a:pt x="5139" y="10562"/>
                  </a:moveTo>
                  <a:cubicBezTo>
                    <a:pt x="5033" y="10562"/>
                    <a:pt x="4942" y="10644"/>
                    <a:pt x="4934" y="10752"/>
                  </a:cubicBezTo>
                  <a:cubicBezTo>
                    <a:pt x="4925" y="10867"/>
                    <a:pt x="5012" y="10966"/>
                    <a:pt x="5125" y="10974"/>
                  </a:cubicBezTo>
                  <a:cubicBezTo>
                    <a:pt x="5189" y="10979"/>
                    <a:pt x="5253" y="10982"/>
                    <a:pt x="5317" y="10986"/>
                  </a:cubicBezTo>
                  <a:cubicBezTo>
                    <a:pt x="5412" y="10989"/>
                    <a:pt x="5512" y="10991"/>
                    <a:pt x="5607" y="10991"/>
                  </a:cubicBezTo>
                  <a:lnTo>
                    <a:pt x="5609" y="10991"/>
                  </a:lnTo>
                  <a:cubicBezTo>
                    <a:pt x="5751" y="10991"/>
                    <a:pt x="5896" y="10988"/>
                    <a:pt x="6040" y="10979"/>
                  </a:cubicBezTo>
                  <a:cubicBezTo>
                    <a:pt x="6153" y="10972"/>
                    <a:pt x="6240" y="10874"/>
                    <a:pt x="6233" y="10761"/>
                  </a:cubicBezTo>
                  <a:cubicBezTo>
                    <a:pt x="6228" y="10650"/>
                    <a:pt x="6136" y="10566"/>
                    <a:pt x="6028" y="10566"/>
                  </a:cubicBezTo>
                  <a:cubicBezTo>
                    <a:pt x="6024" y="10566"/>
                    <a:pt x="6019" y="10566"/>
                    <a:pt x="6015" y="10566"/>
                  </a:cubicBezTo>
                  <a:cubicBezTo>
                    <a:pt x="5880" y="10573"/>
                    <a:pt x="5742" y="10578"/>
                    <a:pt x="5609" y="10578"/>
                  </a:cubicBezTo>
                  <a:lnTo>
                    <a:pt x="5607" y="10578"/>
                  </a:lnTo>
                  <a:cubicBezTo>
                    <a:pt x="5517" y="10578"/>
                    <a:pt x="5423" y="10577"/>
                    <a:pt x="5333" y="10571"/>
                  </a:cubicBezTo>
                  <a:cubicBezTo>
                    <a:pt x="5274" y="10570"/>
                    <a:pt x="5214" y="10566"/>
                    <a:pt x="5156" y="10562"/>
                  </a:cubicBezTo>
                  <a:cubicBezTo>
                    <a:pt x="5150" y="10562"/>
                    <a:pt x="5145" y="10562"/>
                    <a:pt x="5139" y="10562"/>
                  </a:cubicBezTo>
                  <a:close/>
                  <a:moveTo>
                    <a:pt x="14381" y="9724"/>
                  </a:moveTo>
                  <a:cubicBezTo>
                    <a:pt x="14279" y="9724"/>
                    <a:pt x="14190" y="9799"/>
                    <a:pt x="14175" y="9903"/>
                  </a:cubicBezTo>
                  <a:cubicBezTo>
                    <a:pt x="14136" y="10189"/>
                    <a:pt x="14083" y="10476"/>
                    <a:pt x="14020" y="10759"/>
                  </a:cubicBezTo>
                  <a:cubicBezTo>
                    <a:pt x="13995" y="10871"/>
                    <a:pt x="14064" y="10981"/>
                    <a:pt x="14175" y="11007"/>
                  </a:cubicBezTo>
                  <a:cubicBezTo>
                    <a:pt x="14191" y="11009"/>
                    <a:pt x="14207" y="11011"/>
                    <a:pt x="14222" y="11011"/>
                  </a:cubicBezTo>
                  <a:cubicBezTo>
                    <a:pt x="14315" y="11011"/>
                    <a:pt x="14402" y="10947"/>
                    <a:pt x="14424" y="10851"/>
                  </a:cubicBezTo>
                  <a:cubicBezTo>
                    <a:pt x="14491" y="10555"/>
                    <a:pt x="14544" y="10256"/>
                    <a:pt x="14585" y="9960"/>
                  </a:cubicBezTo>
                  <a:cubicBezTo>
                    <a:pt x="14601" y="9846"/>
                    <a:pt x="14521" y="9742"/>
                    <a:pt x="14408" y="9726"/>
                  </a:cubicBezTo>
                  <a:cubicBezTo>
                    <a:pt x="14399" y="9725"/>
                    <a:pt x="14390" y="9724"/>
                    <a:pt x="14381" y="9724"/>
                  </a:cubicBezTo>
                  <a:close/>
                  <a:moveTo>
                    <a:pt x="13988" y="11454"/>
                  </a:moveTo>
                  <a:cubicBezTo>
                    <a:pt x="13901" y="11454"/>
                    <a:pt x="13819" y="11511"/>
                    <a:pt x="13791" y="11599"/>
                  </a:cubicBezTo>
                  <a:cubicBezTo>
                    <a:pt x="13704" y="11872"/>
                    <a:pt x="13605" y="12148"/>
                    <a:pt x="13495" y="12418"/>
                  </a:cubicBezTo>
                  <a:cubicBezTo>
                    <a:pt x="13451" y="12522"/>
                    <a:pt x="13502" y="12643"/>
                    <a:pt x="13608" y="12687"/>
                  </a:cubicBezTo>
                  <a:cubicBezTo>
                    <a:pt x="13633" y="12698"/>
                    <a:pt x="13660" y="12703"/>
                    <a:pt x="13686" y="12703"/>
                  </a:cubicBezTo>
                  <a:cubicBezTo>
                    <a:pt x="13768" y="12703"/>
                    <a:pt x="13844" y="12653"/>
                    <a:pt x="13878" y="12574"/>
                  </a:cubicBezTo>
                  <a:cubicBezTo>
                    <a:pt x="13991" y="12294"/>
                    <a:pt x="14096" y="12008"/>
                    <a:pt x="14186" y="11723"/>
                  </a:cubicBezTo>
                  <a:cubicBezTo>
                    <a:pt x="14220" y="11615"/>
                    <a:pt x="14160" y="11498"/>
                    <a:pt x="14051" y="11464"/>
                  </a:cubicBezTo>
                  <a:cubicBezTo>
                    <a:pt x="14030" y="11458"/>
                    <a:pt x="14009" y="11454"/>
                    <a:pt x="13988" y="11454"/>
                  </a:cubicBezTo>
                  <a:close/>
                  <a:moveTo>
                    <a:pt x="13317" y="13096"/>
                  </a:moveTo>
                  <a:cubicBezTo>
                    <a:pt x="13242" y="13096"/>
                    <a:pt x="13168" y="13137"/>
                    <a:pt x="13132" y="13210"/>
                  </a:cubicBezTo>
                  <a:cubicBezTo>
                    <a:pt x="13002" y="13467"/>
                    <a:pt x="12861" y="13724"/>
                    <a:pt x="12710" y="13972"/>
                  </a:cubicBezTo>
                  <a:cubicBezTo>
                    <a:pt x="12650" y="14069"/>
                    <a:pt x="12682" y="14197"/>
                    <a:pt x="12779" y="14255"/>
                  </a:cubicBezTo>
                  <a:cubicBezTo>
                    <a:pt x="12813" y="14277"/>
                    <a:pt x="12850" y="14286"/>
                    <a:pt x="12885" y="14286"/>
                  </a:cubicBezTo>
                  <a:cubicBezTo>
                    <a:pt x="12956" y="14286"/>
                    <a:pt x="13024" y="14250"/>
                    <a:pt x="13063" y="14186"/>
                  </a:cubicBezTo>
                  <a:cubicBezTo>
                    <a:pt x="13219" y="13929"/>
                    <a:pt x="13367" y="13664"/>
                    <a:pt x="13502" y="13396"/>
                  </a:cubicBezTo>
                  <a:cubicBezTo>
                    <a:pt x="13553" y="13295"/>
                    <a:pt x="13513" y="13169"/>
                    <a:pt x="13410" y="13118"/>
                  </a:cubicBezTo>
                  <a:cubicBezTo>
                    <a:pt x="13380" y="13103"/>
                    <a:pt x="13349" y="13096"/>
                    <a:pt x="13317" y="13096"/>
                  </a:cubicBezTo>
                  <a:close/>
                  <a:moveTo>
                    <a:pt x="12397" y="14613"/>
                  </a:moveTo>
                  <a:cubicBezTo>
                    <a:pt x="12333" y="14613"/>
                    <a:pt x="12269" y="14643"/>
                    <a:pt x="12230" y="14700"/>
                  </a:cubicBezTo>
                  <a:cubicBezTo>
                    <a:pt x="12061" y="14936"/>
                    <a:pt x="11881" y="15168"/>
                    <a:pt x="11695" y="15390"/>
                  </a:cubicBezTo>
                  <a:cubicBezTo>
                    <a:pt x="11622" y="15476"/>
                    <a:pt x="11633" y="15608"/>
                    <a:pt x="11721" y="15680"/>
                  </a:cubicBezTo>
                  <a:cubicBezTo>
                    <a:pt x="11760" y="15714"/>
                    <a:pt x="11806" y="15728"/>
                    <a:pt x="11854" y="15728"/>
                  </a:cubicBezTo>
                  <a:cubicBezTo>
                    <a:pt x="11913" y="15728"/>
                    <a:pt x="11971" y="15703"/>
                    <a:pt x="12012" y="15655"/>
                  </a:cubicBezTo>
                  <a:cubicBezTo>
                    <a:pt x="12205" y="15425"/>
                    <a:pt x="12391" y="15184"/>
                    <a:pt x="12565" y="14941"/>
                  </a:cubicBezTo>
                  <a:cubicBezTo>
                    <a:pt x="12632" y="14847"/>
                    <a:pt x="12611" y="14718"/>
                    <a:pt x="12517" y="14652"/>
                  </a:cubicBezTo>
                  <a:cubicBezTo>
                    <a:pt x="12480" y="14626"/>
                    <a:pt x="12438" y="14613"/>
                    <a:pt x="12397" y="14613"/>
                  </a:cubicBezTo>
                  <a:close/>
                  <a:moveTo>
                    <a:pt x="11258" y="15974"/>
                  </a:moveTo>
                  <a:cubicBezTo>
                    <a:pt x="11204" y="15974"/>
                    <a:pt x="11150" y="15995"/>
                    <a:pt x="11110" y="16036"/>
                  </a:cubicBezTo>
                  <a:cubicBezTo>
                    <a:pt x="10908" y="16246"/>
                    <a:pt x="10695" y="16448"/>
                    <a:pt x="10479" y="16639"/>
                  </a:cubicBezTo>
                  <a:cubicBezTo>
                    <a:pt x="10394" y="16713"/>
                    <a:pt x="10385" y="16844"/>
                    <a:pt x="10461" y="16930"/>
                  </a:cubicBezTo>
                  <a:cubicBezTo>
                    <a:pt x="10502" y="16977"/>
                    <a:pt x="10559" y="17000"/>
                    <a:pt x="10615" y="17000"/>
                  </a:cubicBezTo>
                  <a:cubicBezTo>
                    <a:pt x="10665" y="17000"/>
                    <a:pt x="10713" y="16983"/>
                    <a:pt x="10752" y="16949"/>
                  </a:cubicBezTo>
                  <a:cubicBezTo>
                    <a:pt x="10977" y="16751"/>
                    <a:pt x="11197" y="16541"/>
                    <a:pt x="11407" y="16325"/>
                  </a:cubicBezTo>
                  <a:cubicBezTo>
                    <a:pt x="11487" y="16244"/>
                    <a:pt x="11485" y="16113"/>
                    <a:pt x="11402" y="16033"/>
                  </a:cubicBezTo>
                  <a:cubicBezTo>
                    <a:pt x="11362" y="15994"/>
                    <a:pt x="11310" y="15974"/>
                    <a:pt x="11258" y="15974"/>
                  </a:cubicBezTo>
                  <a:close/>
                  <a:moveTo>
                    <a:pt x="9928" y="17148"/>
                  </a:moveTo>
                  <a:cubicBezTo>
                    <a:pt x="9884" y="17148"/>
                    <a:pt x="9841" y="17162"/>
                    <a:pt x="9804" y="17190"/>
                  </a:cubicBezTo>
                  <a:cubicBezTo>
                    <a:pt x="9697" y="17270"/>
                    <a:pt x="9588" y="17350"/>
                    <a:pt x="9478" y="17426"/>
                  </a:cubicBezTo>
                  <a:cubicBezTo>
                    <a:pt x="9350" y="17514"/>
                    <a:pt x="9219" y="17603"/>
                    <a:pt x="9088" y="17688"/>
                  </a:cubicBezTo>
                  <a:cubicBezTo>
                    <a:pt x="8990" y="17748"/>
                    <a:pt x="8964" y="17876"/>
                    <a:pt x="9024" y="17973"/>
                  </a:cubicBezTo>
                  <a:cubicBezTo>
                    <a:pt x="9065" y="18034"/>
                    <a:pt x="9130" y="18067"/>
                    <a:pt x="9199" y="18067"/>
                  </a:cubicBezTo>
                  <a:cubicBezTo>
                    <a:pt x="9237" y="18067"/>
                    <a:pt x="9276" y="18057"/>
                    <a:pt x="9309" y="18035"/>
                  </a:cubicBezTo>
                  <a:cubicBezTo>
                    <a:pt x="9446" y="17948"/>
                    <a:pt x="9582" y="17856"/>
                    <a:pt x="9715" y="17764"/>
                  </a:cubicBezTo>
                  <a:cubicBezTo>
                    <a:pt x="9829" y="17686"/>
                    <a:pt x="9942" y="17603"/>
                    <a:pt x="10052" y="17520"/>
                  </a:cubicBezTo>
                  <a:cubicBezTo>
                    <a:pt x="10144" y="17451"/>
                    <a:pt x="10162" y="17321"/>
                    <a:pt x="10093" y="17231"/>
                  </a:cubicBezTo>
                  <a:cubicBezTo>
                    <a:pt x="10052" y="17176"/>
                    <a:pt x="9990" y="17148"/>
                    <a:pt x="9928" y="17148"/>
                  </a:cubicBezTo>
                  <a:close/>
                  <a:moveTo>
                    <a:pt x="8434" y="18106"/>
                  </a:moveTo>
                  <a:cubicBezTo>
                    <a:pt x="8400" y="18106"/>
                    <a:pt x="8366" y="18114"/>
                    <a:pt x="8335" y="18131"/>
                  </a:cubicBezTo>
                  <a:cubicBezTo>
                    <a:pt x="8081" y="18269"/>
                    <a:pt x="7819" y="18399"/>
                    <a:pt x="7553" y="18521"/>
                  </a:cubicBezTo>
                  <a:cubicBezTo>
                    <a:pt x="7450" y="18567"/>
                    <a:pt x="7404" y="18691"/>
                    <a:pt x="7450" y="18794"/>
                  </a:cubicBezTo>
                  <a:cubicBezTo>
                    <a:pt x="7486" y="18870"/>
                    <a:pt x="7560" y="18916"/>
                    <a:pt x="7640" y="18916"/>
                  </a:cubicBezTo>
                  <a:cubicBezTo>
                    <a:pt x="7668" y="18916"/>
                    <a:pt x="7697" y="18909"/>
                    <a:pt x="7725" y="18897"/>
                  </a:cubicBezTo>
                  <a:cubicBezTo>
                    <a:pt x="8000" y="18773"/>
                    <a:pt x="8271" y="18636"/>
                    <a:pt x="8533" y="18494"/>
                  </a:cubicBezTo>
                  <a:cubicBezTo>
                    <a:pt x="8632" y="18439"/>
                    <a:pt x="8670" y="18314"/>
                    <a:pt x="8616" y="18214"/>
                  </a:cubicBezTo>
                  <a:cubicBezTo>
                    <a:pt x="8579" y="18145"/>
                    <a:pt x="8508" y="18106"/>
                    <a:pt x="8434" y="18106"/>
                  </a:cubicBezTo>
                  <a:close/>
                  <a:moveTo>
                    <a:pt x="6820" y="18842"/>
                  </a:moveTo>
                  <a:cubicBezTo>
                    <a:pt x="6796" y="18842"/>
                    <a:pt x="6771" y="18847"/>
                    <a:pt x="6747" y="18856"/>
                  </a:cubicBezTo>
                  <a:cubicBezTo>
                    <a:pt x="6476" y="18957"/>
                    <a:pt x="6198" y="19051"/>
                    <a:pt x="5919" y="19136"/>
                  </a:cubicBezTo>
                  <a:cubicBezTo>
                    <a:pt x="5809" y="19168"/>
                    <a:pt x="5747" y="19283"/>
                    <a:pt x="5781" y="19393"/>
                  </a:cubicBezTo>
                  <a:cubicBezTo>
                    <a:pt x="5808" y="19483"/>
                    <a:pt x="5889" y="19540"/>
                    <a:pt x="5978" y="19540"/>
                  </a:cubicBezTo>
                  <a:cubicBezTo>
                    <a:pt x="5997" y="19540"/>
                    <a:pt x="6019" y="19536"/>
                    <a:pt x="6038" y="19531"/>
                  </a:cubicBezTo>
                  <a:cubicBezTo>
                    <a:pt x="6327" y="19444"/>
                    <a:pt x="6614" y="19347"/>
                    <a:pt x="6892" y="19242"/>
                  </a:cubicBezTo>
                  <a:cubicBezTo>
                    <a:pt x="6998" y="19201"/>
                    <a:pt x="7053" y="19083"/>
                    <a:pt x="7013" y="18976"/>
                  </a:cubicBezTo>
                  <a:cubicBezTo>
                    <a:pt x="6981" y="18893"/>
                    <a:pt x="6903" y="18842"/>
                    <a:pt x="6820" y="18842"/>
                  </a:cubicBezTo>
                  <a:close/>
                  <a:moveTo>
                    <a:pt x="5120" y="19356"/>
                  </a:moveTo>
                  <a:cubicBezTo>
                    <a:pt x="5105" y="19356"/>
                    <a:pt x="5089" y="19357"/>
                    <a:pt x="5074" y="19361"/>
                  </a:cubicBezTo>
                  <a:cubicBezTo>
                    <a:pt x="4792" y="19426"/>
                    <a:pt x="4503" y="19485"/>
                    <a:pt x="4216" y="19535"/>
                  </a:cubicBezTo>
                  <a:cubicBezTo>
                    <a:pt x="4103" y="19552"/>
                    <a:pt x="4027" y="19660"/>
                    <a:pt x="4046" y="19772"/>
                  </a:cubicBezTo>
                  <a:cubicBezTo>
                    <a:pt x="4064" y="19873"/>
                    <a:pt x="4151" y="19944"/>
                    <a:pt x="4250" y="19944"/>
                  </a:cubicBezTo>
                  <a:cubicBezTo>
                    <a:pt x="4262" y="19944"/>
                    <a:pt x="4273" y="19944"/>
                    <a:pt x="4285" y="19942"/>
                  </a:cubicBezTo>
                  <a:cubicBezTo>
                    <a:pt x="4581" y="19892"/>
                    <a:pt x="4877" y="19832"/>
                    <a:pt x="5168" y="19765"/>
                  </a:cubicBezTo>
                  <a:cubicBezTo>
                    <a:pt x="5280" y="19738"/>
                    <a:pt x="5349" y="19627"/>
                    <a:pt x="5322" y="19515"/>
                  </a:cubicBezTo>
                  <a:cubicBezTo>
                    <a:pt x="5299" y="19420"/>
                    <a:pt x="5214" y="19356"/>
                    <a:pt x="5120" y="19356"/>
                  </a:cubicBezTo>
                  <a:close/>
                  <a:moveTo>
                    <a:pt x="3371" y="19652"/>
                  </a:moveTo>
                  <a:cubicBezTo>
                    <a:pt x="3363" y="19652"/>
                    <a:pt x="3356" y="19652"/>
                    <a:pt x="3348" y="19653"/>
                  </a:cubicBezTo>
                  <a:cubicBezTo>
                    <a:pt x="3061" y="19685"/>
                    <a:pt x="2767" y="19706"/>
                    <a:pt x="2476" y="19721"/>
                  </a:cubicBezTo>
                  <a:cubicBezTo>
                    <a:pt x="2361" y="19726"/>
                    <a:pt x="2274" y="19823"/>
                    <a:pt x="2279" y="19937"/>
                  </a:cubicBezTo>
                  <a:cubicBezTo>
                    <a:pt x="2285" y="20048"/>
                    <a:pt x="2375" y="20133"/>
                    <a:pt x="2485" y="20133"/>
                  </a:cubicBezTo>
                  <a:lnTo>
                    <a:pt x="2496" y="20133"/>
                  </a:lnTo>
                  <a:cubicBezTo>
                    <a:pt x="2795" y="20119"/>
                    <a:pt x="3096" y="20096"/>
                    <a:pt x="3392" y="20064"/>
                  </a:cubicBezTo>
                  <a:cubicBezTo>
                    <a:pt x="3506" y="20052"/>
                    <a:pt x="3589" y="19951"/>
                    <a:pt x="3577" y="19838"/>
                  </a:cubicBezTo>
                  <a:cubicBezTo>
                    <a:pt x="3565" y="19732"/>
                    <a:pt x="3476" y="19652"/>
                    <a:pt x="3371" y="19652"/>
                  </a:cubicBezTo>
                  <a:close/>
                  <a:moveTo>
                    <a:pt x="712" y="19699"/>
                  </a:moveTo>
                  <a:cubicBezTo>
                    <a:pt x="604" y="19699"/>
                    <a:pt x="512" y="19782"/>
                    <a:pt x="504" y="19891"/>
                  </a:cubicBezTo>
                  <a:cubicBezTo>
                    <a:pt x="497" y="20006"/>
                    <a:pt x="582" y="20103"/>
                    <a:pt x="697" y="20112"/>
                  </a:cubicBezTo>
                  <a:cubicBezTo>
                    <a:pt x="995" y="20133"/>
                    <a:pt x="1296" y="20146"/>
                    <a:pt x="1595" y="20149"/>
                  </a:cubicBezTo>
                  <a:lnTo>
                    <a:pt x="1597" y="20149"/>
                  </a:lnTo>
                  <a:cubicBezTo>
                    <a:pt x="1711" y="20149"/>
                    <a:pt x="1803" y="20059"/>
                    <a:pt x="1804" y="19946"/>
                  </a:cubicBezTo>
                  <a:cubicBezTo>
                    <a:pt x="1806" y="19830"/>
                    <a:pt x="1714" y="19737"/>
                    <a:pt x="1601" y="19737"/>
                  </a:cubicBezTo>
                  <a:cubicBezTo>
                    <a:pt x="1310" y="19733"/>
                    <a:pt x="1016" y="19721"/>
                    <a:pt x="725" y="19699"/>
                  </a:cubicBezTo>
                  <a:cubicBezTo>
                    <a:pt x="721" y="19699"/>
                    <a:pt x="716" y="19699"/>
                    <a:pt x="712" y="196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9" name="Google Shape;3759;p68"/>
          <p:cNvSpPr/>
          <p:nvPr/>
        </p:nvSpPr>
        <p:spPr>
          <a:xfrm>
            <a:off x="1103243" y="2110791"/>
            <a:ext cx="3040466" cy="2354583"/>
          </a:xfrm>
          <a:prstGeom prst="roundRect">
            <a:avLst>
              <a:gd name="adj" fmla="val 1021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1600"/>
              </a:spcAft>
              <a:buNone/>
            </a:pPr>
            <a:endParaRPr>
              <a:latin typeface="Arial" panose="020B0604020202020204" pitchFamily="34" charset="0"/>
              <a:ea typeface="Varela Round"/>
              <a:cs typeface="Arial" panose="020B0604020202020204" pitchFamily="34" charset="0"/>
              <a:sym typeface="Varela Round"/>
            </a:endParaRPr>
          </a:p>
        </p:txBody>
      </p:sp>
      <p:sp>
        <p:nvSpPr>
          <p:cNvPr id="3760" name="Google Shape;3760;p68"/>
          <p:cNvSpPr/>
          <p:nvPr/>
        </p:nvSpPr>
        <p:spPr>
          <a:xfrm>
            <a:off x="4618935" y="2110791"/>
            <a:ext cx="3354368" cy="2354583"/>
          </a:xfrm>
          <a:prstGeom prst="roundRect">
            <a:avLst>
              <a:gd name="adj" fmla="val 11944"/>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1600"/>
              </a:spcAft>
              <a:buNone/>
            </a:pPr>
            <a:endParaRPr>
              <a:latin typeface="Arial" panose="020B0604020202020204" pitchFamily="34" charset="0"/>
              <a:ea typeface="Varela Round"/>
              <a:cs typeface="Arial" panose="020B0604020202020204" pitchFamily="34" charset="0"/>
              <a:sym typeface="Varela Round"/>
            </a:endParaRPr>
          </a:p>
        </p:txBody>
      </p:sp>
      <p:sp>
        <p:nvSpPr>
          <p:cNvPr id="3763" name="Google Shape;3763;p68"/>
          <p:cNvSpPr/>
          <p:nvPr/>
        </p:nvSpPr>
        <p:spPr>
          <a:xfrm>
            <a:off x="1034766" y="8817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68"/>
          <p:cNvSpPr/>
          <p:nvPr/>
        </p:nvSpPr>
        <p:spPr>
          <a:xfrm>
            <a:off x="827366" y="6379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68"/>
          <p:cNvSpPr/>
          <p:nvPr/>
        </p:nvSpPr>
        <p:spPr>
          <a:xfrm>
            <a:off x="542061" y="46040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68"/>
          <p:cNvSpPr/>
          <p:nvPr/>
        </p:nvSpPr>
        <p:spPr>
          <a:xfrm rot="-9000099">
            <a:off x="2066906" y="1466566"/>
            <a:ext cx="1245904" cy="1148576"/>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68"/>
          <p:cNvSpPr txBox="1">
            <a:spLocks noGrp="1"/>
          </p:cNvSpPr>
          <p:nvPr>
            <p:ph type="title" idx="4294967295"/>
          </p:nvPr>
        </p:nvSpPr>
        <p:spPr>
          <a:xfrm>
            <a:off x="2189008" y="1575892"/>
            <a:ext cx="1001700" cy="91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600">
                <a:solidFill>
                  <a:schemeClr val="accent6"/>
                </a:solidFill>
                <a:latin typeface="Arial" panose="020B0604020202020204" pitchFamily="34" charset="0"/>
                <a:cs typeface="Arial" panose="020B0604020202020204" pitchFamily="34" charset="0"/>
              </a:rPr>
              <a:t>01</a:t>
            </a:r>
            <a:endParaRPr sz="4600">
              <a:solidFill>
                <a:schemeClr val="accent6"/>
              </a:solidFill>
              <a:latin typeface="Arial" panose="020B0604020202020204" pitchFamily="34" charset="0"/>
              <a:cs typeface="Arial" panose="020B0604020202020204" pitchFamily="34" charset="0"/>
            </a:endParaRPr>
          </a:p>
        </p:txBody>
      </p:sp>
      <p:sp>
        <p:nvSpPr>
          <p:cNvPr id="3769" name="Google Shape;3769;p68"/>
          <p:cNvSpPr/>
          <p:nvPr/>
        </p:nvSpPr>
        <p:spPr>
          <a:xfrm rot="-9000099">
            <a:off x="5712847" y="1466566"/>
            <a:ext cx="1245904" cy="1148576"/>
          </a:xfrm>
          <a:custGeom>
            <a:avLst/>
            <a:gdLst/>
            <a:ahLst/>
            <a:cxnLst/>
            <a:rect l="l" t="t" r="r" b="b"/>
            <a:pathLst>
              <a:path w="21493" h="19814" extrusionOk="0">
                <a:moveTo>
                  <a:pt x="15473" y="1"/>
                </a:moveTo>
                <a:cubicBezTo>
                  <a:pt x="14968" y="1"/>
                  <a:pt x="14459" y="79"/>
                  <a:pt x="13954" y="241"/>
                </a:cubicBezTo>
                <a:cubicBezTo>
                  <a:pt x="12920" y="574"/>
                  <a:pt x="11997" y="1152"/>
                  <a:pt x="11015" y="1600"/>
                </a:cubicBezTo>
                <a:cubicBezTo>
                  <a:pt x="10454" y="1816"/>
                  <a:pt x="9874" y="1951"/>
                  <a:pt x="9279" y="2041"/>
                </a:cubicBezTo>
                <a:cubicBezTo>
                  <a:pt x="7450" y="2261"/>
                  <a:pt x="5580" y="2270"/>
                  <a:pt x="3913" y="3160"/>
                </a:cubicBezTo>
                <a:cubicBezTo>
                  <a:pt x="2185" y="4081"/>
                  <a:pt x="1007" y="5885"/>
                  <a:pt x="489" y="7735"/>
                </a:cubicBezTo>
                <a:cubicBezTo>
                  <a:pt x="0" y="9482"/>
                  <a:pt x="46" y="11457"/>
                  <a:pt x="684" y="13160"/>
                </a:cubicBezTo>
                <a:cubicBezTo>
                  <a:pt x="746" y="13326"/>
                  <a:pt x="814" y="13489"/>
                  <a:pt x="884" y="13650"/>
                </a:cubicBezTo>
                <a:cubicBezTo>
                  <a:pt x="1462" y="15173"/>
                  <a:pt x="2479" y="16548"/>
                  <a:pt x="3737" y="17553"/>
                </a:cubicBezTo>
                <a:cubicBezTo>
                  <a:pt x="5549" y="18999"/>
                  <a:pt x="7723" y="19800"/>
                  <a:pt x="10051" y="19814"/>
                </a:cubicBezTo>
                <a:cubicBezTo>
                  <a:pt x="10073" y="19814"/>
                  <a:pt x="10095" y="19814"/>
                  <a:pt x="10117" y="19814"/>
                </a:cubicBezTo>
                <a:cubicBezTo>
                  <a:pt x="14792" y="19814"/>
                  <a:pt x="19404" y="16777"/>
                  <a:pt x="20856" y="12270"/>
                </a:cubicBezTo>
                <a:cubicBezTo>
                  <a:pt x="21260" y="11015"/>
                  <a:pt x="21492" y="9633"/>
                  <a:pt x="21473" y="8313"/>
                </a:cubicBezTo>
                <a:cubicBezTo>
                  <a:pt x="21467" y="7987"/>
                  <a:pt x="21444" y="7655"/>
                  <a:pt x="21403" y="7328"/>
                </a:cubicBezTo>
                <a:cubicBezTo>
                  <a:pt x="21340" y="6580"/>
                  <a:pt x="21207" y="5839"/>
                  <a:pt x="21005" y="5121"/>
                </a:cubicBezTo>
                <a:cubicBezTo>
                  <a:pt x="20971" y="5001"/>
                  <a:pt x="20934" y="4880"/>
                  <a:pt x="20895" y="4762"/>
                </a:cubicBezTo>
                <a:cubicBezTo>
                  <a:pt x="20727" y="3980"/>
                  <a:pt x="20448" y="3227"/>
                  <a:pt x="19991" y="2559"/>
                </a:cubicBezTo>
                <a:cubicBezTo>
                  <a:pt x="19406" y="1707"/>
                  <a:pt x="18634" y="936"/>
                  <a:pt x="17682" y="500"/>
                </a:cubicBezTo>
                <a:cubicBezTo>
                  <a:pt x="16971" y="174"/>
                  <a:pt x="16226" y="1"/>
                  <a:pt x="15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68"/>
          <p:cNvSpPr txBox="1">
            <a:spLocks noGrp="1"/>
          </p:cNvSpPr>
          <p:nvPr>
            <p:ph type="title" idx="4294967295"/>
          </p:nvPr>
        </p:nvSpPr>
        <p:spPr>
          <a:xfrm>
            <a:off x="5834974" y="1575892"/>
            <a:ext cx="1001700" cy="91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600">
                <a:solidFill>
                  <a:schemeClr val="accent6"/>
                </a:solidFill>
                <a:latin typeface="Arial" panose="020B0604020202020204" pitchFamily="34" charset="0"/>
                <a:cs typeface="Arial" panose="020B0604020202020204" pitchFamily="34" charset="0"/>
              </a:rPr>
              <a:t>02</a:t>
            </a:r>
            <a:endParaRPr sz="4600">
              <a:solidFill>
                <a:schemeClr val="accent6"/>
              </a:solidFill>
              <a:latin typeface="Arial" panose="020B0604020202020204" pitchFamily="34" charset="0"/>
              <a:cs typeface="Arial" panose="020B0604020202020204" pitchFamily="34" charset="0"/>
            </a:endParaRPr>
          </a:p>
        </p:txBody>
      </p:sp>
      <p:sp>
        <p:nvSpPr>
          <p:cNvPr id="32" name="TextBox 31"/>
          <p:cNvSpPr txBox="1"/>
          <p:nvPr/>
        </p:nvSpPr>
        <p:spPr>
          <a:xfrm>
            <a:off x="0" y="467786"/>
            <a:ext cx="9144000" cy="553998"/>
          </a:xfrm>
          <a:prstGeom prst="rect">
            <a:avLst/>
          </a:prstGeom>
          <a:noFill/>
        </p:spPr>
        <p:txBody>
          <a:bodyPr wrap="square" rtlCol="0">
            <a:spAutoFit/>
          </a:bodyPr>
          <a:lstStyle/>
          <a:p>
            <a:pPr algn="ctr"/>
            <a:r>
              <a:rPr lang="en-US" sz="3000" b="1">
                <a:solidFill>
                  <a:srgbClr val="7A5132"/>
                </a:solidFill>
              </a:rPr>
              <a:t>DẶN DÒ VỀ NHÀ</a:t>
            </a:r>
          </a:p>
        </p:txBody>
      </p:sp>
      <p:sp>
        <p:nvSpPr>
          <p:cNvPr id="33" name="Rectangle 32"/>
          <p:cNvSpPr/>
          <p:nvPr/>
        </p:nvSpPr>
        <p:spPr>
          <a:xfrm>
            <a:off x="4836673" y="2571750"/>
            <a:ext cx="2998252" cy="1881990"/>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Đọc và chuẩn bị trước </a:t>
            </a:r>
            <a:r>
              <a:rPr lang="vi-VN" sz="2000" b="1" i="1">
                <a:latin typeface="Arial" panose="020B0604020202020204" pitchFamily="34" charset="0"/>
                <a:cs typeface="Arial" panose="020B0604020202020204" pitchFamily="34" charset="0"/>
              </a:rPr>
              <a:t>Bài 8B: Thực hành tạo sản phẩm thủ công theo video hướng dẫn.</a:t>
            </a:r>
            <a:endParaRPr lang="vi-VN" sz="2000" b="1">
              <a:latin typeface="Arial" panose="020B0604020202020204" pitchFamily="34" charset="0"/>
              <a:cs typeface="Arial" panose="020B0604020202020204" pitchFamily="34" charset="0"/>
            </a:endParaRPr>
          </a:p>
        </p:txBody>
      </p:sp>
      <p:sp>
        <p:nvSpPr>
          <p:cNvPr id="34" name="Rectangle 33"/>
          <p:cNvSpPr/>
          <p:nvPr/>
        </p:nvSpPr>
        <p:spPr>
          <a:xfrm>
            <a:off x="1159015" y="2702631"/>
            <a:ext cx="2913225" cy="1420325"/>
          </a:xfrm>
          <a:prstGeom prst="rect">
            <a:avLst/>
          </a:prstGeom>
        </p:spPr>
        <p:txBody>
          <a:bodyPr wrap="square">
            <a:spAutoFit/>
          </a:bodyPr>
          <a:lstStyle/>
          <a:p>
            <a:pPr algn="just">
              <a:lnSpc>
                <a:spcPct val="150000"/>
              </a:lnSpc>
            </a:pPr>
            <a:r>
              <a:rPr lang="en-US" sz="2000">
                <a:latin typeface="Arial" panose="020B0604020202020204" pitchFamily="34" charset="0"/>
                <a:cs typeface="Arial" panose="020B0604020202020204" pitchFamily="34" charset="0"/>
              </a:rPr>
              <a:t>Ôn tập lại nội dung chính đã được học trong bài ngày hôm nay.</a:t>
            </a:r>
            <a:endParaRPr lang="vi-VN"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6458733"/>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59"/>
                                        </p:tgtEl>
                                        <p:attrNameLst>
                                          <p:attrName>style.visibility</p:attrName>
                                        </p:attrNameLst>
                                      </p:cBhvr>
                                      <p:to>
                                        <p:strVal val="visible"/>
                                      </p:to>
                                    </p:set>
                                    <p:animEffect transition="in" filter="randombar(horizontal)">
                                      <p:cBhvr>
                                        <p:cTn id="7" dur="500"/>
                                        <p:tgtEl>
                                          <p:spTgt spid="375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67"/>
                                        </p:tgtEl>
                                        <p:attrNameLst>
                                          <p:attrName>style.visibility</p:attrName>
                                        </p:attrNameLst>
                                      </p:cBhvr>
                                      <p:to>
                                        <p:strVal val="visible"/>
                                      </p:to>
                                    </p:set>
                                    <p:animEffect transition="in" filter="randombar(horizontal)">
                                      <p:cBhvr>
                                        <p:cTn id="10" dur="500"/>
                                        <p:tgtEl>
                                          <p:spTgt spid="376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768"/>
                                        </p:tgtEl>
                                        <p:attrNameLst>
                                          <p:attrName>style.visibility</p:attrName>
                                        </p:attrNameLst>
                                      </p:cBhvr>
                                      <p:to>
                                        <p:strVal val="visible"/>
                                      </p:to>
                                    </p:set>
                                    <p:animEffect transition="in" filter="randombar(horizontal)">
                                      <p:cBhvr>
                                        <p:cTn id="13" dur="500"/>
                                        <p:tgtEl>
                                          <p:spTgt spid="376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760"/>
                                        </p:tgtEl>
                                        <p:attrNameLst>
                                          <p:attrName>style.visibility</p:attrName>
                                        </p:attrNameLst>
                                      </p:cBhvr>
                                      <p:to>
                                        <p:strVal val="visible"/>
                                      </p:to>
                                    </p:set>
                                    <p:animEffect transition="in" filter="randombar(horizontal)">
                                      <p:cBhvr>
                                        <p:cTn id="20" dur="500"/>
                                        <p:tgtEl>
                                          <p:spTgt spid="376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769"/>
                                        </p:tgtEl>
                                        <p:attrNameLst>
                                          <p:attrName>style.visibility</p:attrName>
                                        </p:attrNameLst>
                                      </p:cBhvr>
                                      <p:to>
                                        <p:strVal val="visible"/>
                                      </p:to>
                                    </p:set>
                                    <p:animEffect transition="in" filter="randombar(horizontal)">
                                      <p:cBhvr>
                                        <p:cTn id="23" dur="500"/>
                                        <p:tgtEl>
                                          <p:spTgt spid="376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770"/>
                                        </p:tgtEl>
                                        <p:attrNameLst>
                                          <p:attrName>style.visibility</p:attrName>
                                        </p:attrNameLst>
                                      </p:cBhvr>
                                      <p:to>
                                        <p:strVal val="visible"/>
                                      </p:to>
                                    </p:set>
                                    <p:animEffect transition="in" filter="randombar(horizontal)">
                                      <p:cBhvr>
                                        <p:cTn id="26" dur="500"/>
                                        <p:tgtEl>
                                          <p:spTgt spid="377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randombar(horizontal)">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9" grpId="0" animBg="1"/>
      <p:bldP spid="3760" grpId="0" animBg="1"/>
      <p:bldP spid="3767" grpId="0" animBg="1"/>
      <p:bldP spid="3768" grpId="0"/>
      <p:bldP spid="3769" grpId="0" animBg="1"/>
      <p:bldP spid="3770" grpId="0"/>
      <p:bldP spid="33" grpId="0"/>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2097;p35"/>
          <p:cNvGrpSpPr/>
          <p:nvPr/>
        </p:nvGrpSpPr>
        <p:grpSpPr>
          <a:xfrm rot="854941" flipH="1">
            <a:off x="7310980" y="608231"/>
            <a:ext cx="1468014" cy="1968452"/>
            <a:chOff x="1400935" y="1333409"/>
            <a:chExt cx="760984" cy="1020399"/>
          </a:xfrm>
        </p:grpSpPr>
        <p:sp>
          <p:nvSpPr>
            <p:cNvPr id="9" name="Google Shape;2098;p35"/>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10" name="Google Shape;2099;p35"/>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00;p35"/>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01;p35"/>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02;p35"/>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03;p35"/>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04;p35"/>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16" name="Google Shape;2105;p35"/>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06;p35"/>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07;p35"/>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08;p35"/>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09;p35"/>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10;p35"/>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11;p35"/>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112;p35"/>
          <p:cNvSpPr/>
          <p:nvPr/>
        </p:nvSpPr>
        <p:spPr>
          <a:xfrm>
            <a:off x="6269195" y="3939548"/>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13;p35"/>
          <p:cNvSpPr/>
          <p:nvPr/>
        </p:nvSpPr>
        <p:spPr>
          <a:xfrm>
            <a:off x="1939886" y="4522549"/>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14;p35"/>
          <p:cNvSpPr/>
          <p:nvPr/>
        </p:nvSpPr>
        <p:spPr>
          <a:xfrm>
            <a:off x="754379" y="245139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26" name="Google Shape;2115;p35"/>
          <p:cNvSpPr/>
          <p:nvPr/>
        </p:nvSpPr>
        <p:spPr>
          <a:xfrm>
            <a:off x="8166644" y="442916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116;p35"/>
          <p:cNvGrpSpPr/>
          <p:nvPr/>
        </p:nvGrpSpPr>
        <p:grpSpPr>
          <a:xfrm rot="1315589">
            <a:off x="877750" y="359826"/>
            <a:ext cx="902596" cy="1584801"/>
            <a:chOff x="2332850" y="1508965"/>
            <a:chExt cx="495799" cy="870474"/>
          </a:xfrm>
        </p:grpSpPr>
        <p:sp>
          <p:nvSpPr>
            <p:cNvPr id="28" name="Google Shape;2117;p35"/>
            <p:cNvSpPr/>
            <p:nvPr/>
          </p:nvSpPr>
          <p:spPr>
            <a:xfrm>
              <a:off x="2347410" y="1709183"/>
              <a:ext cx="467748" cy="569138"/>
            </a:xfrm>
            <a:custGeom>
              <a:avLst/>
              <a:gdLst/>
              <a:ahLst/>
              <a:cxnLst/>
              <a:rect l="l" t="t" r="r" b="b"/>
              <a:pathLst>
                <a:path w="8770" h="10671" extrusionOk="0">
                  <a:moveTo>
                    <a:pt x="4336" y="1"/>
                  </a:moveTo>
                  <a:cubicBezTo>
                    <a:pt x="4096" y="1"/>
                    <a:pt x="3869" y="8"/>
                    <a:pt x="3774" y="23"/>
                  </a:cubicBezTo>
                  <a:cubicBezTo>
                    <a:pt x="3116" y="126"/>
                    <a:pt x="2471" y="296"/>
                    <a:pt x="1881" y="622"/>
                  </a:cubicBezTo>
                  <a:cubicBezTo>
                    <a:pt x="1050" y="1081"/>
                    <a:pt x="456" y="1815"/>
                    <a:pt x="217" y="2738"/>
                  </a:cubicBezTo>
                  <a:cubicBezTo>
                    <a:pt x="95" y="3209"/>
                    <a:pt x="43" y="3707"/>
                    <a:pt x="20" y="4193"/>
                  </a:cubicBezTo>
                  <a:cubicBezTo>
                    <a:pt x="1" y="4646"/>
                    <a:pt x="18" y="5111"/>
                    <a:pt x="119" y="5555"/>
                  </a:cubicBezTo>
                  <a:cubicBezTo>
                    <a:pt x="226" y="6023"/>
                    <a:pt x="438" y="6457"/>
                    <a:pt x="759" y="6815"/>
                  </a:cubicBezTo>
                  <a:cubicBezTo>
                    <a:pt x="1053" y="7143"/>
                    <a:pt x="1424" y="7390"/>
                    <a:pt x="1768" y="7662"/>
                  </a:cubicBezTo>
                  <a:cubicBezTo>
                    <a:pt x="2542" y="8276"/>
                    <a:pt x="3029" y="9149"/>
                    <a:pt x="3040" y="10149"/>
                  </a:cubicBezTo>
                  <a:cubicBezTo>
                    <a:pt x="3040" y="10202"/>
                    <a:pt x="3052" y="10250"/>
                    <a:pt x="3070" y="10290"/>
                  </a:cubicBezTo>
                  <a:cubicBezTo>
                    <a:pt x="3070" y="10294"/>
                    <a:pt x="3068" y="10298"/>
                    <a:pt x="3068" y="10301"/>
                  </a:cubicBezTo>
                  <a:cubicBezTo>
                    <a:pt x="3072" y="10391"/>
                    <a:pt x="3102" y="10487"/>
                    <a:pt x="3171" y="10551"/>
                  </a:cubicBezTo>
                  <a:cubicBezTo>
                    <a:pt x="3234" y="10611"/>
                    <a:pt x="3321" y="10657"/>
                    <a:pt x="3409" y="10657"/>
                  </a:cubicBezTo>
                  <a:cubicBezTo>
                    <a:pt x="3413" y="10657"/>
                    <a:pt x="3416" y="10657"/>
                    <a:pt x="3419" y="10657"/>
                  </a:cubicBezTo>
                  <a:cubicBezTo>
                    <a:pt x="3726" y="10638"/>
                    <a:pt x="4030" y="10618"/>
                    <a:pt x="4335" y="10601"/>
                  </a:cubicBezTo>
                  <a:cubicBezTo>
                    <a:pt x="4339" y="10601"/>
                    <a:pt x="4342" y="10601"/>
                    <a:pt x="4346" y="10599"/>
                  </a:cubicBezTo>
                  <a:cubicBezTo>
                    <a:pt x="4348" y="10601"/>
                    <a:pt x="4353" y="10601"/>
                    <a:pt x="4355" y="10601"/>
                  </a:cubicBezTo>
                  <a:cubicBezTo>
                    <a:pt x="4661" y="10622"/>
                    <a:pt x="4964" y="10647"/>
                    <a:pt x="5269" y="10670"/>
                  </a:cubicBezTo>
                  <a:cubicBezTo>
                    <a:pt x="5274" y="10670"/>
                    <a:pt x="5279" y="10670"/>
                    <a:pt x="5284" y="10670"/>
                  </a:cubicBezTo>
                  <a:cubicBezTo>
                    <a:pt x="5372" y="10670"/>
                    <a:pt x="5457" y="10624"/>
                    <a:pt x="5521" y="10567"/>
                  </a:cubicBezTo>
                  <a:cubicBezTo>
                    <a:pt x="5590" y="10505"/>
                    <a:pt x="5622" y="10407"/>
                    <a:pt x="5625" y="10317"/>
                  </a:cubicBezTo>
                  <a:cubicBezTo>
                    <a:pt x="5627" y="10315"/>
                    <a:pt x="5625" y="10310"/>
                    <a:pt x="5625" y="10308"/>
                  </a:cubicBezTo>
                  <a:cubicBezTo>
                    <a:pt x="5645" y="10267"/>
                    <a:pt x="5655" y="10220"/>
                    <a:pt x="5655" y="10166"/>
                  </a:cubicBezTo>
                  <a:cubicBezTo>
                    <a:pt x="5682" y="9167"/>
                    <a:pt x="6180" y="8300"/>
                    <a:pt x="6962" y="7696"/>
                  </a:cubicBezTo>
                  <a:cubicBezTo>
                    <a:pt x="7309" y="7428"/>
                    <a:pt x="7683" y="7187"/>
                    <a:pt x="7980" y="6863"/>
                  </a:cubicBezTo>
                  <a:cubicBezTo>
                    <a:pt x="8308" y="6511"/>
                    <a:pt x="8526" y="6078"/>
                    <a:pt x="8640" y="5612"/>
                  </a:cubicBezTo>
                  <a:cubicBezTo>
                    <a:pt x="8746" y="5169"/>
                    <a:pt x="8769" y="4705"/>
                    <a:pt x="8755" y="4251"/>
                  </a:cubicBezTo>
                  <a:cubicBezTo>
                    <a:pt x="8739" y="3766"/>
                    <a:pt x="8696" y="3268"/>
                    <a:pt x="8579" y="2794"/>
                  </a:cubicBezTo>
                  <a:cubicBezTo>
                    <a:pt x="8353" y="1866"/>
                    <a:pt x="7768" y="1127"/>
                    <a:pt x="6942" y="656"/>
                  </a:cubicBezTo>
                  <a:cubicBezTo>
                    <a:pt x="6357" y="322"/>
                    <a:pt x="5714" y="143"/>
                    <a:pt x="5057" y="32"/>
                  </a:cubicBezTo>
                  <a:cubicBezTo>
                    <a:pt x="4941" y="11"/>
                    <a:pt x="4629" y="1"/>
                    <a:pt x="4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18;p35"/>
            <p:cNvSpPr/>
            <p:nvPr/>
          </p:nvSpPr>
          <p:spPr>
            <a:xfrm>
              <a:off x="2516587" y="2272290"/>
              <a:ext cx="132964" cy="96323"/>
            </a:xfrm>
            <a:custGeom>
              <a:avLst/>
              <a:gdLst/>
              <a:ahLst/>
              <a:cxnLst/>
              <a:rect l="l" t="t" r="r" b="b"/>
              <a:pathLst>
                <a:path w="2493" h="1806" extrusionOk="0">
                  <a:moveTo>
                    <a:pt x="454" y="0"/>
                  </a:moveTo>
                  <a:cubicBezTo>
                    <a:pt x="244" y="0"/>
                    <a:pt x="1" y="191"/>
                    <a:pt x="26" y="422"/>
                  </a:cubicBezTo>
                  <a:cubicBezTo>
                    <a:pt x="31" y="459"/>
                    <a:pt x="36" y="496"/>
                    <a:pt x="42" y="535"/>
                  </a:cubicBezTo>
                  <a:cubicBezTo>
                    <a:pt x="19" y="604"/>
                    <a:pt x="15" y="684"/>
                    <a:pt x="42" y="774"/>
                  </a:cubicBezTo>
                  <a:cubicBezTo>
                    <a:pt x="82" y="918"/>
                    <a:pt x="144" y="1051"/>
                    <a:pt x="222" y="1173"/>
                  </a:cubicBezTo>
                  <a:cubicBezTo>
                    <a:pt x="380" y="1512"/>
                    <a:pt x="641" y="1777"/>
                    <a:pt x="1059" y="1802"/>
                  </a:cubicBezTo>
                  <a:cubicBezTo>
                    <a:pt x="1080" y="1803"/>
                    <a:pt x="1101" y="1804"/>
                    <a:pt x="1122" y="1804"/>
                  </a:cubicBezTo>
                  <a:cubicBezTo>
                    <a:pt x="1160" y="1804"/>
                    <a:pt x="1198" y="1802"/>
                    <a:pt x="1236" y="1799"/>
                  </a:cubicBezTo>
                  <a:cubicBezTo>
                    <a:pt x="1278" y="1803"/>
                    <a:pt x="1320" y="1805"/>
                    <a:pt x="1363" y="1805"/>
                  </a:cubicBezTo>
                  <a:cubicBezTo>
                    <a:pt x="1380" y="1805"/>
                    <a:pt x="1396" y="1805"/>
                    <a:pt x="1413" y="1804"/>
                  </a:cubicBezTo>
                  <a:cubicBezTo>
                    <a:pt x="1831" y="1786"/>
                    <a:pt x="2095" y="1522"/>
                    <a:pt x="2257" y="1186"/>
                  </a:cubicBezTo>
                  <a:cubicBezTo>
                    <a:pt x="2338" y="1065"/>
                    <a:pt x="2402" y="932"/>
                    <a:pt x="2445" y="790"/>
                  </a:cubicBezTo>
                  <a:cubicBezTo>
                    <a:pt x="2471" y="702"/>
                    <a:pt x="2469" y="620"/>
                    <a:pt x="2448" y="551"/>
                  </a:cubicBezTo>
                  <a:cubicBezTo>
                    <a:pt x="2453" y="514"/>
                    <a:pt x="2459" y="475"/>
                    <a:pt x="2464" y="438"/>
                  </a:cubicBezTo>
                  <a:cubicBezTo>
                    <a:pt x="2492" y="207"/>
                    <a:pt x="2253" y="14"/>
                    <a:pt x="2042" y="11"/>
                  </a:cubicBezTo>
                  <a:cubicBezTo>
                    <a:pt x="2039" y="11"/>
                    <a:pt x="2036" y="11"/>
                    <a:pt x="2033" y="11"/>
                  </a:cubicBezTo>
                  <a:cubicBezTo>
                    <a:pt x="1961" y="11"/>
                    <a:pt x="1900" y="30"/>
                    <a:pt x="1846" y="58"/>
                  </a:cubicBezTo>
                  <a:cubicBezTo>
                    <a:pt x="1804" y="44"/>
                    <a:pt x="1761" y="37"/>
                    <a:pt x="1717" y="37"/>
                  </a:cubicBezTo>
                  <a:cubicBezTo>
                    <a:pt x="1623" y="37"/>
                    <a:pt x="1525" y="73"/>
                    <a:pt x="1438" y="160"/>
                  </a:cubicBezTo>
                  <a:cubicBezTo>
                    <a:pt x="1383" y="216"/>
                    <a:pt x="1316" y="262"/>
                    <a:pt x="1247" y="296"/>
                  </a:cubicBezTo>
                  <a:cubicBezTo>
                    <a:pt x="1176" y="262"/>
                    <a:pt x="1110" y="214"/>
                    <a:pt x="1055" y="158"/>
                  </a:cubicBezTo>
                  <a:cubicBezTo>
                    <a:pt x="967" y="67"/>
                    <a:pt x="868" y="30"/>
                    <a:pt x="772" y="30"/>
                  </a:cubicBezTo>
                  <a:cubicBezTo>
                    <a:pt x="730" y="30"/>
                    <a:pt x="689" y="37"/>
                    <a:pt x="649" y="50"/>
                  </a:cubicBezTo>
                  <a:cubicBezTo>
                    <a:pt x="594" y="20"/>
                    <a:pt x="529" y="0"/>
                    <a:pt x="454"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19;p35"/>
            <p:cNvSpPr/>
            <p:nvPr/>
          </p:nvSpPr>
          <p:spPr>
            <a:xfrm>
              <a:off x="2540908" y="1888227"/>
              <a:ext cx="89816" cy="406413"/>
            </a:xfrm>
            <a:custGeom>
              <a:avLst/>
              <a:gdLst/>
              <a:ahLst/>
              <a:cxnLst/>
              <a:rect l="l" t="t" r="r" b="b"/>
              <a:pathLst>
                <a:path w="1684" h="7620" extrusionOk="0">
                  <a:moveTo>
                    <a:pt x="1044" y="288"/>
                  </a:moveTo>
                  <a:cubicBezTo>
                    <a:pt x="1141" y="288"/>
                    <a:pt x="1232" y="333"/>
                    <a:pt x="1290" y="439"/>
                  </a:cubicBezTo>
                  <a:cubicBezTo>
                    <a:pt x="1413" y="664"/>
                    <a:pt x="1296" y="926"/>
                    <a:pt x="1186" y="1128"/>
                  </a:cubicBezTo>
                  <a:cubicBezTo>
                    <a:pt x="1053" y="1369"/>
                    <a:pt x="902" y="1598"/>
                    <a:pt x="753" y="1828"/>
                  </a:cubicBezTo>
                  <a:cubicBezTo>
                    <a:pt x="737" y="1810"/>
                    <a:pt x="723" y="1794"/>
                    <a:pt x="707" y="1777"/>
                  </a:cubicBezTo>
                  <a:cubicBezTo>
                    <a:pt x="535" y="1576"/>
                    <a:pt x="482" y="1381"/>
                    <a:pt x="512" y="1117"/>
                  </a:cubicBezTo>
                  <a:cubicBezTo>
                    <a:pt x="539" y="873"/>
                    <a:pt x="587" y="563"/>
                    <a:pt x="783" y="393"/>
                  </a:cubicBezTo>
                  <a:cubicBezTo>
                    <a:pt x="859" y="327"/>
                    <a:pt x="954" y="288"/>
                    <a:pt x="1044" y="288"/>
                  </a:cubicBezTo>
                  <a:close/>
                  <a:moveTo>
                    <a:pt x="1046" y="0"/>
                  </a:moveTo>
                  <a:cubicBezTo>
                    <a:pt x="593" y="0"/>
                    <a:pt x="347" y="446"/>
                    <a:pt x="270" y="841"/>
                  </a:cubicBezTo>
                  <a:cubicBezTo>
                    <a:pt x="224" y="1084"/>
                    <a:pt x="185" y="1350"/>
                    <a:pt x="266" y="1589"/>
                  </a:cubicBezTo>
                  <a:cubicBezTo>
                    <a:pt x="330" y="1780"/>
                    <a:pt x="463" y="1929"/>
                    <a:pt x="597" y="2074"/>
                  </a:cubicBezTo>
                  <a:cubicBezTo>
                    <a:pt x="542" y="2163"/>
                    <a:pt x="489" y="2252"/>
                    <a:pt x="440" y="2344"/>
                  </a:cubicBezTo>
                  <a:cubicBezTo>
                    <a:pt x="209" y="2767"/>
                    <a:pt x="75" y="3210"/>
                    <a:pt x="41" y="3694"/>
                  </a:cubicBezTo>
                  <a:cubicBezTo>
                    <a:pt x="0" y="4302"/>
                    <a:pt x="41" y="4922"/>
                    <a:pt x="52" y="5532"/>
                  </a:cubicBezTo>
                  <a:cubicBezTo>
                    <a:pt x="60" y="6115"/>
                    <a:pt x="37" y="6714"/>
                    <a:pt x="188" y="7281"/>
                  </a:cubicBezTo>
                  <a:cubicBezTo>
                    <a:pt x="207" y="7351"/>
                    <a:pt x="262" y="7382"/>
                    <a:pt x="319" y="7382"/>
                  </a:cubicBezTo>
                  <a:cubicBezTo>
                    <a:pt x="403" y="7382"/>
                    <a:pt x="490" y="7313"/>
                    <a:pt x="463" y="7208"/>
                  </a:cubicBezTo>
                  <a:cubicBezTo>
                    <a:pt x="310" y="6643"/>
                    <a:pt x="342" y="6042"/>
                    <a:pt x="333" y="5464"/>
                  </a:cubicBezTo>
                  <a:cubicBezTo>
                    <a:pt x="323" y="4887"/>
                    <a:pt x="287" y="4304"/>
                    <a:pt x="323" y="3728"/>
                  </a:cubicBezTo>
                  <a:cubicBezTo>
                    <a:pt x="355" y="3203"/>
                    <a:pt x="530" y="2748"/>
                    <a:pt x="791" y="2303"/>
                  </a:cubicBezTo>
                  <a:cubicBezTo>
                    <a:pt x="1044" y="2654"/>
                    <a:pt x="1145" y="3076"/>
                    <a:pt x="1182" y="3513"/>
                  </a:cubicBezTo>
                  <a:cubicBezTo>
                    <a:pt x="1294" y="4816"/>
                    <a:pt x="1166" y="6163"/>
                    <a:pt x="911" y="7440"/>
                  </a:cubicBezTo>
                  <a:cubicBezTo>
                    <a:pt x="890" y="7548"/>
                    <a:pt x="980" y="7620"/>
                    <a:pt x="1063" y="7620"/>
                  </a:cubicBezTo>
                  <a:cubicBezTo>
                    <a:pt x="1117" y="7620"/>
                    <a:pt x="1168" y="7589"/>
                    <a:pt x="1182" y="7518"/>
                  </a:cubicBezTo>
                  <a:cubicBezTo>
                    <a:pt x="1395" y="6457"/>
                    <a:pt x="1503" y="5378"/>
                    <a:pt x="1496" y="4295"/>
                  </a:cubicBezTo>
                  <a:cubicBezTo>
                    <a:pt x="1492" y="3825"/>
                    <a:pt x="1483" y="3341"/>
                    <a:pt x="1368" y="2882"/>
                  </a:cubicBezTo>
                  <a:cubicBezTo>
                    <a:pt x="1319" y="2691"/>
                    <a:pt x="1248" y="2501"/>
                    <a:pt x="1152" y="2328"/>
                  </a:cubicBezTo>
                  <a:cubicBezTo>
                    <a:pt x="1094" y="2225"/>
                    <a:pt x="1024" y="2135"/>
                    <a:pt x="948" y="2048"/>
                  </a:cubicBezTo>
                  <a:cubicBezTo>
                    <a:pt x="1195" y="1679"/>
                    <a:pt x="1494" y="1298"/>
                    <a:pt x="1595" y="875"/>
                  </a:cubicBezTo>
                  <a:cubicBezTo>
                    <a:pt x="1684" y="506"/>
                    <a:pt x="1519" y="26"/>
                    <a:pt x="1083" y="1"/>
                  </a:cubicBezTo>
                  <a:cubicBezTo>
                    <a:pt x="1071" y="0"/>
                    <a:pt x="1058"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20;p35"/>
            <p:cNvSpPr/>
            <p:nvPr/>
          </p:nvSpPr>
          <p:spPr>
            <a:xfrm>
              <a:off x="2485120" y="2193675"/>
              <a:ext cx="205233" cy="132004"/>
            </a:xfrm>
            <a:custGeom>
              <a:avLst/>
              <a:gdLst/>
              <a:ahLst/>
              <a:cxnLst/>
              <a:rect l="l" t="t" r="r" b="b"/>
              <a:pathLst>
                <a:path w="3848" h="2475" extrusionOk="0">
                  <a:moveTo>
                    <a:pt x="2832" y="0"/>
                  </a:moveTo>
                  <a:cubicBezTo>
                    <a:pt x="2601" y="0"/>
                    <a:pt x="2367" y="24"/>
                    <a:pt x="2189" y="24"/>
                  </a:cubicBezTo>
                  <a:cubicBezTo>
                    <a:pt x="1946" y="24"/>
                    <a:pt x="1702" y="22"/>
                    <a:pt x="1459" y="22"/>
                  </a:cubicBezTo>
                  <a:cubicBezTo>
                    <a:pt x="1144" y="22"/>
                    <a:pt x="830" y="25"/>
                    <a:pt x="516" y="37"/>
                  </a:cubicBezTo>
                  <a:cubicBezTo>
                    <a:pt x="190" y="51"/>
                    <a:pt x="38" y="327"/>
                    <a:pt x="59" y="577"/>
                  </a:cubicBezTo>
                  <a:cubicBezTo>
                    <a:pt x="59" y="588"/>
                    <a:pt x="59" y="597"/>
                    <a:pt x="61" y="606"/>
                  </a:cubicBezTo>
                  <a:cubicBezTo>
                    <a:pt x="57" y="643"/>
                    <a:pt x="54" y="678"/>
                    <a:pt x="49" y="716"/>
                  </a:cubicBezTo>
                  <a:cubicBezTo>
                    <a:pt x="20" y="999"/>
                    <a:pt x="1" y="1281"/>
                    <a:pt x="38" y="1525"/>
                  </a:cubicBezTo>
                  <a:cubicBezTo>
                    <a:pt x="40" y="1587"/>
                    <a:pt x="43" y="1646"/>
                    <a:pt x="52" y="1704"/>
                  </a:cubicBezTo>
                  <a:cubicBezTo>
                    <a:pt x="57" y="1754"/>
                    <a:pt x="64" y="1802"/>
                    <a:pt x="75" y="1850"/>
                  </a:cubicBezTo>
                  <a:cubicBezTo>
                    <a:pt x="82" y="1883"/>
                    <a:pt x="91" y="1915"/>
                    <a:pt x="100" y="1947"/>
                  </a:cubicBezTo>
                  <a:cubicBezTo>
                    <a:pt x="155" y="2126"/>
                    <a:pt x="318" y="2282"/>
                    <a:pt x="511" y="2296"/>
                  </a:cubicBezTo>
                  <a:cubicBezTo>
                    <a:pt x="546" y="2309"/>
                    <a:pt x="585" y="2323"/>
                    <a:pt x="628" y="2330"/>
                  </a:cubicBezTo>
                  <a:cubicBezTo>
                    <a:pt x="1155" y="2414"/>
                    <a:pt x="1683" y="2474"/>
                    <a:pt x="2216" y="2474"/>
                  </a:cubicBezTo>
                  <a:cubicBezTo>
                    <a:pt x="2246" y="2474"/>
                    <a:pt x="2275" y="2474"/>
                    <a:pt x="2304" y="2473"/>
                  </a:cubicBezTo>
                  <a:cubicBezTo>
                    <a:pt x="2335" y="2473"/>
                    <a:pt x="2366" y="2473"/>
                    <a:pt x="2397" y="2473"/>
                  </a:cubicBezTo>
                  <a:cubicBezTo>
                    <a:pt x="2446" y="2473"/>
                    <a:pt x="2496" y="2473"/>
                    <a:pt x="2546" y="2473"/>
                  </a:cubicBezTo>
                  <a:cubicBezTo>
                    <a:pt x="2872" y="2473"/>
                    <a:pt x="3230" y="2461"/>
                    <a:pt x="3479" y="2271"/>
                  </a:cubicBezTo>
                  <a:cubicBezTo>
                    <a:pt x="3582" y="2192"/>
                    <a:pt x="3664" y="2069"/>
                    <a:pt x="3722" y="1919"/>
                  </a:cubicBezTo>
                  <a:cubicBezTo>
                    <a:pt x="3742" y="1869"/>
                    <a:pt x="3759" y="1818"/>
                    <a:pt x="3773" y="1765"/>
                  </a:cubicBezTo>
                  <a:cubicBezTo>
                    <a:pt x="3816" y="1612"/>
                    <a:pt x="3835" y="1442"/>
                    <a:pt x="3835" y="1272"/>
                  </a:cubicBezTo>
                  <a:cubicBezTo>
                    <a:pt x="3848" y="1107"/>
                    <a:pt x="3841" y="939"/>
                    <a:pt x="3814" y="779"/>
                  </a:cubicBezTo>
                  <a:cubicBezTo>
                    <a:pt x="3807" y="737"/>
                    <a:pt x="3800" y="694"/>
                    <a:pt x="3789" y="654"/>
                  </a:cubicBezTo>
                  <a:cubicBezTo>
                    <a:pt x="3729" y="423"/>
                    <a:pt x="3621" y="228"/>
                    <a:pt x="3460" y="127"/>
                  </a:cubicBezTo>
                  <a:cubicBezTo>
                    <a:pt x="3298" y="25"/>
                    <a:pt x="3067" y="0"/>
                    <a:pt x="28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21;p35"/>
            <p:cNvSpPr/>
            <p:nvPr/>
          </p:nvSpPr>
          <p:spPr>
            <a:xfrm>
              <a:off x="2485120" y="2231222"/>
              <a:ext cx="205233" cy="56588"/>
            </a:xfrm>
            <a:custGeom>
              <a:avLst/>
              <a:gdLst/>
              <a:ahLst/>
              <a:cxnLst/>
              <a:rect l="l" t="t" r="r" b="b"/>
              <a:pathLst>
                <a:path w="3848" h="1061" extrusionOk="0">
                  <a:moveTo>
                    <a:pt x="1008" y="0"/>
                  </a:moveTo>
                  <a:cubicBezTo>
                    <a:pt x="688" y="0"/>
                    <a:pt x="368" y="4"/>
                    <a:pt x="49" y="12"/>
                  </a:cubicBezTo>
                  <a:cubicBezTo>
                    <a:pt x="20" y="295"/>
                    <a:pt x="1" y="577"/>
                    <a:pt x="38" y="821"/>
                  </a:cubicBezTo>
                  <a:cubicBezTo>
                    <a:pt x="40" y="883"/>
                    <a:pt x="43" y="942"/>
                    <a:pt x="52" y="1000"/>
                  </a:cubicBezTo>
                  <a:cubicBezTo>
                    <a:pt x="414" y="988"/>
                    <a:pt x="777" y="983"/>
                    <a:pt x="1141" y="983"/>
                  </a:cubicBezTo>
                  <a:cubicBezTo>
                    <a:pt x="2017" y="983"/>
                    <a:pt x="2898" y="1014"/>
                    <a:pt x="3773" y="1061"/>
                  </a:cubicBezTo>
                  <a:cubicBezTo>
                    <a:pt x="3816" y="908"/>
                    <a:pt x="3835" y="738"/>
                    <a:pt x="3835" y="568"/>
                  </a:cubicBezTo>
                  <a:cubicBezTo>
                    <a:pt x="3848" y="403"/>
                    <a:pt x="3841" y="235"/>
                    <a:pt x="3814" y="75"/>
                  </a:cubicBezTo>
                  <a:cubicBezTo>
                    <a:pt x="2878" y="30"/>
                    <a:pt x="1942" y="0"/>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22;p35"/>
            <p:cNvSpPr/>
            <p:nvPr/>
          </p:nvSpPr>
          <p:spPr>
            <a:xfrm>
              <a:off x="2697711" y="1935802"/>
              <a:ext cx="130937" cy="210247"/>
            </a:xfrm>
            <a:custGeom>
              <a:avLst/>
              <a:gdLst/>
              <a:ahLst/>
              <a:cxnLst/>
              <a:rect l="l" t="t" r="r" b="b"/>
              <a:pathLst>
                <a:path w="2455" h="3942" extrusionOk="0">
                  <a:moveTo>
                    <a:pt x="2139" y="0"/>
                  </a:moveTo>
                  <a:cubicBezTo>
                    <a:pt x="2119" y="0"/>
                    <a:pt x="2099" y="2"/>
                    <a:pt x="2081" y="7"/>
                  </a:cubicBezTo>
                  <a:cubicBezTo>
                    <a:pt x="1946" y="43"/>
                    <a:pt x="1886" y="176"/>
                    <a:pt x="1910" y="305"/>
                  </a:cubicBezTo>
                  <a:cubicBezTo>
                    <a:pt x="1974" y="663"/>
                    <a:pt x="1884" y="1025"/>
                    <a:pt x="1765" y="1363"/>
                  </a:cubicBezTo>
                  <a:cubicBezTo>
                    <a:pt x="1655" y="1680"/>
                    <a:pt x="1537" y="2035"/>
                    <a:pt x="1333" y="2306"/>
                  </a:cubicBezTo>
                  <a:cubicBezTo>
                    <a:pt x="977" y="2783"/>
                    <a:pt x="413" y="3050"/>
                    <a:pt x="110" y="3576"/>
                  </a:cubicBezTo>
                  <a:cubicBezTo>
                    <a:pt x="0" y="3765"/>
                    <a:pt x="169" y="3942"/>
                    <a:pt x="334" y="3942"/>
                  </a:cubicBezTo>
                  <a:cubicBezTo>
                    <a:pt x="407" y="3942"/>
                    <a:pt x="479" y="3907"/>
                    <a:pt x="526" y="3825"/>
                  </a:cubicBezTo>
                  <a:cubicBezTo>
                    <a:pt x="844" y="3277"/>
                    <a:pt x="1473" y="3004"/>
                    <a:pt x="1811" y="2467"/>
                  </a:cubicBezTo>
                  <a:cubicBezTo>
                    <a:pt x="1910" y="2309"/>
                    <a:pt x="1980" y="2134"/>
                    <a:pt x="2050" y="1962"/>
                  </a:cubicBezTo>
                  <a:cubicBezTo>
                    <a:pt x="2127" y="1780"/>
                    <a:pt x="2201" y="1597"/>
                    <a:pt x="2263" y="1409"/>
                  </a:cubicBezTo>
                  <a:cubicBezTo>
                    <a:pt x="2394" y="1009"/>
                    <a:pt x="2454" y="596"/>
                    <a:pt x="2378" y="179"/>
                  </a:cubicBezTo>
                  <a:cubicBezTo>
                    <a:pt x="2359" y="70"/>
                    <a:pt x="2246" y="0"/>
                    <a:pt x="2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23;p35"/>
            <p:cNvSpPr/>
            <p:nvPr/>
          </p:nvSpPr>
          <p:spPr>
            <a:xfrm>
              <a:off x="2727099" y="1748437"/>
              <a:ext cx="93710" cy="106563"/>
            </a:xfrm>
            <a:custGeom>
              <a:avLst/>
              <a:gdLst/>
              <a:ahLst/>
              <a:cxnLst/>
              <a:rect l="l" t="t" r="r" b="b"/>
              <a:pathLst>
                <a:path w="1757" h="1998" extrusionOk="0">
                  <a:moveTo>
                    <a:pt x="277" y="0"/>
                  </a:moveTo>
                  <a:cubicBezTo>
                    <a:pt x="192" y="0"/>
                    <a:pt x="104" y="44"/>
                    <a:pt x="64" y="120"/>
                  </a:cubicBezTo>
                  <a:cubicBezTo>
                    <a:pt x="0" y="239"/>
                    <a:pt x="36" y="377"/>
                    <a:pt x="149" y="451"/>
                  </a:cubicBezTo>
                  <a:cubicBezTo>
                    <a:pt x="213" y="494"/>
                    <a:pt x="277" y="538"/>
                    <a:pt x="339" y="586"/>
                  </a:cubicBezTo>
                  <a:cubicBezTo>
                    <a:pt x="344" y="591"/>
                    <a:pt x="353" y="598"/>
                    <a:pt x="358" y="602"/>
                  </a:cubicBezTo>
                  <a:cubicBezTo>
                    <a:pt x="372" y="614"/>
                    <a:pt x="388" y="627"/>
                    <a:pt x="403" y="639"/>
                  </a:cubicBezTo>
                  <a:cubicBezTo>
                    <a:pt x="433" y="666"/>
                    <a:pt x="463" y="690"/>
                    <a:pt x="493" y="719"/>
                  </a:cubicBezTo>
                  <a:cubicBezTo>
                    <a:pt x="608" y="825"/>
                    <a:pt x="716" y="940"/>
                    <a:pt x="815" y="1063"/>
                  </a:cubicBezTo>
                  <a:cubicBezTo>
                    <a:pt x="822" y="1071"/>
                    <a:pt x="830" y="1082"/>
                    <a:pt x="837" y="1091"/>
                  </a:cubicBezTo>
                  <a:cubicBezTo>
                    <a:pt x="836" y="1091"/>
                    <a:pt x="836" y="1090"/>
                    <a:pt x="836" y="1090"/>
                  </a:cubicBezTo>
                  <a:lnTo>
                    <a:pt x="836" y="1090"/>
                  </a:lnTo>
                  <a:cubicBezTo>
                    <a:pt x="837" y="1090"/>
                    <a:pt x="863" y="1126"/>
                    <a:pt x="863" y="1126"/>
                  </a:cubicBezTo>
                  <a:cubicBezTo>
                    <a:pt x="886" y="1158"/>
                    <a:pt x="909" y="1190"/>
                    <a:pt x="932" y="1224"/>
                  </a:cubicBezTo>
                  <a:cubicBezTo>
                    <a:pt x="973" y="1286"/>
                    <a:pt x="1012" y="1350"/>
                    <a:pt x="1049" y="1413"/>
                  </a:cubicBezTo>
                  <a:cubicBezTo>
                    <a:pt x="1088" y="1483"/>
                    <a:pt x="1126" y="1552"/>
                    <a:pt x="1159" y="1624"/>
                  </a:cubicBezTo>
                  <a:cubicBezTo>
                    <a:pt x="1177" y="1660"/>
                    <a:pt x="1193" y="1695"/>
                    <a:pt x="1207" y="1732"/>
                  </a:cubicBezTo>
                  <a:cubicBezTo>
                    <a:pt x="1209" y="1736"/>
                    <a:pt x="1211" y="1738"/>
                    <a:pt x="1211" y="1738"/>
                  </a:cubicBezTo>
                  <a:cubicBezTo>
                    <a:pt x="1212" y="1741"/>
                    <a:pt x="1212" y="1745"/>
                    <a:pt x="1216" y="1750"/>
                  </a:cubicBezTo>
                  <a:cubicBezTo>
                    <a:pt x="1223" y="1771"/>
                    <a:pt x="1232" y="1794"/>
                    <a:pt x="1241" y="1816"/>
                  </a:cubicBezTo>
                  <a:cubicBezTo>
                    <a:pt x="1278" y="1915"/>
                    <a:pt x="1368" y="1998"/>
                    <a:pt x="1474" y="1998"/>
                  </a:cubicBezTo>
                  <a:cubicBezTo>
                    <a:pt x="1495" y="1998"/>
                    <a:pt x="1516" y="1995"/>
                    <a:pt x="1538" y="1988"/>
                  </a:cubicBezTo>
                  <a:cubicBezTo>
                    <a:pt x="1654" y="1952"/>
                    <a:pt x="1756" y="1817"/>
                    <a:pt x="1710" y="1690"/>
                  </a:cubicBezTo>
                  <a:cubicBezTo>
                    <a:pt x="1459" y="1011"/>
                    <a:pt x="1003" y="432"/>
                    <a:pt x="397" y="35"/>
                  </a:cubicBezTo>
                  <a:cubicBezTo>
                    <a:pt x="362" y="11"/>
                    <a:pt x="320"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24;p35"/>
            <p:cNvSpPr/>
            <p:nvPr/>
          </p:nvSpPr>
          <p:spPr>
            <a:xfrm>
              <a:off x="2332850" y="1917775"/>
              <a:ext cx="90936" cy="185819"/>
            </a:xfrm>
            <a:custGeom>
              <a:avLst/>
              <a:gdLst/>
              <a:ahLst/>
              <a:cxnLst/>
              <a:rect l="l" t="t" r="r" b="b"/>
              <a:pathLst>
                <a:path w="1705" h="3484" extrusionOk="0">
                  <a:moveTo>
                    <a:pt x="238" y="1"/>
                  </a:moveTo>
                  <a:cubicBezTo>
                    <a:pt x="118" y="1"/>
                    <a:pt x="1" y="78"/>
                    <a:pt x="6" y="234"/>
                  </a:cubicBezTo>
                  <a:cubicBezTo>
                    <a:pt x="49" y="1400"/>
                    <a:pt x="167" y="2741"/>
                    <a:pt x="1238" y="3443"/>
                  </a:cubicBezTo>
                  <a:cubicBezTo>
                    <a:pt x="1281" y="3471"/>
                    <a:pt x="1324" y="3484"/>
                    <a:pt x="1364" y="3484"/>
                  </a:cubicBezTo>
                  <a:cubicBezTo>
                    <a:pt x="1568" y="3484"/>
                    <a:pt x="1705" y="3168"/>
                    <a:pt x="1486" y="3025"/>
                  </a:cubicBezTo>
                  <a:cubicBezTo>
                    <a:pt x="580" y="2431"/>
                    <a:pt x="527" y="1208"/>
                    <a:pt x="492" y="237"/>
                  </a:cubicBezTo>
                  <a:cubicBezTo>
                    <a:pt x="486" y="80"/>
                    <a:pt x="361" y="1"/>
                    <a:pt x="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25;p35"/>
            <p:cNvSpPr/>
            <p:nvPr/>
          </p:nvSpPr>
          <p:spPr>
            <a:xfrm>
              <a:off x="2523201" y="2334265"/>
              <a:ext cx="66615" cy="45175"/>
            </a:xfrm>
            <a:custGeom>
              <a:avLst/>
              <a:gdLst/>
              <a:ahLst/>
              <a:cxnLst/>
              <a:rect l="l" t="t" r="r" b="b"/>
              <a:pathLst>
                <a:path w="1249" h="847" extrusionOk="0">
                  <a:moveTo>
                    <a:pt x="435" y="91"/>
                  </a:moveTo>
                  <a:cubicBezTo>
                    <a:pt x="435" y="91"/>
                    <a:pt x="436" y="92"/>
                    <a:pt x="436" y="93"/>
                  </a:cubicBezTo>
                  <a:lnTo>
                    <a:pt x="436" y="93"/>
                  </a:lnTo>
                  <a:cubicBezTo>
                    <a:pt x="436" y="92"/>
                    <a:pt x="435" y="91"/>
                    <a:pt x="435" y="91"/>
                  </a:cubicBezTo>
                  <a:close/>
                  <a:moveTo>
                    <a:pt x="436" y="93"/>
                  </a:moveTo>
                  <a:cubicBezTo>
                    <a:pt x="441" y="98"/>
                    <a:pt x="445" y="103"/>
                    <a:pt x="449" y="108"/>
                  </a:cubicBezTo>
                  <a:lnTo>
                    <a:pt x="449" y="108"/>
                  </a:lnTo>
                  <a:cubicBezTo>
                    <a:pt x="445" y="103"/>
                    <a:pt x="441" y="98"/>
                    <a:pt x="436" y="93"/>
                  </a:cubicBezTo>
                  <a:close/>
                  <a:moveTo>
                    <a:pt x="248" y="1"/>
                  </a:moveTo>
                  <a:cubicBezTo>
                    <a:pt x="206" y="1"/>
                    <a:pt x="162" y="11"/>
                    <a:pt x="128" y="32"/>
                  </a:cubicBezTo>
                  <a:cubicBezTo>
                    <a:pt x="75" y="66"/>
                    <a:pt x="29" y="116"/>
                    <a:pt x="15" y="176"/>
                  </a:cubicBezTo>
                  <a:cubicBezTo>
                    <a:pt x="1" y="236"/>
                    <a:pt x="1" y="312"/>
                    <a:pt x="38" y="364"/>
                  </a:cubicBezTo>
                  <a:cubicBezTo>
                    <a:pt x="150" y="514"/>
                    <a:pt x="286" y="644"/>
                    <a:pt x="456" y="725"/>
                  </a:cubicBezTo>
                  <a:cubicBezTo>
                    <a:pt x="613" y="800"/>
                    <a:pt x="782" y="847"/>
                    <a:pt x="954" y="847"/>
                  </a:cubicBezTo>
                  <a:cubicBezTo>
                    <a:pt x="969" y="847"/>
                    <a:pt x="984" y="847"/>
                    <a:pt x="999" y="846"/>
                  </a:cubicBezTo>
                  <a:cubicBezTo>
                    <a:pt x="1126" y="842"/>
                    <a:pt x="1248" y="741"/>
                    <a:pt x="1243" y="605"/>
                  </a:cubicBezTo>
                  <a:cubicBezTo>
                    <a:pt x="1240" y="482"/>
                    <a:pt x="1143" y="360"/>
                    <a:pt x="1011" y="360"/>
                  </a:cubicBezTo>
                  <a:cubicBezTo>
                    <a:pt x="1008" y="360"/>
                    <a:pt x="1005" y="360"/>
                    <a:pt x="1002" y="360"/>
                  </a:cubicBezTo>
                  <a:cubicBezTo>
                    <a:pt x="991" y="361"/>
                    <a:pt x="980" y="361"/>
                    <a:pt x="969" y="361"/>
                  </a:cubicBezTo>
                  <a:cubicBezTo>
                    <a:pt x="940" y="361"/>
                    <a:pt x="910" y="359"/>
                    <a:pt x="882" y="357"/>
                  </a:cubicBezTo>
                  <a:cubicBezTo>
                    <a:pt x="823" y="346"/>
                    <a:pt x="766" y="330"/>
                    <a:pt x="713" y="309"/>
                  </a:cubicBezTo>
                  <a:cubicBezTo>
                    <a:pt x="658" y="284"/>
                    <a:pt x="607" y="254"/>
                    <a:pt x="559" y="218"/>
                  </a:cubicBezTo>
                  <a:cubicBezTo>
                    <a:pt x="520" y="184"/>
                    <a:pt x="483" y="148"/>
                    <a:pt x="449" y="108"/>
                  </a:cubicBezTo>
                  <a:lnTo>
                    <a:pt x="449" y="108"/>
                  </a:lnTo>
                  <a:cubicBezTo>
                    <a:pt x="451" y="110"/>
                    <a:pt x="453" y="113"/>
                    <a:pt x="454" y="116"/>
                  </a:cubicBezTo>
                  <a:cubicBezTo>
                    <a:pt x="417" y="66"/>
                    <a:pt x="378" y="27"/>
                    <a:pt x="314" y="9"/>
                  </a:cubicBezTo>
                  <a:cubicBezTo>
                    <a:pt x="294" y="4"/>
                    <a:pt x="272"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26;p35"/>
            <p:cNvSpPr/>
            <p:nvPr/>
          </p:nvSpPr>
          <p:spPr>
            <a:xfrm>
              <a:off x="2570029" y="1508965"/>
              <a:ext cx="32428" cy="147738"/>
            </a:xfrm>
            <a:custGeom>
              <a:avLst/>
              <a:gdLst/>
              <a:ahLst/>
              <a:cxnLst/>
              <a:rect l="l" t="t" r="r" b="b"/>
              <a:pathLst>
                <a:path w="608" h="2770" extrusionOk="0">
                  <a:moveTo>
                    <a:pt x="245" y="1"/>
                  </a:moveTo>
                  <a:cubicBezTo>
                    <a:pt x="228" y="1"/>
                    <a:pt x="212" y="2"/>
                    <a:pt x="197" y="6"/>
                  </a:cubicBezTo>
                  <a:cubicBezTo>
                    <a:pt x="57" y="36"/>
                    <a:pt x="0" y="165"/>
                    <a:pt x="14" y="295"/>
                  </a:cubicBezTo>
                  <a:cubicBezTo>
                    <a:pt x="90" y="1035"/>
                    <a:pt x="122" y="1780"/>
                    <a:pt x="112" y="2522"/>
                  </a:cubicBezTo>
                  <a:cubicBezTo>
                    <a:pt x="109" y="2685"/>
                    <a:pt x="238" y="2769"/>
                    <a:pt x="364" y="2769"/>
                  </a:cubicBezTo>
                  <a:cubicBezTo>
                    <a:pt x="480" y="2769"/>
                    <a:pt x="594" y="2696"/>
                    <a:pt x="595" y="2545"/>
                  </a:cubicBezTo>
                  <a:cubicBezTo>
                    <a:pt x="608" y="1759"/>
                    <a:pt x="569" y="972"/>
                    <a:pt x="487" y="188"/>
                  </a:cubicBezTo>
                  <a:cubicBezTo>
                    <a:pt x="477" y="75"/>
                    <a:pt x="353" y="1"/>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27;p35"/>
            <p:cNvSpPr/>
            <p:nvPr/>
          </p:nvSpPr>
          <p:spPr>
            <a:xfrm>
              <a:off x="2363091" y="1613501"/>
              <a:ext cx="80483" cy="74776"/>
            </a:xfrm>
            <a:custGeom>
              <a:avLst/>
              <a:gdLst/>
              <a:ahLst/>
              <a:cxnLst/>
              <a:rect l="l" t="t" r="r" b="b"/>
              <a:pathLst>
                <a:path w="1509" h="1402" extrusionOk="0">
                  <a:moveTo>
                    <a:pt x="292" y="0"/>
                  </a:moveTo>
                  <a:cubicBezTo>
                    <a:pt x="267" y="0"/>
                    <a:pt x="243" y="3"/>
                    <a:pt x="219" y="8"/>
                  </a:cubicBezTo>
                  <a:cubicBezTo>
                    <a:pt x="95" y="36"/>
                    <a:pt x="1" y="172"/>
                    <a:pt x="35" y="298"/>
                  </a:cubicBezTo>
                  <a:cubicBezTo>
                    <a:pt x="63" y="399"/>
                    <a:pt x="143" y="472"/>
                    <a:pt x="240" y="484"/>
                  </a:cubicBezTo>
                  <a:cubicBezTo>
                    <a:pt x="245" y="490"/>
                    <a:pt x="249" y="495"/>
                    <a:pt x="254" y="498"/>
                  </a:cubicBezTo>
                  <a:lnTo>
                    <a:pt x="371" y="621"/>
                  </a:lnTo>
                  <a:cubicBezTo>
                    <a:pt x="447" y="699"/>
                    <a:pt x="524" y="777"/>
                    <a:pt x="600" y="855"/>
                  </a:cubicBezTo>
                  <a:cubicBezTo>
                    <a:pt x="752" y="1011"/>
                    <a:pt x="903" y="1168"/>
                    <a:pt x="1055" y="1324"/>
                  </a:cubicBezTo>
                  <a:cubicBezTo>
                    <a:pt x="1104" y="1374"/>
                    <a:pt x="1174" y="1402"/>
                    <a:pt x="1243" y="1402"/>
                  </a:cubicBezTo>
                  <a:cubicBezTo>
                    <a:pt x="1299" y="1402"/>
                    <a:pt x="1356" y="1383"/>
                    <a:pt x="1399" y="1340"/>
                  </a:cubicBezTo>
                  <a:cubicBezTo>
                    <a:pt x="1489" y="1250"/>
                    <a:pt x="1509" y="1094"/>
                    <a:pt x="1415" y="996"/>
                  </a:cubicBezTo>
                  <a:cubicBezTo>
                    <a:pt x="1245" y="821"/>
                    <a:pt x="1075" y="646"/>
                    <a:pt x="905" y="470"/>
                  </a:cubicBezTo>
                  <a:cubicBezTo>
                    <a:pt x="821" y="385"/>
                    <a:pt x="738" y="300"/>
                    <a:pt x="655" y="215"/>
                  </a:cubicBezTo>
                  <a:cubicBezTo>
                    <a:pt x="605" y="164"/>
                    <a:pt x="556" y="109"/>
                    <a:pt x="497" y="66"/>
                  </a:cubicBezTo>
                  <a:cubicBezTo>
                    <a:pt x="437" y="22"/>
                    <a:pt x="365"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28;p35"/>
            <p:cNvSpPr/>
            <p:nvPr/>
          </p:nvSpPr>
          <p:spPr>
            <a:xfrm>
              <a:off x="2758939" y="1619954"/>
              <a:ext cx="62829" cy="68642"/>
            </a:xfrm>
            <a:custGeom>
              <a:avLst/>
              <a:gdLst/>
              <a:ahLst/>
              <a:cxnLst/>
              <a:rect l="l" t="t" r="r" b="b"/>
              <a:pathLst>
                <a:path w="1178" h="1287" extrusionOk="0">
                  <a:moveTo>
                    <a:pt x="892" y="1"/>
                  </a:moveTo>
                  <a:cubicBezTo>
                    <a:pt x="836" y="1"/>
                    <a:pt x="780" y="20"/>
                    <a:pt x="738" y="64"/>
                  </a:cubicBezTo>
                  <a:cubicBezTo>
                    <a:pt x="484" y="321"/>
                    <a:pt x="257" y="606"/>
                    <a:pt x="68" y="914"/>
                  </a:cubicBezTo>
                  <a:cubicBezTo>
                    <a:pt x="0" y="1023"/>
                    <a:pt x="23" y="1182"/>
                    <a:pt x="139" y="1249"/>
                  </a:cubicBezTo>
                  <a:cubicBezTo>
                    <a:pt x="180" y="1274"/>
                    <a:pt x="227" y="1286"/>
                    <a:pt x="274" y="1286"/>
                  </a:cubicBezTo>
                  <a:cubicBezTo>
                    <a:pt x="353" y="1286"/>
                    <a:pt x="430" y="1251"/>
                    <a:pt x="475" y="1178"/>
                  </a:cubicBezTo>
                  <a:cubicBezTo>
                    <a:pt x="564" y="1035"/>
                    <a:pt x="660" y="898"/>
                    <a:pt x="762" y="766"/>
                  </a:cubicBezTo>
                  <a:cubicBezTo>
                    <a:pt x="787" y="734"/>
                    <a:pt x="812" y="702"/>
                    <a:pt x="839" y="672"/>
                  </a:cubicBezTo>
                  <a:cubicBezTo>
                    <a:pt x="844" y="663"/>
                    <a:pt x="851" y="656"/>
                    <a:pt x="858" y="649"/>
                  </a:cubicBezTo>
                  <a:cubicBezTo>
                    <a:pt x="860" y="645"/>
                    <a:pt x="867" y="638"/>
                    <a:pt x="871" y="633"/>
                  </a:cubicBezTo>
                  <a:cubicBezTo>
                    <a:pt x="878" y="626"/>
                    <a:pt x="883" y="617"/>
                    <a:pt x="890" y="610"/>
                  </a:cubicBezTo>
                  <a:cubicBezTo>
                    <a:pt x="947" y="546"/>
                    <a:pt x="1005" y="484"/>
                    <a:pt x="1064" y="422"/>
                  </a:cubicBezTo>
                  <a:cubicBezTo>
                    <a:pt x="1152" y="331"/>
                    <a:pt x="1177" y="175"/>
                    <a:pt x="1080" y="80"/>
                  </a:cubicBezTo>
                  <a:cubicBezTo>
                    <a:pt x="1032" y="30"/>
                    <a:pt x="961" y="1"/>
                    <a:pt x="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2129;p35"/>
          <p:cNvGrpSpPr/>
          <p:nvPr/>
        </p:nvGrpSpPr>
        <p:grpSpPr>
          <a:xfrm>
            <a:off x="761684" y="3478383"/>
            <a:ext cx="1059580" cy="1088238"/>
            <a:chOff x="1742490" y="367839"/>
            <a:chExt cx="629242" cy="646260"/>
          </a:xfrm>
        </p:grpSpPr>
        <p:sp>
          <p:nvSpPr>
            <p:cNvPr id="41" name="Google Shape;2130;p35"/>
            <p:cNvSpPr/>
            <p:nvPr/>
          </p:nvSpPr>
          <p:spPr>
            <a:xfrm>
              <a:off x="1754810" y="367839"/>
              <a:ext cx="604819" cy="646260"/>
            </a:xfrm>
            <a:custGeom>
              <a:avLst/>
              <a:gdLst/>
              <a:ahLst/>
              <a:cxnLst/>
              <a:rect l="l" t="t" r="r" b="b"/>
              <a:pathLst>
                <a:path w="11340" h="12117" extrusionOk="0">
                  <a:moveTo>
                    <a:pt x="5053" y="0"/>
                  </a:moveTo>
                  <a:cubicBezTo>
                    <a:pt x="4764" y="0"/>
                    <a:pt x="4519" y="174"/>
                    <a:pt x="4294" y="337"/>
                  </a:cubicBezTo>
                  <a:cubicBezTo>
                    <a:pt x="4186" y="415"/>
                    <a:pt x="4080" y="493"/>
                    <a:pt x="3972" y="571"/>
                  </a:cubicBezTo>
                  <a:cubicBezTo>
                    <a:pt x="3638" y="814"/>
                    <a:pt x="3305" y="1058"/>
                    <a:pt x="2970" y="1301"/>
                  </a:cubicBezTo>
                  <a:cubicBezTo>
                    <a:pt x="2483" y="1656"/>
                    <a:pt x="1996" y="2014"/>
                    <a:pt x="1510" y="2372"/>
                  </a:cubicBezTo>
                  <a:cubicBezTo>
                    <a:pt x="1441" y="2423"/>
                    <a:pt x="1370" y="2474"/>
                    <a:pt x="1301" y="2526"/>
                  </a:cubicBezTo>
                  <a:cubicBezTo>
                    <a:pt x="1085" y="2685"/>
                    <a:pt x="869" y="2843"/>
                    <a:pt x="652" y="3002"/>
                  </a:cubicBezTo>
                  <a:cubicBezTo>
                    <a:pt x="415" y="3180"/>
                    <a:pt x="169" y="3369"/>
                    <a:pt x="85" y="3665"/>
                  </a:cubicBezTo>
                  <a:cubicBezTo>
                    <a:pt x="0" y="3974"/>
                    <a:pt x="140" y="4312"/>
                    <a:pt x="273" y="4585"/>
                  </a:cubicBezTo>
                  <a:cubicBezTo>
                    <a:pt x="420" y="4891"/>
                    <a:pt x="610" y="5175"/>
                    <a:pt x="810" y="5450"/>
                  </a:cubicBezTo>
                  <a:cubicBezTo>
                    <a:pt x="1010" y="5721"/>
                    <a:pt x="1219" y="5985"/>
                    <a:pt x="1409" y="6265"/>
                  </a:cubicBezTo>
                  <a:cubicBezTo>
                    <a:pt x="1562" y="6492"/>
                    <a:pt x="1702" y="6750"/>
                    <a:pt x="1939" y="6901"/>
                  </a:cubicBezTo>
                  <a:cubicBezTo>
                    <a:pt x="2070" y="6984"/>
                    <a:pt x="2202" y="7016"/>
                    <a:pt x="2337" y="7016"/>
                  </a:cubicBezTo>
                  <a:cubicBezTo>
                    <a:pt x="2481" y="7016"/>
                    <a:pt x="2627" y="6980"/>
                    <a:pt x="2777" y="6931"/>
                  </a:cubicBezTo>
                  <a:cubicBezTo>
                    <a:pt x="2874" y="6901"/>
                    <a:pt x="2963" y="6880"/>
                    <a:pt x="3047" y="6880"/>
                  </a:cubicBezTo>
                  <a:cubicBezTo>
                    <a:pt x="3155" y="6880"/>
                    <a:pt x="3256" y="6914"/>
                    <a:pt x="3357" y="7002"/>
                  </a:cubicBezTo>
                  <a:cubicBezTo>
                    <a:pt x="3513" y="7140"/>
                    <a:pt x="3603" y="7367"/>
                    <a:pt x="3598" y="7578"/>
                  </a:cubicBezTo>
                  <a:cubicBezTo>
                    <a:pt x="3594" y="7810"/>
                    <a:pt x="3507" y="8037"/>
                    <a:pt x="3452" y="8260"/>
                  </a:cubicBezTo>
                  <a:cubicBezTo>
                    <a:pt x="3387" y="8521"/>
                    <a:pt x="3371" y="8787"/>
                    <a:pt x="3465" y="9043"/>
                  </a:cubicBezTo>
                  <a:cubicBezTo>
                    <a:pt x="3578" y="9361"/>
                    <a:pt x="3800" y="9650"/>
                    <a:pt x="3988" y="9924"/>
                  </a:cubicBezTo>
                  <a:cubicBezTo>
                    <a:pt x="4379" y="10500"/>
                    <a:pt x="4799" y="11073"/>
                    <a:pt x="5276" y="11581"/>
                  </a:cubicBezTo>
                  <a:cubicBezTo>
                    <a:pt x="5492" y="11811"/>
                    <a:pt x="5731" y="12012"/>
                    <a:pt x="6045" y="12088"/>
                  </a:cubicBezTo>
                  <a:cubicBezTo>
                    <a:pt x="6125" y="12107"/>
                    <a:pt x="6207" y="12116"/>
                    <a:pt x="6289" y="12116"/>
                  </a:cubicBezTo>
                  <a:cubicBezTo>
                    <a:pt x="6484" y="12116"/>
                    <a:pt x="6680" y="12067"/>
                    <a:pt x="6858" y="11996"/>
                  </a:cubicBezTo>
                  <a:cubicBezTo>
                    <a:pt x="7145" y="11881"/>
                    <a:pt x="7408" y="11710"/>
                    <a:pt x="7668" y="11547"/>
                  </a:cubicBezTo>
                  <a:cubicBezTo>
                    <a:pt x="7973" y="11354"/>
                    <a:pt x="8271" y="11154"/>
                    <a:pt x="8563" y="10943"/>
                  </a:cubicBezTo>
                  <a:cubicBezTo>
                    <a:pt x="8717" y="10833"/>
                    <a:pt x="8868" y="10718"/>
                    <a:pt x="9018" y="10603"/>
                  </a:cubicBezTo>
                  <a:cubicBezTo>
                    <a:pt x="9470" y="10287"/>
                    <a:pt x="9910" y="9951"/>
                    <a:pt x="10332" y="9593"/>
                  </a:cubicBezTo>
                  <a:cubicBezTo>
                    <a:pt x="10755" y="9235"/>
                    <a:pt x="11289" y="8810"/>
                    <a:pt x="11322" y="8207"/>
                  </a:cubicBezTo>
                  <a:cubicBezTo>
                    <a:pt x="11340" y="7886"/>
                    <a:pt x="11219" y="7596"/>
                    <a:pt x="11062" y="7321"/>
                  </a:cubicBezTo>
                  <a:cubicBezTo>
                    <a:pt x="10895" y="7027"/>
                    <a:pt x="10704" y="6743"/>
                    <a:pt x="10511" y="6465"/>
                  </a:cubicBezTo>
                  <a:cubicBezTo>
                    <a:pt x="10305" y="6167"/>
                    <a:pt x="10091" y="5877"/>
                    <a:pt x="9867" y="5593"/>
                  </a:cubicBezTo>
                  <a:cubicBezTo>
                    <a:pt x="9660" y="5333"/>
                    <a:pt x="9453" y="5033"/>
                    <a:pt x="9183" y="4833"/>
                  </a:cubicBezTo>
                  <a:cubicBezTo>
                    <a:pt x="8965" y="4670"/>
                    <a:pt x="8707" y="4611"/>
                    <a:pt x="8439" y="4596"/>
                  </a:cubicBezTo>
                  <a:cubicBezTo>
                    <a:pt x="8210" y="4581"/>
                    <a:pt x="7968" y="4596"/>
                    <a:pt x="7748" y="4526"/>
                  </a:cubicBezTo>
                  <a:cubicBezTo>
                    <a:pt x="7544" y="4461"/>
                    <a:pt x="7360" y="4305"/>
                    <a:pt x="7278" y="4114"/>
                  </a:cubicBezTo>
                  <a:cubicBezTo>
                    <a:pt x="7186" y="3896"/>
                    <a:pt x="7268" y="3727"/>
                    <a:pt x="7399" y="3539"/>
                  </a:cubicBezTo>
                  <a:cubicBezTo>
                    <a:pt x="7576" y="3291"/>
                    <a:pt x="7698" y="3040"/>
                    <a:pt x="7610" y="2730"/>
                  </a:cubicBezTo>
                  <a:cubicBezTo>
                    <a:pt x="7532" y="2453"/>
                    <a:pt x="7317" y="2237"/>
                    <a:pt x="7145" y="2017"/>
                  </a:cubicBezTo>
                  <a:cubicBezTo>
                    <a:pt x="6731" y="1489"/>
                    <a:pt x="6390" y="904"/>
                    <a:pt x="5894" y="444"/>
                  </a:cubicBezTo>
                  <a:cubicBezTo>
                    <a:pt x="5667" y="233"/>
                    <a:pt x="5387" y="4"/>
                    <a:pt x="5061" y="0"/>
                  </a:cubicBezTo>
                  <a:cubicBezTo>
                    <a:pt x="5058" y="0"/>
                    <a:pt x="5056" y="0"/>
                    <a:pt x="5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31;p35"/>
            <p:cNvSpPr/>
            <p:nvPr/>
          </p:nvSpPr>
          <p:spPr>
            <a:xfrm>
              <a:off x="1824198" y="398293"/>
              <a:ext cx="361718" cy="477988"/>
            </a:xfrm>
            <a:custGeom>
              <a:avLst/>
              <a:gdLst/>
              <a:ahLst/>
              <a:cxnLst/>
              <a:rect l="l" t="t" r="r" b="b"/>
              <a:pathLst>
                <a:path w="6782" h="8962" extrusionOk="0">
                  <a:moveTo>
                    <a:pt x="2671" y="0"/>
                  </a:moveTo>
                  <a:cubicBezTo>
                    <a:pt x="2337" y="243"/>
                    <a:pt x="2004" y="487"/>
                    <a:pt x="1669" y="730"/>
                  </a:cubicBezTo>
                  <a:cubicBezTo>
                    <a:pt x="1382" y="939"/>
                    <a:pt x="1093" y="1150"/>
                    <a:pt x="808" y="1361"/>
                  </a:cubicBezTo>
                  <a:cubicBezTo>
                    <a:pt x="608" y="1506"/>
                    <a:pt x="408" y="1653"/>
                    <a:pt x="209" y="1801"/>
                  </a:cubicBezTo>
                  <a:cubicBezTo>
                    <a:pt x="140" y="1852"/>
                    <a:pt x="69" y="1903"/>
                    <a:pt x="0" y="1955"/>
                  </a:cubicBezTo>
                  <a:cubicBezTo>
                    <a:pt x="718" y="2975"/>
                    <a:pt x="1416" y="4012"/>
                    <a:pt x="2123" y="5040"/>
                  </a:cubicBezTo>
                  <a:cubicBezTo>
                    <a:pt x="2951" y="6241"/>
                    <a:pt x="3787" y="7443"/>
                    <a:pt x="4705" y="8577"/>
                  </a:cubicBezTo>
                  <a:cubicBezTo>
                    <a:pt x="4857" y="8764"/>
                    <a:pt x="5055" y="8962"/>
                    <a:pt x="5307" y="8962"/>
                  </a:cubicBezTo>
                  <a:cubicBezTo>
                    <a:pt x="5335" y="8962"/>
                    <a:pt x="5362" y="8959"/>
                    <a:pt x="5391" y="8954"/>
                  </a:cubicBezTo>
                  <a:cubicBezTo>
                    <a:pt x="5657" y="8910"/>
                    <a:pt x="5841" y="8696"/>
                    <a:pt x="5947" y="8460"/>
                  </a:cubicBezTo>
                  <a:cubicBezTo>
                    <a:pt x="5956" y="8439"/>
                    <a:pt x="5965" y="8418"/>
                    <a:pt x="5974" y="8396"/>
                  </a:cubicBezTo>
                  <a:cubicBezTo>
                    <a:pt x="6029" y="8253"/>
                    <a:pt x="6066" y="8104"/>
                    <a:pt x="6119" y="7962"/>
                  </a:cubicBezTo>
                  <a:cubicBezTo>
                    <a:pt x="6170" y="7826"/>
                    <a:pt x="6232" y="7695"/>
                    <a:pt x="6296" y="7565"/>
                  </a:cubicBezTo>
                  <a:cubicBezTo>
                    <a:pt x="6424" y="7306"/>
                    <a:pt x="6557" y="7051"/>
                    <a:pt x="6631" y="6773"/>
                  </a:cubicBezTo>
                  <a:cubicBezTo>
                    <a:pt x="6782" y="6210"/>
                    <a:pt x="6598" y="5651"/>
                    <a:pt x="6321" y="5160"/>
                  </a:cubicBezTo>
                  <a:cubicBezTo>
                    <a:pt x="6181" y="4911"/>
                    <a:pt x="6016" y="4677"/>
                    <a:pt x="5850" y="4445"/>
                  </a:cubicBezTo>
                  <a:cubicBezTo>
                    <a:pt x="5635" y="4143"/>
                    <a:pt x="5419" y="3842"/>
                    <a:pt x="5205" y="3543"/>
                  </a:cubicBezTo>
                  <a:cubicBezTo>
                    <a:pt x="4361" y="2361"/>
                    <a:pt x="3516" y="1180"/>
                    <a:pt x="2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32;p35"/>
            <p:cNvSpPr/>
            <p:nvPr/>
          </p:nvSpPr>
          <p:spPr>
            <a:xfrm>
              <a:off x="1824198" y="470882"/>
              <a:ext cx="317237" cy="405399"/>
            </a:xfrm>
            <a:custGeom>
              <a:avLst/>
              <a:gdLst/>
              <a:ahLst/>
              <a:cxnLst/>
              <a:rect l="l" t="t" r="r" b="b"/>
              <a:pathLst>
                <a:path w="5948" h="7601" extrusionOk="0">
                  <a:moveTo>
                    <a:pt x="808" y="0"/>
                  </a:moveTo>
                  <a:cubicBezTo>
                    <a:pt x="608" y="145"/>
                    <a:pt x="408" y="292"/>
                    <a:pt x="209" y="440"/>
                  </a:cubicBezTo>
                  <a:cubicBezTo>
                    <a:pt x="140" y="491"/>
                    <a:pt x="69" y="542"/>
                    <a:pt x="0" y="594"/>
                  </a:cubicBezTo>
                  <a:cubicBezTo>
                    <a:pt x="719" y="1614"/>
                    <a:pt x="1416" y="2651"/>
                    <a:pt x="2123" y="3679"/>
                  </a:cubicBezTo>
                  <a:cubicBezTo>
                    <a:pt x="2951" y="4880"/>
                    <a:pt x="3787" y="6082"/>
                    <a:pt x="4705" y="7216"/>
                  </a:cubicBezTo>
                  <a:cubicBezTo>
                    <a:pt x="4857" y="7403"/>
                    <a:pt x="5055" y="7601"/>
                    <a:pt x="5307" y="7601"/>
                  </a:cubicBezTo>
                  <a:cubicBezTo>
                    <a:pt x="5335" y="7601"/>
                    <a:pt x="5362" y="7598"/>
                    <a:pt x="5391" y="7593"/>
                  </a:cubicBezTo>
                  <a:cubicBezTo>
                    <a:pt x="5657" y="7549"/>
                    <a:pt x="5841" y="7335"/>
                    <a:pt x="5947" y="7099"/>
                  </a:cubicBezTo>
                  <a:cubicBezTo>
                    <a:pt x="5740" y="6831"/>
                    <a:pt x="5534" y="6564"/>
                    <a:pt x="5329" y="6295"/>
                  </a:cubicBezTo>
                  <a:cubicBezTo>
                    <a:pt x="4799" y="5598"/>
                    <a:pt x="4276" y="4896"/>
                    <a:pt x="3759" y="4191"/>
                  </a:cubicBezTo>
                  <a:cubicBezTo>
                    <a:pt x="2749" y="2812"/>
                    <a:pt x="1765" y="1416"/>
                    <a:pt x="8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33;p35"/>
            <p:cNvSpPr/>
            <p:nvPr/>
          </p:nvSpPr>
          <p:spPr>
            <a:xfrm>
              <a:off x="2019723" y="584165"/>
              <a:ext cx="47521" cy="41975"/>
            </a:xfrm>
            <a:custGeom>
              <a:avLst/>
              <a:gdLst/>
              <a:ahLst/>
              <a:cxnLst/>
              <a:rect l="l" t="t" r="r" b="b"/>
              <a:pathLst>
                <a:path w="891" h="787" extrusionOk="0">
                  <a:moveTo>
                    <a:pt x="445" y="1"/>
                  </a:moveTo>
                  <a:cubicBezTo>
                    <a:pt x="365" y="1"/>
                    <a:pt x="283" y="25"/>
                    <a:pt x="213" y="77"/>
                  </a:cubicBezTo>
                  <a:cubicBezTo>
                    <a:pt x="39" y="205"/>
                    <a:pt x="0" y="451"/>
                    <a:pt x="128" y="625"/>
                  </a:cubicBezTo>
                  <a:cubicBezTo>
                    <a:pt x="206" y="730"/>
                    <a:pt x="325" y="786"/>
                    <a:pt x="446" y="786"/>
                  </a:cubicBezTo>
                  <a:cubicBezTo>
                    <a:pt x="526" y="786"/>
                    <a:pt x="607" y="761"/>
                    <a:pt x="677" y="710"/>
                  </a:cubicBezTo>
                  <a:cubicBezTo>
                    <a:pt x="853" y="582"/>
                    <a:pt x="890" y="336"/>
                    <a:pt x="762" y="162"/>
                  </a:cubicBezTo>
                  <a:cubicBezTo>
                    <a:pt x="686" y="57"/>
                    <a:pt x="566" y="1"/>
                    <a:pt x="4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34;p35"/>
            <p:cNvSpPr/>
            <p:nvPr/>
          </p:nvSpPr>
          <p:spPr>
            <a:xfrm>
              <a:off x="2272422" y="664273"/>
              <a:ext cx="99310" cy="231634"/>
            </a:xfrm>
            <a:custGeom>
              <a:avLst/>
              <a:gdLst/>
              <a:ahLst/>
              <a:cxnLst/>
              <a:rect l="l" t="t" r="r" b="b"/>
              <a:pathLst>
                <a:path w="1862" h="4343" extrusionOk="0">
                  <a:moveTo>
                    <a:pt x="289" y="1"/>
                  </a:moveTo>
                  <a:cubicBezTo>
                    <a:pt x="143" y="1"/>
                    <a:pt x="0" y="168"/>
                    <a:pt x="116" y="319"/>
                  </a:cubicBezTo>
                  <a:cubicBezTo>
                    <a:pt x="355" y="634"/>
                    <a:pt x="582" y="958"/>
                    <a:pt x="793" y="1293"/>
                  </a:cubicBezTo>
                  <a:cubicBezTo>
                    <a:pt x="992" y="1607"/>
                    <a:pt x="1201" y="1935"/>
                    <a:pt x="1343" y="2279"/>
                  </a:cubicBezTo>
                  <a:cubicBezTo>
                    <a:pt x="1399" y="2419"/>
                    <a:pt x="1435" y="2560"/>
                    <a:pt x="1399" y="2711"/>
                  </a:cubicBezTo>
                  <a:cubicBezTo>
                    <a:pt x="1358" y="2872"/>
                    <a:pt x="1268" y="3034"/>
                    <a:pt x="1185" y="3177"/>
                  </a:cubicBezTo>
                  <a:cubicBezTo>
                    <a:pt x="1008" y="3480"/>
                    <a:pt x="774" y="3753"/>
                    <a:pt x="506" y="3976"/>
                  </a:cubicBezTo>
                  <a:cubicBezTo>
                    <a:pt x="421" y="4047"/>
                    <a:pt x="394" y="4168"/>
                    <a:pt x="462" y="4260"/>
                  </a:cubicBezTo>
                  <a:cubicBezTo>
                    <a:pt x="500" y="4311"/>
                    <a:pt x="567" y="4343"/>
                    <a:pt x="632" y="4343"/>
                  </a:cubicBezTo>
                  <a:cubicBezTo>
                    <a:pt x="673" y="4343"/>
                    <a:pt x="713" y="4331"/>
                    <a:pt x="745" y="4304"/>
                  </a:cubicBezTo>
                  <a:cubicBezTo>
                    <a:pt x="986" y="4100"/>
                    <a:pt x="1206" y="3870"/>
                    <a:pt x="1385" y="3610"/>
                  </a:cubicBezTo>
                  <a:cubicBezTo>
                    <a:pt x="1562" y="3356"/>
                    <a:pt x="1739" y="3062"/>
                    <a:pt x="1803" y="2755"/>
                  </a:cubicBezTo>
                  <a:cubicBezTo>
                    <a:pt x="1862" y="2467"/>
                    <a:pt x="1755" y="2183"/>
                    <a:pt x="1624" y="1931"/>
                  </a:cubicBezTo>
                  <a:cubicBezTo>
                    <a:pt x="1465" y="1627"/>
                    <a:pt x="1293" y="1327"/>
                    <a:pt x="1109" y="1036"/>
                  </a:cubicBezTo>
                  <a:cubicBezTo>
                    <a:pt x="901" y="709"/>
                    <a:pt x="678" y="390"/>
                    <a:pt x="442" y="80"/>
                  </a:cubicBezTo>
                  <a:cubicBezTo>
                    <a:pt x="400" y="24"/>
                    <a:pt x="344"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35;p35"/>
            <p:cNvSpPr/>
            <p:nvPr/>
          </p:nvSpPr>
          <p:spPr>
            <a:xfrm>
              <a:off x="1927080" y="669607"/>
              <a:ext cx="104323" cy="130457"/>
            </a:xfrm>
            <a:custGeom>
              <a:avLst/>
              <a:gdLst/>
              <a:ahLst/>
              <a:cxnLst/>
              <a:rect l="l" t="t" r="r" b="b"/>
              <a:pathLst>
                <a:path w="1956" h="2446" extrusionOk="0">
                  <a:moveTo>
                    <a:pt x="284" y="0"/>
                  </a:moveTo>
                  <a:cubicBezTo>
                    <a:pt x="142" y="0"/>
                    <a:pt x="1" y="168"/>
                    <a:pt x="107" y="323"/>
                  </a:cubicBezTo>
                  <a:lnTo>
                    <a:pt x="1521" y="2363"/>
                  </a:lnTo>
                  <a:cubicBezTo>
                    <a:pt x="1562" y="2422"/>
                    <a:pt x="1616" y="2446"/>
                    <a:pt x="1670" y="2446"/>
                  </a:cubicBezTo>
                  <a:cubicBezTo>
                    <a:pt x="1813" y="2446"/>
                    <a:pt x="1955" y="2278"/>
                    <a:pt x="1847" y="2124"/>
                  </a:cubicBezTo>
                  <a:lnTo>
                    <a:pt x="435" y="84"/>
                  </a:lnTo>
                  <a:cubicBezTo>
                    <a:pt x="394" y="25"/>
                    <a:pt x="339"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36;p35"/>
            <p:cNvSpPr/>
            <p:nvPr/>
          </p:nvSpPr>
          <p:spPr>
            <a:xfrm>
              <a:off x="2109111" y="700381"/>
              <a:ext cx="80963" cy="185232"/>
            </a:xfrm>
            <a:custGeom>
              <a:avLst/>
              <a:gdLst/>
              <a:ahLst/>
              <a:cxnLst/>
              <a:rect l="l" t="t" r="r" b="b"/>
              <a:pathLst>
                <a:path w="1518" h="3473" extrusionOk="0">
                  <a:moveTo>
                    <a:pt x="1239" y="0"/>
                  </a:moveTo>
                  <a:cubicBezTo>
                    <a:pt x="1130" y="0"/>
                    <a:pt x="1021" y="76"/>
                    <a:pt x="1039" y="216"/>
                  </a:cubicBezTo>
                  <a:cubicBezTo>
                    <a:pt x="1105" y="730"/>
                    <a:pt x="1030" y="1249"/>
                    <a:pt x="883" y="1742"/>
                  </a:cubicBezTo>
                  <a:cubicBezTo>
                    <a:pt x="809" y="1995"/>
                    <a:pt x="717" y="2243"/>
                    <a:pt x="616" y="2488"/>
                  </a:cubicBezTo>
                  <a:cubicBezTo>
                    <a:pt x="520" y="2722"/>
                    <a:pt x="426" y="3016"/>
                    <a:pt x="155" y="3085"/>
                  </a:cubicBezTo>
                  <a:cubicBezTo>
                    <a:pt x="49" y="3113"/>
                    <a:pt x="1" y="3251"/>
                    <a:pt x="38" y="3347"/>
                  </a:cubicBezTo>
                  <a:cubicBezTo>
                    <a:pt x="71" y="3434"/>
                    <a:pt x="147" y="3473"/>
                    <a:pt x="229" y="3473"/>
                  </a:cubicBezTo>
                  <a:cubicBezTo>
                    <a:pt x="252" y="3473"/>
                    <a:pt x="275" y="3470"/>
                    <a:pt x="299" y="3464"/>
                  </a:cubicBezTo>
                  <a:cubicBezTo>
                    <a:pt x="639" y="3376"/>
                    <a:pt x="818" y="3055"/>
                    <a:pt x="944" y="2755"/>
                  </a:cubicBezTo>
                  <a:cubicBezTo>
                    <a:pt x="1057" y="2486"/>
                    <a:pt x="1160" y="2213"/>
                    <a:pt x="1245" y="1935"/>
                  </a:cubicBezTo>
                  <a:cubicBezTo>
                    <a:pt x="1419" y="1364"/>
                    <a:pt x="1518" y="771"/>
                    <a:pt x="1442" y="175"/>
                  </a:cubicBezTo>
                  <a:cubicBezTo>
                    <a:pt x="1426" y="56"/>
                    <a:pt x="1332" y="0"/>
                    <a:pt x="1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37;p35"/>
            <p:cNvSpPr/>
            <p:nvPr/>
          </p:nvSpPr>
          <p:spPr>
            <a:xfrm>
              <a:off x="1742490" y="525070"/>
              <a:ext cx="97070" cy="179792"/>
            </a:xfrm>
            <a:custGeom>
              <a:avLst/>
              <a:gdLst/>
              <a:ahLst/>
              <a:cxnLst/>
              <a:rect l="l" t="t" r="r" b="b"/>
              <a:pathLst>
                <a:path w="1820" h="3371" extrusionOk="0">
                  <a:moveTo>
                    <a:pt x="643" y="1"/>
                  </a:moveTo>
                  <a:cubicBezTo>
                    <a:pt x="583" y="1"/>
                    <a:pt x="523" y="29"/>
                    <a:pt x="479" y="77"/>
                  </a:cubicBezTo>
                  <a:cubicBezTo>
                    <a:pt x="107" y="478"/>
                    <a:pt x="1" y="1100"/>
                    <a:pt x="222" y="1601"/>
                  </a:cubicBezTo>
                  <a:cubicBezTo>
                    <a:pt x="359" y="1910"/>
                    <a:pt x="575" y="2184"/>
                    <a:pt x="770" y="2459"/>
                  </a:cubicBezTo>
                  <a:cubicBezTo>
                    <a:pt x="968" y="2739"/>
                    <a:pt x="1172" y="3016"/>
                    <a:pt x="1378" y="3290"/>
                  </a:cubicBezTo>
                  <a:cubicBezTo>
                    <a:pt x="1421" y="3347"/>
                    <a:pt x="1476" y="3371"/>
                    <a:pt x="1531" y="3371"/>
                  </a:cubicBezTo>
                  <a:cubicBezTo>
                    <a:pt x="1678" y="3371"/>
                    <a:pt x="1819" y="3203"/>
                    <a:pt x="1706" y="3051"/>
                  </a:cubicBezTo>
                  <a:cubicBezTo>
                    <a:pt x="1518" y="2803"/>
                    <a:pt x="1334" y="2553"/>
                    <a:pt x="1155" y="2301"/>
                  </a:cubicBezTo>
                  <a:cubicBezTo>
                    <a:pt x="983" y="2060"/>
                    <a:pt x="793" y="1819"/>
                    <a:pt x="650" y="1559"/>
                  </a:cubicBezTo>
                  <a:cubicBezTo>
                    <a:pt x="430" y="1153"/>
                    <a:pt x="481" y="669"/>
                    <a:pt x="797" y="327"/>
                  </a:cubicBezTo>
                  <a:cubicBezTo>
                    <a:pt x="871" y="248"/>
                    <a:pt x="844" y="108"/>
                    <a:pt x="763" y="44"/>
                  </a:cubicBezTo>
                  <a:cubicBezTo>
                    <a:pt x="726" y="14"/>
                    <a:pt x="685" y="1"/>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38;p35"/>
            <p:cNvSpPr/>
            <p:nvPr/>
          </p:nvSpPr>
          <p:spPr>
            <a:xfrm>
              <a:off x="1925960" y="804010"/>
              <a:ext cx="42668" cy="90456"/>
            </a:xfrm>
            <a:custGeom>
              <a:avLst/>
              <a:gdLst/>
              <a:ahLst/>
              <a:cxnLst/>
              <a:rect l="l" t="t" r="r" b="b"/>
              <a:pathLst>
                <a:path w="800" h="1696" extrusionOk="0">
                  <a:moveTo>
                    <a:pt x="210" y="1"/>
                  </a:moveTo>
                  <a:cubicBezTo>
                    <a:pt x="203" y="1"/>
                    <a:pt x="195" y="1"/>
                    <a:pt x="188" y="2"/>
                  </a:cubicBezTo>
                  <a:cubicBezTo>
                    <a:pt x="70" y="20"/>
                    <a:pt x="11" y="111"/>
                    <a:pt x="9" y="224"/>
                  </a:cubicBezTo>
                  <a:cubicBezTo>
                    <a:pt x="1" y="717"/>
                    <a:pt x="148" y="1200"/>
                    <a:pt x="413" y="1613"/>
                  </a:cubicBezTo>
                  <a:cubicBezTo>
                    <a:pt x="448" y="1667"/>
                    <a:pt x="514" y="1696"/>
                    <a:pt x="579" y="1696"/>
                  </a:cubicBezTo>
                  <a:cubicBezTo>
                    <a:pt x="621" y="1696"/>
                    <a:pt x="663" y="1684"/>
                    <a:pt x="695" y="1658"/>
                  </a:cubicBezTo>
                  <a:cubicBezTo>
                    <a:pt x="786" y="1585"/>
                    <a:pt x="800" y="1470"/>
                    <a:pt x="740" y="1374"/>
                  </a:cubicBezTo>
                  <a:cubicBezTo>
                    <a:pt x="672" y="1270"/>
                    <a:pt x="646" y="1220"/>
                    <a:pt x="594" y="1103"/>
                  </a:cubicBezTo>
                  <a:cubicBezTo>
                    <a:pt x="552" y="1007"/>
                    <a:pt x="514" y="906"/>
                    <a:pt x="486" y="803"/>
                  </a:cubicBezTo>
                  <a:cubicBezTo>
                    <a:pt x="436" y="630"/>
                    <a:pt x="408" y="394"/>
                    <a:pt x="412" y="183"/>
                  </a:cubicBezTo>
                  <a:cubicBezTo>
                    <a:pt x="413" y="84"/>
                    <a:pt x="305"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39;p35"/>
            <p:cNvSpPr/>
            <p:nvPr/>
          </p:nvSpPr>
          <p:spPr>
            <a:xfrm>
              <a:off x="2113645" y="446828"/>
              <a:ext cx="50348" cy="56695"/>
            </a:xfrm>
            <a:custGeom>
              <a:avLst/>
              <a:gdLst/>
              <a:ahLst/>
              <a:cxnLst/>
              <a:rect l="l" t="t" r="r" b="b"/>
              <a:pathLst>
                <a:path w="944" h="1063" extrusionOk="0">
                  <a:moveTo>
                    <a:pt x="228" y="1"/>
                  </a:moveTo>
                  <a:cubicBezTo>
                    <a:pt x="187" y="1"/>
                    <a:pt x="146" y="13"/>
                    <a:pt x="113" y="40"/>
                  </a:cubicBezTo>
                  <a:cubicBezTo>
                    <a:pt x="26" y="107"/>
                    <a:pt x="1" y="231"/>
                    <a:pt x="68" y="322"/>
                  </a:cubicBezTo>
                  <a:lnTo>
                    <a:pt x="550" y="981"/>
                  </a:lnTo>
                  <a:cubicBezTo>
                    <a:pt x="589" y="1033"/>
                    <a:pt x="654" y="1063"/>
                    <a:pt x="719" y="1063"/>
                  </a:cubicBezTo>
                  <a:cubicBezTo>
                    <a:pt x="760" y="1063"/>
                    <a:pt x="801" y="1050"/>
                    <a:pt x="834" y="1023"/>
                  </a:cubicBezTo>
                  <a:cubicBezTo>
                    <a:pt x="919" y="956"/>
                    <a:pt x="944" y="834"/>
                    <a:pt x="878" y="742"/>
                  </a:cubicBezTo>
                  <a:lnTo>
                    <a:pt x="394" y="82"/>
                  </a:lnTo>
                  <a:cubicBezTo>
                    <a:pt x="357" y="31"/>
                    <a:pt x="292" y="1"/>
                    <a:pt x="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40;p35"/>
            <p:cNvSpPr/>
            <p:nvPr/>
          </p:nvSpPr>
          <p:spPr>
            <a:xfrm>
              <a:off x="1976735" y="418934"/>
              <a:ext cx="50882" cy="57495"/>
            </a:xfrm>
            <a:custGeom>
              <a:avLst/>
              <a:gdLst/>
              <a:ahLst/>
              <a:cxnLst/>
              <a:rect l="l" t="t" r="r" b="b"/>
              <a:pathLst>
                <a:path w="954" h="1078" extrusionOk="0">
                  <a:moveTo>
                    <a:pt x="225" y="1"/>
                  </a:moveTo>
                  <a:cubicBezTo>
                    <a:pt x="184" y="1"/>
                    <a:pt x="143" y="13"/>
                    <a:pt x="110" y="40"/>
                  </a:cubicBezTo>
                  <a:cubicBezTo>
                    <a:pt x="25" y="109"/>
                    <a:pt x="0" y="232"/>
                    <a:pt x="68" y="324"/>
                  </a:cubicBezTo>
                  <a:lnTo>
                    <a:pt x="560" y="995"/>
                  </a:lnTo>
                  <a:cubicBezTo>
                    <a:pt x="598" y="1047"/>
                    <a:pt x="664" y="1078"/>
                    <a:pt x="728" y="1078"/>
                  </a:cubicBezTo>
                  <a:cubicBezTo>
                    <a:pt x="769" y="1078"/>
                    <a:pt x="809" y="1066"/>
                    <a:pt x="842" y="1040"/>
                  </a:cubicBezTo>
                  <a:cubicBezTo>
                    <a:pt x="927" y="971"/>
                    <a:pt x="954" y="848"/>
                    <a:pt x="886" y="756"/>
                  </a:cubicBezTo>
                  <a:lnTo>
                    <a:pt x="394" y="84"/>
                  </a:lnTo>
                  <a:cubicBezTo>
                    <a:pt x="355" y="31"/>
                    <a:pt x="289" y="1"/>
                    <a:pt x="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TextBox 51"/>
          <p:cNvSpPr txBox="1"/>
          <p:nvPr/>
        </p:nvSpPr>
        <p:spPr>
          <a:xfrm>
            <a:off x="0" y="1492817"/>
            <a:ext cx="9144000" cy="1608325"/>
          </a:xfrm>
          <a:prstGeom prst="rect">
            <a:avLst/>
          </a:prstGeom>
          <a:noFill/>
        </p:spPr>
        <p:txBody>
          <a:bodyPr wrap="square" rtlCol="0">
            <a:spAutoFit/>
          </a:bodyPr>
          <a:lstStyle/>
          <a:p>
            <a:pPr algn="ctr">
              <a:lnSpc>
                <a:spcPct val="150000"/>
              </a:lnSpc>
            </a:pPr>
            <a:r>
              <a:rPr lang="vi-VN" sz="3500" b="1">
                <a:solidFill>
                  <a:srgbClr val="0B7262"/>
                </a:solidFill>
              </a:rPr>
              <a:t>CẢM ƠN </a:t>
            </a:r>
            <a:r>
              <a:rPr lang="en-US" sz="3500" b="1">
                <a:solidFill>
                  <a:srgbClr val="0B7262"/>
                </a:solidFill>
              </a:rPr>
              <a:t>CẢ LỚP </a:t>
            </a:r>
            <a:r>
              <a:rPr lang="vi-VN" sz="3500" b="1">
                <a:solidFill>
                  <a:srgbClr val="0B7262"/>
                </a:solidFill>
              </a:rPr>
              <a:t>ĐÃ </a:t>
            </a:r>
          </a:p>
          <a:p>
            <a:pPr algn="ctr">
              <a:lnSpc>
                <a:spcPct val="150000"/>
              </a:lnSpc>
            </a:pPr>
            <a:r>
              <a:rPr lang="vi-VN" sz="3500" b="1">
                <a:solidFill>
                  <a:srgbClr val="0B7262"/>
                </a:solidFill>
              </a:rPr>
              <a:t>LẮNG NGHE BÀI GIẢNG</a:t>
            </a:r>
            <a:r>
              <a:rPr lang="en-US" sz="3500" b="1">
                <a:solidFill>
                  <a:srgbClr val="0B7262"/>
                </a:solidFill>
              </a:rPr>
              <a:t> NÀY</a:t>
            </a:r>
            <a:r>
              <a:rPr lang="vi-VN" sz="3500" b="1">
                <a:solidFill>
                  <a:srgbClr val="0B7262"/>
                </a:solidFill>
              </a:rPr>
              <a:t>!</a:t>
            </a:r>
          </a:p>
        </p:txBody>
      </p:sp>
    </p:spTree>
    <p:extLst>
      <p:ext uri="{BB962C8B-B14F-4D97-AF65-F5344CB8AC3E}">
        <p14:creationId xmlns:p14="http://schemas.microsoft.com/office/powerpoint/2010/main" val="196634436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77"/>
        <p:cNvGrpSpPr/>
        <p:nvPr/>
      </p:nvGrpSpPr>
      <p:grpSpPr>
        <a:xfrm>
          <a:off x="0" y="0"/>
          <a:ext cx="0" cy="0"/>
          <a:chOff x="0" y="0"/>
          <a:chExt cx="0" cy="0"/>
        </a:xfrm>
      </p:grpSpPr>
      <p:sp>
        <p:nvSpPr>
          <p:cNvPr id="27" name="TextBox 26"/>
          <p:cNvSpPr txBox="1"/>
          <p:nvPr/>
        </p:nvSpPr>
        <p:spPr>
          <a:xfrm>
            <a:off x="2903" y="850411"/>
            <a:ext cx="9141097" cy="2041456"/>
          </a:xfrm>
          <a:prstGeom prst="rect">
            <a:avLst/>
          </a:prstGeom>
          <a:noFill/>
        </p:spPr>
        <p:txBody>
          <a:bodyPr wrap="square" rtlCol="0">
            <a:spAutoFit/>
          </a:bodyPr>
          <a:lstStyle/>
          <a:p>
            <a:pPr algn="ctr">
              <a:lnSpc>
                <a:spcPct val="150000"/>
              </a:lnSpc>
            </a:pPr>
            <a:r>
              <a:rPr lang="vi-VN" sz="4500" b="1">
                <a:solidFill>
                  <a:srgbClr val="C00000"/>
                </a:solidFill>
              </a:rPr>
              <a:t>BÀI 8A: THỰC HÀNH </a:t>
            </a:r>
            <a:endParaRPr lang="en-US" sz="4500" b="1">
              <a:solidFill>
                <a:srgbClr val="C00000"/>
              </a:solidFill>
            </a:endParaRPr>
          </a:p>
          <a:p>
            <a:pPr algn="ctr">
              <a:lnSpc>
                <a:spcPct val="150000"/>
              </a:lnSpc>
            </a:pPr>
            <a:r>
              <a:rPr lang="vi-VN" sz="4500" b="1">
                <a:solidFill>
                  <a:srgbClr val="0B7262"/>
                </a:solidFill>
              </a:rPr>
              <a:t>TẠO THIỆP CHÚC MỪNG</a:t>
            </a:r>
          </a:p>
        </p:txBody>
      </p:sp>
      <p:grpSp>
        <p:nvGrpSpPr>
          <p:cNvPr id="2780" name="Google Shape;2780;p51"/>
          <p:cNvGrpSpPr/>
          <p:nvPr/>
        </p:nvGrpSpPr>
        <p:grpSpPr>
          <a:xfrm rot="-1837553" flipH="1">
            <a:off x="5504094" y="2785222"/>
            <a:ext cx="1513811" cy="2029860"/>
            <a:chOff x="1400935" y="1333409"/>
            <a:chExt cx="760984" cy="1020399"/>
          </a:xfrm>
        </p:grpSpPr>
        <p:sp>
          <p:nvSpPr>
            <p:cNvPr id="2781" name="Google Shape;2781;p51"/>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51"/>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51"/>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51"/>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51"/>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51"/>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51"/>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51"/>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51"/>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51"/>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51"/>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51"/>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51"/>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51"/>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5" name="Google Shape;2795;p51"/>
          <p:cNvSpPr/>
          <p:nvPr/>
        </p:nvSpPr>
        <p:spPr>
          <a:xfrm rot="144386">
            <a:off x="3129333" y="3014601"/>
            <a:ext cx="1770886" cy="1490097"/>
          </a:xfrm>
          <a:custGeom>
            <a:avLst/>
            <a:gdLst/>
            <a:ahLst/>
            <a:cxnLst/>
            <a:rect l="l" t="t" r="r" b="b"/>
            <a:pathLst>
              <a:path w="23947" h="20150" extrusionOk="0">
                <a:moveTo>
                  <a:pt x="6831" y="1"/>
                </a:moveTo>
                <a:cubicBezTo>
                  <a:pt x="6782" y="1"/>
                  <a:pt x="6732" y="1"/>
                  <a:pt x="6683" y="3"/>
                </a:cubicBezTo>
                <a:cubicBezTo>
                  <a:pt x="6612" y="3"/>
                  <a:pt x="6538" y="6"/>
                  <a:pt x="6467" y="10"/>
                </a:cubicBezTo>
                <a:cubicBezTo>
                  <a:pt x="6352" y="17"/>
                  <a:pt x="6265" y="112"/>
                  <a:pt x="6270" y="228"/>
                </a:cubicBezTo>
                <a:cubicBezTo>
                  <a:pt x="6277" y="337"/>
                  <a:pt x="6368" y="423"/>
                  <a:pt x="6475" y="423"/>
                </a:cubicBezTo>
                <a:cubicBezTo>
                  <a:pt x="6480" y="423"/>
                  <a:pt x="6484" y="423"/>
                  <a:pt x="6488" y="422"/>
                </a:cubicBezTo>
                <a:cubicBezTo>
                  <a:pt x="6555" y="419"/>
                  <a:pt x="6625" y="417"/>
                  <a:pt x="6692" y="415"/>
                </a:cubicBezTo>
                <a:cubicBezTo>
                  <a:pt x="6734" y="414"/>
                  <a:pt x="6777" y="414"/>
                  <a:pt x="6819" y="414"/>
                </a:cubicBezTo>
                <a:cubicBezTo>
                  <a:pt x="6995" y="414"/>
                  <a:pt x="7172" y="422"/>
                  <a:pt x="7346" y="437"/>
                </a:cubicBezTo>
                <a:cubicBezTo>
                  <a:pt x="7353" y="437"/>
                  <a:pt x="7358" y="438"/>
                  <a:pt x="7364" y="438"/>
                </a:cubicBezTo>
                <a:cubicBezTo>
                  <a:pt x="7470" y="438"/>
                  <a:pt x="7560" y="357"/>
                  <a:pt x="7569" y="249"/>
                </a:cubicBezTo>
                <a:cubicBezTo>
                  <a:pt x="7580" y="135"/>
                  <a:pt x="7496" y="34"/>
                  <a:pt x="7381" y="26"/>
                </a:cubicBezTo>
                <a:cubicBezTo>
                  <a:pt x="7200" y="9"/>
                  <a:pt x="7016" y="1"/>
                  <a:pt x="6831" y="1"/>
                </a:cubicBezTo>
                <a:close/>
                <a:moveTo>
                  <a:pt x="5596" y="114"/>
                </a:moveTo>
                <a:cubicBezTo>
                  <a:pt x="5583" y="114"/>
                  <a:pt x="5571" y="115"/>
                  <a:pt x="5558" y="118"/>
                </a:cubicBezTo>
                <a:cubicBezTo>
                  <a:pt x="5260" y="174"/>
                  <a:pt x="4962" y="249"/>
                  <a:pt x="4672" y="343"/>
                </a:cubicBezTo>
                <a:cubicBezTo>
                  <a:pt x="4564" y="378"/>
                  <a:pt x="4503" y="495"/>
                  <a:pt x="4539" y="603"/>
                </a:cubicBezTo>
                <a:cubicBezTo>
                  <a:pt x="4567" y="692"/>
                  <a:pt x="4649" y="747"/>
                  <a:pt x="4736" y="747"/>
                </a:cubicBezTo>
                <a:cubicBezTo>
                  <a:pt x="4757" y="747"/>
                  <a:pt x="4778" y="743"/>
                  <a:pt x="4799" y="736"/>
                </a:cubicBezTo>
                <a:cubicBezTo>
                  <a:pt x="5072" y="648"/>
                  <a:pt x="5352" y="577"/>
                  <a:pt x="5634" y="525"/>
                </a:cubicBezTo>
                <a:cubicBezTo>
                  <a:pt x="5746" y="504"/>
                  <a:pt x="5820" y="396"/>
                  <a:pt x="5799" y="284"/>
                </a:cubicBezTo>
                <a:cubicBezTo>
                  <a:pt x="5780" y="184"/>
                  <a:pt x="5693" y="114"/>
                  <a:pt x="5596" y="114"/>
                </a:cubicBezTo>
                <a:close/>
                <a:moveTo>
                  <a:pt x="8241" y="162"/>
                </a:moveTo>
                <a:cubicBezTo>
                  <a:pt x="8147" y="162"/>
                  <a:pt x="8062" y="227"/>
                  <a:pt x="8039" y="323"/>
                </a:cubicBezTo>
                <a:cubicBezTo>
                  <a:pt x="8014" y="435"/>
                  <a:pt x="8083" y="545"/>
                  <a:pt x="8195" y="571"/>
                </a:cubicBezTo>
                <a:cubicBezTo>
                  <a:pt x="8469" y="635"/>
                  <a:pt x="8746" y="718"/>
                  <a:pt x="9017" y="819"/>
                </a:cubicBezTo>
                <a:cubicBezTo>
                  <a:pt x="9040" y="828"/>
                  <a:pt x="9065" y="834"/>
                  <a:pt x="9090" y="834"/>
                </a:cubicBezTo>
                <a:cubicBezTo>
                  <a:pt x="9173" y="834"/>
                  <a:pt x="9251" y="782"/>
                  <a:pt x="9283" y="699"/>
                </a:cubicBezTo>
                <a:cubicBezTo>
                  <a:pt x="9323" y="593"/>
                  <a:pt x="9269" y="474"/>
                  <a:pt x="9162" y="433"/>
                </a:cubicBezTo>
                <a:cubicBezTo>
                  <a:pt x="8875" y="325"/>
                  <a:pt x="8581" y="236"/>
                  <a:pt x="8287" y="167"/>
                </a:cubicBezTo>
                <a:cubicBezTo>
                  <a:pt x="8271" y="164"/>
                  <a:pt x="8256" y="162"/>
                  <a:pt x="8241" y="162"/>
                </a:cubicBezTo>
                <a:close/>
                <a:moveTo>
                  <a:pt x="3910" y="660"/>
                </a:moveTo>
                <a:cubicBezTo>
                  <a:pt x="3881" y="660"/>
                  <a:pt x="3851" y="666"/>
                  <a:pt x="3823" y="679"/>
                </a:cubicBezTo>
                <a:cubicBezTo>
                  <a:pt x="3546" y="811"/>
                  <a:pt x="3277" y="959"/>
                  <a:pt x="3022" y="1122"/>
                </a:cubicBezTo>
                <a:cubicBezTo>
                  <a:pt x="2926" y="1184"/>
                  <a:pt x="2898" y="1312"/>
                  <a:pt x="2960" y="1408"/>
                </a:cubicBezTo>
                <a:cubicBezTo>
                  <a:pt x="3001" y="1470"/>
                  <a:pt x="3066" y="1503"/>
                  <a:pt x="3135" y="1503"/>
                </a:cubicBezTo>
                <a:cubicBezTo>
                  <a:pt x="3173" y="1503"/>
                  <a:pt x="3212" y="1493"/>
                  <a:pt x="3245" y="1470"/>
                </a:cubicBezTo>
                <a:cubicBezTo>
                  <a:pt x="3486" y="1316"/>
                  <a:pt x="3740" y="1176"/>
                  <a:pt x="3998" y="1053"/>
                </a:cubicBezTo>
                <a:cubicBezTo>
                  <a:pt x="4103" y="1006"/>
                  <a:pt x="4147" y="881"/>
                  <a:pt x="4098" y="779"/>
                </a:cubicBezTo>
                <a:cubicBezTo>
                  <a:pt x="4063" y="704"/>
                  <a:pt x="3988" y="660"/>
                  <a:pt x="3910" y="660"/>
                </a:cubicBezTo>
                <a:close/>
                <a:moveTo>
                  <a:pt x="9899" y="785"/>
                </a:moveTo>
                <a:cubicBezTo>
                  <a:pt x="9824" y="785"/>
                  <a:pt x="9752" y="825"/>
                  <a:pt x="9715" y="896"/>
                </a:cubicBezTo>
                <a:cubicBezTo>
                  <a:pt x="9662" y="997"/>
                  <a:pt x="9701" y="1121"/>
                  <a:pt x="9802" y="1174"/>
                </a:cubicBezTo>
                <a:cubicBezTo>
                  <a:pt x="10052" y="1307"/>
                  <a:pt x="10300" y="1457"/>
                  <a:pt x="10539" y="1622"/>
                </a:cubicBezTo>
                <a:cubicBezTo>
                  <a:pt x="10575" y="1647"/>
                  <a:pt x="10615" y="1658"/>
                  <a:pt x="10656" y="1658"/>
                </a:cubicBezTo>
                <a:cubicBezTo>
                  <a:pt x="10722" y="1658"/>
                  <a:pt x="10787" y="1628"/>
                  <a:pt x="10826" y="1569"/>
                </a:cubicBezTo>
                <a:cubicBezTo>
                  <a:pt x="10892" y="1475"/>
                  <a:pt x="10867" y="1346"/>
                  <a:pt x="10773" y="1282"/>
                </a:cubicBezTo>
                <a:cubicBezTo>
                  <a:pt x="10521" y="1107"/>
                  <a:pt x="10259" y="949"/>
                  <a:pt x="9995" y="809"/>
                </a:cubicBezTo>
                <a:cubicBezTo>
                  <a:pt x="9964" y="793"/>
                  <a:pt x="9932" y="785"/>
                  <a:pt x="9899" y="785"/>
                </a:cubicBezTo>
                <a:close/>
                <a:moveTo>
                  <a:pt x="2421" y="1617"/>
                </a:moveTo>
                <a:cubicBezTo>
                  <a:pt x="2374" y="1617"/>
                  <a:pt x="2326" y="1633"/>
                  <a:pt x="2287" y="1667"/>
                </a:cubicBezTo>
                <a:cubicBezTo>
                  <a:pt x="2054" y="1863"/>
                  <a:pt x="1833" y="2076"/>
                  <a:pt x="1629" y="2299"/>
                </a:cubicBezTo>
                <a:cubicBezTo>
                  <a:pt x="1551" y="2384"/>
                  <a:pt x="1556" y="2515"/>
                  <a:pt x="1641" y="2592"/>
                </a:cubicBezTo>
                <a:cubicBezTo>
                  <a:pt x="1680" y="2629"/>
                  <a:pt x="1732" y="2646"/>
                  <a:pt x="1781" y="2646"/>
                </a:cubicBezTo>
                <a:cubicBezTo>
                  <a:pt x="1836" y="2646"/>
                  <a:pt x="1893" y="2623"/>
                  <a:pt x="1934" y="2579"/>
                </a:cubicBezTo>
                <a:cubicBezTo>
                  <a:pt x="2127" y="2368"/>
                  <a:pt x="2336" y="2168"/>
                  <a:pt x="2554" y="1982"/>
                </a:cubicBezTo>
                <a:cubicBezTo>
                  <a:pt x="2641" y="1908"/>
                  <a:pt x="2653" y="1778"/>
                  <a:pt x="2579" y="1691"/>
                </a:cubicBezTo>
                <a:cubicBezTo>
                  <a:pt x="2538" y="1642"/>
                  <a:pt x="2480" y="1617"/>
                  <a:pt x="2421" y="1617"/>
                </a:cubicBezTo>
                <a:close/>
                <a:moveTo>
                  <a:pt x="11359" y="1786"/>
                </a:moveTo>
                <a:cubicBezTo>
                  <a:pt x="11301" y="1786"/>
                  <a:pt x="11243" y="1810"/>
                  <a:pt x="11202" y="1858"/>
                </a:cubicBezTo>
                <a:cubicBezTo>
                  <a:pt x="11129" y="1945"/>
                  <a:pt x="11138" y="2076"/>
                  <a:pt x="11225" y="2150"/>
                </a:cubicBezTo>
                <a:cubicBezTo>
                  <a:pt x="11441" y="2335"/>
                  <a:pt x="11654" y="2535"/>
                  <a:pt x="11854" y="2746"/>
                </a:cubicBezTo>
                <a:cubicBezTo>
                  <a:pt x="11895" y="2788"/>
                  <a:pt x="11950" y="2810"/>
                  <a:pt x="12005" y="2810"/>
                </a:cubicBezTo>
                <a:cubicBezTo>
                  <a:pt x="12056" y="2810"/>
                  <a:pt x="12107" y="2790"/>
                  <a:pt x="12146" y="2753"/>
                </a:cubicBezTo>
                <a:cubicBezTo>
                  <a:pt x="12230" y="2673"/>
                  <a:pt x="12231" y="2542"/>
                  <a:pt x="12154" y="2460"/>
                </a:cubicBezTo>
                <a:cubicBezTo>
                  <a:pt x="11943" y="2239"/>
                  <a:pt x="11721" y="2030"/>
                  <a:pt x="11494" y="1835"/>
                </a:cubicBezTo>
                <a:cubicBezTo>
                  <a:pt x="11455" y="1802"/>
                  <a:pt x="11407" y="1786"/>
                  <a:pt x="11359" y="1786"/>
                </a:cubicBezTo>
                <a:close/>
                <a:moveTo>
                  <a:pt x="23069" y="3254"/>
                </a:moveTo>
                <a:cubicBezTo>
                  <a:pt x="22994" y="3254"/>
                  <a:pt x="22918" y="3255"/>
                  <a:pt x="22843" y="3256"/>
                </a:cubicBezTo>
                <a:cubicBezTo>
                  <a:pt x="22729" y="3258"/>
                  <a:pt x="22637" y="3352"/>
                  <a:pt x="22641" y="3467"/>
                </a:cubicBezTo>
                <a:cubicBezTo>
                  <a:pt x="22643" y="3579"/>
                  <a:pt x="22735" y="3669"/>
                  <a:pt x="22847" y="3669"/>
                </a:cubicBezTo>
                <a:cubicBezTo>
                  <a:pt x="22848" y="3669"/>
                  <a:pt x="22849" y="3669"/>
                  <a:pt x="22850" y="3669"/>
                </a:cubicBezTo>
                <a:cubicBezTo>
                  <a:pt x="22923" y="3668"/>
                  <a:pt x="22996" y="3667"/>
                  <a:pt x="23069" y="3667"/>
                </a:cubicBezTo>
                <a:cubicBezTo>
                  <a:pt x="23288" y="3667"/>
                  <a:pt x="23507" y="3673"/>
                  <a:pt x="23724" y="3685"/>
                </a:cubicBezTo>
                <a:lnTo>
                  <a:pt x="23734" y="3685"/>
                </a:lnTo>
                <a:cubicBezTo>
                  <a:pt x="23844" y="3685"/>
                  <a:pt x="23934" y="3600"/>
                  <a:pt x="23941" y="3488"/>
                </a:cubicBezTo>
                <a:cubicBezTo>
                  <a:pt x="23947" y="3375"/>
                  <a:pt x="23860" y="3277"/>
                  <a:pt x="23745" y="3272"/>
                </a:cubicBezTo>
                <a:cubicBezTo>
                  <a:pt x="23521" y="3260"/>
                  <a:pt x="23295" y="3254"/>
                  <a:pt x="23069" y="3254"/>
                </a:cubicBezTo>
                <a:close/>
                <a:moveTo>
                  <a:pt x="21962" y="3303"/>
                </a:moveTo>
                <a:cubicBezTo>
                  <a:pt x="21955" y="3303"/>
                  <a:pt x="21949" y="3303"/>
                  <a:pt x="21943" y="3304"/>
                </a:cubicBezTo>
                <a:cubicBezTo>
                  <a:pt x="21643" y="3331"/>
                  <a:pt x="21342" y="3369"/>
                  <a:pt x="21046" y="3416"/>
                </a:cubicBezTo>
                <a:cubicBezTo>
                  <a:pt x="20934" y="3435"/>
                  <a:pt x="20856" y="3541"/>
                  <a:pt x="20876" y="3653"/>
                </a:cubicBezTo>
                <a:cubicBezTo>
                  <a:pt x="20892" y="3756"/>
                  <a:pt x="20979" y="3827"/>
                  <a:pt x="21080" y="3827"/>
                </a:cubicBezTo>
                <a:cubicBezTo>
                  <a:pt x="21090" y="3827"/>
                  <a:pt x="21101" y="3827"/>
                  <a:pt x="21111" y="3825"/>
                </a:cubicBezTo>
                <a:cubicBezTo>
                  <a:pt x="21399" y="3779"/>
                  <a:pt x="21689" y="3742"/>
                  <a:pt x="21978" y="3717"/>
                </a:cubicBezTo>
                <a:cubicBezTo>
                  <a:pt x="22093" y="3706"/>
                  <a:pt x="22176" y="3605"/>
                  <a:pt x="22166" y="3492"/>
                </a:cubicBezTo>
                <a:cubicBezTo>
                  <a:pt x="22156" y="3385"/>
                  <a:pt x="22067" y="3303"/>
                  <a:pt x="21962" y="3303"/>
                </a:cubicBezTo>
                <a:close/>
                <a:moveTo>
                  <a:pt x="1225" y="2925"/>
                </a:moveTo>
                <a:cubicBezTo>
                  <a:pt x="1160" y="2925"/>
                  <a:pt x="1095" y="2956"/>
                  <a:pt x="1055" y="3013"/>
                </a:cubicBezTo>
                <a:cubicBezTo>
                  <a:pt x="878" y="3267"/>
                  <a:pt x="720" y="3531"/>
                  <a:pt x="585" y="3798"/>
                </a:cubicBezTo>
                <a:cubicBezTo>
                  <a:pt x="534" y="3901"/>
                  <a:pt x="575" y="4025"/>
                  <a:pt x="676" y="4077"/>
                </a:cubicBezTo>
                <a:cubicBezTo>
                  <a:pt x="706" y="4093"/>
                  <a:pt x="738" y="4100"/>
                  <a:pt x="770" y="4100"/>
                </a:cubicBezTo>
                <a:cubicBezTo>
                  <a:pt x="844" y="4100"/>
                  <a:pt x="917" y="4057"/>
                  <a:pt x="954" y="3984"/>
                </a:cubicBezTo>
                <a:cubicBezTo>
                  <a:pt x="1080" y="3735"/>
                  <a:pt x="1229" y="3488"/>
                  <a:pt x="1395" y="3249"/>
                </a:cubicBezTo>
                <a:cubicBezTo>
                  <a:pt x="1461" y="3157"/>
                  <a:pt x="1438" y="3027"/>
                  <a:pt x="1344" y="2962"/>
                </a:cubicBezTo>
                <a:cubicBezTo>
                  <a:pt x="1308" y="2937"/>
                  <a:pt x="1266" y="2925"/>
                  <a:pt x="1225" y="2925"/>
                </a:cubicBezTo>
                <a:close/>
                <a:moveTo>
                  <a:pt x="12588" y="3065"/>
                </a:moveTo>
                <a:cubicBezTo>
                  <a:pt x="12542" y="3065"/>
                  <a:pt x="12497" y="3080"/>
                  <a:pt x="12458" y="3111"/>
                </a:cubicBezTo>
                <a:cubicBezTo>
                  <a:pt x="12370" y="3182"/>
                  <a:pt x="12356" y="3311"/>
                  <a:pt x="12426" y="3400"/>
                </a:cubicBezTo>
                <a:cubicBezTo>
                  <a:pt x="12604" y="3625"/>
                  <a:pt x="12776" y="3862"/>
                  <a:pt x="12937" y="4105"/>
                </a:cubicBezTo>
                <a:cubicBezTo>
                  <a:pt x="12976" y="4165"/>
                  <a:pt x="13041" y="4197"/>
                  <a:pt x="13109" y="4197"/>
                </a:cubicBezTo>
                <a:cubicBezTo>
                  <a:pt x="13148" y="4197"/>
                  <a:pt x="13188" y="4186"/>
                  <a:pt x="13224" y="4163"/>
                </a:cubicBezTo>
                <a:cubicBezTo>
                  <a:pt x="13318" y="4100"/>
                  <a:pt x="13344" y="3972"/>
                  <a:pt x="13281" y="3876"/>
                </a:cubicBezTo>
                <a:cubicBezTo>
                  <a:pt x="13114" y="3623"/>
                  <a:pt x="12935" y="3377"/>
                  <a:pt x="12749" y="3143"/>
                </a:cubicBezTo>
                <a:cubicBezTo>
                  <a:pt x="12708" y="3092"/>
                  <a:pt x="12648" y="3065"/>
                  <a:pt x="12588" y="3065"/>
                </a:cubicBezTo>
                <a:close/>
                <a:moveTo>
                  <a:pt x="20208" y="3586"/>
                </a:moveTo>
                <a:cubicBezTo>
                  <a:pt x="20192" y="3586"/>
                  <a:pt x="20177" y="3588"/>
                  <a:pt x="20162" y="3591"/>
                </a:cubicBezTo>
                <a:cubicBezTo>
                  <a:pt x="19869" y="3660"/>
                  <a:pt x="19575" y="3740"/>
                  <a:pt x="19290" y="3828"/>
                </a:cubicBezTo>
                <a:cubicBezTo>
                  <a:pt x="19182" y="3864"/>
                  <a:pt x="19120" y="3979"/>
                  <a:pt x="19155" y="4089"/>
                </a:cubicBezTo>
                <a:cubicBezTo>
                  <a:pt x="19182" y="4178"/>
                  <a:pt x="19263" y="4234"/>
                  <a:pt x="19352" y="4234"/>
                </a:cubicBezTo>
                <a:cubicBezTo>
                  <a:pt x="19373" y="4234"/>
                  <a:pt x="19393" y="4231"/>
                  <a:pt x="19414" y="4224"/>
                </a:cubicBezTo>
                <a:cubicBezTo>
                  <a:pt x="19690" y="4139"/>
                  <a:pt x="19974" y="4061"/>
                  <a:pt x="20256" y="3993"/>
                </a:cubicBezTo>
                <a:cubicBezTo>
                  <a:pt x="20367" y="3968"/>
                  <a:pt x="20436" y="3857"/>
                  <a:pt x="20410" y="3745"/>
                </a:cubicBezTo>
                <a:cubicBezTo>
                  <a:pt x="20387" y="3649"/>
                  <a:pt x="20301" y="3586"/>
                  <a:pt x="20208" y="3586"/>
                </a:cubicBezTo>
                <a:close/>
                <a:moveTo>
                  <a:pt x="18515" y="4115"/>
                </a:moveTo>
                <a:cubicBezTo>
                  <a:pt x="18490" y="4115"/>
                  <a:pt x="18464" y="4120"/>
                  <a:pt x="18439" y="4130"/>
                </a:cubicBezTo>
                <a:cubicBezTo>
                  <a:pt x="18297" y="4185"/>
                  <a:pt x="18154" y="4245"/>
                  <a:pt x="18016" y="4305"/>
                </a:cubicBezTo>
                <a:cubicBezTo>
                  <a:pt x="17881" y="4364"/>
                  <a:pt x="17746" y="4426"/>
                  <a:pt x="17612" y="4489"/>
                </a:cubicBezTo>
                <a:cubicBezTo>
                  <a:pt x="17509" y="4539"/>
                  <a:pt x="17464" y="4663"/>
                  <a:pt x="17514" y="4766"/>
                </a:cubicBezTo>
                <a:cubicBezTo>
                  <a:pt x="17550" y="4840"/>
                  <a:pt x="17624" y="4883"/>
                  <a:pt x="17700" y="4883"/>
                </a:cubicBezTo>
                <a:cubicBezTo>
                  <a:pt x="17730" y="4883"/>
                  <a:pt x="17760" y="4876"/>
                  <a:pt x="17791" y="4863"/>
                </a:cubicBezTo>
                <a:cubicBezTo>
                  <a:pt x="17920" y="4801"/>
                  <a:pt x="18051" y="4741"/>
                  <a:pt x="18180" y="4684"/>
                </a:cubicBezTo>
                <a:cubicBezTo>
                  <a:pt x="18315" y="4626"/>
                  <a:pt x="18453" y="4567"/>
                  <a:pt x="18590" y="4514"/>
                </a:cubicBezTo>
                <a:cubicBezTo>
                  <a:pt x="18696" y="4472"/>
                  <a:pt x="18749" y="4353"/>
                  <a:pt x="18707" y="4247"/>
                </a:cubicBezTo>
                <a:cubicBezTo>
                  <a:pt x="18674" y="4165"/>
                  <a:pt x="18597" y="4115"/>
                  <a:pt x="18515" y="4115"/>
                </a:cubicBezTo>
                <a:close/>
                <a:moveTo>
                  <a:pt x="16912" y="4877"/>
                </a:moveTo>
                <a:cubicBezTo>
                  <a:pt x="16878" y="4877"/>
                  <a:pt x="16844" y="4885"/>
                  <a:pt x="16812" y="4902"/>
                </a:cubicBezTo>
                <a:cubicBezTo>
                  <a:pt x="16562" y="5041"/>
                  <a:pt x="16302" y="5193"/>
                  <a:pt x="16038" y="5358"/>
                </a:cubicBezTo>
                <a:cubicBezTo>
                  <a:pt x="15940" y="5416"/>
                  <a:pt x="15910" y="5544"/>
                  <a:pt x="15971" y="5641"/>
                </a:cubicBezTo>
                <a:cubicBezTo>
                  <a:pt x="16010" y="5705"/>
                  <a:pt x="16077" y="5741"/>
                  <a:pt x="16146" y="5741"/>
                </a:cubicBezTo>
                <a:cubicBezTo>
                  <a:pt x="16183" y="5741"/>
                  <a:pt x="16220" y="5730"/>
                  <a:pt x="16254" y="5709"/>
                </a:cubicBezTo>
                <a:cubicBezTo>
                  <a:pt x="16513" y="5549"/>
                  <a:pt x="16768" y="5400"/>
                  <a:pt x="17013" y="5264"/>
                </a:cubicBezTo>
                <a:cubicBezTo>
                  <a:pt x="17112" y="5209"/>
                  <a:pt x="17147" y="5083"/>
                  <a:pt x="17092" y="4984"/>
                </a:cubicBezTo>
                <a:cubicBezTo>
                  <a:pt x="17055" y="4915"/>
                  <a:pt x="16984" y="4877"/>
                  <a:pt x="16912" y="4877"/>
                </a:cubicBezTo>
                <a:close/>
                <a:moveTo>
                  <a:pt x="13566" y="4544"/>
                </a:moveTo>
                <a:cubicBezTo>
                  <a:pt x="13533" y="4544"/>
                  <a:pt x="13500" y="4552"/>
                  <a:pt x="13468" y="4569"/>
                </a:cubicBezTo>
                <a:cubicBezTo>
                  <a:pt x="13367" y="4622"/>
                  <a:pt x="13330" y="4748"/>
                  <a:pt x="13383" y="4849"/>
                </a:cubicBezTo>
                <a:cubicBezTo>
                  <a:pt x="13516" y="5097"/>
                  <a:pt x="13637" y="5361"/>
                  <a:pt x="13740" y="5632"/>
                </a:cubicBezTo>
                <a:cubicBezTo>
                  <a:pt x="13771" y="5716"/>
                  <a:pt x="13849" y="5765"/>
                  <a:pt x="13933" y="5765"/>
                </a:cubicBezTo>
                <a:cubicBezTo>
                  <a:pt x="13958" y="5765"/>
                  <a:pt x="13982" y="5762"/>
                  <a:pt x="14007" y="5753"/>
                </a:cubicBezTo>
                <a:cubicBezTo>
                  <a:pt x="14113" y="5712"/>
                  <a:pt x="14167" y="5592"/>
                  <a:pt x="14126" y="5485"/>
                </a:cubicBezTo>
                <a:cubicBezTo>
                  <a:pt x="14016" y="5198"/>
                  <a:pt x="13890" y="4918"/>
                  <a:pt x="13748" y="4654"/>
                </a:cubicBezTo>
                <a:cubicBezTo>
                  <a:pt x="13712" y="4584"/>
                  <a:pt x="13640" y="4544"/>
                  <a:pt x="13566" y="4544"/>
                </a:cubicBezTo>
                <a:close/>
                <a:moveTo>
                  <a:pt x="434" y="4507"/>
                </a:moveTo>
                <a:cubicBezTo>
                  <a:pt x="346" y="4507"/>
                  <a:pt x="264" y="4563"/>
                  <a:pt x="236" y="4651"/>
                </a:cubicBezTo>
                <a:cubicBezTo>
                  <a:pt x="142" y="4948"/>
                  <a:pt x="75" y="5251"/>
                  <a:pt x="36" y="5553"/>
                </a:cubicBezTo>
                <a:cubicBezTo>
                  <a:pt x="22" y="5666"/>
                  <a:pt x="102" y="5769"/>
                  <a:pt x="215" y="5783"/>
                </a:cubicBezTo>
                <a:cubicBezTo>
                  <a:pt x="224" y="5785"/>
                  <a:pt x="233" y="5785"/>
                  <a:pt x="242" y="5785"/>
                </a:cubicBezTo>
                <a:cubicBezTo>
                  <a:pt x="344" y="5785"/>
                  <a:pt x="433" y="5709"/>
                  <a:pt x="447" y="5604"/>
                </a:cubicBezTo>
                <a:cubicBezTo>
                  <a:pt x="483" y="5329"/>
                  <a:pt x="543" y="5049"/>
                  <a:pt x="630" y="4775"/>
                </a:cubicBezTo>
                <a:cubicBezTo>
                  <a:pt x="665" y="4667"/>
                  <a:pt x="605" y="4550"/>
                  <a:pt x="495" y="4516"/>
                </a:cubicBezTo>
                <a:cubicBezTo>
                  <a:pt x="475" y="4510"/>
                  <a:pt x="454" y="4507"/>
                  <a:pt x="434" y="4507"/>
                </a:cubicBezTo>
                <a:close/>
                <a:moveTo>
                  <a:pt x="15399" y="5807"/>
                </a:moveTo>
                <a:cubicBezTo>
                  <a:pt x="15359" y="5807"/>
                  <a:pt x="15320" y="5818"/>
                  <a:pt x="15285" y="5842"/>
                </a:cubicBezTo>
                <a:cubicBezTo>
                  <a:pt x="15058" y="5992"/>
                  <a:pt x="14817" y="6159"/>
                  <a:pt x="14548" y="6347"/>
                </a:cubicBezTo>
                <a:cubicBezTo>
                  <a:pt x="14454" y="6412"/>
                  <a:pt x="14432" y="6540"/>
                  <a:pt x="14498" y="6634"/>
                </a:cubicBezTo>
                <a:cubicBezTo>
                  <a:pt x="14537" y="6692"/>
                  <a:pt x="14603" y="6722"/>
                  <a:pt x="14666" y="6722"/>
                </a:cubicBezTo>
                <a:cubicBezTo>
                  <a:pt x="14707" y="6722"/>
                  <a:pt x="14750" y="6710"/>
                  <a:pt x="14785" y="6685"/>
                </a:cubicBezTo>
                <a:cubicBezTo>
                  <a:pt x="15051" y="6499"/>
                  <a:pt x="15290" y="6336"/>
                  <a:pt x="15513" y="6185"/>
                </a:cubicBezTo>
                <a:cubicBezTo>
                  <a:pt x="15609" y="6122"/>
                  <a:pt x="15634" y="5994"/>
                  <a:pt x="15572" y="5898"/>
                </a:cubicBezTo>
                <a:cubicBezTo>
                  <a:pt x="15532" y="5839"/>
                  <a:pt x="15466" y="5807"/>
                  <a:pt x="15399" y="5807"/>
                </a:cubicBezTo>
                <a:close/>
                <a:moveTo>
                  <a:pt x="214" y="6258"/>
                </a:moveTo>
                <a:cubicBezTo>
                  <a:pt x="209" y="6258"/>
                  <a:pt x="205" y="6258"/>
                  <a:pt x="201" y="6258"/>
                </a:cubicBezTo>
                <a:cubicBezTo>
                  <a:pt x="87" y="6267"/>
                  <a:pt x="1" y="6364"/>
                  <a:pt x="8" y="6480"/>
                </a:cubicBezTo>
                <a:cubicBezTo>
                  <a:pt x="11" y="6513"/>
                  <a:pt x="13" y="6547"/>
                  <a:pt x="16" y="6582"/>
                </a:cubicBezTo>
                <a:cubicBezTo>
                  <a:pt x="41" y="6857"/>
                  <a:pt x="94" y="7132"/>
                  <a:pt x="178" y="7397"/>
                </a:cubicBezTo>
                <a:cubicBezTo>
                  <a:pt x="204" y="7486"/>
                  <a:pt x="286" y="7543"/>
                  <a:pt x="374" y="7543"/>
                </a:cubicBezTo>
                <a:cubicBezTo>
                  <a:pt x="394" y="7543"/>
                  <a:pt x="415" y="7539"/>
                  <a:pt x="435" y="7534"/>
                </a:cubicBezTo>
                <a:cubicBezTo>
                  <a:pt x="545" y="7500"/>
                  <a:pt x="607" y="7383"/>
                  <a:pt x="573" y="7275"/>
                </a:cubicBezTo>
                <a:cubicBezTo>
                  <a:pt x="498" y="7036"/>
                  <a:pt x="451" y="6791"/>
                  <a:pt x="428" y="6545"/>
                </a:cubicBezTo>
                <a:cubicBezTo>
                  <a:pt x="426" y="6513"/>
                  <a:pt x="422" y="6483"/>
                  <a:pt x="420" y="6451"/>
                </a:cubicBezTo>
                <a:cubicBezTo>
                  <a:pt x="414" y="6342"/>
                  <a:pt x="322" y="6258"/>
                  <a:pt x="214" y="6258"/>
                </a:cubicBezTo>
                <a:close/>
                <a:moveTo>
                  <a:pt x="14200" y="6198"/>
                </a:moveTo>
                <a:cubicBezTo>
                  <a:pt x="14183" y="6198"/>
                  <a:pt x="14166" y="6200"/>
                  <a:pt x="14149" y="6205"/>
                </a:cubicBezTo>
                <a:cubicBezTo>
                  <a:pt x="14039" y="6233"/>
                  <a:pt x="13972" y="6347"/>
                  <a:pt x="14000" y="6456"/>
                </a:cubicBezTo>
                <a:cubicBezTo>
                  <a:pt x="14037" y="6600"/>
                  <a:pt x="14071" y="6747"/>
                  <a:pt x="14099" y="6894"/>
                </a:cubicBezTo>
                <a:cubicBezTo>
                  <a:pt x="14059" y="6847"/>
                  <a:pt x="14000" y="6823"/>
                  <a:pt x="13942" y="6823"/>
                </a:cubicBezTo>
                <a:cubicBezTo>
                  <a:pt x="13900" y="6823"/>
                  <a:pt x="13859" y="6835"/>
                  <a:pt x="13823" y="6861"/>
                </a:cubicBezTo>
                <a:lnTo>
                  <a:pt x="13552" y="7055"/>
                </a:lnTo>
                <a:cubicBezTo>
                  <a:pt x="13401" y="7164"/>
                  <a:pt x="13250" y="7272"/>
                  <a:pt x="13100" y="7378"/>
                </a:cubicBezTo>
                <a:cubicBezTo>
                  <a:pt x="13008" y="7445"/>
                  <a:pt x="12986" y="7573"/>
                  <a:pt x="13052" y="7667"/>
                </a:cubicBezTo>
                <a:cubicBezTo>
                  <a:pt x="13093" y="7724"/>
                  <a:pt x="13157" y="7754"/>
                  <a:pt x="13220" y="7754"/>
                </a:cubicBezTo>
                <a:cubicBezTo>
                  <a:pt x="13263" y="7754"/>
                  <a:pt x="13304" y="7741"/>
                  <a:pt x="13341" y="7715"/>
                </a:cubicBezTo>
                <a:cubicBezTo>
                  <a:pt x="13491" y="7607"/>
                  <a:pt x="13642" y="7498"/>
                  <a:pt x="13793" y="7390"/>
                </a:cubicBezTo>
                <a:lnTo>
                  <a:pt x="14062" y="7197"/>
                </a:lnTo>
                <a:cubicBezTo>
                  <a:pt x="14097" y="7172"/>
                  <a:pt x="14124" y="7137"/>
                  <a:pt x="14136" y="7100"/>
                </a:cubicBezTo>
                <a:cubicBezTo>
                  <a:pt x="14149" y="7167"/>
                  <a:pt x="14160" y="7236"/>
                  <a:pt x="14170" y="7305"/>
                </a:cubicBezTo>
                <a:cubicBezTo>
                  <a:pt x="14185" y="7409"/>
                  <a:pt x="14273" y="7483"/>
                  <a:pt x="14375" y="7483"/>
                </a:cubicBezTo>
                <a:cubicBezTo>
                  <a:pt x="14384" y="7483"/>
                  <a:pt x="14394" y="7482"/>
                  <a:pt x="14404" y="7481"/>
                </a:cubicBezTo>
                <a:cubicBezTo>
                  <a:pt x="14517" y="7463"/>
                  <a:pt x="14595" y="7358"/>
                  <a:pt x="14580" y="7245"/>
                </a:cubicBezTo>
                <a:cubicBezTo>
                  <a:pt x="14535" y="6944"/>
                  <a:pt x="14475" y="6643"/>
                  <a:pt x="14401" y="6354"/>
                </a:cubicBezTo>
                <a:cubicBezTo>
                  <a:pt x="14377" y="6261"/>
                  <a:pt x="14293" y="6198"/>
                  <a:pt x="14200" y="6198"/>
                </a:cubicBezTo>
                <a:close/>
                <a:moveTo>
                  <a:pt x="12494" y="7851"/>
                </a:moveTo>
                <a:cubicBezTo>
                  <a:pt x="12454" y="7851"/>
                  <a:pt x="12413" y="7863"/>
                  <a:pt x="12377" y="7888"/>
                </a:cubicBezTo>
                <a:cubicBezTo>
                  <a:pt x="12208" y="8005"/>
                  <a:pt x="12054" y="8112"/>
                  <a:pt x="11902" y="8213"/>
                </a:cubicBezTo>
                <a:cubicBezTo>
                  <a:pt x="11817" y="8269"/>
                  <a:pt x="11732" y="8326"/>
                  <a:pt x="11647" y="8383"/>
                </a:cubicBezTo>
                <a:cubicBezTo>
                  <a:pt x="11551" y="8445"/>
                  <a:pt x="11524" y="8572"/>
                  <a:pt x="11586" y="8668"/>
                </a:cubicBezTo>
                <a:cubicBezTo>
                  <a:pt x="11625" y="8730"/>
                  <a:pt x="11693" y="8762"/>
                  <a:pt x="11760" y="8762"/>
                </a:cubicBezTo>
                <a:cubicBezTo>
                  <a:pt x="11799" y="8762"/>
                  <a:pt x="11838" y="8751"/>
                  <a:pt x="11872" y="8728"/>
                </a:cubicBezTo>
                <a:cubicBezTo>
                  <a:pt x="11960" y="8672"/>
                  <a:pt x="12047" y="8613"/>
                  <a:pt x="12132" y="8556"/>
                </a:cubicBezTo>
                <a:cubicBezTo>
                  <a:pt x="12286" y="8454"/>
                  <a:pt x="12442" y="8346"/>
                  <a:pt x="12612" y="8229"/>
                </a:cubicBezTo>
                <a:cubicBezTo>
                  <a:pt x="12706" y="8163"/>
                  <a:pt x="12729" y="8034"/>
                  <a:pt x="12664" y="7940"/>
                </a:cubicBezTo>
                <a:cubicBezTo>
                  <a:pt x="12624" y="7883"/>
                  <a:pt x="12560" y="7851"/>
                  <a:pt x="12494" y="7851"/>
                </a:cubicBezTo>
                <a:close/>
                <a:moveTo>
                  <a:pt x="729" y="7941"/>
                </a:moveTo>
                <a:cubicBezTo>
                  <a:pt x="694" y="7941"/>
                  <a:pt x="659" y="7949"/>
                  <a:pt x="626" y="7968"/>
                </a:cubicBezTo>
                <a:cubicBezTo>
                  <a:pt x="527" y="8025"/>
                  <a:pt x="493" y="8151"/>
                  <a:pt x="550" y="8250"/>
                </a:cubicBezTo>
                <a:cubicBezTo>
                  <a:pt x="700" y="8512"/>
                  <a:pt x="881" y="8767"/>
                  <a:pt x="1089" y="9005"/>
                </a:cubicBezTo>
                <a:cubicBezTo>
                  <a:pt x="1129" y="9051"/>
                  <a:pt x="1188" y="9076"/>
                  <a:pt x="1245" y="9076"/>
                </a:cubicBezTo>
                <a:cubicBezTo>
                  <a:pt x="1292" y="9076"/>
                  <a:pt x="1342" y="9058"/>
                  <a:pt x="1381" y="9024"/>
                </a:cubicBezTo>
                <a:cubicBezTo>
                  <a:pt x="1466" y="8948"/>
                  <a:pt x="1475" y="8819"/>
                  <a:pt x="1400" y="8732"/>
                </a:cubicBezTo>
                <a:cubicBezTo>
                  <a:pt x="1211" y="8516"/>
                  <a:pt x="1046" y="8284"/>
                  <a:pt x="908" y="8044"/>
                </a:cubicBezTo>
                <a:cubicBezTo>
                  <a:pt x="870" y="7978"/>
                  <a:pt x="801" y="7941"/>
                  <a:pt x="729" y="7941"/>
                </a:cubicBezTo>
                <a:close/>
                <a:moveTo>
                  <a:pt x="14457" y="7952"/>
                </a:moveTo>
                <a:cubicBezTo>
                  <a:pt x="14455" y="7952"/>
                  <a:pt x="14452" y="7952"/>
                  <a:pt x="14450" y="7952"/>
                </a:cubicBezTo>
                <a:cubicBezTo>
                  <a:pt x="14335" y="7959"/>
                  <a:pt x="14246" y="8055"/>
                  <a:pt x="14253" y="8170"/>
                </a:cubicBezTo>
                <a:cubicBezTo>
                  <a:pt x="14259" y="8291"/>
                  <a:pt x="14262" y="8413"/>
                  <a:pt x="14262" y="8535"/>
                </a:cubicBezTo>
                <a:cubicBezTo>
                  <a:pt x="14262" y="8562"/>
                  <a:pt x="14264" y="8588"/>
                  <a:pt x="14264" y="8615"/>
                </a:cubicBezTo>
                <a:cubicBezTo>
                  <a:pt x="14264" y="8755"/>
                  <a:pt x="14261" y="8897"/>
                  <a:pt x="14253" y="9038"/>
                </a:cubicBezTo>
                <a:cubicBezTo>
                  <a:pt x="14248" y="9152"/>
                  <a:pt x="14337" y="9249"/>
                  <a:pt x="14450" y="9255"/>
                </a:cubicBezTo>
                <a:lnTo>
                  <a:pt x="14461" y="9255"/>
                </a:lnTo>
                <a:cubicBezTo>
                  <a:pt x="14571" y="9255"/>
                  <a:pt x="14661" y="9168"/>
                  <a:pt x="14666" y="9056"/>
                </a:cubicBezTo>
                <a:cubicBezTo>
                  <a:pt x="14673" y="8909"/>
                  <a:pt x="14677" y="8760"/>
                  <a:pt x="14677" y="8615"/>
                </a:cubicBezTo>
                <a:cubicBezTo>
                  <a:pt x="14677" y="8587"/>
                  <a:pt x="14677" y="8560"/>
                  <a:pt x="14677" y="8532"/>
                </a:cubicBezTo>
                <a:cubicBezTo>
                  <a:pt x="14675" y="8404"/>
                  <a:pt x="14672" y="8276"/>
                  <a:pt x="14666" y="8149"/>
                </a:cubicBezTo>
                <a:cubicBezTo>
                  <a:pt x="14661" y="8038"/>
                  <a:pt x="14567" y="7952"/>
                  <a:pt x="14457" y="7952"/>
                </a:cubicBezTo>
                <a:close/>
                <a:moveTo>
                  <a:pt x="11007" y="8820"/>
                </a:moveTo>
                <a:cubicBezTo>
                  <a:pt x="10971" y="8820"/>
                  <a:pt x="10934" y="8830"/>
                  <a:pt x="10901" y="8851"/>
                </a:cubicBezTo>
                <a:cubicBezTo>
                  <a:pt x="10642" y="9005"/>
                  <a:pt x="10385" y="9150"/>
                  <a:pt x="10137" y="9283"/>
                </a:cubicBezTo>
                <a:cubicBezTo>
                  <a:pt x="10036" y="9336"/>
                  <a:pt x="9999" y="9462"/>
                  <a:pt x="10052" y="9561"/>
                </a:cubicBezTo>
                <a:cubicBezTo>
                  <a:pt x="10089" y="9632"/>
                  <a:pt x="10160" y="9671"/>
                  <a:pt x="10234" y="9671"/>
                </a:cubicBezTo>
                <a:cubicBezTo>
                  <a:pt x="10266" y="9671"/>
                  <a:pt x="10300" y="9664"/>
                  <a:pt x="10332" y="9648"/>
                </a:cubicBezTo>
                <a:cubicBezTo>
                  <a:pt x="10585" y="9512"/>
                  <a:pt x="10849" y="9363"/>
                  <a:pt x="11113" y="9205"/>
                </a:cubicBezTo>
                <a:cubicBezTo>
                  <a:pt x="11211" y="9147"/>
                  <a:pt x="11243" y="9019"/>
                  <a:pt x="11184" y="8921"/>
                </a:cubicBezTo>
                <a:cubicBezTo>
                  <a:pt x="11146" y="8856"/>
                  <a:pt x="11077" y="8820"/>
                  <a:pt x="11007" y="8820"/>
                </a:cubicBezTo>
                <a:close/>
                <a:moveTo>
                  <a:pt x="1885" y="9275"/>
                </a:moveTo>
                <a:cubicBezTo>
                  <a:pt x="1825" y="9275"/>
                  <a:pt x="1765" y="9302"/>
                  <a:pt x="1725" y="9352"/>
                </a:cubicBezTo>
                <a:cubicBezTo>
                  <a:pt x="1652" y="9441"/>
                  <a:pt x="1666" y="9572"/>
                  <a:pt x="1755" y="9643"/>
                </a:cubicBezTo>
                <a:cubicBezTo>
                  <a:pt x="1991" y="9832"/>
                  <a:pt x="2246" y="10008"/>
                  <a:pt x="2513" y="10162"/>
                </a:cubicBezTo>
                <a:cubicBezTo>
                  <a:pt x="2547" y="10181"/>
                  <a:pt x="2582" y="10190"/>
                  <a:pt x="2616" y="10190"/>
                </a:cubicBezTo>
                <a:cubicBezTo>
                  <a:pt x="2689" y="10190"/>
                  <a:pt x="2758" y="10153"/>
                  <a:pt x="2797" y="10087"/>
                </a:cubicBezTo>
                <a:cubicBezTo>
                  <a:pt x="2854" y="9988"/>
                  <a:pt x="2820" y="9862"/>
                  <a:pt x="2721" y="9804"/>
                </a:cubicBezTo>
                <a:cubicBezTo>
                  <a:pt x="2471" y="9660"/>
                  <a:pt x="2233" y="9497"/>
                  <a:pt x="2015" y="9322"/>
                </a:cubicBezTo>
                <a:cubicBezTo>
                  <a:pt x="1977" y="9291"/>
                  <a:pt x="1931" y="9275"/>
                  <a:pt x="1885" y="9275"/>
                </a:cubicBezTo>
                <a:close/>
                <a:moveTo>
                  <a:pt x="9438" y="9652"/>
                </a:moveTo>
                <a:cubicBezTo>
                  <a:pt x="9409" y="9652"/>
                  <a:pt x="9380" y="9658"/>
                  <a:pt x="9352" y="9671"/>
                </a:cubicBezTo>
                <a:cubicBezTo>
                  <a:pt x="9081" y="9795"/>
                  <a:pt x="8810" y="9909"/>
                  <a:pt x="8547" y="10006"/>
                </a:cubicBezTo>
                <a:cubicBezTo>
                  <a:pt x="8439" y="10047"/>
                  <a:pt x="8384" y="10165"/>
                  <a:pt x="8425" y="10272"/>
                </a:cubicBezTo>
                <a:cubicBezTo>
                  <a:pt x="8455" y="10355"/>
                  <a:pt x="8535" y="10406"/>
                  <a:pt x="8618" y="10406"/>
                </a:cubicBezTo>
                <a:cubicBezTo>
                  <a:pt x="8643" y="10406"/>
                  <a:pt x="8668" y="10403"/>
                  <a:pt x="8691" y="10394"/>
                </a:cubicBezTo>
                <a:cubicBezTo>
                  <a:pt x="8964" y="10291"/>
                  <a:pt x="9244" y="10176"/>
                  <a:pt x="9524" y="10047"/>
                </a:cubicBezTo>
                <a:cubicBezTo>
                  <a:pt x="9628" y="9999"/>
                  <a:pt x="9674" y="9877"/>
                  <a:pt x="9627" y="9774"/>
                </a:cubicBezTo>
                <a:cubicBezTo>
                  <a:pt x="9592" y="9697"/>
                  <a:pt x="9517" y="9652"/>
                  <a:pt x="9438" y="9652"/>
                </a:cubicBezTo>
                <a:close/>
                <a:moveTo>
                  <a:pt x="3417" y="10162"/>
                </a:moveTo>
                <a:cubicBezTo>
                  <a:pt x="3335" y="10162"/>
                  <a:pt x="3257" y="10211"/>
                  <a:pt x="3224" y="10293"/>
                </a:cubicBezTo>
                <a:cubicBezTo>
                  <a:pt x="3181" y="10399"/>
                  <a:pt x="3235" y="10520"/>
                  <a:pt x="3341" y="10561"/>
                </a:cubicBezTo>
                <a:cubicBezTo>
                  <a:pt x="3626" y="10674"/>
                  <a:pt x="3920" y="10766"/>
                  <a:pt x="4216" y="10835"/>
                </a:cubicBezTo>
                <a:cubicBezTo>
                  <a:pt x="4232" y="10839"/>
                  <a:pt x="4248" y="10841"/>
                  <a:pt x="4264" y="10841"/>
                </a:cubicBezTo>
                <a:cubicBezTo>
                  <a:pt x="4358" y="10841"/>
                  <a:pt x="4443" y="10775"/>
                  <a:pt x="4464" y="10681"/>
                </a:cubicBezTo>
                <a:cubicBezTo>
                  <a:pt x="4491" y="10570"/>
                  <a:pt x="4422" y="10458"/>
                  <a:pt x="4310" y="10433"/>
                </a:cubicBezTo>
                <a:cubicBezTo>
                  <a:pt x="4034" y="10367"/>
                  <a:pt x="3759" y="10282"/>
                  <a:pt x="3492" y="10176"/>
                </a:cubicBezTo>
                <a:cubicBezTo>
                  <a:pt x="3467" y="10167"/>
                  <a:pt x="3442" y="10162"/>
                  <a:pt x="3417" y="10162"/>
                </a:cubicBezTo>
                <a:close/>
                <a:moveTo>
                  <a:pt x="7775" y="10268"/>
                </a:moveTo>
                <a:cubicBezTo>
                  <a:pt x="7757" y="10268"/>
                  <a:pt x="7738" y="10270"/>
                  <a:pt x="7720" y="10275"/>
                </a:cubicBezTo>
                <a:cubicBezTo>
                  <a:pt x="7434" y="10355"/>
                  <a:pt x="7151" y="10419"/>
                  <a:pt x="6874" y="10467"/>
                </a:cubicBezTo>
                <a:cubicBezTo>
                  <a:pt x="6761" y="10486"/>
                  <a:pt x="6685" y="10593"/>
                  <a:pt x="6704" y="10706"/>
                </a:cubicBezTo>
                <a:cubicBezTo>
                  <a:pt x="6722" y="10805"/>
                  <a:pt x="6811" y="10878"/>
                  <a:pt x="6908" y="10878"/>
                </a:cubicBezTo>
                <a:cubicBezTo>
                  <a:pt x="6921" y="10878"/>
                  <a:pt x="6931" y="10876"/>
                  <a:pt x="6944" y="10874"/>
                </a:cubicBezTo>
                <a:cubicBezTo>
                  <a:pt x="7234" y="10825"/>
                  <a:pt x="7532" y="10757"/>
                  <a:pt x="7830" y="10674"/>
                </a:cubicBezTo>
                <a:cubicBezTo>
                  <a:pt x="7939" y="10644"/>
                  <a:pt x="8005" y="10529"/>
                  <a:pt x="7973" y="10419"/>
                </a:cubicBezTo>
                <a:cubicBezTo>
                  <a:pt x="7948" y="10327"/>
                  <a:pt x="7865" y="10268"/>
                  <a:pt x="7775" y="10268"/>
                </a:cubicBezTo>
                <a:close/>
                <a:moveTo>
                  <a:pt x="5139" y="10562"/>
                </a:moveTo>
                <a:cubicBezTo>
                  <a:pt x="5033" y="10562"/>
                  <a:pt x="4942" y="10644"/>
                  <a:pt x="4934" y="10752"/>
                </a:cubicBezTo>
                <a:cubicBezTo>
                  <a:pt x="4925" y="10867"/>
                  <a:pt x="5012" y="10966"/>
                  <a:pt x="5125" y="10974"/>
                </a:cubicBezTo>
                <a:cubicBezTo>
                  <a:pt x="5189" y="10979"/>
                  <a:pt x="5253" y="10982"/>
                  <a:pt x="5317" y="10986"/>
                </a:cubicBezTo>
                <a:cubicBezTo>
                  <a:pt x="5412" y="10989"/>
                  <a:pt x="5512" y="10991"/>
                  <a:pt x="5607" y="10991"/>
                </a:cubicBezTo>
                <a:lnTo>
                  <a:pt x="5609" y="10991"/>
                </a:lnTo>
                <a:cubicBezTo>
                  <a:pt x="5751" y="10991"/>
                  <a:pt x="5896" y="10988"/>
                  <a:pt x="6040" y="10979"/>
                </a:cubicBezTo>
                <a:cubicBezTo>
                  <a:pt x="6153" y="10972"/>
                  <a:pt x="6240" y="10874"/>
                  <a:pt x="6233" y="10761"/>
                </a:cubicBezTo>
                <a:cubicBezTo>
                  <a:pt x="6228" y="10650"/>
                  <a:pt x="6136" y="10566"/>
                  <a:pt x="6028" y="10566"/>
                </a:cubicBezTo>
                <a:cubicBezTo>
                  <a:pt x="6024" y="10566"/>
                  <a:pt x="6019" y="10566"/>
                  <a:pt x="6015" y="10566"/>
                </a:cubicBezTo>
                <a:cubicBezTo>
                  <a:pt x="5880" y="10573"/>
                  <a:pt x="5742" y="10578"/>
                  <a:pt x="5609" y="10578"/>
                </a:cubicBezTo>
                <a:lnTo>
                  <a:pt x="5607" y="10578"/>
                </a:lnTo>
                <a:cubicBezTo>
                  <a:pt x="5517" y="10578"/>
                  <a:pt x="5423" y="10577"/>
                  <a:pt x="5333" y="10571"/>
                </a:cubicBezTo>
                <a:cubicBezTo>
                  <a:pt x="5274" y="10570"/>
                  <a:pt x="5214" y="10566"/>
                  <a:pt x="5156" y="10562"/>
                </a:cubicBezTo>
                <a:cubicBezTo>
                  <a:pt x="5150" y="10562"/>
                  <a:pt x="5145" y="10562"/>
                  <a:pt x="5139" y="10562"/>
                </a:cubicBezTo>
                <a:close/>
                <a:moveTo>
                  <a:pt x="14381" y="9724"/>
                </a:moveTo>
                <a:cubicBezTo>
                  <a:pt x="14279" y="9724"/>
                  <a:pt x="14190" y="9799"/>
                  <a:pt x="14175" y="9903"/>
                </a:cubicBezTo>
                <a:cubicBezTo>
                  <a:pt x="14136" y="10189"/>
                  <a:pt x="14083" y="10476"/>
                  <a:pt x="14020" y="10759"/>
                </a:cubicBezTo>
                <a:cubicBezTo>
                  <a:pt x="13995" y="10871"/>
                  <a:pt x="14064" y="10981"/>
                  <a:pt x="14175" y="11007"/>
                </a:cubicBezTo>
                <a:cubicBezTo>
                  <a:pt x="14191" y="11009"/>
                  <a:pt x="14207" y="11011"/>
                  <a:pt x="14222" y="11011"/>
                </a:cubicBezTo>
                <a:cubicBezTo>
                  <a:pt x="14315" y="11011"/>
                  <a:pt x="14402" y="10947"/>
                  <a:pt x="14424" y="10851"/>
                </a:cubicBezTo>
                <a:cubicBezTo>
                  <a:pt x="14491" y="10555"/>
                  <a:pt x="14544" y="10256"/>
                  <a:pt x="14585" y="9960"/>
                </a:cubicBezTo>
                <a:cubicBezTo>
                  <a:pt x="14601" y="9846"/>
                  <a:pt x="14521" y="9742"/>
                  <a:pt x="14408" y="9726"/>
                </a:cubicBezTo>
                <a:cubicBezTo>
                  <a:pt x="14399" y="9725"/>
                  <a:pt x="14390" y="9724"/>
                  <a:pt x="14381" y="9724"/>
                </a:cubicBezTo>
                <a:close/>
                <a:moveTo>
                  <a:pt x="13988" y="11454"/>
                </a:moveTo>
                <a:cubicBezTo>
                  <a:pt x="13901" y="11454"/>
                  <a:pt x="13819" y="11511"/>
                  <a:pt x="13791" y="11599"/>
                </a:cubicBezTo>
                <a:cubicBezTo>
                  <a:pt x="13704" y="11872"/>
                  <a:pt x="13605" y="12148"/>
                  <a:pt x="13495" y="12418"/>
                </a:cubicBezTo>
                <a:cubicBezTo>
                  <a:pt x="13451" y="12522"/>
                  <a:pt x="13502" y="12643"/>
                  <a:pt x="13608" y="12687"/>
                </a:cubicBezTo>
                <a:cubicBezTo>
                  <a:pt x="13633" y="12698"/>
                  <a:pt x="13660" y="12703"/>
                  <a:pt x="13686" y="12703"/>
                </a:cubicBezTo>
                <a:cubicBezTo>
                  <a:pt x="13768" y="12703"/>
                  <a:pt x="13844" y="12653"/>
                  <a:pt x="13878" y="12574"/>
                </a:cubicBezTo>
                <a:cubicBezTo>
                  <a:pt x="13991" y="12294"/>
                  <a:pt x="14096" y="12008"/>
                  <a:pt x="14186" y="11723"/>
                </a:cubicBezTo>
                <a:cubicBezTo>
                  <a:pt x="14220" y="11615"/>
                  <a:pt x="14160" y="11498"/>
                  <a:pt x="14051" y="11464"/>
                </a:cubicBezTo>
                <a:cubicBezTo>
                  <a:pt x="14030" y="11458"/>
                  <a:pt x="14009" y="11454"/>
                  <a:pt x="13988" y="11454"/>
                </a:cubicBezTo>
                <a:close/>
                <a:moveTo>
                  <a:pt x="13317" y="13096"/>
                </a:moveTo>
                <a:cubicBezTo>
                  <a:pt x="13242" y="13096"/>
                  <a:pt x="13168" y="13137"/>
                  <a:pt x="13132" y="13210"/>
                </a:cubicBezTo>
                <a:cubicBezTo>
                  <a:pt x="13002" y="13467"/>
                  <a:pt x="12861" y="13724"/>
                  <a:pt x="12710" y="13972"/>
                </a:cubicBezTo>
                <a:cubicBezTo>
                  <a:pt x="12650" y="14069"/>
                  <a:pt x="12682" y="14197"/>
                  <a:pt x="12779" y="14255"/>
                </a:cubicBezTo>
                <a:cubicBezTo>
                  <a:pt x="12813" y="14277"/>
                  <a:pt x="12850" y="14286"/>
                  <a:pt x="12885" y="14286"/>
                </a:cubicBezTo>
                <a:cubicBezTo>
                  <a:pt x="12956" y="14286"/>
                  <a:pt x="13024" y="14250"/>
                  <a:pt x="13063" y="14186"/>
                </a:cubicBezTo>
                <a:cubicBezTo>
                  <a:pt x="13219" y="13929"/>
                  <a:pt x="13367" y="13664"/>
                  <a:pt x="13502" y="13396"/>
                </a:cubicBezTo>
                <a:cubicBezTo>
                  <a:pt x="13553" y="13295"/>
                  <a:pt x="13513" y="13169"/>
                  <a:pt x="13410" y="13118"/>
                </a:cubicBezTo>
                <a:cubicBezTo>
                  <a:pt x="13380" y="13103"/>
                  <a:pt x="13349" y="13096"/>
                  <a:pt x="13317" y="13096"/>
                </a:cubicBezTo>
                <a:close/>
                <a:moveTo>
                  <a:pt x="12397" y="14613"/>
                </a:moveTo>
                <a:cubicBezTo>
                  <a:pt x="12333" y="14613"/>
                  <a:pt x="12269" y="14643"/>
                  <a:pt x="12230" y="14700"/>
                </a:cubicBezTo>
                <a:cubicBezTo>
                  <a:pt x="12061" y="14936"/>
                  <a:pt x="11881" y="15168"/>
                  <a:pt x="11695" y="15390"/>
                </a:cubicBezTo>
                <a:cubicBezTo>
                  <a:pt x="11622" y="15476"/>
                  <a:pt x="11633" y="15608"/>
                  <a:pt x="11721" y="15680"/>
                </a:cubicBezTo>
                <a:cubicBezTo>
                  <a:pt x="11760" y="15714"/>
                  <a:pt x="11806" y="15728"/>
                  <a:pt x="11854" y="15728"/>
                </a:cubicBezTo>
                <a:cubicBezTo>
                  <a:pt x="11913" y="15728"/>
                  <a:pt x="11971" y="15703"/>
                  <a:pt x="12012" y="15655"/>
                </a:cubicBezTo>
                <a:cubicBezTo>
                  <a:pt x="12205" y="15425"/>
                  <a:pt x="12391" y="15184"/>
                  <a:pt x="12565" y="14941"/>
                </a:cubicBezTo>
                <a:cubicBezTo>
                  <a:pt x="12632" y="14847"/>
                  <a:pt x="12611" y="14718"/>
                  <a:pt x="12517" y="14652"/>
                </a:cubicBezTo>
                <a:cubicBezTo>
                  <a:pt x="12480" y="14626"/>
                  <a:pt x="12438" y="14613"/>
                  <a:pt x="12397" y="14613"/>
                </a:cubicBezTo>
                <a:close/>
                <a:moveTo>
                  <a:pt x="11258" y="15974"/>
                </a:moveTo>
                <a:cubicBezTo>
                  <a:pt x="11204" y="15974"/>
                  <a:pt x="11150" y="15995"/>
                  <a:pt x="11110" y="16036"/>
                </a:cubicBezTo>
                <a:cubicBezTo>
                  <a:pt x="10908" y="16246"/>
                  <a:pt x="10695" y="16448"/>
                  <a:pt x="10479" y="16639"/>
                </a:cubicBezTo>
                <a:cubicBezTo>
                  <a:pt x="10394" y="16713"/>
                  <a:pt x="10385" y="16844"/>
                  <a:pt x="10461" y="16930"/>
                </a:cubicBezTo>
                <a:cubicBezTo>
                  <a:pt x="10502" y="16977"/>
                  <a:pt x="10559" y="17000"/>
                  <a:pt x="10615" y="17000"/>
                </a:cubicBezTo>
                <a:cubicBezTo>
                  <a:pt x="10665" y="17000"/>
                  <a:pt x="10713" y="16983"/>
                  <a:pt x="10752" y="16949"/>
                </a:cubicBezTo>
                <a:cubicBezTo>
                  <a:pt x="10977" y="16751"/>
                  <a:pt x="11197" y="16541"/>
                  <a:pt x="11407" y="16325"/>
                </a:cubicBezTo>
                <a:cubicBezTo>
                  <a:pt x="11487" y="16244"/>
                  <a:pt x="11485" y="16113"/>
                  <a:pt x="11402" y="16033"/>
                </a:cubicBezTo>
                <a:cubicBezTo>
                  <a:pt x="11362" y="15994"/>
                  <a:pt x="11310" y="15974"/>
                  <a:pt x="11258" y="15974"/>
                </a:cubicBezTo>
                <a:close/>
                <a:moveTo>
                  <a:pt x="9928" y="17148"/>
                </a:moveTo>
                <a:cubicBezTo>
                  <a:pt x="9884" y="17148"/>
                  <a:pt x="9841" y="17162"/>
                  <a:pt x="9804" y="17190"/>
                </a:cubicBezTo>
                <a:cubicBezTo>
                  <a:pt x="9697" y="17270"/>
                  <a:pt x="9588" y="17350"/>
                  <a:pt x="9478" y="17426"/>
                </a:cubicBezTo>
                <a:cubicBezTo>
                  <a:pt x="9350" y="17514"/>
                  <a:pt x="9219" y="17603"/>
                  <a:pt x="9088" y="17688"/>
                </a:cubicBezTo>
                <a:cubicBezTo>
                  <a:pt x="8990" y="17748"/>
                  <a:pt x="8964" y="17876"/>
                  <a:pt x="9024" y="17973"/>
                </a:cubicBezTo>
                <a:cubicBezTo>
                  <a:pt x="9065" y="18034"/>
                  <a:pt x="9130" y="18067"/>
                  <a:pt x="9199" y="18067"/>
                </a:cubicBezTo>
                <a:cubicBezTo>
                  <a:pt x="9237" y="18067"/>
                  <a:pt x="9276" y="18057"/>
                  <a:pt x="9309" y="18035"/>
                </a:cubicBezTo>
                <a:cubicBezTo>
                  <a:pt x="9446" y="17948"/>
                  <a:pt x="9582" y="17856"/>
                  <a:pt x="9715" y="17764"/>
                </a:cubicBezTo>
                <a:cubicBezTo>
                  <a:pt x="9829" y="17686"/>
                  <a:pt x="9942" y="17603"/>
                  <a:pt x="10052" y="17520"/>
                </a:cubicBezTo>
                <a:cubicBezTo>
                  <a:pt x="10144" y="17451"/>
                  <a:pt x="10162" y="17321"/>
                  <a:pt x="10093" y="17231"/>
                </a:cubicBezTo>
                <a:cubicBezTo>
                  <a:pt x="10052" y="17176"/>
                  <a:pt x="9990" y="17148"/>
                  <a:pt x="9928" y="17148"/>
                </a:cubicBezTo>
                <a:close/>
                <a:moveTo>
                  <a:pt x="8434" y="18106"/>
                </a:moveTo>
                <a:cubicBezTo>
                  <a:pt x="8400" y="18106"/>
                  <a:pt x="8366" y="18114"/>
                  <a:pt x="8335" y="18131"/>
                </a:cubicBezTo>
                <a:cubicBezTo>
                  <a:pt x="8081" y="18269"/>
                  <a:pt x="7819" y="18399"/>
                  <a:pt x="7553" y="18521"/>
                </a:cubicBezTo>
                <a:cubicBezTo>
                  <a:pt x="7450" y="18567"/>
                  <a:pt x="7404" y="18691"/>
                  <a:pt x="7450" y="18794"/>
                </a:cubicBezTo>
                <a:cubicBezTo>
                  <a:pt x="7486" y="18870"/>
                  <a:pt x="7560" y="18916"/>
                  <a:pt x="7640" y="18916"/>
                </a:cubicBezTo>
                <a:cubicBezTo>
                  <a:pt x="7668" y="18916"/>
                  <a:pt x="7697" y="18909"/>
                  <a:pt x="7725" y="18897"/>
                </a:cubicBezTo>
                <a:cubicBezTo>
                  <a:pt x="8000" y="18773"/>
                  <a:pt x="8271" y="18636"/>
                  <a:pt x="8533" y="18494"/>
                </a:cubicBezTo>
                <a:cubicBezTo>
                  <a:pt x="8632" y="18439"/>
                  <a:pt x="8670" y="18314"/>
                  <a:pt x="8616" y="18214"/>
                </a:cubicBezTo>
                <a:cubicBezTo>
                  <a:pt x="8579" y="18145"/>
                  <a:pt x="8508" y="18106"/>
                  <a:pt x="8434" y="18106"/>
                </a:cubicBezTo>
                <a:close/>
                <a:moveTo>
                  <a:pt x="6820" y="18842"/>
                </a:moveTo>
                <a:cubicBezTo>
                  <a:pt x="6796" y="18842"/>
                  <a:pt x="6771" y="18847"/>
                  <a:pt x="6747" y="18856"/>
                </a:cubicBezTo>
                <a:cubicBezTo>
                  <a:pt x="6476" y="18957"/>
                  <a:pt x="6198" y="19051"/>
                  <a:pt x="5919" y="19136"/>
                </a:cubicBezTo>
                <a:cubicBezTo>
                  <a:pt x="5809" y="19168"/>
                  <a:pt x="5747" y="19283"/>
                  <a:pt x="5781" y="19393"/>
                </a:cubicBezTo>
                <a:cubicBezTo>
                  <a:pt x="5808" y="19483"/>
                  <a:pt x="5889" y="19540"/>
                  <a:pt x="5978" y="19540"/>
                </a:cubicBezTo>
                <a:cubicBezTo>
                  <a:pt x="5997" y="19540"/>
                  <a:pt x="6019" y="19536"/>
                  <a:pt x="6038" y="19531"/>
                </a:cubicBezTo>
                <a:cubicBezTo>
                  <a:pt x="6327" y="19444"/>
                  <a:pt x="6614" y="19347"/>
                  <a:pt x="6892" y="19242"/>
                </a:cubicBezTo>
                <a:cubicBezTo>
                  <a:pt x="6998" y="19201"/>
                  <a:pt x="7053" y="19083"/>
                  <a:pt x="7013" y="18976"/>
                </a:cubicBezTo>
                <a:cubicBezTo>
                  <a:pt x="6981" y="18893"/>
                  <a:pt x="6903" y="18842"/>
                  <a:pt x="6820" y="18842"/>
                </a:cubicBezTo>
                <a:close/>
                <a:moveTo>
                  <a:pt x="5120" y="19356"/>
                </a:moveTo>
                <a:cubicBezTo>
                  <a:pt x="5105" y="19356"/>
                  <a:pt x="5089" y="19357"/>
                  <a:pt x="5074" y="19361"/>
                </a:cubicBezTo>
                <a:cubicBezTo>
                  <a:pt x="4792" y="19426"/>
                  <a:pt x="4503" y="19485"/>
                  <a:pt x="4216" y="19535"/>
                </a:cubicBezTo>
                <a:cubicBezTo>
                  <a:pt x="4103" y="19552"/>
                  <a:pt x="4027" y="19660"/>
                  <a:pt x="4046" y="19772"/>
                </a:cubicBezTo>
                <a:cubicBezTo>
                  <a:pt x="4064" y="19873"/>
                  <a:pt x="4151" y="19944"/>
                  <a:pt x="4250" y="19944"/>
                </a:cubicBezTo>
                <a:cubicBezTo>
                  <a:pt x="4262" y="19944"/>
                  <a:pt x="4273" y="19944"/>
                  <a:pt x="4285" y="19942"/>
                </a:cubicBezTo>
                <a:cubicBezTo>
                  <a:pt x="4581" y="19892"/>
                  <a:pt x="4877" y="19832"/>
                  <a:pt x="5168" y="19765"/>
                </a:cubicBezTo>
                <a:cubicBezTo>
                  <a:pt x="5280" y="19738"/>
                  <a:pt x="5349" y="19627"/>
                  <a:pt x="5322" y="19515"/>
                </a:cubicBezTo>
                <a:cubicBezTo>
                  <a:pt x="5299" y="19420"/>
                  <a:pt x="5214" y="19356"/>
                  <a:pt x="5120" y="19356"/>
                </a:cubicBezTo>
                <a:close/>
                <a:moveTo>
                  <a:pt x="3371" y="19652"/>
                </a:moveTo>
                <a:cubicBezTo>
                  <a:pt x="3363" y="19652"/>
                  <a:pt x="3356" y="19652"/>
                  <a:pt x="3348" y="19653"/>
                </a:cubicBezTo>
                <a:cubicBezTo>
                  <a:pt x="3061" y="19685"/>
                  <a:pt x="2767" y="19706"/>
                  <a:pt x="2476" y="19721"/>
                </a:cubicBezTo>
                <a:cubicBezTo>
                  <a:pt x="2361" y="19726"/>
                  <a:pt x="2274" y="19823"/>
                  <a:pt x="2279" y="19937"/>
                </a:cubicBezTo>
                <a:cubicBezTo>
                  <a:pt x="2285" y="20048"/>
                  <a:pt x="2375" y="20133"/>
                  <a:pt x="2485" y="20133"/>
                </a:cubicBezTo>
                <a:lnTo>
                  <a:pt x="2496" y="20133"/>
                </a:lnTo>
                <a:cubicBezTo>
                  <a:pt x="2795" y="20119"/>
                  <a:pt x="3096" y="20096"/>
                  <a:pt x="3392" y="20064"/>
                </a:cubicBezTo>
                <a:cubicBezTo>
                  <a:pt x="3506" y="20052"/>
                  <a:pt x="3589" y="19951"/>
                  <a:pt x="3577" y="19838"/>
                </a:cubicBezTo>
                <a:cubicBezTo>
                  <a:pt x="3565" y="19732"/>
                  <a:pt x="3476" y="19652"/>
                  <a:pt x="3371" y="19652"/>
                </a:cubicBezTo>
                <a:close/>
                <a:moveTo>
                  <a:pt x="712" y="19699"/>
                </a:moveTo>
                <a:cubicBezTo>
                  <a:pt x="604" y="19699"/>
                  <a:pt x="512" y="19782"/>
                  <a:pt x="504" y="19891"/>
                </a:cubicBezTo>
                <a:cubicBezTo>
                  <a:pt x="497" y="20006"/>
                  <a:pt x="582" y="20103"/>
                  <a:pt x="697" y="20112"/>
                </a:cubicBezTo>
                <a:cubicBezTo>
                  <a:pt x="995" y="20133"/>
                  <a:pt x="1296" y="20146"/>
                  <a:pt x="1595" y="20149"/>
                </a:cubicBezTo>
                <a:lnTo>
                  <a:pt x="1597" y="20149"/>
                </a:lnTo>
                <a:cubicBezTo>
                  <a:pt x="1711" y="20149"/>
                  <a:pt x="1803" y="20059"/>
                  <a:pt x="1804" y="19946"/>
                </a:cubicBezTo>
                <a:cubicBezTo>
                  <a:pt x="1806" y="19830"/>
                  <a:pt x="1714" y="19737"/>
                  <a:pt x="1601" y="19737"/>
                </a:cubicBezTo>
                <a:cubicBezTo>
                  <a:pt x="1310" y="19733"/>
                  <a:pt x="1016" y="19721"/>
                  <a:pt x="725" y="19699"/>
                </a:cubicBezTo>
                <a:cubicBezTo>
                  <a:pt x="721" y="19699"/>
                  <a:pt x="716" y="19699"/>
                  <a:pt x="712" y="196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51"/>
          <p:cNvSpPr/>
          <p:nvPr/>
        </p:nvSpPr>
        <p:spPr>
          <a:xfrm>
            <a:off x="5147971" y="413872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51"/>
          <p:cNvSpPr/>
          <p:nvPr/>
        </p:nvSpPr>
        <p:spPr>
          <a:xfrm>
            <a:off x="7635075" y="203213"/>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51"/>
          <p:cNvSpPr/>
          <p:nvPr/>
        </p:nvSpPr>
        <p:spPr>
          <a:xfrm>
            <a:off x="1124241" y="7302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2799" name="Google Shape;2799;p51"/>
          <p:cNvSpPr/>
          <p:nvPr/>
        </p:nvSpPr>
        <p:spPr>
          <a:xfrm>
            <a:off x="1020531" y="3800153"/>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51"/>
          <p:cNvSpPr/>
          <p:nvPr/>
        </p:nvSpPr>
        <p:spPr>
          <a:xfrm>
            <a:off x="1495509" y="4232110"/>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99;p51"/>
          <p:cNvSpPr/>
          <p:nvPr/>
        </p:nvSpPr>
        <p:spPr>
          <a:xfrm>
            <a:off x="7889266" y="339568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oogle Shape;253;p4">
            <a:extLst>
              <a:ext uri="{FF2B5EF4-FFF2-40B4-BE49-F238E27FC236}">
                <a16:creationId xmlns:a16="http://schemas.microsoft.com/office/drawing/2014/main" id="{9A39EC4F-A03B-38D6-C27C-BAF31B6D3A6A}"/>
              </a:ext>
            </a:extLst>
          </p:cNvPr>
          <p:cNvPicPr preferRelativeResize="0"/>
          <p:nvPr/>
        </p:nvPicPr>
        <p:blipFill rotWithShape="1">
          <a:blip r:embed="rId3">
            <a:alphaModFix/>
          </a:blip>
          <a:srcRect/>
          <a:stretch/>
        </p:blipFill>
        <p:spPr>
          <a:xfrm>
            <a:off x="681732" y="4444599"/>
            <a:ext cx="1942283" cy="4200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sp>
        <p:nvSpPr>
          <p:cNvPr id="2265" name="Google Shape;2265;p37"/>
          <p:cNvSpPr/>
          <p:nvPr/>
        </p:nvSpPr>
        <p:spPr>
          <a:xfrm>
            <a:off x="792596" y="55800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7"/>
          <p:cNvSpPr/>
          <p:nvPr/>
        </p:nvSpPr>
        <p:spPr>
          <a:xfrm>
            <a:off x="8366072" y="558005"/>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7"/>
          <p:cNvSpPr/>
          <p:nvPr/>
        </p:nvSpPr>
        <p:spPr>
          <a:xfrm>
            <a:off x="8366072" y="4431398"/>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66;p37"/>
          <p:cNvSpPr/>
          <p:nvPr/>
        </p:nvSpPr>
        <p:spPr>
          <a:xfrm>
            <a:off x="798825" y="43602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roup 10">
            <a:extLst>
              <a:ext uri="{FF2B5EF4-FFF2-40B4-BE49-F238E27FC236}">
                <a16:creationId xmlns:a16="http://schemas.microsoft.com/office/drawing/2014/main" id="{81923583-5472-AE39-2FFB-93AD2BB86ADF}"/>
              </a:ext>
            </a:extLst>
          </p:cNvPr>
          <p:cNvGrpSpPr/>
          <p:nvPr/>
        </p:nvGrpSpPr>
        <p:grpSpPr>
          <a:xfrm>
            <a:off x="3211550" y="649811"/>
            <a:ext cx="2720899" cy="680591"/>
            <a:chOff x="3239429" y="513872"/>
            <a:chExt cx="2720899" cy="680591"/>
          </a:xfrm>
        </p:grpSpPr>
        <p:sp>
          <p:nvSpPr>
            <p:cNvPr id="10" name="Rectangle: Rounded Corners 9">
              <a:extLst>
                <a:ext uri="{FF2B5EF4-FFF2-40B4-BE49-F238E27FC236}">
                  <a16:creationId xmlns:a16="http://schemas.microsoft.com/office/drawing/2014/main" id="{C461CF26-7B32-3749-BC01-0ACFBF751498}"/>
                </a:ext>
              </a:extLst>
            </p:cNvPr>
            <p:cNvSpPr/>
            <p:nvPr/>
          </p:nvSpPr>
          <p:spPr>
            <a:xfrm>
              <a:off x="3295186" y="584488"/>
              <a:ext cx="2665142" cy="609975"/>
            </a:xfrm>
            <a:prstGeom prst="roundRect">
              <a:avLst/>
            </a:prstGeom>
            <a:noFill/>
            <a:ln>
              <a:solidFill>
                <a:srgbClr val="0B726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00" b="1"/>
            </a:p>
          </p:txBody>
        </p:sp>
        <p:sp>
          <p:nvSpPr>
            <p:cNvPr id="9" name="Rectangle: Rounded Corners 8">
              <a:extLst>
                <a:ext uri="{FF2B5EF4-FFF2-40B4-BE49-F238E27FC236}">
                  <a16:creationId xmlns:a16="http://schemas.microsoft.com/office/drawing/2014/main" id="{D8B4B620-3FA4-4657-74A8-DD8983D42BF8}"/>
                </a:ext>
              </a:extLst>
            </p:cNvPr>
            <p:cNvSpPr/>
            <p:nvPr/>
          </p:nvSpPr>
          <p:spPr>
            <a:xfrm>
              <a:off x="3239429" y="513872"/>
              <a:ext cx="2665142" cy="60997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t>NHIỆM VỤ </a:t>
              </a:r>
            </a:p>
          </p:txBody>
        </p:sp>
      </p:grpSp>
      <p:grpSp>
        <p:nvGrpSpPr>
          <p:cNvPr id="13" name="Group 12">
            <a:extLst>
              <a:ext uri="{FF2B5EF4-FFF2-40B4-BE49-F238E27FC236}">
                <a16:creationId xmlns:a16="http://schemas.microsoft.com/office/drawing/2014/main" id="{4DEF569D-23BF-C072-C6D0-016DA6441F71}"/>
              </a:ext>
            </a:extLst>
          </p:cNvPr>
          <p:cNvGrpSpPr/>
          <p:nvPr/>
        </p:nvGrpSpPr>
        <p:grpSpPr>
          <a:xfrm>
            <a:off x="5125152" y="1728522"/>
            <a:ext cx="3547879" cy="2749142"/>
            <a:chOff x="5104168" y="1289068"/>
            <a:chExt cx="3547879" cy="2749142"/>
          </a:xfrm>
        </p:grpSpPr>
        <p:pic>
          <p:nvPicPr>
            <p:cNvPr id="6" name="Picture 5">
              <a:extLst>
                <a:ext uri="{FF2B5EF4-FFF2-40B4-BE49-F238E27FC236}">
                  <a16:creationId xmlns:a16="http://schemas.microsoft.com/office/drawing/2014/main" id="{E892580D-7F13-4B85-9C07-FE94340CC051}"/>
                </a:ext>
              </a:extLst>
            </p:cNvPr>
            <p:cNvPicPr>
              <a:picLocks noChangeAspect="1"/>
            </p:cNvPicPr>
            <p:nvPr/>
          </p:nvPicPr>
          <p:blipFill>
            <a:blip r:embed="rId3"/>
            <a:srcRect l="5077" r="4168" b="17102"/>
            <a:stretch/>
          </p:blipFill>
          <p:spPr>
            <a:xfrm>
              <a:off x="5121862" y="1289068"/>
              <a:ext cx="3530185" cy="2324236"/>
            </a:xfrm>
            <a:prstGeom prst="rect">
              <a:avLst/>
            </a:prstGeom>
          </p:spPr>
        </p:pic>
        <p:sp>
          <p:nvSpPr>
            <p:cNvPr id="12" name="TextBox 11">
              <a:extLst>
                <a:ext uri="{FF2B5EF4-FFF2-40B4-BE49-F238E27FC236}">
                  <a16:creationId xmlns:a16="http://schemas.microsoft.com/office/drawing/2014/main" id="{0EE32F89-4241-15DD-FFD9-76730AB04991}"/>
                </a:ext>
              </a:extLst>
            </p:cNvPr>
            <p:cNvSpPr txBox="1"/>
            <p:nvPr/>
          </p:nvSpPr>
          <p:spPr>
            <a:xfrm>
              <a:off x="5104168" y="3699656"/>
              <a:ext cx="3530184" cy="338554"/>
            </a:xfrm>
            <a:prstGeom prst="rect">
              <a:avLst/>
            </a:prstGeom>
            <a:noFill/>
          </p:spPr>
          <p:txBody>
            <a:bodyPr wrap="square" rtlCol="0">
              <a:spAutoFit/>
            </a:bodyPr>
            <a:lstStyle/>
            <a:p>
              <a:pPr algn="ctr"/>
              <a:r>
                <a:rPr lang="en-US" sz="1600" b="1" i="1">
                  <a:solidFill>
                    <a:srgbClr val="0070C0"/>
                  </a:solidFill>
                </a:rPr>
                <a:t>Hình 1. </a:t>
              </a:r>
              <a:r>
                <a:rPr lang="en-US" sz="1600" i="1">
                  <a:solidFill>
                    <a:srgbClr val="0070C0"/>
                  </a:solidFill>
                </a:rPr>
                <a:t>Thiệp chúc mừng sinh nhật </a:t>
              </a:r>
            </a:p>
          </p:txBody>
        </p:sp>
      </p:grpSp>
      <p:grpSp>
        <p:nvGrpSpPr>
          <p:cNvPr id="20" name="Group 19">
            <a:extLst>
              <a:ext uri="{FF2B5EF4-FFF2-40B4-BE49-F238E27FC236}">
                <a16:creationId xmlns:a16="http://schemas.microsoft.com/office/drawing/2014/main" id="{3D9A7AC8-7125-C766-738E-AB2447343816}"/>
              </a:ext>
            </a:extLst>
          </p:cNvPr>
          <p:cNvGrpSpPr/>
          <p:nvPr/>
        </p:nvGrpSpPr>
        <p:grpSpPr>
          <a:xfrm>
            <a:off x="602166" y="1840359"/>
            <a:ext cx="4311112" cy="2637305"/>
            <a:chOff x="698810" y="1590907"/>
            <a:chExt cx="4311112" cy="2637305"/>
          </a:xfrm>
        </p:grpSpPr>
        <p:sp>
          <p:nvSpPr>
            <p:cNvPr id="16" name="Rectangle: Rounded Corners 15">
              <a:extLst>
                <a:ext uri="{FF2B5EF4-FFF2-40B4-BE49-F238E27FC236}">
                  <a16:creationId xmlns:a16="http://schemas.microsoft.com/office/drawing/2014/main" id="{DC9AC1C3-2CA9-E2D7-B2FA-35A710A631E4}"/>
                </a:ext>
              </a:extLst>
            </p:cNvPr>
            <p:cNvSpPr/>
            <p:nvPr/>
          </p:nvSpPr>
          <p:spPr>
            <a:xfrm>
              <a:off x="814040" y="1698703"/>
              <a:ext cx="4195882" cy="2529509"/>
            </a:xfrm>
            <a:prstGeom prst="roundRect">
              <a:avLst>
                <a:gd name="adj" fmla="val 10882"/>
              </a:avLst>
            </a:prstGeom>
            <a:solidFill>
              <a:srgbClr val="EC79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7ADACE8-5DBD-3624-74D3-9024EFA92F44}"/>
                </a:ext>
              </a:extLst>
            </p:cNvPr>
            <p:cNvSpPr/>
            <p:nvPr/>
          </p:nvSpPr>
          <p:spPr>
            <a:xfrm>
              <a:off x="698810" y="1590907"/>
              <a:ext cx="4195882" cy="2529509"/>
            </a:xfrm>
            <a:prstGeom prst="roundRect">
              <a:avLst>
                <a:gd name="adj" fmla="val 10882"/>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7633CEF-D8B1-77F8-1B56-77457AD475DD}"/>
                </a:ext>
              </a:extLst>
            </p:cNvPr>
            <p:cNvSpPr txBox="1"/>
            <p:nvPr/>
          </p:nvSpPr>
          <p:spPr>
            <a:xfrm>
              <a:off x="756425" y="2093571"/>
              <a:ext cx="4080652" cy="1881990"/>
            </a:xfrm>
            <a:prstGeom prst="rect">
              <a:avLst/>
            </a:prstGeom>
            <a:noFill/>
          </p:spPr>
          <p:txBody>
            <a:bodyPr wrap="square" rtlCol="0">
              <a:spAutoFit/>
            </a:bodyPr>
            <a:lstStyle/>
            <a:p>
              <a:pPr algn="just">
                <a:lnSpc>
                  <a:spcPct val="150000"/>
                </a:lnSpc>
              </a:pPr>
              <a:r>
                <a:rPr lang="en-US" sz="2000"/>
                <a:t>Thực hành theo hướng dẫn dưới đây để tạo thiệp chúc mừng sinh nhật như ở Hình 1 bằng phần mềm Microsoft Paint (Paint). </a:t>
              </a:r>
            </a:p>
          </p:txBody>
        </p:sp>
        <p:sp>
          <p:nvSpPr>
            <p:cNvPr id="17" name="Oval 16">
              <a:extLst>
                <a:ext uri="{FF2B5EF4-FFF2-40B4-BE49-F238E27FC236}">
                  <a16:creationId xmlns:a16="http://schemas.microsoft.com/office/drawing/2014/main" id="{E29C25FC-4DB7-1BE7-07E2-7611B553CFA8}"/>
                </a:ext>
              </a:extLst>
            </p:cNvPr>
            <p:cNvSpPr/>
            <p:nvPr/>
          </p:nvSpPr>
          <p:spPr>
            <a:xfrm>
              <a:off x="873635" y="1786912"/>
              <a:ext cx="252761" cy="252761"/>
            </a:xfrm>
            <a:prstGeom prst="ellipse">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7C7F3EA-9F9B-1FCB-C954-21604D0EA2CB}"/>
                </a:ext>
              </a:extLst>
            </p:cNvPr>
            <p:cNvSpPr/>
            <p:nvPr/>
          </p:nvSpPr>
          <p:spPr>
            <a:xfrm>
              <a:off x="1248169" y="1786912"/>
              <a:ext cx="252761" cy="25276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EEA4134-DADD-A08A-216F-32E87C202B53}"/>
                </a:ext>
              </a:extLst>
            </p:cNvPr>
            <p:cNvSpPr/>
            <p:nvPr/>
          </p:nvSpPr>
          <p:spPr>
            <a:xfrm>
              <a:off x="1749084" y="1781767"/>
              <a:ext cx="252761" cy="252761"/>
            </a:xfrm>
            <a:prstGeom prst="ellipse">
              <a:avLst/>
            </a:prstGeom>
            <a:solidFill>
              <a:srgbClr val="BD0C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7796908"/>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grpSp>
        <p:nvGrpSpPr>
          <p:cNvPr id="13" name="Group 12">
            <a:extLst>
              <a:ext uri="{FF2B5EF4-FFF2-40B4-BE49-F238E27FC236}">
                <a16:creationId xmlns:a16="http://schemas.microsoft.com/office/drawing/2014/main" id="{4DEF569D-23BF-C072-C6D0-016DA6441F71}"/>
              </a:ext>
            </a:extLst>
          </p:cNvPr>
          <p:cNvGrpSpPr/>
          <p:nvPr/>
        </p:nvGrpSpPr>
        <p:grpSpPr>
          <a:xfrm>
            <a:off x="896306" y="1399114"/>
            <a:ext cx="4405831" cy="3307974"/>
            <a:chOff x="4246216" y="712552"/>
            <a:chExt cx="4405831" cy="3307974"/>
          </a:xfrm>
        </p:grpSpPr>
        <p:pic>
          <p:nvPicPr>
            <p:cNvPr id="6" name="Picture 5">
              <a:extLst>
                <a:ext uri="{FF2B5EF4-FFF2-40B4-BE49-F238E27FC236}">
                  <a16:creationId xmlns:a16="http://schemas.microsoft.com/office/drawing/2014/main" id="{E892580D-7F13-4B85-9C07-FE94340CC051}"/>
                </a:ext>
              </a:extLst>
            </p:cNvPr>
            <p:cNvPicPr>
              <a:picLocks noChangeAspect="1"/>
            </p:cNvPicPr>
            <p:nvPr/>
          </p:nvPicPr>
          <p:blipFill>
            <a:blip r:embed="rId3"/>
            <a:srcRect l="5077" r="4168" b="17102"/>
            <a:stretch/>
          </p:blipFill>
          <p:spPr>
            <a:xfrm>
              <a:off x="4246216" y="712552"/>
              <a:ext cx="4405831" cy="2900752"/>
            </a:xfrm>
            <a:prstGeom prst="rect">
              <a:avLst/>
            </a:prstGeom>
          </p:spPr>
        </p:pic>
        <p:sp>
          <p:nvSpPr>
            <p:cNvPr id="12" name="TextBox 11">
              <a:extLst>
                <a:ext uri="{FF2B5EF4-FFF2-40B4-BE49-F238E27FC236}">
                  <a16:creationId xmlns:a16="http://schemas.microsoft.com/office/drawing/2014/main" id="{0EE32F89-4241-15DD-FFD9-76730AB04991}"/>
                </a:ext>
              </a:extLst>
            </p:cNvPr>
            <p:cNvSpPr txBox="1"/>
            <p:nvPr/>
          </p:nvSpPr>
          <p:spPr>
            <a:xfrm>
              <a:off x="4684039" y="3681972"/>
              <a:ext cx="3530184" cy="338554"/>
            </a:xfrm>
            <a:prstGeom prst="rect">
              <a:avLst/>
            </a:prstGeom>
            <a:noFill/>
          </p:spPr>
          <p:txBody>
            <a:bodyPr wrap="square" rtlCol="0">
              <a:spAutoFit/>
            </a:bodyPr>
            <a:lstStyle/>
            <a:p>
              <a:pPr algn="ctr"/>
              <a:r>
                <a:rPr lang="en-US" sz="1600" b="1" i="1">
                  <a:solidFill>
                    <a:srgbClr val="0070C0"/>
                  </a:solidFill>
                </a:rPr>
                <a:t>Hình 1. </a:t>
              </a:r>
              <a:r>
                <a:rPr lang="en-US" sz="1600" i="1">
                  <a:solidFill>
                    <a:srgbClr val="0070C0"/>
                  </a:solidFill>
                </a:rPr>
                <a:t>Thiệp chúc mừng sinh nhật </a:t>
              </a:r>
            </a:p>
          </p:txBody>
        </p:sp>
      </p:grpSp>
      <p:sp>
        <p:nvSpPr>
          <p:cNvPr id="2265" name="Google Shape;2265;p37"/>
          <p:cNvSpPr/>
          <p:nvPr/>
        </p:nvSpPr>
        <p:spPr>
          <a:xfrm>
            <a:off x="688886" y="22004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7"/>
          <p:cNvSpPr/>
          <p:nvPr/>
        </p:nvSpPr>
        <p:spPr>
          <a:xfrm>
            <a:off x="8472071" y="338544"/>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7"/>
          <p:cNvSpPr/>
          <p:nvPr/>
        </p:nvSpPr>
        <p:spPr>
          <a:xfrm>
            <a:off x="8366072" y="4431398"/>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66;p37"/>
          <p:cNvSpPr/>
          <p:nvPr/>
        </p:nvSpPr>
        <p:spPr>
          <a:xfrm>
            <a:off x="798825" y="43602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2" descr="https://static.vecteezy.com/system/resources/previews/012/803/500/original/a-girl-using-laptop-cartoon-free-vector.jpg">
            <a:extLst>
              <a:ext uri="{FF2B5EF4-FFF2-40B4-BE49-F238E27FC236}">
                <a16:creationId xmlns:a16="http://schemas.microsoft.com/office/drawing/2014/main" id="{F6BC789A-E6FF-6F64-4F5C-DAC417D9A1C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5661" y="1123606"/>
            <a:ext cx="2542033" cy="358348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F795B05-AFF4-7E29-984A-97C156CB7556}"/>
              </a:ext>
            </a:extLst>
          </p:cNvPr>
          <p:cNvGrpSpPr/>
          <p:nvPr/>
        </p:nvGrpSpPr>
        <p:grpSpPr>
          <a:xfrm>
            <a:off x="549810" y="467166"/>
            <a:ext cx="8023682" cy="692992"/>
            <a:chOff x="549810" y="497138"/>
            <a:chExt cx="8023682" cy="692992"/>
          </a:xfrm>
        </p:grpSpPr>
        <p:sp>
          <p:nvSpPr>
            <p:cNvPr id="4" name="TextBox 3">
              <a:extLst>
                <a:ext uri="{FF2B5EF4-FFF2-40B4-BE49-F238E27FC236}">
                  <a16:creationId xmlns:a16="http://schemas.microsoft.com/office/drawing/2014/main" id="{74952A50-004C-FBE6-6C2E-5119CC9A2E32}"/>
                </a:ext>
              </a:extLst>
            </p:cNvPr>
            <p:cNvSpPr txBox="1"/>
            <p:nvPr/>
          </p:nvSpPr>
          <p:spPr>
            <a:xfrm>
              <a:off x="1334129" y="678197"/>
              <a:ext cx="7239363" cy="400110"/>
            </a:xfrm>
            <a:prstGeom prst="rect">
              <a:avLst/>
            </a:prstGeom>
            <a:noFill/>
          </p:spPr>
          <p:txBody>
            <a:bodyPr wrap="square">
              <a:spAutoFit/>
            </a:bodyPr>
            <a:lstStyle/>
            <a:p>
              <a:pPr algn="just"/>
              <a:r>
                <a:rPr lang="en-US" sz="2000"/>
                <a:t>Nêu các thành phần của thiệp chúc mừng sinh nhật ở Hình 1.</a:t>
              </a:r>
            </a:p>
          </p:txBody>
        </p:sp>
        <p:sp>
          <p:nvSpPr>
            <p:cNvPr id="5" name="Freeform 10">
              <a:extLst>
                <a:ext uri="{FF2B5EF4-FFF2-40B4-BE49-F238E27FC236}">
                  <a16:creationId xmlns:a16="http://schemas.microsoft.com/office/drawing/2014/main" id="{D52F2553-3513-73ED-0300-EADEFFBE2C34}"/>
                </a:ext>
              </a:extLst>
            </p:cNvPr>
            <p:cNvSpPr/>
            <p:nvPr/>
          </p:nvSpPr>
          <p:spPr>
            <a:xfrm>
              <a:off x="549810" y="497138"/>
              <a:ext cx="692992" cy="69299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8100000" algn="tr" rotWithShape="0">
                <a:prstClr val="black">
                  <a:alpha val="40000"/>
                </a:prstClr>
              </a:outerShdw>
            </a:effectLst>
          </p:spPr>
        </p:sp>
      </p:grpSp>
    </p:spTree>
    <p:extLst>
      <p:ext uri="{BB962C8B-B14F-4D97-AF65-F5344CB8AC3E}">
        <p14:creationId xmlns:p14="http://schemas.microsoft.com/office/powerpoint/2010/main" val="2035793976"/>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grpSp>
        <p:nvGrpSpPr>
          <p:cNvPr id="13" name="Group 12">
            <a:extLst>
              <a:ext uri="{FF2B5EF4-FFF2-40B4-BE49-F238E27FC236}">
                <a16:creationId xmlns:a16="http://schemas.microsoft.com/office/drawing/2014/main" id="{4DEF569D-23BF-C072-C6D0-016DA6441F71}"/>
              </a:ext>
            </a:extLst>
          </p:cNvPr>
          <p:cNvGrpSpPr/>
          <p:nvPr/>
        </p:nvGrpSpPr>
        <p:grpSpPr>
          <a:xfrm>
            <a:off x="451562" y="1217874"/>
            <a:ext cx="4486016" cy="3475455"/>
            <a:chOff x="4148735" y="250880"/>
            <a:chExt cx="4486016" cy="3475455"/>
          </a:xfrm>
        </p:grpSpPr>
        <p:pic>
          <p:nvPicPr>
            <p:cNvPr id="6" name="Picture 5">
              <a:extLst>
                <a:ext uri="{FF2B5EF4-FFF2-40B4-BE49-F238E27FC236}">
                  <a16:creationId xmlns:a16="http://schemas.microsoft.com/office/drawing/2014/main" id="{E892580D-7F13-4B85-9C07-FE94340CC051}"/>
                </a:ext>
              </a:extLst>
            </p:cNvPr>
            <p:cNvPicPr>
              <a:picLocks noChangeAspect="1"/>
            </p:cNvPicPr>
            <p:nvPr/>
          </p:nvPicPr>
          <p:blipFill>
            <a:blip r:embed="rId3"/>
            <a:srcRect l="5077" r="4168" b="17102"/>
            <a:stretch/>
          </p:blipFill>
          <p:spPr>
            <a:xfrm>
              <a:off x="4148735" y="250880"/>
              <a:ext cx="4486016" cy="3062129"/>
            </a:xfrm>
            <a:prstGeom prst="rect">
              <a:avLst/>
            </a:prstGeom>
          </p:spPr>
        </p:pic>
        <p:sp>
          <p:nvSpPr>
            <p:cNvPr id="12" name="TextBox 11">
              <a:extLst>
                <a:ext uri="{FF2B5EF4-FFF2-40B4-BE49-F238E27FC236}">
                  <a16:creationId xmlns:a16="http://schemas.microsoft.com/office/drawing/2014/main" id="{0EE32F89-4241-15DD-FFD9-76730AB04991}"/>
                </a:ext>
              </a:extLst>
            </p:cNvPr>
            <p:cNvSpPr txBox="1"/>
            <p:nvPr/>
          </p:nvSpPr>
          <p:spPr>
            <a:xfrm>
              <a:off x="4626651" y="3387781"/>
              <a:ext cx="3530184" cy="338554"/>
            </a:xfrm>
            <a:prstGeom prst="rect">
              <a:avLst/>
            </a:prstGeom>
            <a:noFill/>
          </p:spPr>
          <p:txBody>
            <a:bodyPr wrap="square" rtlCol="0">
              <a:spAutoFit/>
            </a:bodyPr>
            <a:lstStyle/>
            <a:p>
              <a:pPr algn="ctr"/>
              <a:r>
                <a:rPr lang="en-US" sz="1600" b="1" i="1">
                  <a:solidFill>
                    <a:srgbClr val="0070C0"/>
                  </a:solidFill>
                </a:rPr>
                <a:t>Hình 1. </a:t>
              </a:r>
              <a:r>
                <a:rPr lang="en-US" sz="1600" i="1">
                  <a:solidFill>
                    <a:srgbClr val="0070C0"/>
                  </a:solidFill>
                </a:rPr>
                <a:t>Thiệp chúc mừng sinh nhật </a:t>
              </a:r>
            </a:p>
          </p:txBody>
        </p:sp>
      </p:grpSp>
      <p:sp>
        <p:nvSpPr>
          <p:cNvPr id="2265" name="Google Shape;2265;p37"/>
          <p:cNvSpPr/>
          <p:nvPr/>
        </p:nvSpPr>
        <p:spPr>
          <a:xfrm>
            <a:off x="688886" y="22004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7"/>
          <p:cNvSpPr/>
          <p:nvPr/>
        </p:nvSpPr>
        <p:spPr>
          <a:xfrm>
            <a:off x="8472071" y="338544"/>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7"/>
          <p:cNvSpPr/>
          <p:nvPr/>
        </p:nvSpPr>
        <p:spPr>
          <a:xfrm>
            <a:off x="8366072" y="4431398"/>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66;p37"/>
          <p:cNvSpPr/>
          <p:nvPr/>
        </p:nvSpPr>
        <p:spPr>
          <a:xfrm>
            <a:off x="798825" y="43602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a:extLst>
              <a:ext uri="{FF2B5EF4-FFF2-40B4-BE49-F238E27FC236}">
                <a16:creationId xmlns:a16="http://schemas.microsoft.com/office/drawing/2014/main" id="{FF03D141-29E8-DB10-27B1-1AB09198D5E3}"/>
              </a:ext>
            </a:extLst>
          </p:cNvPr>
          <p:cNvSpPr/>
          <p:nvPr/>
        </p:nvSpPr>
        <p:spPr>
          <a:xfrm>
            <a:off x="2103863" y="450171"/>
            <a:ext cx="4936274" cy="523817"/>
          </a:xfrm>
          <a:prstGeom prst="rect">
            <a:avLst/>
          </a:prstGeom>
          <a:solidFill>
            <a:srgbClr val="F6E7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Các bộ phận của chiếc thiệp </a:t>
            </a:r>
          </a:p>
        </p:txBody>
      </p:sp>
      <p:sp>
        <p:nvSpPr>
          <p:cNvPr id="8" name="Rectangle: Rounded Corners 7">
            <a:extLst>
              <a:ext uri="{FF2B5EF4-FFF2-40B4-BE49-F238E27FC236}">
                <a16:creationId xmlns:a16="http://schemas.microsoft.com/office/drawing/2014/main" id="{8A4F4665-377C-A3A9-73CA-36B4C163CD99}"/>
              </a:ext>
            </a:extLst>
          </p:cNvPr>
          <p:cNvSpPr/>
          <p:nvPr/>
        </p:nvSpPr>
        <p:spPr>
          <a:xfrm>
            <a:off x="5403992" y="1499345"/>
            <a:ext cx="3272289" cy="450689"/>
          </a:xfrm>
          <a:prstGeom prst="roundRect">
            <a:avLst>
              <a:gd name="adj" fmla="val 50000"/>
            </a:avLst>
          </a:prstGeom>
          <a:solidFill>
            <a:srgbClr val="FFBA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Bánh sinh nhật </a:t>
            </a:r>
          </a:p>
        </p:txBody>
      </p:sp>
      <p:sp>
        <p:nvSpPr>
          <p:cNvPr id="10" name="Rectangle: Rounded Corners 9">
            <a:extLst>
              <a:ext uri="{FF2B5EF4-FFF2-40B4-BE49-F238E27FC236}">
                <a16:creationId xmlns:a16="http://schemas.microsoft.com/office/drawing/2014/main" id="{B9F4FACF-3C8B-B9A2-A19E-97BBCF48AEB3}"/>
              </a:ext>
            </a:extLst>
          </p:cNvPr>
          <p:cNvSpPr/>
          <p:nvPr/>
        </p:nvSpPr>
        <p:spPr>
          <a:xfrm>
            <a:off x="5403991" y="2298249"/>
            <a:ext cx="3272289" cy="450689"/>
          </a:xfrm>
          <a:prstGeom prst="roundRect">
            <a:avLst>
              <a:gd name="adj" fmla="val 50000"/>
            </a:avLst>
          </a:prstGeom>
          <a:solidFill>
            <a:srgbClr val="A0D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Nến</a:t>
            </a:r>
          </a:p>
        </p:txBody>
      </p:sp>
      <p:sp>
        <p:nvSpPr>
          <p:cNvPr id="11" name="Rectangle: Rounded Corners 10">
            <a:extLst>
              <a:ext uri="{FF2B5EF4-FFF2-40B4-BE49-F238E27FC236}">
                <a16:creationId xmlns:a16="http://schemas.microsoft.com/office/drawing/2014/main" id="{F9BB9796-C4C2-7EBE-63D1-B8F54509259B}"/>
              </a:ext>
            </a:extLst>
          </p:cNvPr>
          <p:cNvSpPr/>
          <p:nvPr/>
        </p:nvSpPr>
        <p:spPr>
          <a:xfrm>
            <a:off x="5403992" y="3159320"/>
            <a:ext cx="3272289" cy="450689"/>
          </a:xfrm>
          <a:prstGeom prst="roundRect">
            <a:avLst>
              <a:gd name="adj" fmla="val 50000"/>
            </a:avLst>
          </a:prstGeom>
          <a:solidFill>
            <a:srgbClr val="F8E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Bóng bay</a:t>
            </a:r>
          </a:p>
        </p:txBody>
      </p:sp>
      <p:sp>
        <p:nvSpPr>
          <p:cNvPr id="14" name="Rectangle: Rounded Corners 13">
            <a:extLst>
              <a:ext uri="{FF2B5EF4-FFF2-40B4-BE49-F238E27FC236}">
                <a16:creationId xmlns:a16="http://schemas.microsoft.com/office/drawing/2014/main" id="{189FB436-28A0-CF28-1D83-48C6841A1109}"/>
              </a:ext>
            </a:extLst>
          </p:cNvPr>
          <p:cNvSpPr/>
          <p:nvPr/>
        </p:nvSpPr>
        <p:spPr>
          <a:xfrm>
            <a:off x="5403991" y="3958224"/>
            <a:ext cx="3272289" cy="450689"/>
          </a:xfrm>
          <a:prstGeom prst="roundRect">
            <a:avLst>
              <a:gd name="adj" fmla="val 50000"/>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Dòng chữ chúc mừng </a:t>
            </a:r>
          </a:p>
        </p:txBody>
      </p:sp>
      <p:cxnSp>
        <p:nvCxnSpPr>
          <p:cNvPr id="16" name="Straight Connector 15">
            <a:extLst>
              <a:ext uri="{FF2B5EF4-FFF2-40B4-BE49-F238E27FC236}">
                <a16:creationId xmlns:a16="http://schemas.microsoft.com/office/drawing/2014/main" id="{2D21B7FE-DA8E-46F4-6DE2-5694DD2F46D8}"/>
              </a:ext>
            </a:extLst>
          </p:cNvPr>
          <p:cNvCxnSpPr>
            <a:endCxn id="8" idx="1"/>
          </p:cNvCxnSpPr>
          <p:nvPr/>
        </p:nvCxnSpPr>
        <p:spPr>
          <a:xfrm flipV="1">
            <a:off x="2943922" y="1724690"/>
            <a:ext cx="2460070" cy="646803"/>
          </a:xfrm>
          <a:prstGeom prst="bentConnector3">
            <a:avLst>
              <a:gd name="adj1" fmla="val 16759"/>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5">
            <a:extLst>
              <a:ext uri="{FF2B5EF4-FFF2-40B4-BE49-F238E27FC236}">
                <a16:creationId xmlns:a16="http://schemas.microsoft.com/office/drawing/2014/main" id="{70E36581-A175-6A8C-B175-910C7C2F8445}"/>
              </a:ext>
            </a:extLst>
          </p:cNvPr>
          <p:cNvCxnSpPr>
            <a:cxnSpLocks/>
            <a:endCxn id="10" idx="1"/>
          </p:cNvCxnSpPr>
          <p:nvPr/>
        </p:nvCxnSpPr>
        <p:spPr>
          <a:xfrm>
            <a:off x="2557346" y="2059334"/>
            <a:ext cx="2846645" cy="464260"/>
          </a:xfrm>
          <a:prstGeom prst="bentConnector3">
            <a:avLst>
              <a:gd name="adj1" fmla="val -20251"/>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15">
            <a:extLst>
              <a:ext uri="{FF2B5EF4-FFF2-40B4-BE49-F238E27FC236}">
                <a16:creationId xmlns:a16="http://schemas.microsoft.com/office/drawing/2014/main" id="{AB68C702-B809-3545-6F0B-7D768C61B2F8}"/>
              </a:ext>
            </a:extLst>
          </p:cNvPr>
          <p:cNvCxnSpPr>
            <a:cxnSpLocks/>
            <a:endCxn id="11" idx="1"/>
          </p:cNvCxnSpPr>
          <p:nvPr/>
        </p:nvCxnSpPr>
        <p:spPr>
          <a:xfrm>
            <a:off x="4173957" y="2878309"/>
            <a:ext cx="1230035" cy="506356"/>
          </a:xfrm>
          <a:prstGeom prst="bentConnector3">
            <a:avLst>
              <a:gd name="adj1"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15">
            <a:extLst>
              <a:ext uri="{FF2B5EF4-FFF2-40B4-BE49-F238E27FC236}">
                <a16:creationId xmlns:a16="http://schemas.microsoft.com/office/drawing/2014/main" id="{25F7B286-1459-6FCC-A9B0-78AB97AB37D9}"/>
              </a:ext>
            </a:extLst>
          </p:cNvPr>
          <p:cNvCxnSpPr>
            <a:cxnSpLocks/>
            <a:endCxn id="14" idx="1"/>
          </p:cNvCxnSpPr>
          <p:nvPr/>
        </p:nvCxnSpPr>
        <p:spPr>
          <a:xfrm>
            <a:off x="2943921" y="3993988"/>
            <a:ext cx="2460070" cy="189581"/>
          </a:xfrm>
          <a:prstGeom prst="bentConnector3">
            <a:avLst>
              <a:gd name="adj1"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007399"/>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par>
                          <p:cTn id="34" fill="hold">
                            <p:stCondLst>
                              <p:cond delay="2500"/>
                            </p:stCondLst>
                            <p:childTnLst>
                              <p:par>
                                <p:cTn id="35" presetID="16" presetClass="entr" presetSubtype="21"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par>
                          <p:cTn id="42" fill="hold">
                            <p:stCondLst>
                              <p:cond delay="3500"/>
                            </p:stCondLst>
                            <p:childTnLst>
                              <p:par>
                                <p:cTn id="43" presetID="16" presetClass="entr" presetSubtype="21"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1"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sp>
        <p:nvSpPr>
          <p:cNvPr id="4" name="TextBox 3">
            <a:extLst>
              <a:ext uri="{FF2B5EF4-FFF2-40B4-BE49-F238E27FC236}">
                <a16:creationId xmlns:a16="http://schemas.microsoft.com/office/drawing/2014/main" id="{87A7C5EA-8D04-0987-43C2-9BA9C344AE4A}"/>
              </a:ext>
            </a:extLst>
          </p:cNvPr>
          <p:cNvSpPr txBox="1"/>
          <p:nvPr/>
        </p:nvSpPr>
        <p:spPr>
          <a:xfrm>
            <a:off x="2148468" y="334539"/>
            <a:ext cx="4847063" cy="446276"/>
          </a:xfrm>
          <a:prstGeom prst="rect">
            <a:avLst/>
          </a:prstGeom>
          <a:noFill/>
        </p:spPr>
        <p:txBody>
          <a:bodyPr wrap="square" rtlCol="0">
            <a:spAutoFit/>
          </a:bodyPr>
          <a:lstStyle/>
          <a:p>
            <a:pPr algn="ctr"/>
            <a:r>
              <a:rPr lang="en-US" sz="2300" b="1">
                <a:solidFill>
                  <a:srgbClr val="0070C0"/>
                </a:solidFill>
              </a:rPr>
              <a:t>CÁC BƯỚC THỰC HIỆN </a:t>
            </a:r>
          </a:p>
        </p:txBody>
      </p:sp>
      <p:grpSp>
        <p:nvGrpSpPr>
          <p:cNvPr id="8" name="Group 7">
            <a:extLst>
              <a:ext uri="{FF2B5EF4-FFF2-40B4-BE49-F238E27FC236}">
                <a16:creationId xmlns:a16="http://schemas.microsoft.com/office/drawing/2014/main" id="{AAB7FB9E-422A-F9C4-2B34-C9B734DA286C}"/>
              </a:ext>
            </a:extLst>
          </p:cNvPr>
          <p:cNvGrpSpPr/>
          <p:nvPr/>
        </p:nvGrpSpPr>
        <p:grpSpPr>
          <a:xfrm>
            <a:off x="639337" y="1011044"/>
            <a:ext cx="5281960" cy="460917"/>
            <a:chOff x="1576039" y="2698594"/>
            <a:chExt cx="5281960" cy="460917"/>
          </a:xfrm>
        </p:grpSpPr>
        <p:sp>
          <p:nvSpPr>
            <p:cNvPr id="5" name="Oval 4">
              <a:extLst>
                <a:ext uri="{FF2B5EF4-FFF2-40B4-BE49-F238E27FC236}">
                  <a16:creationId xmlns:a16="http://schemas.microsoft.com/office/drawing/2014/main" id="{DEEC141D-0F2E-D73E-B892-32D50C618919}"/>
                </a:ext>
              </a:extLst>
            </p:cNvPr>
            <p:cNvSpPr/>
            <p:nvPr/>
          </p:nvSpPr>
          <p:spPr>
            <a:xfrm>
              <a:off x="1576039" y="2698594"/>
              <a:ext cx="460917" cy="460917"/>
            </a:xfrm>
            <a:prstGeom prst="ellipse">
              <a:avLst/>
            </a:prstGeom>
            <a:solidFill>
              <a:srgbClr val="70AD47"/>
            </a:solidFill>
            <a:ln>
              <a:solidFill>
                <a:srgbClr val="0B72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1</a:t>
              </a:r>
            </a:p>
          </p:txBody>
        </p:sp>
        <p:sp>
          <p:nvSpPr>
            <p:cNvPr id="7" name="TextBox 6">
              <a:extLst>
                <a:ext uri="{FF2B5EF4-FFF2-40B4-BE49-F238E27FC236}">
                  <a16:creationId xmlns:a16="http://schemas.microsoft.com/office/drawing/2014/main" id="{060E58E5-8033-2352-1A6B-DEC428D80200}"/>
                </a:ext>
              </a:extLst>
            </p:cNvPr>
            <p:cNvSpPr txBox="1"/>
            <p:nvPr/>
          </p:nvSpPr>
          <p:spPr>
            <a:xfrm>
              <a:off x="2285999" y="2728997"/>
              <a:ext cx="4572000" cy="400110"/>
            </a:xfrm>
            <a:prstGeom prst="rect">
              <a:avLst/>
            </a:prstGeom>
            <a:noFill/>
          </p:spPr>
          <p:txBody>
            <a:bodyPr wrap="square">
              <a:spAutoFit/>
            </a:bodyPr>
            <a:lstStyle/>
            <a:p>
              <a:r>
                <a:rPr lang="en-US" sz="2000"/>
                <a:t>Khởi động phần mềm </a:t>
              </a:r>
              <a:r>
                <a:rPr lang="en-US" sz="2000" b="1" i="1"/>
                <a:t>Paint</a:t>
              </a:r>
              <a:r>
                <a:rPr lang="en-US" sz="2000"/>
                <a:t>.</a:t>
              </a:r>
            </a:p>
          </p:txBody>
        </p:sp>
      </p:grpSp>
      <p:grpSp>
        <p:nvGrpSpPr>
          <p:cNvPr id="9" name="Group 8">
            <a:extLst>
              <a:ext uri="{FF2B5EF4-FFF2-40B4-BE49-F238E27FC236}">
                <a16:creationId xmlns:a16="http://schemas.microsoft.com/office/drawing/2014/main" id="{AF3926B4-882C-C28D-48B8-78104D123331}"/>
              </a:ext>
            </a:extLst>
          </p:cNvPr>
          <p:cNvGrpSpPr/>
          <p:nvPr/>
        </p:nvGrpSpPr>
        <p:grpSpPr>
          <a:xfrm>
            <a:off x="639337" y="1802781"/>
            <a:ext cx="5281960" cy="460917"/>
            <a:chOff x="1576039" y="2698594"/>
            <a:chExt cx="5281960" cy="460917"/>
          </a:xfrm>
        </p:grpSpPr>
        <p:sp>
          <p:nvSpPr>
            <p:cNvPr id="10" name="Oval 9">
              <a:extLst>
                <a:ext uri="{FF2B5EF4-FFF2-40B4-BE49-F238E27FC236}">
                  <a16:creationId xmlns:a16="http://schemas.microsoft.com/office/drawing/2014/main" id="{A54D84D8-53F7-234C-4193-F642C7380C33}"/>
                </a:ext>
              </a:extLst>
            </p:cNvPr>
            <p:cNvSpPr/>
            <p:nvPr/>
          </p:nvSpPr>
          <p:spPr>
            <a:xfrm>
              <a:off x="1576039" y="2698594"/>
              <a:ext cx="460917" cy="460917"/>
            </a:xfrm>
            <a:prstGeom prst="ellipse">
              <a:avLst/>
            </a:prstGeom>
            <a:solidFill>
              <a:srgbClr val="70AD47"/>
            </a:solidFill>
            <a:ln>
              <a:solidFill>
                <a:srgbClr val="0B72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2</a:t>
              </a:r>
            </a:p>
          </p:txBody>
        </p:sp>
        <p:sp>
          <p:nvSpPr>
            <p:cNvPr id="11" name="TextBox 10">
              <a:extLst>
                <a:ext uri="{FF2B5EF4-FFF2-40B4-BE49-F238E27FC236}">
                  <a16:creationId xmlns:a16="http://schemas.microsoft.com/office/drawing/2014/main" id="{2C916524-F4E0-E222-5F21-6A5F344A012F}"/>
                </a:ext>
              </a:extLst>
            </p:cNvPr>
            <p:cNvSpPr txBox="1"/>
            <p:nvPr/>
          </p:nvSpPr>
          <p:spPr>
            <a:xfrm>
              <a:off x="2285999" y="2728997"/>
              <a:ext cx="4572000" cy="400110"/>
            </a:xfrm>
            <a:prstGeom prst="rect">
              <a:avLst/>
            </a:prstGeom>
            <a:noFill/>
          </p:spPr>
          <p:txBody>
            <a:bodyPr wrap="square">
              <a:spAutoFit/>
            </a:bodyPr>
            <a:lstStyle/>
            <a:p>
              <a:r>
                <a:rPr lang="en-US" sz="2000"/>
                <a:t>Vẽ bánh sinh nhật:</a:t>
              </a:r>
            </a:p>
          </p:txBody>
        </p:sp>
      </p:grpSp>
      <p:sp>
        <p:nvSpPr>
          <p:cNvPr id="12" name="Rectangle: Rounded Corners 11">
            <a:extLst>
              <a:ext uri="{FF2B5EF4-FFF2-40B4-BE49-F238E27FC236}">
                <a16:creationId xmlns:a16="http://schemas.microsoft.com/office/drawing/2014/main" id="{374144D6-86E6-06D8-8889-09F03AE5B267}"/>
              </a:ext>
            </a:extLst>
          </p:cNvPr>
          <p:cNvSpPr/>
          <p:nvPr/>
        </p:nvSpPr>
        <p:spPr>
          <a:xfrm>
            <a:off x="464634" y="2432187"/>
            <a:ext cx="8214731" cy="624696"/>
          </a:xfrm>
          <a:prstGeom prst="roundRect">
            <a:avLst>
              <a:gd name="adj" fmla="val 10157"/>
            </a:avLst>
          </a:prstGeom>
          <a:solidFill>
            <a:schemeClr val="accent4"/>
          </a:solidFill>
          <a:ln>
            <a:solidFill>
              <a:srgbClr val="0B726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
            </a:pPr>
            <a:r>
              <a:rPr lang="en-US" sz="2000" i="1">
                <a:solidFill>
                  <a:srgbClr val="FF0000"/>
                </a:solidFill>
              </a:rPr>
              <a:t>Chọn màu vẽ: </a:t>
            </a:r>
            <a:r>
              <a:rPr lang="en-US" sz="2000">
                <a:solidFill>
                  <a:srgbClr val="000000"/>
                </a:solidFill>
              </a:rPr>
              <a:t>Chọn </a:t>
            </a:r>
            <a:r>
              <a:rPr lang="en-US" sz="2000" b="1" i="1">
                <a:solidFill>
                  <a:srgbClr val="000000"/>
                </a:solidFill>
              </a:rPr>
              <a:t>Color 1</a:t>
            </a:r>
            <a:r>
              <a:rPr lang="en-US" sz="2000">
                <a:solidFill>
                  <a:srgbClr val="000000"/>
                </a:solidFill>
              </a:rPr>
              <a:t> → Chọn màu sắc.</a:t>
            </a:r>
          </a:p>
        </p:txBody>
      </p:sp>
      <p:sp>
        <p:nvSpPr>
          <p:cNvPr id="13" name="Rectangle: Rounded Corners 12">
            <a:extLst>
              <a:ext uri="{FF2B5EF4-FFF2-40B4-BE49-F238E27FC236}">
                <a16:creationId xmlns:a16="http://schemas.microsoft.com/office/drawing/2014/main" id="{449E0E27-C5B1-FC25-DD06-16E0D70709BA}"/>
              </a:ext>
            </a:extLst>
          </p:cNvPr>
          <p:cNvSpPr/>
          <p:nvPr/>
        </p:nvSpPr>
        <p:spPr>
          <a:xfrm>
            <a:off x="464634" y="3290373"/>
            <a:ext cx="8214731" cy="1355967"/>
          </a:xfrm>
          <a:prstGeom prst="roundRect">
            <a:avLst>
              <a:gd name="adj" fmla="val 10157"/>
            </a:avLst>
          </a:prstGeom>
          <a:solidFill>
            <a:schemeClr val="accent4"/>
          </a:solidFill>
          <a:ln>
            <a:solidFill>
              <a:srgbClr val="0B726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en-US" sz="2000" i="1">
                <a:solidFill>
                  <a:srgbClr val="FF0000"/>
                </a:solidFill>
              </a:rPr>
              <a:t>Vẽ hình bằng mẫu có sẵn: </a:t>
            </a:r>
            <a:r>
              <a:rPr lang="en-US" sz="2000">
                <a:solidFill>
                  <a:srgbClr val="000000"/>
                </a:solidFill>
              </a:rPr>
              <a:t>Chọn mẫu hình vẽ → Kéo thả chuột trong vùng vẽ để vẽ hình → Di chuyển con trỏ chuột ra ngoài hình vẽ rồi nháy chuột để hoàn tất.</a:t>
            </a:r>
          </a:p>
        </p:txBody>
      </p:sp>
    </p:spTree>
    <p:extLst>
      <p:ext uri="{BB962C8B-B14F-4D97-AF65-F5344CB8AC3E}">
        <p14:creationId xmlns:p14="http://schemas.microsoft.com/office/powerpoint/2010/main" val="13979179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grpSp>
        <p:nvGrpSpPr>
          <p:cNvPr id="3" name="Group 2">
            <a:extLst>
              <a:ext uri="{FF2B5EF4-FFF2-40B4-BE49-F238E27FC236}">
                <a16:creationId xmlns:a16="http://schemas.microsoft.com/office/drawing/2014/main" id="{9A43C2A9-22FC-13B2-1111-009D30EFC686}"/>
              </a:ext>
            </a:extLst>
          </p:cNvPr>
          <p:cNvGrpSpPr/>
          <p:nvPr/>
        </p:nvGrpSpPr>
        <p:grpSpPr>
          <a:xfrm>
            <a:off x="464634" y="391057"/>
            <a:ext cx="8214731" cy="1259324"/>
            <a:chOff x="464634" y="391057"/>
            <a:chExt cx="8214731" cy="1259324"/>
          </a:xfrm>
        </p:grpSpPr>
        <p:sp>
          <p:nvSpPr>
            <p:cNvPr id="13" name="Rectangle: Rounded Corners 12">
              <a:extLst>
                <a:ext uri="{FF2B5EF4-FFF2-40B4-BE49-F238E27FC236}">
                  <a16:creationId xmlns:a16="http://schemas.microsoft.com/office/drawing/2014/main" id="{449E0E27-C5B1-FC25-DD06-16E0D70709BA}"/>
                </a:ext>
              </a:extLst>
            </p:cNvPr>
            <p:cNvSpPr/>
            <p:nvPr/>
          </p:nvSpPr>
          <p:spPr>
            <a:xfrm>
              <a:off x="464634" y="391057"/>
              <a:ext cx="8214731" cy="1259324"/>
            </a:xfrm>
            <a:prstGeom prst="roundRect">
              <a:avLst>
                <a:gd name="adj" fmla="val 10157"/>
              </a:avLst>
            </a:prstGeom>
            <a:solidFill>
              <a:schemeClr val="accent4"/>
            </a:solidFill>
            <a:ln>
              <a:solidFill>
                <a:srgbClr val="0B726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vi-VN" sz="2000" i="1">
                  <a:solidFill>
                    <a:srgbClr val="FF0000"/>
                  </a:solidFill>
                </a:rPr>
                <a:t>Đổ màu cho hình vẽ: </a:t>
              </a:r>
              <a:r>
                <a:rPr lang="vi-VN" sz="2000">
                  <a:solidFill>
                    <a:srgbClr val="000000"/>
                  </a:solidFill>
                </a:rPr>
                <a:t>Chọn công cụ đổ màu  </a:t>
              </a:r>
              <a:r>
                <a:rPr lang="en-US" sz="2000">
                  <a:solidFill>
                    <a:srgbClr val="000000"/>
                  </a:solidFill>
                </a:rPr>
                <a:t>    </a:t>
              </a:r>
              <a:r>
                <a:rPr lang="vi-VN" sz="2000">
                  <a:solidFill>
                    <a:srgbClr val="000000"/>
                  </a:solidFill>
                </a:rPr>
                <a:t> → Di chuyển con trỏ chuột vào các vùng được bao kín bởi các nét vẽ rồi nháy chuột.</a:t>
              </a:r>
              <a:endParaRPr lang="en-US" sz="2000">
                <a:solidFill>
                  <a:srgbClr val="000000"/>
                </a:solidFill>
              </a:endParaRPr>
            </a:p>
          </p:txBody>
        </p:sp>
        <p:pic>
          <p:nvPicPr>
            <p:cNvPr id="2" name="Picture 1">
              <a:extLst>
                <a:ext uri="{FF2B5EF4-FFF2-40B4-BE49-F238E27FC236}">
                  <a16:creationId xmlns:a16="http://schemas.microsoft.com/office/drawing/2014/main" id="{33F4D0BD-4DAB-9602-EE0B-CE9F06491B97}"/>
                </a:ext>
              </a:extLst>
            </p:cNvPr>
            <p:cNvPicPr>
              <a:picLocks noChangeAspect="1"/>
            </p:cNvPicPr>
            <p:nvPr/>
          </p:nvPicPr>
          <p:blipFill>
            <a:blip r:embed="rId3"/>
            <a:stretch>
              <a:fillRect/>
            </a:stretch>
          </p:blipFill>
          <p:spPr>
            <a:xfrm>
              <a:off x="6014424" y="589740"/>
              <a:ext cx="430979" cy="430979"/>
            </a:xfrm>
            <a:prstGeom prst="rect">
              <a:avLst/>
            </a:prstGeom>
          </p:spPr>
        </p:pic>
      </p:grpSp>
      <p:sp>
        <p:nvSpPr>
          <p:cNvPr id="14" name="Rectangle: Rounded Corners 13">
            <a:extLst>
              <a:ext uri="{FF2B5EF4-FFF2-40B4-BE49-F238E27FC236}">
                <a16:creationId xmlns:a16="http://schemas.microsoft.com/office/drawing/2014/main" id="{37E0448C-698E-9542-D40F-AA21B459E76B}"/>
              </a:ext>
            </a:extLst>
          </p:cNvPr>
          <p:cNvSpPr/>
          <p:nvPr/>
        </p:nvSpPr>
        <p:spPr>
          <a:xfrm>
            <a:off x="464634" y="1869737"/>
            <a:ext cx="8214731" cy="1259324"/>
          </a:xfrm>
          <a:prstGeom prst="roundRect">
            <a:avLst>
              <a:gd name="adj" fmla="val 10157"/>
            </a:avLst>
          </a:prstGeom>
          <a:solidFill>
            <a:schemeClr val="accent4"/>
          </a:solidFill>
          <a:ln>
            <a:solidFill>
              <a:srgbClr val="0B726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vi-VN" sz="2000" i="1">
                <a:solidFill>
                  <a:srgbClr val="FF0000"/>
                </a:solidFill>
              </a:rPr>
              <a:t>Chọn kích thước nét vẽ: </a:t>
            </a:r>
            <a:r>
              <a:rPr lang="vi-VN" sz="2000">
                <a:solidFill>
                  <a:srgbClr val="000000"/>
                </a:solidFill>
              </a:rPr>
              <a:t>Nháy chuột vào nút lệnh </a:t>
            </a:r>
            <a:r>
              <a:rPr lang="vi-VN" sz="2000" b="1" i="1">
                <a:solidFill>
                  <a:srgbClr val="000000"/>
                </a:solidFill>
              </a:rPr>
              <a:t>Size</a:t>
            </a:r>
            <a:r>
              <a:rPr lang="vi-VN" sz="2000">
                <a:solidFill>
                  <a:srgbClr val="000000"/>
                </a:solidFill>
              </a:rPr>
              <a:t>, chọn kích thước nét vẽ. </a:t>
            </a:r>
            <a:endParaRPr lang="en-US" sz="2000">
              <a:solidFill>
                <a:srgbClr val="000000"/>
              </a:solidFill>
            </a:endParaRPr>
          </a:p>
        </p:txBody>
      </p:sp>
      <p:grpSp>
        <p:nvGrpSpPr>
          <p:cNvPr id="21" name="Group 20">
            <a:extLst>
              <a:ext uri="{FF2B5EF4-FFF2-40B4-BE49-F238E27FC236}">
                <a16:creationId xmlns:a16="http://schemas.microsoft.com/office/drawing/2014/main" id="{093EABB7-60DD-8D46-BA19-FA600B01B8BC}"/>
              </a:ext>
            </a:extLst>
          </p:cNvPr>
          <p:cNvGrpSpPr/>
          <p:nvPr/>
        </p:nvGrpSpPr>
        <p:grpSpPr>
          <a:xfrm>
            <a:off x="639337" y="3498434"/>
            <a:ext cx="8040028" cy="958660"/>
            <a:chOff x="639337" y="3505868"/>
            <a:chExt cx="8040028" cy="958660"/>
          </a:xfrm>
        </p:grpSpPr>
        <p:grpSp>
          <p:nvGrpSpPr>
            <p:cNvPr id="16" name="Group 15">
              <a:extLst>
                <a:ext uri="{FF2B5EF4-FFF2-40B4-BE49-F238E27FC236}">
                  <a16:creationId xmlns:a16="http://schemas.microsoft.com/office/drawing/2014/main" id="{18C34E20-81D6-4E21-9F8D-5821403B4C2B}"/>
                </a:ext>
              </a:extLst>
            </p:cNvPr>
            <p:cNvGrpSpPr/>
            <p:nvPr/>
          </p:nvGrpSpPr>
          <p:grpSpPr>
            <a:xfrm>
              <a:off x="639337" y="3505868"/>
              <a:ext cx="8040028" cy="958660"/>
              <a:chOff x="1576039" y="2424203"/>
              <a:chExt cx="8040028" cy="958660"/>
            </a:xfrm>
          </p:grpSpPr>
          <p:sp>
            <p:nvSpPr>
              <p:cNvPr id="17" name="Oval 16">
                <a:extLst>
                  <a:ext uri="{FF2B5EF4-FFF2-40B4-BE49-F238E27FC236}">
                    <a16:creationId xmlns:a16="http://schemas.microsoft.com/office/drawing/2014/main" id="{AF65A86F-A751-A20C-04FD-B42F17D55047}"/>
                  </a:ext>
                </a:extLst>
              </p:cNvPr>
              <p:cNvSpPr/>
              <p:nvPr/>
            </p:nvSpPr>
            <p:spPr>
              <a:xfrm>
                <a:off x="1576039" y="2698594"/>
                <a:ext cx="460917" cy="460917"/>
              </a:xfrm>
              <a:prstGeom prst="ellipse">
                <a:avLst/>
              </a:prstGeom>
              <a:solidFill>
                <a:srgbClr val="70AD47"/>
              </a:solidFill>
              <a:ln>
                <a:solidFill>
                  <a:srgbClr val="0B72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3</a:t>
                </a:r>
              </a:p>
            </p:txBody>
          </p:sp>
          <p:sp>
            <p:nvSpPr>
              <p:cNvPr id="18" name="TextBox 17">
                <a:extLst>
                  <a:ext uri="{FF2B5EF4-FFF2-40B4-BE49-F238E27FC236}">
                    <a16:creationId xmlns:a16="http://schemas.microsoft.com/office/drawing/2014/main" id="{7059DACF-BBBE-C03A-953F-1ACD6D734A60}"/>
                  </a:ext>
                </a:extLst>
              </p:cNvPr>
              <p:cNvSpPr txBox="1"/>
              <p:nvPr/>
            </p:nvSpPr>
            <p:spPr>
              <a:xfrm>
                <a:off x="2285999" y="2424203"/>
                <a:ext cx="7330068" cy="958660"/>
              </a:xfrm>
              <a:prstGeom prst="rect">
                <a:avLst/>
              </a:prstGeom>
              <a:noFill/>
            </p:spPr>
            <p:txBody>
              <a:bodyPr wrap="square">
                <a:spAutoFit/>
              </a:bodyPr>
              <a:lstStyle/>
              <a:p>
                <a:pPr algn="just">
                  <a:lnSpc>
                    <a:spcPct val="150000"/>
                  </a:lnSpc>
                </a:pPr>
                <a:r>
                  <a:rPr lang="vi-VN" sz="2000"/>
                  <a:t>Vẽ kem của bánh sinh nhật: Chọn màu vẽ  </a:t>
                </a:r>
                <a:r>
                  <a:rPr lang="en-US" sz="2000"/>
                  <a:t>       </a:t>
                </a:r>
                <a:r>
                  <a:rPr lang="vi-VN" sz="2000"/>
                  <a:t>, sử dụng công cụ   </a:t>
                </a:r>
                <a:r>
                  <a:rPr lang="en-US" sz="2000"/>
                  <a:t>      </a:t>
                </a:r>
                <a:r>
                  <a:rPr lang="vi-VN" sz="2000"/>
                  <a:t>vẽ thêm các chi tiết như Hình 11.</a:t>
                </a:r>
                <a:endParaRPr lang="en-US" sz="2000"/>
              </a:p>
            </p:txBody>
          </p:sp>
        </p:grpSp>
        <p:pic>
          <p:nvPicPr>
            <p:cNvPr id="19" name="Picture 18">
              <a:extLst>
                <a:ext uri="{FF2B5EF4-FFF2-40B4-BE49-F238E27FC236}">
                  <a16:creationId xmlns:a16="http://schemas.microsoft.com/office/drawing/2014/main" id="{12021606-2398-250F-9563-A5CC31CD32F7}"/>
                </a:ext>
              </a:extLst>
            </p:cNvPr>
            <p:cNvPicPr>
              <a:picLocks noChangeAspect="1"/>
            </p:cNvPicPr>
            <p:nvPr/>
          </p:nvPicPr>
          <p:blipFill>
            <a:blip r:embed="rId4"/>
            <a:stretch>
              <a:fillRect/>
            </a:stretch>
          </p:blipFill>
          <p:spPr>
            <a:xfrm>
              <a:off x="6384073" y="3718266"/>
              <a:ext cx="305065" cy="266932"/>
            </a:xfrm>
            <a:prstGeom prst="rect">
              <a:avLst/>
            </a:prstGeom>
          </p:spPr>
        </p:pic>
        <p:pic>
          <p:nvPicPr>
            <p:cNvPr id="20" name="Picture 19">
              <a:extLst>
                <a:ext uri="{FF2B5EF4-FFF2-40B4-BE49-F238E27FC236}">
                  <a16:creationId xmlns:a16="http://schemas.microsoft.com/office/drawing/2014/main" id="{A40BF3F3-4AEF-4015-BB41-5B2048814C8B}"/>
                </a:ext>
              </a:extLst>
            </p:cNvPr>
            <p:cNvPicPr>
              <a:picLocks noChangeAspect="1"/>
            </p:cNvPicPr>
            <p:nvPr/>
          </p:nvPicPr>
          <p:blipFill>
            <a:blip r:embed="rId5"/>
            <a:stretch>
              <a:fillRect/>
            </a:stretch>
          </p:blipFill>
          <p:spPr>
            <a:xfrm>
              <a:off x="1843550" y="4113078"/>
              <a:ext cx="401561" cy="321249"/>
            </a:xfrm>
            <a:prstGeom prst="rect">
              <a:avLst/>
            </a:prstGeom>
          </p:spPr>
        </p:pic>
      </p:grpSp>
    </p:spTree>
    <p:extLst>
      <p:ext uri="{BB962C8B-B14F-4D97-AF65-F5344CB8AC3E}">
        <p14:creationId xmlns:p14="http://schemas.microsoft.com/office/powerpoint/2010/main" val="1891830656"/>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Study Guide to Middle School Students by Slidesgo">
  <a:themeElements>
    <a:clrScheme name="Simple Light">
      <a:dk1>
        <a:srgbClr val="7A5132"/>
      </a:dk1>
      <a:lt1>
        <a:srgbClr val="FAFAFA"/>
      </a:lt1>
      <a:dk2>
        <a:srgbClr val="E2D7BB"/>
      </a:dk2>
      <a:lt2>
        <a:srgbClr val="7790FB"/>
      </a:lt2>
      <a:accent1>
        <a:srgbClr val="0B7262"/>
      </a:accent1>
      <a:accent2>
        <a:srgbClr val="BEFBD9"/>
      </a:accent2>
      <a:accent3>
        <a:srgbClr val="DADADA"/>
      </a:accent3>
      <a:accent4>
        <a:srgbClr val="F3F3F3"/>
      </a:accent4>
      <a:accent5>
        <a:srgbClr val="FFFFFF"/>
      </a:accent5>
      <a:accent6>
        <a:srgbClr val="FFFFFF"/>
      </a:accent6>
      <a:hlink>
        <a:srgbClr val="7A51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TotalTime>
  <Words>1588</Words>
  <Application>Microsoft Office PowerPoint</Application>
  <PresentationFormat>On-screen Show (16:9)</PresentationFormat>
  <Paragraphs>171</Paragraphs>
  <Slides>33</Slides>
  <Notes>28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Bebas Neue</vt:lpstr>
      <vt:lpstr>Calibri</vt:lpstr>
      <vt:lpstr>Aharoni</vt:lpstr>
      <vt:lpstr>Wingdings</vt:lpstr>
      <vt:lpstr>PT Sans</vt:lpstr>
      <vt:lpstr>Varela Round</vt:lpstr>
      <vt:lpstr>Study Guide to Middle School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Thảo Đào</cp:lastModifiedBy>
  <cp:revision>25</cp:revision>
  <dcterms:modified xsi:type="dcterms:W3CDTF">2024-10-10T07:12:15Z</dcterms:modified>
</cp:coreProperties>
</file>