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71" r:id="rId2"/>
  </p:sldMasterIdLst>
  <p:notesMasterIdLst>
    <p:notesMasterId r:id="rId45"/>
  </p:notesMasterIdLst>
  <p:sldIdLst>
    <p:sldId id="309" r:id="rId3"/>
    <p:sldId id="326" r:id="rId4"/>
    <p:sldId id="327" r:id="rId5"/>
    <p:sldId id="328" r:id="rId6"/>
    <p:sldId id="271" r:id="rId7"/>
    <p:sldId id="270" r:id="rId8"/>
    <p:sldId id="274" r:id="rId9"/>
    <p:sldId id="275" r:id="rId10"/>
    <p:sldId id="325" r:id="rId11"/>
    <p:sldId id="329" r:id="rId12"/>
    <p:sldId id="331" r:id="rId13"/>
    <p:sldId id="330" r:id="rId14"/>
    <p:sldId id="332" r:id="rId15"/>
    <p:sldId id="334" r:id="rId16"/>
    <p:sldId id="335" r:id="rId17"/>
    <p:sldId id="333" r:id="rId18"/>
    <p:sldId id="337" r:id="rId19"/>
    <p:sldId id="338" r:id="rId20"/>
    <p:sldId id="339" r:id="rId21"/>
    <p:sldId id="336" r:id="rId22"/>
    <p:sldId id="341" r:id="rId23"/>
    <p:sldId id="340" r:id="rId24"/>
    <p:sldId id="256" r:id="rId25"/>
    <p:sldId id="257" r:id="rId26"/>
    <p:sldId id="269" r:id="rId27"/>
    <p:sldId id="324" r:id="rId28"/>
    <p:sldId id="280" r:id="rId29"/>
    <p:sldId id="276" r:id="rId30"/>
    <p:sldId id="281" r:id="rId31"/>
    <p:sldId id="323" r:id="rId32"/>
    <p:sldId id="277" r:id="rId33"/>
    <p:sldId id="313" r:id="rId34"/>
    <p:sldId id="314" r:id="rId35"/>
    <p:sldId id="316" r:id="rId36"/>
    <p:sldId id="315" r:id="rId37"/>
    <p:sldId id="312" r:id="rId38"/>
    <p:sldId id="317" r:id="rId39"/>
    <p:sldId id="318" r:id="rId40"/>
    <p:sldId id="319" r:id="rId41"/>
    <p:sldId id="320" r:id="rId42"/>
    <p:sldId id="321" r:id="rId43"/>
    <p:sldId id="322" r:id="rId44"/>
  </p:sldIdLst>
  <p:sldSz cx="9144000" cy="5143500" type="screen16x9"/>
  <p:notesSz cx="6858000" cy="9144000"/>
  <p:embeddedFontLst>
    <p:embeddedFont>
      <p:font typeface="Agency FB" panose="020B0503020202020204" pitchFamily="34" charset="0"/>
      <p:regular r:id="rId46"/>
      <p:bold r:id="rId47"/>
    </p:embeddedFont>
    <p:embeddedFont>
      <p:font typeface="Aharoni" panose="02010803020104030203" pitchFamily="2" charset="-79"/>
      <p:bold r:id="rId48"/>
    </p:embeddedFont>
    <p:embeddedFont>
      <p:font typeface="Albert Sans" panose="020B0604020202020204" charset="0"/>
      <p:regular r:id="rId49"/>
      <p:bold r:id="rId50"/>
      <p:italic r:id="rId51"/>
      <p:boldItalic r:id="rId52"/>
    </p:embeddedFont>
    <p:embeddedFont>
      <p:font typeface="Anaheim" panose="020B0604020202020204" charset="0"/>
      <p:regular r:id="rId53"/>
    </p:embeddedFont>
    <p:embeddedFont>
      <p:font typeface="Bebas Neue" panose="020B0606020202050201" pitchFamily="34" charset="0"/>
      <p:regular r:id="rId54"/>
    </p:embeddedFont>
    <p:embeddedFont>
      <p:font typeface="Cambria Math" panose="02040503050406030204" pitchFamily="18" charset="0"/>
      <p:regular r:id="rId55"/>
    </p:embeddedFont>
    <p:embeddedFont>
      <p:font typeface="Montserrat" panose="00000500000000000000" pitchFamily="2" charset="0"/>
      <p:regular r:id="rId56"/>
      <p:bold r:id="rId57"/>
      <p:italic r:id="rId58"/>
      <p:boldItalic r:id="rId59"/>
    </p:embeddedFont>
    <p:embeddedFont>
      <p:font typeface="Nunito Light" pitchFamily="2" charset="0"/>
      <p:regular r:id="rId60"/>
      <p: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8B3530F-BE09-4AA9-B37D-29CD0AC0B871}">
          <p14:sldIdLst>
            <p14:sldId id="309"/>
            <p14:sldId id="326"/>
            <p14:sldId id="327"/>
            <p14:sldId id="328"/>
            <p14:sldId id="271"/>
            <p14:sldId id="270"/>
            <p14:sldId id="274"/>
            <p14:sldId id="275"/>
            <p14:sldId id="325"/>
            <p14:sldId id="329"/>
            <p14:sldId id="331"/>
            <p14:sldId id="330"/>
            <p14:sldId id="332"/>
            <p14:sldId id="334"/>
            <p14:sldId id="335"/>
            <p14:sldId id="333"/>
            <p14:sldId id="337"/>
            <p14:sldId id="338"/>
            <p14:sldId id="339"/>
            <p14:sldId id="336"/>
            <p14:sldId id="341"/>
            <p14:sldId id="340"/>
            <p14:sldId id="256"/>
            <p14:sldId id="257"/>
            <p14:sldId id="269"/>
            <p14:sldId id="324"/>
            <p14:sldId id="280"/>
            <p14:sldId id="276"/>
            <p14:sldId id="281"/>
            <p14:sldId id="323"/>
            <p14:sldId id="277"/>
            <p14:sldId id="313"/>
            <p14:sldId id="314"/>
            <p14:sldId id="316"/>
            <p14:sldId id="315"/>
            <p14:sldId id="312"/>
            <p14:sldId id="317"/>
            <p14:sldId id="318"/>
            <p14:sldId id="319"/>
            <p14:sldId id="320"/>
            <p14:sldId id="321"/>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0EDE3"/>
    <a:srgbClr val="FFFAF0"/>
    <a:srgbClr val="FFB3C0"/>
    <a:srgbClr val="F5EEDC"/>
    <a:srgbClr val="FFCC6E"/>
    <a:srgbClr val="DBB5E3"/>
    <a:srgbClr val="EBF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CF5FAC-3186-46A8-BFED-F2C9C5EDC9CB}">
  <a:tblStyle styleId="{FCCF5FAC-3186-46A8-BFED-F2C9C5EDC9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8" autoAdjust="0"/>
    <p:restoredTop sz="94660"/>
  </p:normalViewPr>
  <p:slideViewPr>
    <p:cSldViewPr snapToGrid="0">
      <p:cViewPr varScale="1">
        <p:scale>
          <a:sx n="87" d="100"/>
          <a:sy n="87" d="100"/>
        </p:scale>
        <p:origin x="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11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5900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9033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4331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0820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5973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0034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6040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204a0d9b147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204a0d9b147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64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08534" y="-628019"/>
            <a:ext cx="11668475" cy="6266051"/>
            <a:chOff x="-708534" y="-628019"/>
            <a:chExt cx="11668475" cy="6266051"/>
          </a:xfrm>
        </p:grpSpPr>
        <p:grpSp>
          <p:nvGrpSpPr>
            <p:cNvPr id="10" name="Google Shape;10;p2"/>
            <p:cNvGrpSpPr/>
            <p:nvPr/>
          </p:nvGrpSpPr>
          <p:grpSpPr>
            <a:xfrm>
              <a:off x="-708534" y="-628019"/>
              <a:ext cx="11668475" cy="6266051"/>
              <a:chOff x="-538709" y="-610119"/>
              <a:chExt cx="11668475" cy="6266051"/>
            </a:xfrm>
          </p:grpSpPr>
          <p:sp>
            <p:nvSpPr>
              <p:cNvPr id="11" name="Google Shape;11;p2"/>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2" y="3091094"/>
              <a:ext cx="9143960" cy="2204795"/>
              <a:chOff x="2" y="3091094"/>
              <a:chExt cx="9143960" cy="2204795"/>
            </a:xfrm>
          </p:grpSpPr>
          <p:grpSp>
            <p:nvGrpSpPr>
              <p:cNvPr id="38" name="Google Shape;38;p2"/>
              <p:cNvGrpSpPr/>
              <p:nvPr/>
            </p:nvGrpSpPr>
            <p:grpSpPr>
              <a:xfrm>
                <a:off x="2" y="3091094"/>
                <a:ext cx="9143960" cy="2204795"/>
                <a:chOff x="2" y="3091094"/>
                <a:chExt cx="9143960" cy="2204795"/>
              </a:xfrm>
            </p:grpSpPr>
            <p:sp>
              <p:nvSpPr>
                <p:cNvPr id="39" name="Google Shape;39;p2"/>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195348" y="3789379"/>
                  <a:ext cx="146550" cy="965195"/>
                  <a:chOff x="143723" y="750579"/>
                  <a:chExt cx="146550" cy="965195"/>
                </a:xfrm>
              </p:grpSpPr>
              <p:sp>
                <p:nvSpPr>
                  <p:cNvPr id="41" name="Google Shape;41;p2"/>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784032" y="3091094"/>
                  <a:ext cx="279376" cy="953775"/>
                  <a:chOff x="253995" y="2690769"/>
                  <a:chExt cx="279376" cy="953775"/>
                </a:xfrm>
              </p:grpSpPr>
              <p:sp>
                <p:nvSpPr>
                  <p:cNvPr id="44" name="Google Shape;44;p2"/>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46;p2"/>
              <p:cNvGrpSpPr/>
              <p:nvPr/>
            </p:nvGrpSpPr>
            <p:grpSpPr>
              <a:xfrm>
                <a:off x="192751" y="3946776"/>
                <a:ext cx="8809026" cy="1225927"/>
                <a:chOff x="192751" y="3946776"/>
                <a:chExt cx="8809026" cy="1225927"/>
              </a:xfrm>
            </p:grpSpPr>
            <p:sp>
              <p:nvSpPr>
                <p:cNvPr id="47" name="Google Shape;47;p2"/>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1229951" y="4925301"/>
                  <a:ext cx="240350" cy="186167"/>
                  <a:chOff x="-504752" y="3976243"/>
                  <a:chExt cx="180660" cy="139912"/>
                </a:xfrm>
              </p:grpSpPr>
              <p:sp>
                <p:nvSpPr>
                  <p:cNvPr id="49" name="Google Shape;49;p2"/>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192751" y="4668551"/>
                  <a:ext cx="240350" cy="186167"/>
                  <a:chOff x="-504752" y="3976243"/>
                  <a:chExt cx="180660" cy="139912"/>
                </a:xfrm>
              </p:grpSpPr>
              <p:sp>
                <p:nvSpPr>
                  <p:cNvPr id="54" name="Google Shape;54;p2"/>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8732901" y="3946776"/>
                  <a:ext cx="240350" cy="186167"/>
                  <a:chOff x="-504752" y="3976243"/>
                  <a:chExt cx="180660" cy="139912"/>
                </a:xfrm>
              </p:grpSpPr>
              <p:sp>
                <p:nvSpPr>
                  <p:cNvPr id="58" name="Google Shape;58;p2"/>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2"/>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2"/>
                <p:cNvGrpSpPr/>
                <p:nvPr/>
              </p:nvGrpSpPr>
              <p:grpSpPr>
                <a:xfrm rot="10800000">
                  <a:off x="3292201" y="4925301"/>
                  <a:ext cx="240350" cy="186167"/>
                  <a:chOff x="-504752" y="3976243"/>
                  <a:chExt cx="180660" cy="139912"/>
                </a:xfrm>
              </p:grpSpPr>
              <p:sp>
                <p:nvSpPr>
                  <p:cNvPr id="65" name="Google Shape;65;p2"/>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rot="10800000">
                  <a:off x="5281076" y="4951201"/>
                  <a:ext cx="240350" cy="186167"/>
                  <a:chOff x="-504752" y="3976243"/>
                  <a:chExt cx="180660" cy="139912"/>
                </a:xfrm>
              </p:grpSpPr>
              <p:sp>
                <p:nvSpPr>
                  <p:cNvPr id="69" name="Google Shape;69;p2"/>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7983226" y="4951201"/>
                  <a:ext cx="240350" cy="186167"/>
                  <a:chOff x="-504752" y="3976243"/>
                  <a:chExt cx="180660" cy="139912"/>
                </a:xfrm>
              </p:grpSpPr>
              <p:sp>
                <p:nvSpPr>
                  <p:cNvPr id="73" name="Google Shape;73;p2"/>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6" name="Google Shape;76;p2"/>
          <p:cNvGrpSpPr/>
          <p:nvPr/>
        </p:nvGrpSpPr>
        <p:grpSpPr>
          <a:xfrm>
            <a:off x="400200" y="375900"/>
            <a:ext cx="8337079" cy="4475064"/>
            <a:chOff x="400200" y="375900"/>
            <a:chExt cx="8337079" cy="4475064"/>
          </a:xfrm>
        </p:grpSpPr>
        <p:grpSp>
          <p:nvGrpSpPr>
            <p:cNvPr id="77" name="Google Shape;77;p2"/>
            <p:cNvGrpSpPr/>
            <p:nvPr/>
          </p:nvGrpSpPr>
          <p:grpSpPr>
            <a:xfrm>
              <a:off x="400200" y="375900"/>
              <a:ext cx="8337079" cy="4475064"/>
              <a:chOff x="400200" y="375900"/>
              <a:chExt cx="8337079" cy="4475064"/>
            </a:xfrm>
          </p:grpSpPr>
          <p:sp>
            <p:nvSpPr>
              <p:cNvPr id="78" name="Google Shape;78;p2"/>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604238" y="795063"/>
              <a:ext cx="146700" cy="3553375"/>
              <a:chOff x="604238" y="795063"/>
              <a:chExt cx="146700" cy="3553375"/>
            </a:xfrm>
          </p:grpSpPr>
          <p:sp>
            <p:nvSpPr>
              <p:cNvPr id="81" name="Google Shape;81;p2"/>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 name="Google Shape;87;p2"/>
          <p:cNvSpPr txBox="1">
            <a:spLocks noGrp="1"/>
          </p:cNvSpPr>
          <p:nvPr>
            <p:ph type="ctrTitle"/>
          </p:nvPr>
        </p:nvSpPr>
        <p:spPr>
          <a:xfrm>
            <a:off x="1051800" y="2256500"/>
            <a:ext cx="7082700" cy="22713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Clr>
                <a:srgbClr val="191919"/>
              </a:buClr>
              <a:buSzPts val="5200"/>
              <a:buNone/>
              <a:defRPr sz="4900" b="1">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09"/>
        <p:cNvGrpSpPr/>
        <p:nvPr/>
      </p:nvGrpSpPr>
      <p:grpSpPr>
        <a:xfrm>
          <a:off x="0" y="0"/>
          <a:ext cx="0" cy="0"/>
          <a:chOff x="0" y="0"/>
          <a:chExt cx="0" cy="0"/>
        </a:xfrm>
      </p:grpSpPr>
      <p:grpSp>
        <p:nvGrpSpPr>
          <p:cNvPr id="1010" name="Google Shape;1010;p13"/>
          <p:cNvGrpSpPr/>
          <p:nvPr/>
        </p:nvGrpSpPr>
        <p:grpSpPr>
          <a:xfrm>
            <a:off x="-708534" y="-628019"/>
            <a:ext cx="11668475" cy="6266051"/>
            <a:chOff x="-708534" y="-628019"/>
            <a:chExt cx="11668475" cy="6266051"/>
          </a:xfrm>
        </p:grpSpPr>
        <p:grpSp>
          <p:nvGrpSpPr>
            <p:cNvPr id="1011" name="Google Shape;1011;p13"/>
            <p:cNvGrpSpPr/>
            <p:nvPr/>
          </p:nvGrpSpPr>
          <p:grpSpPr>
            <a:xfrm>
              <a:off x="-708534" y="-628019"/>
              <a:ext cx="11668475" cy="6266051"/>
              <a:chOff x="-538709" y="-610119"/>
              <a:chExt cx="11668475" cy="6266051"/>
            </a:xfrm>
          </p:grpSpPr>
          <p:sp>
            <p:nvSpPr>
              <p:cNvPr id="1012" name="Google Shape;1012;p13"/>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13"/>
            <p:cNvGrpSpPr/>
            <p:nvPr/>
          </p:nvGrpSpPr>
          <p:grpSpPr>
            <a:xfrm>
              <a:off x="2" y="3091094"/>
              <a:ext cx="9143960" cy="2204795"/>
              <a:chOff x="2" y="3091094"/>
              <a:chExt cx="9143960" cy="2204795"/>
            </a:xfrm>
          </p:grpSpPr>
          <p:grpSp>
            <p:nvGrpSpPr>
              <p:cNvPr id="1039" name="Google Shape;1039;p13"/>
              <p:cNvGrpSpPr/>
              <p:nvPr/>
            </p:nvGrpSpPr>
            <p:grpSpPr>
              <a:xfrm>
                <a:off x="2" y="3091094"/>
                <a:ext cx="9143960" cy="2204795"/>
                <a:chOff x="2" y="3091094"/>
                <a:chExt cx="9143960" cy="2204795"/>
              </a:xfrm>
            </p:grpSpPr>
            <p:sp>
              <p:nvSpPr>
                <p:cNvPr id="1040" name="Google Shape;1040;p13"/>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13"/>
                <p:cNvGrpSpPr/>
                <p:nvPr/>
              </p:nvGrpSpPr>
              <p:grpSpPr>
                <a:xfrm>
                  <a:off x="195348" y="3789379"/>
                  <a:ext cx="146550" cy="965195"/>
                  <a:chOff x="143723" y="750579"/>
                  <a:chExt cx="146550" cy="965195"/>
                </a:xfrm>
              </p:grpSpPr>
              <p:sp>
                <p:nvSpPr>
                  <p:cNvPr id="1042" name="Google Shape;1042;p13"/>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13"/>
                <p:cNvGrpSpPr/>
                <p:nvPr/>
              </p:nvGrpSpPr>
              <p:grpSpPr>
                <a:xfrm>
                  <a:off x="8784032" y="3091094"/>
                  <a:ext cx="279376" cy="953775"/>
                  <a:chOff x="253995" y="2690769"/>
                  <a:chExt cx="279376" cy="953775"/>
                </a:xfrm>
              </p:grpSpPr>
              <p:sp>
                <p:nvSpPr>
                  <p:cNvPr id="1045" name="Google Shape;1045;p13"/>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7" name="Google Shape;1047;p13"/>
              <p:cNvGrpSpPr/>
              <p:nvPr/>
            </p:nvGrpSpPr>
            <p:grpSpPr>
              <a:xfrm>
                <a:off x="150970" y="4095381"/>
                <a:ext cx="8850807" cy="1078647"/>
                <a:chOff x="150970" y="4095381"/>
                <a:chExt cx="8850807" cy="1078647"/>
              </a:xfrm>
            </p:grpSpPr>
            <p:sp>
              <p:nvSpPr>
                <p:cNvPr id="1048" name="Google Shape;1048;p13"/>
                <p:cNvSpPr/>
                <p:nvPr/>
              </p:nvSpPr>
              <p:spPr>
                <a:xfrm>
                  <a:off x="150970" y="48547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13"/>
                <p:cNvGrpSpPr/>
                <p:nvPr/>
              </p:nvGrpSpPr>
              <p:grpSpPr>
                <a:xfrm>
                  <a:off x="593051" y="4974351"/>
                  <a:ext cx="240350" cy="186167"/>
                  <a:chOff x="-504752" y="3976243"/>
                  <a:chExt cx="180660" cy="139912"/>
                </a:xfrm>
              </p:grpSpPr>
              <p:sp>
                <p:nvSpPr>
                  <p:cNvPr id="1050" name="Google Shape;1050;p1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13"/>
                <p:cNvSpPr/>
                <p:nvPr/>
              </p:nvSpPr>
              <p:spPr>
                <a:xfrm>
                  <a:off x="1870570" y="50859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13"/>
                <p:cNvGrpSpPr/>
                <p:nvPr/>
              </p:nvGrpSpPr>
              <p:grpSpPr>
                <a:xfrm>
                  <a:off x="8761426" y="4805676"/>
                  <a:ext cx="240350" cy="186167"/>
                  <a:chOff x="-504752" y="3976243"/>
                  <a:chExt cx="180660" cy="139912"/>
                </a:xfrm>
              </p:grpSpPr>
              <p:sp>
                <p:nvSpPr>
                  <p:cNvPr id="1055" name="Google Shape;1055;p1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13"/>
                <p:cNvSpPr/>
                <p:nvPr/>
              </p:nvSpPr>
              <p:spPr>
                <a:xfrm>
                  <a:off x="3481433"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5483270"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8245845"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13"/>
                <p:cNvGrpSpPr/>
                <p:nvPr/>
              </p:nvGrpSpPr>
              <p:grpSpPr>
                <a:xfrm rot="10800000">
                  <a:off x="2578926" y="4868001"/>
                  <a:ext cx="240350" cy="186167"/>
                  <a:chOff x="-504752" y="3976243"/>
                  <a:chExt cx="180660" cy="139912"/>
                </a:xfrm>
              </p:grpSpPr>
              <p:sp>
                <p:nvSpPr>
                  <p:cNvPr id="1062" name="Google Shape;1062;p1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13"/>
                <p:cNvGrpSpPr/>
                <p:nvPr/>
              </p:nvGrpSpPr>
              <p:grpSpPr>
                <a:xfrm rot="10800000">
                  <a:off x="4262076" y="4974351"/>
                  <a:ext cx="240350" cy="186167"/>
                  <a:chOff x="-504752" y="3976243"/>
                  <a:chExt cx="180660" cy="139912"/>
                </a:xfrm>
              </p:grpSpPr>
              <p:sp>
                <p:nvSpPr>
                  <p:cNvPr id="1066" name="Google Shape;1066;p1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13"/>
                <p:cNvGrpSpPr/>
                <p:nvPr/>
              </p:nvGrpSpPr>
              <p:grpSpPr>
                <a:xfrm>
                  <a:off x="6442601" y="4805676"/>
                  <a:ext cx="240350" cy="186167"/>
                  <a:chOff x="-504752" y="3976243"/>
                  <a:chExt cx="180660" cy="139912"/>
                </a:xfrm>
              </p:grpSpPr>
              <p:sp>
                <p:nvSpPr>
                  <p:cNvPr id="1070" name="Google Shape;1070;p1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13"/>
                <p:cNvSpPr/>
                <p:nvPr/>
              </p:nvSpPr>
              <p:spPr>
                <a:xfrm>
                  <a:off x="8761420" y="409538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74" name="Google Shape;1074;p13"/>
          <p:cNvGrpSpPr/>
          <p:nvPr/>
        </p:nvGrpSpPr>
        <p:grpSpPr>
          <a:xfrm>
            <a:off x="400200" y="375900"/>
            <a:ext cx="8337079" cy="4475064"/>
            <a:chOff x="400200" y="375900"/>
            <a:chExt cx="8337079" cy="4475064"/>
          </a:xfrm>
        </p:grpSpPr>
        <p:grpSp>
          <p:nvGrpSpPr>
            <p:cNvPr id="1075" name="Google Shape;1075;p13"/>
            <p:cNvGrpSpPr/>
            <p:nvPr/>
          </p:nvGrpSpPr>
          <p:grpSpPr>
            <a:xfrm>
              <a:off x="400200" y="375900"/>
              <a:ext cx="8337079" cy="4475064"/>
              <a:chOff x="400200" y="375900"/>
              <a:chExt cx="8337079" cy="4475064"/>
            </a:xfrm>
          </p:grpSpPr>
          <p:sp>
            <p:nvSpPr>
              <p:cNvPr id="1076" name="Google Shape;1076;p13"/>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13"/>
            <p:cNvGrpSpPr/>
            <p:nvPr/>
          </p:nvGrpSpPr>
          <p:grpSpPr>
            <a:xfrm>
              <a:off x="604238" y="795063"/>
              <a:ext cx="146700" cy="3553375"/>
              <a:chOff x="604238" y="795063"/>
              <a:chExt cx="146700" cy="3553375"/>
            </a:xfrm>
          </p:grpSpPr>
          <p:sp>
            <p:nvSpPr>
              <p:cNvPr id="1079" name="Google Shape;1079;p13"/>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5" name="Google Shape;1085;p13"/>
          <p:cNvSpPr txBox="1">
            <a:spLocks noGrp="1"/>
          </p:cNvSpPr>
          <p:nvPr>
            <p:ph type="title" hasCustomPrompt="1"/>
          </p:nvPr>
        </p:nvSpPr>
        <p:spPr>
          <a:xfrm>
            <a:off x="1085700" y="1406694"/>
            <a:ext cx="752100" cy="3723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6" name="Google Shape;1086;p13"/>
          <p:cNvSpPr txBox="1">
            <a:spLocks noGrp="1"/>
          </p:cNvSpPr>
          <p:nvPr>
            <p:ph type="title" idx="2" hasCustomPrompt="1"/>
          </p:nvPr>
        </p:nvSpPr>
        <p:spPr>
          <a:xfrm>
            <a:off x="1085700" y="2766175"/>
            <a:ext cx="752100" cy="3723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7" name="Google Shape;1087;p13"/>
          <p:cNvSpPr txBox="1">
            <a:spLocks noGrp="1"/>
          </p:cNvSpPr>
          <p:nvPr>
            <p:ph type="title" idx="3" hasCustomPrompt="1"/>
          </p:nvPr>
        </p:nvSpPr>
        <p:spPr>
          <a:xfrm>
            <a:off x="1085700" y="1859855"/>
            <a:ext cx="752100" cy="3723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8" name="Google Shape;1088;p13"/>
          <p:cNvSpPr txBox="1">
            <a:spLocks noGrp="1"/>
          </p:cNvSpPr>
          <p:nvPr>
            <p:ph type="title" idx="4" hasCustomPrompt="1"/>
          </p:nvPr>
        </p:nvSpPr>
        <p:spPr>
          <a:xfrm>
            <a:off x="1085700" y="3219336"/>
            <a:ext cx="752100" cy="3723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 name="Google Shape;1089;p13"/>
          <p:cNvSpPr txBox="1">
            <a:spLocks noGrp="1"/>
          </p:cNvSpPr>
          <p:nvPr>
            <p:ph type="title" idx="5" hasCustomPrompt="1"/>
          </p:nvPr>
        </p:nvSpPr>
        <p:spPr>
          <a:xfrm>
            <a:off x="1085700" y="2313015"/>
            <a:ext cx="752100" cy="3723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0" name="Google Shape;1090;p13"/>
          <p:cNvSpPr txBox="1">
            <a:spLocks noGrp="1"/>
          </p:cNvSpPr>
          <p:nvPr>
            <p:ph type="subTitle" idx="1"/>
          </p:nvPr>
        </p:nvSpPr>
        <p:spPr>
          <a:xfrm>
            <a:off x="1900875" y="1406675"/>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1091" name="Google Shape;1091;p13"/>
          <p:cNvSpPr txBox="1">
            <a:spLocks noGrp="1"/>
          </p:cNvSpPr>
          <p:nvPr>
            <p:ph type="subTitle" idx="6"/>
          </p:nvPr>
        </p:nvSpPr>
        <p:spPr>
          <a:xfrm>
            <a:off x="1900875" y="2312996"/>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1092" name="Google Shape;1092;p13"/>
          <p:cNvSpPr txBox="1">
            <a:spLocks noGrp="1"/>
          </p:cNvSpPr>
          <p:nvPr>
            <p:ph type="subTitle" idx="7"/>
          </p:nvPr>
        </p:nvSpPr>
        <p:spPr>
          <a:xfrm>
            <a:off x="1900875" y="1859835"/>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1093" name="Google Shape;1093;p13"/>
          <p:cNvSpPr txBox="1">
            <a:spLocks noGrp="1"/>
          </p:cNvSpPr>
          <p:nvPr>
            <p:ph type="subTitle" idx="8"/>
          </p:nvPr>
        </p:nvSpPr>
        <p:spPr>
          <a:xfrm>
            <a:off x="1900875" y="3219317"/>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1094" name="Google Shape;1094;p13"/>
          <p:cNvSpPr txBox="1">
            <a:spLocks noGrp="1"/>
          </p:cNvSpPr>
          <p:nvPr>
            <p:ph type="subTitle" idx="9"/>
          </p:nvPr>
        </p:nvSpPr>
        <p:spPr>
          <a:xfrm>
            <a:off x="1900875" y="2766156"/>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1095" name="Google Shape;1095;p13"/>
          <p:cNvSpPr txBox="1">
            <a:spLocks noGrp="1"/>
          </p:cNvSpPr>
          <p:nvPr>
            <p:ph type="title" idx="13"/>
          </p:nvPr>
        </p:nvSpPr>
        <p:spPr>
          <a:xfrm>
            <a:off x="964325" y="539500"/>
            <a:ext cx="560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6" name="Google Shape;1096;p13"/>
          <p:cNvGrpSpPr/>
          <p:nvPr/>
        </p:nvGrpSpPr>
        <p:grpSpPr>
          <a:xfrm>
            <a:off x="-167829" y="40388"/>
            <a:ext cx="9595898" cy="2926966"/>
            <a:chOff x="-167829" y="40388"/>
            <a:chExt cx="9595898" cy="2926966"/>
          </a:xfrm>
        </p:grpSpPr>
        <p:grpSp>
          <p:nvGrpSpPr>
            <p:cNvPr id="1097" name="Google Shape;1097;p13"/>
            <p:cNvGrpSpPr/>
            <p:nvPr/>
          </p:nvGrpSpPr>
          <p:grpSpPr>
            <a:xfrm rot="-2191823">
              <a:off x="8716087" y="92404"/>
              <a:ext cx="268686" cy="284592"/>
              <a:chOff x="997488" y="4612287"/>
              <a:chExt cx="171567" cy="181724"/>
            </a:xfrm>
          </p:grpSpPr>
          <p:sp>
            <p:nvSpPr>
              <p:cNvPr id="1098" name="Google Shape;1098;p13"/>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13"/>
            <p:cNvGrpSpPr/>
            <p:nvPr/>
          </p:nvGrpSpPr>
          <p:grpSpPr>
            <a:xfrm rot="5400000">
              <a:off x="267005" y="93400"/>
              <a:ext cx="298480" cy="282596"/>
              <a:chOff x="682740" y="4476429"/>
              <a:chExt cx="190600" cy="180446"/>
            </a:xfrm>
          </p:grpSpPr>
          <p:sp>
            <p:nvSpPr>
              <p:cNvPr id="1106" name="Google Shape;1106;p13"/>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13"/>
            <p:cNvGrpSpPr/>
            <p:nvPr/>
          </p:nvGrpSpPr>
          <p:grpSpPr>
            <a:xfrm>
              <a:off x="4750629" y="40388"/>
              <a:ext cx="582373" cy="275888"/>
              <a:chOff x="2623046" y="2073179"/>
              <a:chExt cx="818054" cy="387538"/>
            </a:xfrm>
          </p:grpSpPr>
          <p:sp>
            <p:nvSpPr>
              <p:cNvPr id="1112" name="Google Shape;1112;p13"/>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13"/>
            <p:cNvGrpSpPr/>
            <p:nvPr/>
          </p:nvGrpSpPr>
          <p:grpSpPr>
            <a:xfrm>
              <a:off x="-167829" y="1493442"/>
              <a:ext cx="582385" cy="1201637"/>
              <a:chOff x="-167829" y="1493442"/>
              <a:chExt cx="582385" cy="1201637"/>
            </a:xfrm>
          </p:grpSpPr>
          <p:grpSp>
            <p:nvGrpSpPr>
              <p:cNvPr id="1115" name="Google Shape;1115;p13"/>
              <p:cNvGrpSpPr/>
              <p:nvPr/>
            </p:nvGrpSpPr>
            <p:grpSpPr>
              <a:xfrm>
                <a:off x="-167829" y="1493442"/>
                <a:ext cx="582385" cy="272006"/>
                <a:chOff x="3678459" y="2853017"/>
                <a:chExt cx="582385" cy="272006"/>
              </a:xfrm>
            </p:grpSpPr>
            <p:sp>
              <p:nvSpPr>
                <p:cNvPr id="1116" name="Google Shape;1116;p13"/>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13"/>
              <p:cNvGrpSpPr/>
              <p:nvPr/>
            </p:nvGrpSpPr>
            <p:grpSpPr>
              <a:xfrm>
                <a:off x="118850" y="1944318"/>
                <a:ext cx="156102" cy="246661"/>
                <a:chOff x="3680625" y="2057293"/>
                <a:chExt cx="156102" cy="246661"/>
              </a:xfrm>
            </p:grpSpPr>
            <p:sp>
              <p:nvSpPr>
                <p:cNvPr id="1119" name="Google Shape;1119;p13"/>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3"/>
              <p:cNvGrpSpPr/>
              <p:nvPr/>
            </p:nvGrpSpPr>
            <p:grpSpPr>
              <a:xfrm>
                <a:off x="45313" y="2448418"/>
                <a:ext cx="156102" cy="246661"/>
                <a:chOff x="3680625" y="2057293"/>
                <a:chExt cx="156102" cy="246661"/>
              </a:xfrm>
            </p:grpSpPr>
            <p:sp>
              <p:nvSpPr>
                <p:cNvPr id="1122" name="Google Shape;1122;p13"/>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4" name="Google Shape;1124;p13"/>
            <p:cNvGrpSpPr/>
            <p:nvPr/>
          </p:nvGrpSpPr>
          <p:grpSpPr>
            <a:xfrm>
              <a:off x="8845684" y="2244317"/>
              <a:ext cx="582385" cy="272006"/>
              <a:chOff x="3678459" y="2853017"/>
              <a:chExt cx="582385" cy="272006"/>
            </a:xfrm>
          </p:grpSpPr>
          <p:sp>
            <p:nvSpPr>
              <p:cNvPr id="1125" name="Google Shape;1125;p13"/>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3"/>
            <p:cNvGrpSpPr/>
            <p:nvPr/>
          </p:nvGrpSpPr>
          <p:grpSpPr>
            <a:xfrm>
              <a:off x="8937250" y="2720693"/>
              <a:ext cx="156102" cy="246661"/>
              <a:chOff x="3680625" y="2057293"/>
              <a:chExt cx="156102" cy="246661"/>
            </a:xfrm>
          </p:grpSpPr>
          <p:sp>
            <p:nvSpPr>
              <p:cNvPr id="1128" name="Google Shape;1128;p13"/>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0" name="Google Shape;1130;p13"/>
          <p:cNvSpPr txBox="1">
            <a:spLocks noGrp="1"/>
          </p:cNvSpPr>
          <p:nvPr>
            <p:ph type="title" idx="14" hasCustomPrompt="1"/>
          </p:nvPr>
        </p:nvSpPr>
        <p:spPr>
          <a:xfrm>
            <a:off x="1085700" y="3672496"/>
            <a:ext cx="752100" cy="3723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1" name="Google Shape;1131;p13"/>
          <p:cNvSpPr txBox="1">
            <a:spLocks noGrp="1"/>
          </p:cNvSpPr>
          <p:nvPr>
            <p:ph type="subTitle" idx="15"/>
          </p:nvPr>
        </p:nvSpPr>
        <p:spPr>
          <a:xfrm>
            <a:off x="1900875" y="3672477"/>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1132" name="Google Shape;1132;p13"/>
          <p:cNvSpPr txBox="1">
            <a:spLocks noGrp="1"/>
          </p:cNvSpPr>
          <p:nvPr>
            <p:ph type="title" idx="16" hasCustomPrompt="1"/>
          </p:nvPr>
        </p:nvSpPr>
        <p:spPr>
          <a:xfrm>
            <a:off x="1085700" y="4125657"/>
            <a:ext cx="752100" cy="3723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500" b="1">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3" name="Google Shape;1133;p13"/>
          <p:cNvSpPr txBox="1">
            <a:spLocks noGrp="1"/>
          </p:cNvSpPr>
          <p:nvPr>
            <p:ph type="subTitle" idx="17"/>
          </p:nvPr>
        </p:nvSpPr>
        <p:spPr>
          <a:xfrm>
            <a:off x="1900875" y="4125638"/>
            <a:ext cx="3392400" cy="3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Bebas Neue"/>
              <a:buNone/>
              <a:defRPr sz="1800" b="1">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ct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ct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ct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ct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ct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ct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ct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47"/>
        <p:cNvGrpSpPr/>
        <p:nvPr/>
      </p:nvGrpSpPr>
      <p:grpSpPr>
        <a:xfrm>
          <a:off x="0" y="0"/>
          <a:ext cx="0" cy="0"/>
          <a:chOff x="0" y="0"/>
          <a:chExt cx="0" cy="0"/>
        </a:xfrm>
      </p:grpSpPr>
      <p:grpSp>
        <p:nvGrpSpPr>
          <p:cNvPr id="1448" name="Google Shape;1448;p17"/>
          <p:cNvGrpSpPr/>
          <p:nvPr/>
        </p:nvGrpSpPr>
        <p:grpSpPr>
          <a:xfrm>
            <a:off x="-708534" y="-628019"/>
            <a:ext cx="11668475" cy="6266051"/>
            <a:chOff x="-708534" y="-628019"/>
            <a:chExt cx="11668475" cy="6266051"/>
          </a:xfrm>
        </p:grpSpPr>
        <p:sp>
          <p:nvSpPr>
            <p:cNvPr id="1449" name="Google Shape;1449;p17"/>
            <p:cNvSpPr/>
            <p:nvPr/>
          </p:nvSpPr>
          <p:spPr>
            <a:xfrm>
              <a:off x="1441460" y="21305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7"/>
            <p:cNvSpPr/>
            <p:nvPr/>
          </p:nvSpPr>
          <p:spPr>
            <a:xfrm>
              <a:off x="916502" y="27408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a:off x="3061282" y="14786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1169793" y="14963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p:nvPr/>
          </p:nvSpPr>
          <p:spPr>
            <a:xfrm>
              <a:off x="-442579" y="37780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7"/>
            <p:cNvSpPr/>
            <p:nvPr/>
          </p:nvSpPr>
          <p:spPr>
            <a:xfrm>
              <a:off x="2381369" y="-824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3677872" y="32429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421223" y="16110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4087360" y="1737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3542039" y="15641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492244" y="31796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708534" y="-1947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665946" y="-6280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3676382" y="-6111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1594435" y="4056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rot="10800000" flipH="1">
              <a:off x="7842260" y="7429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rot="10800000" flipH="1">
              <a:off x="7317302" y="11916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rot="10800000" flipH="1">
              <a:off x="7570593" y="24481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rot="10800000" flipH="1">
              <a:off x="5958221" y="-2548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rot="10800000" flipH="1">
              <a:off x="5979577" y="18173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rot="10800000" flipH="1">
              <a:off x="5908556" y="8966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rot="10800000" flipH="1">
              <a:off x="5692266" y="32206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rot="10800000" flipH="1">
              <a:off x="8304146" y="44877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rot="10800000" flipH="1">
              <a:off x="7995235" y="-6280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rot="-9413898" flipH="1">
              <a:off x="5436240" y="45487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rot="2700000">
              <a:off x="8659097" y="26785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17"/>
            <p:cNvGrpSpPr/>
            <p:nvPr/>
          </p:nvGrpSpPr>
          <p:grpSpPr>
            <a:xfrm>
              <a:off x="2" y="3091094"/>
              <a:ext cx="9143960" cy="2204795"/>
              <a:chOff x="2" y="3091094"/>
              <a:chExt cx="9143960" cy="2204795"/>
            </a:xfrm>
          </p:grpSpPr>
          <p:grpSp>
            <p:nvGrpSpPr>
              <p:cNvPr id="1476" name="Google Shape;1476;p17"/>
              <p:cNvGrpSpPr/>
              <p:nvPr/>
            </p:nvGrpSpPr>
            <p:grpSpPr>
              <a:xfrm>
                <a:off x="2" y="3091094"/>
                <a:ext cx="9143960" cy="2204795"/>
                <a:chOff x="2" y="3091094"/>
                <a:chExt cx="9143960" cy="2204795"/>
              </a:xfrm>
            </p:grpSpPr>
            <p:sp>
              <p:nvSpPr>
                <p:cNvPr id="1477" name="Google Shape;1477;p17"/>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17"/>
                <p:cNvGrpSpPr/>
                <p:nvPr/>
              </p:nvGrpSpPr>
              <p:grpSpPr>
                <a:xfrm>
                  <a:off x="195348" y="3789379"/>
                  <a:ext cx="146550" cy="965195"/>
                  <a:chOff x="143723" y="750579"/>
                  <a:chExt cx="146550" cy="965195"/>
                </a:xfrm>
              </p:grpSpPr>
              <p:sp>
                <p:nvSpPr>
                  <p:cNvPr id="1479" name="Google Shape;1479;p17"/>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7"/>
                <p:cNvGrpSpPr/>
                <p:nvPr/>
              </p:nvGrpSpPr>
              <p:grpSpPr>
                <a:xfrm>
                  <a:off x="8784032" y="3091094"/>
                  <a:ext cx="279376" cy="953775"/>
                  <a:chOff x="253995" y="2690769"/>
                  <a:chExt cx="279376" cy="953775"/>
                </a:xfrm>
              </p:grpSpPr>
              <p:sp>
                <p:nvSpPr>
                  <p:cNvPr id="1482" name="Google Shape;1482;p17"/>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7"/>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17"/>
              <p:cNvGrpSpPr/>
              <p:nvPr/>
            </p:nvGrpSpPr>
            <p:grpSpPr>
              <a:xfrm>
                <a:off x="150970" y="4095381"/>
                <a:ext cx="8850807" cy="1078647"/>
                <a:chOff x="150970" y="4095381"/>
                <a:chExt cx="8850807" cy="1078647"/>
              </a:xfrm>
            </p:grpSpPr>
            <p:sp>
              <p:nvSpPr>
                <p:cNvPr id="1485" name="Google Shape;1485;p17"/>
                <p:cNvSpPr/>
                <p:nvPr/>
              </p:nvSpPr>
              <p:spPr>
                <a:xfrm>
                  <a:off x="150970" y="48547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17"/>
                <p:cNvGrpSpPr/>
                <p:nvPr/>
              </p:nvGrpSpPr>
              <p:grpSpPr>
                <a:xfrm>
                  <a:off x="593051" y="4974351"/>
                  <a:ext cx="240350" cy="186167"/>
                  <a:chOff x="-504752" y="3976243"/>
                  <a:chExt cx="180660" cy="139912"/>
                </a:xfrm>
              </p:grpSpPr>
              <p:sp>
                <p:nvSpPr>
                  <p:cNvPr id="1487" name="Google Shape;1487;p17"/>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7"/>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7"/>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0" name="Google Shape;1490;p17"/>
                <p:cNvSpPr/>
                <p:nvPr/>
              </p:nvSpPr>
              <p:spPr>
                <a:xfrm>
                  <a:off x="1870570" y="50859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1" name="Google Shape;1491;p17"/>
                <p:cNvGrpSpPr/>
                <p:nvPr/>
              </p:nvGrpSpPr>
              <p:grpSpPr>
                <a:xfrm>
                  <a:off x="8761426" y="4805676"/>
                  <a:ext cx="240350" cy="186167"/>
                  <a:chOff x="-504752" y="3976243"/>
                  <a:chExt cx="180660" cy="139912"/>
                </a:xfrm>
              </p:grpSpPr>
              <p:sp>
                <p:nvSpPr>
                  <p:cNvPr id="1492" name="Google Shape;1492;p17"/>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17"/>
                <p:cNvSpPr/>
                <p:nvPr/>
              </p:nvSpPr>
              <p:spPr>
                <a:xfrm>
                  <a:off x="3481433"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7"/>
                <p:cNvSpPr/>
                <p:nvPr/>
              </p:nvSpPr>
              <p:spPr>
                <a:xfrm>
                  <a:off x="5483270"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7"/>
                <p:cNvSpPr/>
                <p:nvPr/>
              </p:nvSpPr>
              <p:spPr>
                <a:xfrm>
                  <a:off x="8245845"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8" name="Google Shape;1498;p17"/>
                <p:cNvGrpSpPr/>
                <p:nvPr/>
              </p:nvGrpSpPr>
              <p:grpSpPr>
                <a:xfrm rot="10800000">
                  <a:off x="2578926" y="4868001"/>
                  <a:ext cx="240350" cy="186167"/>
                  <a:chOff x="-504752" y="3976243"/>
                  <a:chExt cx="180660" cy="139912"/>
                </a:xfrm>
              </p:grpSpPr>
              <p:sp>
                <p:nvSpPr>
                  <p:cNvPr id="1499" name="Google Shape;1499;p17"/>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7"/>
                <p:cNvGrpSpPr/>
                <p:nvPr/>
              </p:nvGrpSpPr>
              <p:grpSpPr>
                <a:xfrm rot="10800000">
                  <a:off x="4262076" y="4974351"/>
                  <a:ext cx="240350" cy="186167"/>
                  <a:chOff x="-504752" y="3976243"/>
                  <a:chExt cx="180660" cy="139912"/>
                </a:xfrm>
              </p:grpSpPr>
              <p:sp>
                <p:nvSpPr>
                  <p:cNvPr id="1503" name="Google Shape;1503;p17"/>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17"/>
                <p:cNvGrpSpPr/>
                <p:nvPr/>
              </p:nvGrpSpPr>
              <p:grpSpPr>
                <a:xfrm>
                  <a:off x="6442601" y="4805676"/>
                  <a:ext cx="240350" cy="186167"/>
                  <a:chOff x="-504752" y="3976243"/>
                  <a:chExt cx="180660" cy="139912"/>
                </a:xfrm>
              </p:grpSpPr>
              <p:sp>
                <p:nvSpPr>
                  <p:cNvPr id="1507" name="Google Shape;1507;p17"/>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7"/>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7"/>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17"/>
                <p:cNvSpPr/>
                <p:nvPr/>
              </p:nvSpPr>
              <p:spPr>
                <a:xfrm>
                  <a:off x="8761420" y="409538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1" name="Google Shape;1511;p17"/>
            <p:cNvGrpSpPr/>
            <p:nvPr/>
          </p:nvGrpSpPr>
          <p:grpSpPr>
            <a:xfrm rot="-2191823">
              <a:off x="8719612" y="1793904"/>
              <a:ext cx="268686" cy="284592"/>
              <a:chOff x="997488" y="4612287"/>
              <a:chExt cx="171567" cy="181724"/>
            </a:xfrm>
          </p:grpSpPr>
          <p:sp>
            <p:nvSpPr>
              <p:cNvPr id="1512" name="Google Shape;1512;p17"/>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7"/>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7"/>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17"/>
            <p:cNvGrpSpPr/>
            <p:nvPr/>
          </p:nvGrpSpPr>
          <p:grpSpPr>
            <a:xfrm rot="5400000">
              <a:off x="166905" y="644025"/>
              <a:ext cx="298480" cy="282596"/>
              <a:chOff x="682740" y="4476429"/>
              <a:chExt cx="190600" cy="180446"/>
            </a:xfrm>
          </p:grpSpPr>
          <p:sp>
            <p:nvSpPr>
              <p:cNvPr id="1520" name="Google Shape;1520;p17"/>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7"/>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7"/>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7"/>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7"/>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17"/>
            <p:cNvGrpSpPr/>
            <p:nvPr/>
          </p:nvGrpSpPr>
          <p:grpSpPr>
            <a:xfrm>
              <a:off x="1209254" y="96750"/>
              <a:ext cx="582373" cy="275888"/>
              <a:chOff x="2623046" y="2073179"/>
              <a:chExt cx="818054" cy="387538"/>
            </a:xfrm>
          </p:grpSpPr>
          <p:sp>
            <p:nvSpPr>
              <p:cNvPr id="1526" name="Google Shape;1526;p17"/>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7"/>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17"/>
            <p:cNvGrpSpPr/>
            <p:nvPr/>
          </p:nvGrpSpPr>
          <p:grpSpPr>
            <a:xfrm>
              <a:off x="81096" y="2492780"/>
              <a:ext cx="582385" cy="1201637"/>
              <a:chOff x="-167829" y="1493442"/>
              <a:chExt cx="582385" cy="1201637"/>
            </a:xfrm>
          </p:grpSpPr>
          <p:grpSp>
            <p:nvGrpSpPr>
              <p:cNvPr id="1529" name="Google Shape;1529;p17"/>
              <p:cNvGrpSpPr/>
              <p:nvPr/>
            </p:nvGrpSpPr>
            <p:grpSpPr>
              <a:xfrm>
                <a:off x="-167829" y="1493442"/>
                <a:ext cx="582385" cy="272006"/>
                <a:chOff x="3678459" y="2853017"/>
                <a:chExt cx="582385" cy="272006"/>
              </a:xfrm>
            </p:grpSpPr>
            <p:sp>
              <p:nvSpPr>
                <p:cNvPr id="1530" name="Google Shape;1530;p17"/>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7"/>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7"/>
              <p:cNvGrpSpPr/>
              <p:nvPr/>
            </p:nvGrpSpPr>
            <p:grpSpPr>
              <a:xfrm>
                <a:off x="118850" y="1944318"/>
                <a:ext cx="156102" cy="246661"/>
                <a:chOff x="3680625" y="2057293"/>
                <a:chExt cx="156102" cy="246661"/>
              </a:xfrm>
            </p:grpSpPr>
            <p:sp>
              <p:nvSpPr>
                <p:cNvPr id="1533" name="Google Shape;1533;p17"/>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7"/>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17"/>
              <p:cNvGrpSpPr/>
              <p:nvPr/>
            </p:nvGrpSpPr>
            <p:grpSpPr>
              <a:xfrm>
                <a:off x="45313" y="2448418"/>
                <a:ext cx="156102" cy="246661"/>
                <a:chOff x="3680625" y="2057293"/>
                <a:chExt cx="156102" cy="246661"/>
              </a:xfrm>
            </p:grpSpPr>
            <p:sp>
              <p:nvSpPr>
                <p:cNvPr id="1536" name="Google Shape;1536;p17"/>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7"/>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7"/>
            <p:cNvGrpSpPr/>
            <p:nvPr/>
          </p:nvGrpSpPr>
          <p:grpSpPr>
            <a:xfrm>
              <a:off x="8657784" y="789805"/>
              <a:ext cx="582385" cy="272006"/>
              <a:chOff x="3678459" y="2853017"/>
              <a:chExt cx="582385" cy="272006"/>
            </a:xfrm>
          </p:grpSpPr>
          <p:sp>
            <p:nvSpPr>
              <p:cNvPr id="1539" name="Google Shape;1539;p17"/>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17"/>
            <p:cNvGrpSpPr/>
            <p:nvPr/>
          </p:nvGrpSpPr>
          <p:grpSpPr>
            <a:xfrm>
              <a:off x="8817175" y="1278518"/>
              <a:ext cx="156102" cy="246661"/>
              <a:chOff x="3680625" y="2057293"/>
              <a:chExt cx="156102" cy="246661"/>
            </a:xfrm>
          </p:grpSpPr>
          <p:sp>
            <p:nvSpPr>
              <p:cNvPr id="1542" name="Google Shape;1542;p17"/>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17"/>
            <p:cNvGrpSpPr/>
            <p:nvPr/>
          </p:nvGrpSpPr>
          <p:grpSpPr>
            <a:xfrm>
              <a:off x="5692279" y="173800"/>
              <a:ext cx="582373" cy="275888"/>
              <a:chOff x="2623046" y="2073179"/>
              <a:chExt cx="818054" cy="387538"/>
            </a:xfrm>
          </p:grpSpPr>
          <p:sp>
            <p:nvSpPr>
              <p:cNvPr id="1545" name="Google Shape;1545;p17"/>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7" name="Google Shape;1547;p17"/>
          <p:cNvGrpSpPr/>
          <p:nvPr/>
        </p:nvGrpSpPr>
        <p:grpSpPr>
          <a:xfrm>
            <a:off x="400200" y="375900"/>
            <a:ext cx="8337079" cy="4475064"/>
            <a:chOff x="400200" y="375900"/>
            <a:chExt cx="8337079" cy="4475064"/>
          </a:xfrm>
        </p:grpSpPr>
        <p:grpSp>
          <p:nvGrpSpPr>
            <p:cNvPr id="1548" name="Google Shape;1548;p17"/>
            <p:cNvGrpSpPr/>
            <p:nvPr/>
          </p:nvGrpSpPr>
          <p:grpSpPr>
            <a:xfrm>
              <a:off x="400200" y="375900"/>
              <a:ext cx="8337079" cy="4475064"/>
              <a:chOff x="400200" y="375900"/>
              <a:chExt cx="8337079" cy="4475064"/>
            </a:xfrm>
          </p:grpSpPr>
          <p:sp>
            <p:nvSpPr>
              <p:cNvPr id="1549" name="Google Shape;1549;p17"/>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7"/>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17"/>
            <p:cNvGrpSpPr/>
            <p:nvPr/>
          </p:nvGrpSpPr>
          <p:grpSpPr>
            <a:xfrm>
              <a:off x="604238" y="795063"/>
              <a:ext cx="146700" cy="3553375"/>
              <a:chOff x="604238" y="795063"/>
              <a:chExt cx="146700" cy="3553375"/>
            </a:xfrm>
          </p:grpSpPr>
          <p:sp>
            <p:nvSpPr>
              <p:cNvPr id="1552" name="Google Shape;1552;p17"/>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7"/>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7"/>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58"/>
        <p:cNvGrpSpPr/>
        <p:nvPr/>
      </p:nvGrpSpPr>
      <p:grpSpPr>
        <a:xfrm>
          <a:off x="0" y="0"/>
          <a:ext cx="0" cy="0"/>
          <a:chOff x="0" y="0"/>
          <a:chExt cx="0" cy="0"/>
        </a:xfrm>
      </p:grpSpPr>
      <p:grpSp>
        <p:nvGrpSpPr>
          <p:cNvPr id="1559" name="Google Shape;1559;p18"/>
          <p:cNvGrpSpPr/>
          <p:nvPr/>
        </p:nvGrpSpPr>
        <p:grpSpPr>
          <a:xfrm>
            <a:off x="-1813991" y="-769017"/>
            <a:ext cx="11668475" cy="6266051"/>
            <a:chOff x="-1813991" y="-769017"/>
            <a:chExt cx="11668475" cy="6266051"/>
          </a:xfrm>
        </p:grpSpPr>
        <p:sp>
          <p:nvSpPr>
            <p:cNvPr id="1560" name="Google Shape;1560;p18"/>
            <p:cNvSpPr/>
            <p:nvPr/>
          </p:nvSpPr>
          <p:spPr>
            <a:xfrm flipH="1">
              <a:off x="5048876" y="1989514"/>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8"/>
            <p:cNvSpPr/>
            <p:nvPr/>
          </p:nvSpPr>
          <p:spPr>
            <a:xfrm flipH="1">
              <a:off x="7551514" y="2599873"/>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8"/>
            <p:cNvSpPr/>
            <p:nvPr/>
          </p:nvSpPr>
          <p:spPr>
            <a:xfrm flipH="1">
              <a:off x="5049143" y="1337688"/>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
            <p:cNvSpPr/>
            <p:nvPr/>
          </p:nvSpPr>
          <p:spPr>
            <a:xfrm flipH="1">
              <a:off x="6806286" y="1355318"/>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flipH="1">
              <a:off x="7523189" y="3637084"/>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flipH="1">
              <a:off x="5482218" y="-223469"/>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p:nvPr/>
          </p:nvSpPr>
          <p:spPr>
            <a:xfrm flipH="1">
              <a:off x="3565393" y="3101966"/>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8"/>
            <p:cNvSpPr/>
            <p:nvPr/>
          </p:nvSpPr>
          <p:spPr>
            <a:xfrm flipH="1">
              <a:off x="7849989" y="1470039"/>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8"/>
            <p:cNvSpPr/>
            <p:nvPr/>
          </p:nvSpPr>
          <p:spPr>
            <a:xfrm flipH="1">
              <a:off x="3341158" y="32792"/>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flipH="1">
              <a:off x="3291486" y="1423108"/>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flipH="1">
              <a:off x="8541332" y="3038645"/>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flipH="1">
              <a:off x="7354324" y="-335707"/>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flipH="1">
              <a:off x="6802071" y="-769017"/>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flipH="1">
              <a:off x="4434043" y="-752131"/>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flipH="1">
              <a:off x="5834083" y="3915692"/>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rot="10800000">
              <a:off x="-1351924" y="601929"/>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rot="10800000">
              <a:off x="1150714" y="1050634"/>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rot="10800000">
              <a:off x="405486" y="2307108"/>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rot="10800000">
              <a:off x="1122389" y="-395801"/>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rot="10800000">
              <a:off x="1449189" y="1676388"/>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rot="10800000">
              <a:off x="2140532" y="755636"/>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rot="10800000">
              <a:off x="953524" y="3079616"/>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rot="10800000">
              <a:off x="163871" y="4346723"/>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rot="10800000">
              <a:off x="-566717" y="-769017"/>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rot="9413898">
              <a:off x="2396114" y="4407800"/>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rot="-2700000" flipH="1">
              <a:off x="-1415841" y="2537595"/>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6" name="Google Shape;1586;p18"/>
            <p:cNvGrpSpPr/>
            <p:nvPr/>
          </p:nvGrpSpPr>
          <p:grpSpPr>
            <a:xfrm flipH="1">
              <a:off x="1989" y="2950096"/>
              <a:ext cx="9143960" cy="2204795"/>
              <a:chOff x="2" y="3091094"/>
              <a:chExt cx="9143960" cy="2204795"/>
            </a:xfrm>
          </p:grpSpPr>
          <p:grpSp>
            <p:nvGrpSpPr>
              <p:cNvPr id="1587" name="Google Shape;1587;p18"/>
              <p:cNvGrpSpPr/>
              <p:nvPr/>
            </p:nvGrpSpPr>
            <p:grpSpPr>
              <a:xfrm>
                <a:off x="2" y="3091094"/>
                <a:ext cx="9143960" cy="2204795"/>
                <a:chOff x="2" y="3091094"/>
                <a:chExt cx="9143960" cy="2204795"/>
              </a:xfrm>
            </p:grpSpPr>
            <p:sp>
              <p:nvSpPr>
                <p:cNvPr id="1588" name="Google Shape;1588;p18"/>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9" name="Google Shape;1589;p18"/>
                <p:cNvGrpSpPr/>
                <p:nvPr/>
              </p:nvGrpSpPr>
              <p:grpSpPr>
                <a:xfrm>
                  <a:off x="195348" y="3789379"/>
                  <a:ext cx="146550" cy="965195"/>
                  <a:chOff x="143723" y="750579"/>
                  <a:chExt cx="146550" cy="965195"/>
                </a:xfrm>
              </p:grpSpPr>
              <p:sp>
                <p:nvSpPr>
                  <p:cNvPr id="1590" name="Google Shape;1590;p18"/>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18"/>
                <p:cNvGrpSpPr/>
                <p:nvPr/>
              </p:nvGrpSpPr>
              <p:grpSpPr>
                <a:xfrm>
                  <a:off x="8784032" y="3091094"/>
                  <a:ext cx="279376" cy="953775"/>
                  <a:chOff x="253995" y="2690769"/>
                  <a:chExt cx="279376" cy="953775"/>
                </a:xfrm>
              </p:grpSpPr>
              <p:sp>
                <p:nvSpPr>
                  <p:cNvPr id="1593" name="Google Shape;1593;p18"/>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5" name="Google Shape;1595;p18"/>
              <p:cNvGrpSpPr/>
              <p:nvPr/>
            </p:nvGrpSpPr>
            <p:grpSpPr>
              <a:xfrm>
                <a:off x="150970" y="4095381"/>
                <a:ext cx="8850807" cy="1078647"/>
                <a:chOff x="150970" y="4095381"/>
                <a:chExt cx="8850807" cy="1078647"/>
              </a:xfrm>
            </p:grpSpPr>
            <p:sp>
              <p:nvSpPr>
                <p:cNvPr id="1596" name="Google Shape;1596;p18"/>
                <p:cNvSpPr/>
                <p:nvPr/>
              </p:nvSpPr>
              <p:spPr>
                <a:xfrm>
                  <a:off x="150970" y="48547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18"/>
                <p:cNvGrpSpPr/>
                <p:nvPr/>
              </p:nvGrpSpPr>
              <p:grpSpPr>
                <a:xfrm>
                  <a:off x="593051" y="4974351"/>
                  <a:ext cx="240350" cy="186167"/>
                  <a:chOff x="-504752" y="3976243"/>
                  <a:chExt cx="180660" cy="139912"/>
                </a:xfrm>
              </p:grpSpPr>
              <p:sp>
                <p:nvSpPr>
                  <p:cNvPr id="1598" name="Google Shape;1598;p1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1" name="Google Shape;1601;p18"/>
                <p:cNvSpPr/>
                <p:nvPr/>
              </p:nvSpPr>
              <p:spPr>
                <a:xfrm>
                  <a:off x="1870570" y="50859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18"/>
                <p:cNvGrpSpPr/>
                <p:nvPr/>
              </p:nvGrpSpPr>
              <p:grpSpPr>
                <a:xfrm>
                  <a:off x="8761426" y="4805676"/>
                  <a:ext cx="240350" cy="186167"/>
                  <a:chOff x="-504752" y="3976243"/>
                  <a:chExt cx="180660" cy="139912"/>
                </a:xfrm>
              </p:grpSpPr>
              <p:sp>
                <p:nvSpPr>
                  <p:cNvPr id="1603" name="Google Shape;1603;p1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18"/>
                <p:cNvSpPr/>
                <p:nvPr/>
              </p:nvSpPr>
              <p:spPr>
                <a:xfrm>
                  <a:off x="3481433"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a:off x="5483270"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a:off x="8245845"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9" name="Google Shape;1609;p18"/>
                <p:cNvGrpSpPr/>
                <p:nvPr/>
              </p:nvGrpSpPr>
              <p:grpSpPr>
                <a:xfrm rot="10800000">
                  <a:off x="2578926" y="4868001"/>
                  <a:ext cx="240350" cy="186167"/>
                  <a:chOff x="-504752" y="3976243"/>
                  <a:chExt cx="180660" cy="139912"/>
                </a:xfrm>
              </p:grpSpPr>
              <p:sp>
                <p:nvSpPr>
                  <p:cNvPr id="1610" name="Google Shape;1610;p1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18"/>
                <p:cNvGrpSpPr/>
                <p:nvPr/>
              </p:nvGrpSpPr>
              <p:grpSpPr>
                <a:xfrm rot="10800000">
                  <a:off x="4262076" y="4974351"/>
                  <a:ext cx="240350" cy="186167"/>
                  <a:chOff x="-504752" y="3976243"/>
                  <a:chExt cx="180660" cy="139912"/>
                </a:xfrm>
              </p:grpSpPr>
              <p:sp>
                <p:nvSpPr>
                  <p:cNvPr id="1614" name="Google Shape;1614;p1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6442601" y="4805676"/>
                  <a:ext cx="240350" cy="186167"/>
                  <a:chOff x="-504752" y="3976243"/>
                  <a:chExt cx="180660" cy="139912"/>
                </a:xfrm>
              </p:grpSpPr>
              <p:sp>
                <p:nvSpPr>
                  <p:cNvPr id="1618" name="Google Shape;1618;p1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1" name="Google Shape;1621;p18"/>
                <p:cNvSpPr/>
                <p:nvPr/>
              </p:nvSpPr>
              <p:spPr>
                <a:xfrm>
                  <a:off x="8761420" y="409538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2" name="Google Shape;1622;p18"/>
            <p:cNvGrpSpPr/>
            <p:nvPr/>
          </p:nvGrpSpPr>
          <p:grpSpPr>
            <a:xfrm rot="2191823" flipH="1">
              <a:off x="157652" y="1652906"/>
              <a:ext cx="268686" cy="284592"/>
              <a:chOff x="997488" y="4612287"/>
              <a:chExt cx="171567" cy="181724"/>
            </a:xfrm>
          </p:grpSpPr>
          <p:sp>
            <p:nvSpPr>
              <p:cNvPr id="1623" name="Google Shape;1623;p18"/>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8"/>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8"/>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18"/>
            <p:cNvGrpSpPr/>
            <p:nvPr/>
          </p:nvGrpSpPr>
          <p:grpSpPr>
            <a:xfrm rot="-5400000" flipH="1">
              <a:off x="8680565" y="503028"/>
              <a:ext cx="298480" cy="282596"/>
              <a:chOff x="682740" y="4476429"/>
              <a:chExt cx="190600" cy="180446"/>
            </a:xfrm>
          </p:grpSpPr>
          <p:sp>
            <p:nvSpPr>
              <p:cNvPr id="1631" name="Google Shape;1631;p18"/>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18"/>
            <p:cNvGrpSpPr/>
            <p:nvPr/>
          </p:nvGrpSpPr>
          <p:grpSpPr>
            <a:xfrm flipH="1">
              <a:off x="7354323" y="-44247"/>
              <a:ext cx="582373" cy="275888"/>
              <a:chOff x="2623046" y="2073179"/>
              <a:chExt cx="818054" cy="387538"/>
            </a:xfrm>
          </p:grpSpPr>
          <p:sp>
            <p:nvSpPr>
              <p:cNvPr id="1637" name="Google Shape;1637;p18"/>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18"/>
            <p:cNvGrpSpPr/>
            <p:nvPr/>
          </p:nvGrpSpPr>
          <p:grpSpPr>
            <a:xfrm flipH="1">
              <a:off x="8482469" y="2351782"/>
              <a:ext cx="582385" cy="1201637"/>
              <a:chOff x="-167829" y="1493442"/>
              <a:chExt cx="582385" cy="1201637"/>
            </a:xfrm>
          </p:grpSpPr>
          <p:grpSp>
            <p:nvGrpSpPr>
              <p:cNvPr id="1640" name="Google Shape;1640;p18"/>
              <p:cNvGrpSpPr/>
              <p:nvPr/>
            </p:nvGrpSpPr>
            <p:grpSpPr>
              <a:xfrm>
                <a:off x="-167829" y="1493442"/>
                <a:ext cx="582385" cy="272006"/>
                <a:chOff x="3678459" y="2853017"/>
                <a:chExt cx="582385" cy="272006"/>
              </a:xfrm>
            </p:grpSpPr>
            <p:sp>
              <p:nvSpPr>
                <p:cNvPr id="1641" name="Google Shape;1641;p18"/>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18"/>
              <p:cNvGrpSpPr/>
              <p:nvPr/>
            </p:nvGrpSpPr>
            <p:grpSpPr>
              <a:xfrm>
                <a:off x="118850" y="1944318"/>
                <a:ext cx="156102" cy="246661"/>
                <a:chOff x="3680625" y="2057293"/>
                <a:chExt cx="156102" cy="246661"/>
              </a:xfrm>
            </p:grpSpPr>
            <p:sp>
              <p:nvSpPr>
                <p:cNvPr id="1644" name="Google Shape;1644;p18"/>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18"/>
              <p:cNvGrpSpPr/>
              <p:nvPr/>
            </p:nvGrpSpPr>
            <p:grpSpPr>
              <a:xfrm>
                <a:off x="45313" y="2448418"/>
                <a:ext cx="156102" cy="246661"/>
                <a:chOff x="3680625" y="2057293"/>
                <a:chExt cx="156102" cy="246661"/>
              </a:xfrm>
            </p:grpSpPr>
            <p:sp>
              <p:nvSpPr>
                <p:cNvPr id="1647" name="Google Shape;1647;p18"/>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18"/>
            <p:cNvGrpSpPr/>
            <p:nvPr/>
          </p:nvGrpSpPr>
          <p:grpSpPr>
            <a:xfrm flipH="1">
              <a:off x="-94219" y="648807"/>
              <a:ext cx="582385" cy="272006"/>
              <a:chOff x="3678459" y="2853017"/>
              <a:chExt cx="582385" cy="272006"/>
            </a:xfrm>
          </p:grpSpPr>
          <p:sp>
            <p:nvSpPr>
              <p:cNvPr id="1650" name="Google Shape;1650;p18"/>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2" name="Google Shape;1652;p18"/>
            <p:cNvGrpSpPr/>
            <p:nvPr/>
          </p:nvGrpSpPr>
          <p:grpSpPr>
            <a:xfrm flipH="1">
              <a:off x="172674" y="1137520"/>
              <a:ext cx="156102" cy="246661"/>
              <a:chOff x="3680625" y="2057293"/>
              <a:chExt cx="156102" cy="246661"/>
            </a:xfrm>
          </p:grpSpPr>
          <p:sp>
            <p:nvSpPr>
              <p:cNvPr id="1653" name="Google Shape;1653;p18"/>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18"/>
            <p:cNvGrpSpPr/>
            <p:nvPr/>
          </p:nvGrpSpPr>
          <p:grpSpPr>
            <a:xfrm flipH="1">
              <a:off x="2871298" y="32803"/>
              <a:ext cx="582373" cy="275888"/>
              <a:chOff x="2623046" y="2073179"/>
              <a:chExt cx="818054" cy="387538"/>
            </a:xfrm>
          </p:grpSpPr>
          <p:sp>
            <p:nvSpPr>
              <p:cNvPr id="1656" name="Google Shape;1656;p18"/>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8" name="Google Shape;1658;p18"/>
          <p:cNvGrpSpPr/>
          <p:nvPr/>
        </p:nvGrpSpPr>
        <p:grpSpPr>
          <a:xfrm>
            <a:off x="400200" y="375900"/>
            <a:ext cx="8337079" cy="4475064"/>
            <a:chOff x="400200" y="375900"/>
            <a:chExt cx="8337079" cy="4475064"/>
          </a:xfrm>
        </p:grpSpPr>
        <p:grpSp>
          <p:nvGrpSpPr>
            <p:cNvPr id="1659" name="Google Shape;1659;p18"/>
            <p:cNvGrpSpPr/>
            <p:nvPr/>
          </p:nvGrpSpPr>
          <p:grpSpPr>
            <a:xfrm>
              <a:off x="400200" y="375900"/>
              <a:ext cx="8337079" cy="4475064"/>
              <a:chOff x="400200" y="375900"/>
              <a:chExt cx="8337079" cy="4475064"/>
            </a:xfrm>
          </p:grpSpPr>
          <p:sp>
            <p:nvSpPr>
              <p:cNvPr id="1660" name="Google Shape;1660;p18"/>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8"/>
            <p:cNvGrpSpPr/>
            <p:nvPr/>
          </p:nvGrpSpPr>
          <p:grpSpPr>
            <a:xfrm>
              <a:off x="604238" y="795063"/>
              <a:ext cx="146700" cy="3553375"/>
              <a:chOff x="604238" y="795063"/>
              <a:chExt cx="146700" cy="3553375"/>
            </a:xfrm>
          </p:grpSpPr>
          <p:sp>
            <p:nvSpPr>
              <p:cNvPr id="1663" name="Google Shape;1663;p18"/>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87898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65"/>
        <p:cNvGrpSpPr/>
        <p:nvPr/>
      </p:nvGrpSpPr>
      <p:grpSpPr>
        <a:xfrm>
          <a:off x="0" y="0"/>
          <a:ext cx="0" cy="0"/>
          <a:chOff x="0" y="0"/>
          <a:chExt cx="0" cy="0"/>
        </a:xfrm>
      </p:grpSpPr>
      <p:sp>
        <p:nvSpPr>
          <p:cNvPr id="466" name="Google Shape;466;p20"/>
          <p:cNvSpPr txBox="1">
            <a:spLocks noGrp="1"/>
          </p:cNvSpPr>
          <p:nvPr>
            <p:ph type="title" hasCustomPrompt="1"/>
          </p:nvPr>
        </p:nvSpPr>
        <p:spPr>
          <a:xfrm>
            <a:off x="715150" y="1057475"/>
            <a:ext cx="3791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7" name="Google Shape;467;p20"/>
          <p:cNvSpPr txBox="1">
            <a:spLocks noGrp="1"/>
          </p:cNvSpPr>
          <p:nvPr>
            <p:ph type="subTitle" idx="1"/>
          </p:nvPr>
        </p:nvSpPr>
        <p:spPr>
          <a:xfrm>
            <a:off x="715150" y="1885775"/>
            <a:ext cx="3791400" cy="3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 name="Google Shape;468;p20"/>
          <p:cNvSpPr txBox="1">
            <a:spLocks noGrp="1"/>
          </p:cNvSpPr>
          <p:nvPr>
            <p:ph type="title" idx="2" hasCustomPrompt="1"/>
          </p:nvPr>
        </p:nvSpPr>
        <p:spPr>
          <a:xfrm>
            <a:off x="4637450" y="1057475"/>
            <a:ext cx="3791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9" name="Google Shape;469;p20"/>
          <p:cNvSpPr txBox="1">
            <a:spLocks noGrp="1"/>
          </p:cNvSpPr>
          <p:nvPr>
            <p:ph type="subTitle" idx="3"/>
          </p:nvPr>
        </p:nvSpPr>
        <p:spPr>
          <a:xfrm>
            <a:off x="4637450" y="1885775"/>
            <a:ext cx="3791400" cy="3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0" name="Google Shape;470;p20"/>
          <p:cNvSpPr txBox="1">
            <a:spLocks noGrp="1"/>
          </p:cNvSpPr>
          <p:nvPr>
            <p:ph type="title" idx="4" hasCustomPrompt="1"/>
          </p:nvPr>
        </p:nvSpPr>
        <p:spPr>
          <a:xfrm>
            <a:off x="2676350" y="2706300"/>
            <a:ext cx="3791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1" name="Google Shape;471;p20"/>
          <p:cNvSpPr txBox="1">
            <a:spLocks noGrp="1"/>
          </p:cNvSpPr>
          <p:nvPr>
            <p:ph type="subTitle" idx="5"/>
          </p:nvPr>
        </p:nvSpPr>
        <p:spPr>
          <a:xfrm>
            <a:off x="2676350" y="3534600"/>
            <a:ext cx="3791400" cy="3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72" name="Google Shape;472;p20"/>
          <p:cNvGrpSpPr/>
          <p:nvPr/>
        </p:nvGrpSpPr>
        <p:grpSpPr>
          <a:xfrm>
            <a:off x="-1133350" y="0"/>
            <a:ext cx="3218025" cy="797394"/>
            <a:chOff x="-76750" y="-139250"/>
            <a:chExt cx="3218025" cy="797394"/>
          </a:xfrm>
        </p:grpSpPr>
        <p:sp>
          <p:nvSpPr>
            <p:cNvPr id="473" name="Google Shape;473;p20"/>
            <p:cNvSpPr/>
            <p:nvPr/>
          </p:nvSpPr>
          <p:spPr>
            <a:xfrm>
              <a:off x="-76750" y="-127356"/>
              <a:ext cx="3218025" cy="753192"/>
            </a:xfrm>
            <a:custGeom>
              <a:avLst/>
              <a:gdLst/>
              <a:ahLst/>
              <a:cxnLst/>
              <a:rect l="l" t="t" r="r" b="b"/>
              <a:pathLst>
                <a:path w="20021" h="4686" extrusionOk="0">
                  <a:moveTo>
                    <a:pt x="3655" y="1"/>
                  </a:moveTo>
                  <a:cubicBezTo>
                    <a:pt x="2586" y="1"/>
                    <a:pt x="1504" y="258"/>
                    <a:pt x="660" y="833"/>
                  </a:cubicBezTo>
                  <a:cubicBezTo>
                    <a:pt x="469" y="952"/>
                    <a:pt x="302" y="1119"/>
                    <a:pt x="175" y="1317"/>
                  </a:cubicBezTo>
                  <a:cubicBezTo>
                    <a:pt x="151" y="1365"/>
                    <a:pt x="119" y="1421"/>
                    <a:pt x="103" y="1476"/>
                  </a:cubicBezTo>
                  <a:cubicBezTo>
                    <a:pt x="95" y="1500"/>
                    <a:pt x="87" y="1524"/>
                    <a:pt x="79" y="1548"/>
                  </a:cubicBezTo>
                  <a:cubicBezTo>
                    <a:pt x="24" y="1747"/>
                    <a:pt x="0" y="1945"/>
                    <a:pt x="0" y="2144"/>
                  </a:cubicBezTo>
                  <a:lnTo>
                    <a:pt x="0" y="2152"/>
                  </a:lnTo>
                  <a:lnTo>
                    <a:pt x="0" y="2430"/>
                  </a:lnTo>
                  <a:cubicBezTo>
                    <a:pt x="24" y="3177"/>
                    <a:pt x="48" y="3924"/>
                    <a:pt x="72" y="4664"/>
                  </a:cubicBezTo>
                  <a:cubicBezTo>
                    <a:pt x="596" y="4671"/>
                    <a:pt x="1119" y="4674"/>
                    <a:pt x="1642" y="4674"/>
                  </a:cubicBezTo>
                  <a:cubicBezTo>
                    <a:pt x="2840" y="4674"/>
                    <a:pt x="4035" y="4659"/>
                    <a:pt x="5230" y="4648"/>
                  </a:cubicBezTo>
                  <a:lnTo>
                    <a:pt x="5381" y="4648"/>
                  </a:lnTo>
                  <a:cubicBezTo>
                    <a:pt x="7093" y="4673"/>
                    <a:pt x="8805" y="4685"/>
                    <a:pt x="10518" y="4685"/>
                  </a:cubicBezTo>
                  <a:cubicBezTo>
                    <a:pt x="13685" y="4685"/>
                    <a:pt x="16853" y="4643"/>
                    <a:pt x="20021" y="4560"/>
                  </a:cubicBezTo>
                  <a:cubicBezTo>
                    <a:pt x="18771" y="3228"/>
                    <a:pt x="16939" y="2478"/>
                    <a:pt x="15117" y="2478"/>
                  </a:cubicBezTo>
                  <a:cubicBezTo>
                    <a:pt x="14493" y="2478"/>
                    <a:pt x="13871" y="2566"/>
                    <a:pt x="13273" y="2748"/>
                  </a:cubicBezTo>
                  <a:cubicBezTo>
                    <a:pt x="12717" y="2923"/>
                    <a:pt x="12136" y="3201"/>
                    <a:pt x="11882" y="3726"/>
                  </a:cubicBezTo>
                  <a:cubicBezTo>
                    <a:pt x="11445" y="3279"/>
                    <a:pt x="10863" y="3045"/>
                    <a:pt x="10272" y="3045"/>
                  </a:cubicBezTo>
                  <a:cubicBezTo>
                    <a:pt x="9906" y="3045"/>
                    <a:pt x="9536" y="3135"/>
                    <a:pt x="9196" y="3320"/>
                  </a:cubicBezTo>
                  <a:cubicBezTo>
                    <a:pt x="8449" y="1890"/>
                    <a:pt x="7177" y="809"/>
                    <a:pt x="5643" y="308"/>
                  </a:cubicBezTo>
                  <a:cubicBezTo>
                    <a:pt x="5031" y="108"/>
                    <a:pt x="4346" y="1"/>
                    <a:pt x="3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69195" y="-139250"/>
              <a:ext cx="3119818" cy="797394"/>
            </a:xfrm>
            <a:custGeom>
              <a:avLst/>
              <a:gdLst/>
              <a:ahLst/>
              <a:cxnLst/>
              <a:rect l="l" t="t" r="r" b="b"/>
              <a:pathLst>
                <a:path w="19410" h="4961" fill="none" extrusionOk="0">
                  <a:moveTo>
                    <a:pt x="1" y="1320"/>
                  </a:moveTo>
                  <a:cubicBezTo>
                    <a:pt x="1344" y="271"/>
                    <a:pt x="3212" y="1"/>
                    <a:pt x="4857" y="438"/>
                  </a:cubicBezTo>
                  <a:cubicBezTo>
                    <a:pt x="6510" y="875"/>
                    <a:pt x="7941" y="1956"/>
                    <a:pt x="8998" y="3299"/>
                  </a:cubicBezTo>
                  <a:cubicBezTo>
                    <a:pt x="9268" y="2719"/>
                    <a:pt x="9999" y="2520"/>
                    <a:pt x="10643" y="2560"/>
                  </a:cubicBezTo>
                  <a:cubicBezTo>
                    <a:pt x="11803" y="2623"/>
                    <a:pt x="12582" y="3506"/>
                    <a:pt x="12582" y="3506"/>
                  </a:cubicBezTo>
                  <a:cubicBezTo>
                    <a:pt x="13584" y="2902"/>
                    <a:pt x="15308" y="2544"/>
                    <a:pt x="16453" y="2782"/>
                  </a:cubicBezTo>
                  <a:cubicBezTo>
                    <a:pt x="17717" y="3045"/>
                    <a:pt x="19084" y="3712"/>
                    <a:pt x="19409" y="4960"/>
                  </a:cubicBezTo>
                  <a:lnTo>
                    <a:pt x="80" y="4936"/>
                  </a:lnTo>
                </a:path>
              </a:pathLst>
            </a:custGeom>
            <a:noFill/>
            <a:ln w="19050" cap="flat" cmpd="sng">
              <a:solidFill>
                <a:schemeClr val="dk1"/>
              </a:solidFill>
              <a:prstDash val="solid"/>
              <a:miter lim="79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20"/>
          <p:cNvGrpSpPr/>
          <p:nvPr/>
        </p:nvGrpSpPr>
        <p:grpSpPr>
          <a:xfrm flipH="1">
            <a:off x="6118350" y="-76200"/>
            <a:ext cx="3218025" cy="797394"/>
            <a:chOff x="-76750" y="-139250"/>
            <a:chExt cx="3218025" cy="797394"/>
          </a:xfrm>
        </p:grpSpPr>
        <p:sp>
          <p:nvSpPr>
            <p:cNvPr id="476" name="Google Shape;476;p20"/>
            <p:cNvSpPr/>
            <p:nvPr/>
          </p:nvSpPr>
          <p:spPr>
            <a:xfrm>
              <a:off x="-76750" y="-127356"/>
              <a:ext cx="3218025" cy="753192"/>
            </a:xfrm>
            <a:custGeom>
              <a:avLst/>
              <a:gdLst/>
              <a:ahLst/>
              <a:cxnLst/>
              <a:rect l="l" t="t" r="r" b="b"/>
              <a:pathLst>
                <a:path w="20021" h="4686" extrusionOk="0">
                  <a:moveTo>
                    <a:pt x="3655" y="1"/>
                  </a:moveTo>
                  <a:cubicBezTo>
                    <a:pt x="2586" y="1"/>
                    <a:pt x="1504" y="258"/>
                    <a:pt x="660" y="833"/>
                  </a:cubicBezTo>
                  <a:cubicBezTo>
                    <a:pt x="469" y="952"/>
                    <a:pt x="302" y="1119"/>
                    <a:pt x="175" y="1317"/>
                  </a:cubicBezTo>
                  <a:cubicBezTo>
                    <a:pt x="151" y="1365"/>
                    <a:pt x="119" y="1421"/>
                    <a:pt x="103" y="1476"/>
                  </a:cubicBezTo>
                  <a:cubicBezTo>
                    <a:pt x="95" y="1500"/>
                    <a:pt x="87" y="1524"/>
                    <a:pt x="79" y="1548"/>
                  </a:cubicBezTo>
                  <a:cubicBezTo>
                    <a:pt x="24" y="1747"/>
                    <a:pt x="0" y="1945"/>
                    <a:pt x="0" y="2144"/>
                  </a:cubicBezTo>
                  <a:lnTo>
                    <a:pt x="0" y="2152"/>
                  </a:lnTo>
                  <a:lnTo>
                    <a:pt x="0" y="2430"/>
                  </a:lnTo>
                  <a:cubicBezTo>
                    <a:pt x="24" y="3177"/>
                    <a:pt x="48" y="3924"/>
                    <a:pt x="72" y="4664"/>
                  </a:cubicBezTo>
                  <a:cubicBezTo>
                    <a:pt x="596" y="4671"/>
                    <a:pt x="1119" y="4674"/>
                    <a:pt x="1642" y="4674"/>
                  </a:cubicBezTo>
                  <a:cubicBezTo>
                    <a:pt x="2840" y="4674"/>
                    <a:pt x="4035" y="4659"/>
                    <a:pt x="5230" y="4648"/>
                  </a:cubicBezTo>
                  <a:lnTo>
                    <a:pt x="5381" y="4648"/>
                  </a:lnTo>
                  <a:cubicBezTo>
                    <a:pt x="7093" y="4673"/>
                    <a:pt x="8805" y="4685"/>
                    <a:pt x="10518" y="4685"/>
                  </a:cubicBezTo>
                  <a:cubicBezTo>
                    <a:pt x="13685" y="4685"/>
                    <a:pt x="16853" y="4643"/>
                    <a:pt x="20021" y="4560"/>
                  </a:cubicBezTo>
                  <a:cubicBezTo>
                    <a:pt x="18771" y="3228"/>
                    <a:pt x="16939" y="2478"/>
                    <a:pt x="15117" y="2478"/>
                  </a:cubicBezTo>
                  <a:cubicBezTo>
                    <a:pt x="14493" y="2478"/>
                    <a:pt x="13871" y="2566"/>
                    <a:pt x="13273" y="2748"/>
                  </a:cubicBezTo>
                  <a:cubicBezTo>
                    <a:pt x="12717" y="2923"/>
                    <a:pt x="12136" y="3201"/>
                    <a:pt x="11882" y="3726"/>
                  </a:cubicBezTo>
                  <a:cubicBezTo>
                    <a:pt x="11445" y="3279"/>
                    <a:pt x="10863" y="3045"/>
                    <a:pt x="10272" y="3045"/>
                  </a:cubicBezTo>
                  <a:cubicBezTo>
                    <a:pt x="9906" y="3045"/>
                    <a:pt x="9536" y="3135"/>
                    <a:pt x="9196" y="3320"/>
                  </a:cubicBezTo>
                  <a:cubicBezTo>
                    <a:pt x="8449" y="1890"/>
                    <a:pt x="7177" y="809"/>
                    <a:pt x="5643" y="308"/>
                  </a:cubicBezTo>
                  <a:cubicBezTo>
                    <a:pt x="5031" y="108"/>
                    <a:pt x="4346" y="1"/>
                    <a:pt x="3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69195" y="-139250"/>
              <a:ext cx="3119818" cy="797394"/>
            </a:xfrm>
            <a:custGeom>
              <a:avLst/>
              <a:gdLst/>
              <a:ahLst/>
              <a:cxnLst/>
              <a:rect l="l" t="t" r="r" b="b"/>
              <a:pathLst>
                <a:path w="19410" h="4961" fill="none" extrusionOk="0">
                  <a:moveTo>
                    <a:pt x="1" y="1320"/>
                  </a:moveTo>
                  <a:cubicBezTo>
                    <a:pt x="1344" y="271"/>
                    <a:pt x="3212" y="1"/>
                    <a:pt x="4857" y="438"/>
                  </a:cubicBezTo>
                  <a:cubicBezTo>
                    <a:pt x="6510" y="875"/>
                    <a:pt x="7941" y="1956"/>
                    <a:pt x="8998" y="3299"/>
                  </a:cubicBezTo>
                  <a:cubicBezTo>
                    <a:pt x="9268" y="2719"/>
                    <a:pt x="9999" y="2520"/>
                    <a:pt x="10643" y="2560"/>
                  </a:cubicBezTo>
                  <a:cubicBezTo>
                    <a:pt x="11803" y="2623"/>
                    <a:pt x="12582" y="3506"/>
                    <a:pt x="12582" y="3506"/>
                  </a:cubicBezTo>
                  <a:cubicBezTo>
                    <a:pt x="13584" y="2902"/>
                    <a:pt x="15308" y="2544"/>
                    <a:pt x="16453" y="2782"/>
                  </a:cubicBezTo>
                  <a:cubicBezTo>
                    <a:pt x="17717" y="3045"/>
                    <a:pt x="19084" y="3712"/>
                    <a:pt x="19409" y="4960"/>
                  </a:cubicBezTo>
                  <a:lnTo>
                    <a:pt x="80" y="4936"/>
                  </a:lnTo>
                </a:path>
              </a:pathLst>
            </a:custGeom>
            <a:noFill/>
            <a:ln w="19050" cap="flat" cmpd="sng">
              <a:solidFill>
                <a:schemeClr val="dk1"/>
              </a:solidFill>
              <a:prstDash val="solid"/>
              <a:miter lim="79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0"/>
          <p:cNvGrpSpPr/>
          <p:nvPr/>
        </p:nvGrpSpPr>
        <p:grpSpPr>
          <a:xfrm>
            <a:off x="6863072" y="3628492"/>
            <a:ext cx="2486855" cy="1624830"/>
            <a:chOff x="6890035" y="3683842"/>
            <a:chExt cx="2486855" cy="1624830"/>
          </a:xfrm>
        </p:grpSpPr>
        <p:sp>
          <p:nvSpPr>
            <p:cNvPr id="479" name="Google Shape;479;p20"/>
            <p:cNvSpPr/>
            <p:nvPr/>
          </p:nvSpPr>
          <p:spPr>
            <a:xfrm>
              <a:off x="6890035" y="3683842"/>
              <a:ext cx="2486855" cy="1624830"/>
            </a:xfrm>
            <a:custGeom>
              <a:avLst/>
              <a:gdLst/>
              <a:ahLst/>
              <a:cxnLst/>
              <a:rect l="l" t="t" r="r" b="b"/>
              <a:pathLst>
                <a:path w="16954" h="11077" extrusionOk="0">
                  <a:moveTo>
                    <a:pt x="12022" y="0"/>
                  </a:moveTo>
                  <a:cubicBezTo>
                    <a:pt x="10971" y="0"/>
                    <a:pt x="9971" y="936"/>
                    <a:pt x="9673" y="1998"/>
                  </a:cubicBezTo>
                  <a:cubicBezTo>
                    <a:pt x="9323" y="3246"/>
                    <a:pt x="9673" y="4573"/>
                    <a:pt x="10023" y="5821"/>
                  </a:cubicBezTo>
                  <a:cubicBezTo>
                    <a:pt x="9185" y="5517"/>
                    <a:pt x="8309" y="5208"/>
                    <a:pt x="7436" y="5208"/>
                  </a:cubicBezTo>
                  <a:cubicBezTo>
                    <a:pt x="7190" y="5208"/>
                    <a:pt x="6945" y="5232"/>
                    <a:pt x="6701" y="5288"/>
                  </a:cubicBezTo>
                  <a:cubicBezTo>
                    <a:pt x="5596" y="5535"/>
                    <a:pt x="4618" y="6711"/>
                    <a:pt x="5024" y="7776"/>
                  </a:cubicBezTo>
                  <a:cubicBezTo>
                    <a:pt x="4617" y="7642"/>
                    <a:pt x="4195" y="7574"/>
                    <a:pt x="3774" y="7574"/>
                  </a:cubicBezTo>
                  <a:cubicBezTo>
                    <a:pt x="3323" y="7574"/>
                    <a:pt x="2872" y="7652"/>
                    <a:pt x="2440" y="7808"/>
                  </a:cubicBezTo>
                  <a:cubicBezTo>
                    <a:pt x="2186" y="7887"/>
                    <a:pt x="1956" y="8030"/>
                    <a:pt x="1781" y="8229"/>
                  </a:cubicBezTo>
                  <a:cubicBezTo>
                    <a:pt x="0" y="10478"/>
                    <a:pt x="5326" y="10971"/>
                    <a:pt x="6208" y="11019"/>
                  </a:cubicBezTo>
                  <a:cubicBezTo>
                    <a:pt x="6923" y="11057"/>
                    <a:pt x="7639" y="11076"/>
                    <a:pt x="8354" y="11076"/>
                  </a:cubicBezTo>
                  <a:cubicBezTo>
                    <a:pt x="10897" y="11076"/>
                    <a:pt x="13436" y="10833"/>
                    <a:pt x="15936" y="10343"/>
                  </a:cubicBezTo>
                  <a:cubicBezTo>
                    <a:pt x="16151" y="10303"/>
                    <a:pt x="16381" y="10248"/>
                    <a:pt x="16524" y="10081"/>
                  </a:cubicBezTo>
                  <a:cubicBezTo>
                    <a:pt x="16651" y="9930"/>
                    <a:pt x="16675" y="9715"/>
                    <a:pt x="16691" y="9516"/>
                  </a:cubicBezTo>
                  <a:cubicBezTo>
                    <a:pt x="16953" y="6441"/>
                    <a:pt x="16699" y="3333"/>
                    <a:pt x="15936" y="337"/>
                  </a:cubicBezTo>
                  <a:cubicBezTo>
                    <a:pt x="15887" y="331"/>
                    <a:pt x="15838" y="328"/>
                    <a:pt x="15789" y="328"/>
                  </a:cubicBezTo>
                  <a:cubicBezTo>
                    <a:pt x="14985" y="328"/>
                    <a:pt x="14248" y="1109"/>
                    <a:pt x="14323" y="1926"/>
                  </a:cubicBezTo>
                  <a:cubicBezTo>
                    <a:pt x="13893" y="1171"/>
                    <a:pt x="13393" y="361"/>
                    <a:pt x="12574" y="90"/>
                  </a:cubicBezTo>
                  <a:cubicBezTo>
                    <a:pt x="12391" y="29"/>
                    <a:pt x="12205" y="0"/>
                    <a:pt x="12022" y="0"/>
                  </a:cubicBezTo>
                  <a:close/>
                </a:path>
              </a:pathLst>
            </a:custGeom>
            <a:solidFill>
              <a:srgbClr val="39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7119744" y="3700564"/>
              <a:ext cx="2135844" cy="1466703"/>
            </a:xfrm>
            <a:custGeom>
              <a:avLst/>
              <a:gdLst/>
              <a:ahLst/>
              <a:cxnLst/>
              <a:rect l="l" t="t" r="r" b="b"/>
              <a:pathLst>
                <a:path w="14561" h="9999" fill="none" extrusionOk="0">
                  <a:moveTo>
                    <a:pt x="278" y="9999"/>
                  </a:moveTo>
                  <a:cubicBezTo>
                    <a:pt x="0" y="9267"/>
                    <a:pt x="477" y="8417"/>
                    <a:pt x="1176" y="8059"/>
                  </a:cubicBezTo>
                  <a:cubicBezTo>
                    <a:pt x="1868" y="7702"/>
                    <a:pt x="2695" y="7725"/>
                    <a:pt x="3458" y="7853"/>
                  </a:cubicBezTo>
                  <a:cubicBezTo>
                    <a:pt x="3028" y="7265"/>
                    <a:pt x="3219" y="6374"/>
                    <a:pt x="3752" y="5882"/>
                  </a:cubicBezTo>
                  <a:cubicBezTo>
                    <a:pt x="4292" y="5397"/>
                    <a:pt x="5079" y="5262"/>
                    <a:pt x="5794" y="5373"/>
                  </a:cubicBezTo>
                  <a:cubicBezTo>
                    <a:pt x="6517" y="5484"/>
                    <a:pt x="7177" y="5818"/>
                    <a:pt x="7821" y="6160"/>
                  </a:cubicBezTo>
                  <a:cubicBezTo>
                    <a:pt x="7821" y="5309"/>
                    <a:pt x="7654" y="4475"/>
                    <a:pt x="7622" y="3624"/>
                  </a:cubicBezTo>
                  <a:cubicBezTo>
                    <a:pt x="7582" y="2766"/>
                    <a:pt x="7678" y="1876"/>
                    <a:pt x="8147" y="1168"/>
                  </a:cubicBezTo>
                  <a:cubicBezTo>
                    <a:pt x="8616" y="461"/>
                    <a:pt x="9530" y="0"/>
                    <a:pt x="10340" y="262"/>
                  </a:cubicBezTo>
                  <a:cubicBezTo>
                    <a:pt x="10865" y="437"/>
                    <a:pt x="11262" y="874"/>
                    <a:pt x="11580" y="1327"/>
                  </a:cubicBezTo>
                  <a:cubicBezTo>
                    <a:pt x="11890" y="1765"/>
                    <a:pt x="12160" y="2241"/>
                    <a:pt x="12375" y="2742"/>
                  </a:cubicBezTo>
                  <a:cubicBezTo>
                    <a:pt x="12494" y="2146"/>
                    <a:pt x="12629" y="1534"/>
                    <a:pt x="12987" y="1033"/>
                  </a:cubicBezTo>
                  <a:cubicBezTo>
                    <a:pt x="13345" y="541"/>
                    <a:pt x="13981" y="191"/>
                    <a:pt x="14561" y="366"/>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0"/>
          <p:cNvGrpSpPr/>
          <p:nvPr/>
        </p:nvGrpSpPr>
        <p:grpSpPr>
          <a:xfrm flipH="1">
            <a:off x="1804080" y="4191052"/>
            <a:ext cx="1030015" cy="1131865"/>
            <a:chOff x="3670550" y="4352162"/>
            <a:chExt cx="782329" cy="859688"/>
          </a:xfrm>
        </p:grpSpPr>
        <p:sp>
          <p:nvSpPr>
            <p:cNvPr id="482" name="Google Shape;482;p20"/>
            <p:cNvSpPr/>
            <p:nvPr/>
          </p:nvSpPr>
          <p:spPr>
            <a:xfrm>
              <a:off x="3670550" y="4352162"/>
              <a:ext cx="782329" cy="859688"/>
            </a:xfrm>
            <a:custGeom>
              <a:avLst/>
              <a:gdLst/>
              <a:ahLst/>
              <a:cxnLst/>
              <a:rect l="l" t="t" r="r" b="b"/>
              <a:pathLst>
                <a:path w="9840" h="10813" extrusionOk="0">
                  <a:moveTo>
                    <a:pt x="7427" y="1"/>
                  </a:moveTo>
                  <a:cubicBezTo>
                    <a:pt x="7157" y="1"/>
                    <a:pt x="6867" y="90"/>
                    <a:pt x="6621" y="209"/>
                  </a:cubicBezTo>
                  <a:cubicBezTo>
                    <a:pt x="5302" y="852"/>
                    <a:pt x="4356" y="2124"/>
                    <a:pt x="3800" y="3491"/>
                  </a:cubicBezTo>
                  <a:cubicBezTo>
                    <a:pt x="3243" y="4858"/>
                    <a:pt x="3029" y="6336"/>
                    <a:pt x="2814" y="7791"/>
                  </a:cubicBezTo>
                  <a:cubicBezTo>
                    <a:pt x="2615" y="6702"/>
                    <a:pt x="2409" y="5605"/>
                    <a:pt x="2202" y="4508"/>
                  </a:cubicBezTo>
                  <a:cubicBezTo>
                    <a:pt x="2138" y="4159"/>
                    <a:pt x="2067" y="3793"/>
                    <a:pt x="1876" y="3491"/>
                  </a:cubicBezTo>
                  <a:cubicBezTo>
                    <a:pt x="1697" y="3219"/>
                    <a:pt x="1395" y="2998"/>
                    <a:pt x="1081" y="2998"/>
                  </a:cubicBezTo>
                  <a:cubicBezTo>
                    <a:pt x="1047" y="2998"/>
                    <a:pt x="1013" y="3001"/>
                    <a:pt x="978" y="3006"/>
                  </a:cubicBezTo>
                  <a:cubicBezTo>
                    <a:pt x="676" y="3062"/>
                    <a:pt x="438" y="3292"/>
                    <a:pt x="295" y="3555"/>
                  </a:cubicBezTo>
                  <a:cubicBezTo>
                    <a:pt x="1" y="4103"/>
                    <a:pt x="40" y="4755"/>
                    <a:pt x="128" y="5367"/>
                  </a:cubicBezTo>
                  <a:cubicBezTo>
                    <a:pt x="334" y="6885"/>
                    <a:pt x="771" y="8729"/>
                    <a:pt x="1614" y="10032"/>
                  </a:cubicBezTo>
                  <a:cubicBezTo>
                    <a:pt x="1984" y="10606"/>
                    <a:pt x="2718" y="10812"/>
                    <a:pt x="3481" y="10812"/>
                  </a:cubicBezTo>
                  <a:cubicBezTo>
                    <a:pt x="4177" y="10812"/>
                    <a:pt x="4897" y="10641"/>
                    <a:pt x="5389" y="10422"/>
                  </a:cubicBezTo>
                  <a:cubicBezTo>
                    <a:pt x="5922" y="10183"/>
                    <a:pt x="6383" y="9810"/>
                    <a:pt x="6828" y="9444"/>
                  </a:cubicBezTo>
                  <a:lnTo>
                    <a:pt x="9037" y="7640"/>
                  </a:lnTo>
                  <a:cubicBezTo>
                    <a:pt x="9419" y="7330"/>
                    <a:pt x="9840" y="6917"/>
                    <a:pt x="9753" y="6432"/>
                  </a:cubicBezTo>
                  <a:cubicBezTo>
                    <a:pt x="9697" y="6106"/>
                    <a:pt x="9411" y="5860"/>
                    <a:pt x="9093" y="5772"/>
                  </a:cubicBezTo>
                  <a:cubicBezTo>
                    <a:pt x="8952" y="5738"/>
                    <a:pt x="8808" y="5721"/>
                    <a:pt x="8665" y="5721"/>
                  </a:cubicBezTo>
                  <a:cubicBezTo>
                    <a:pt x="8476" y="5721"/>
                    <a:pt x="8288" y="5750"/>
                    <a:pt x="8107" y="5804"/>
                  </a:cubicBezTo>
                  <a:cubicBezTo>
                    <a:pt x="6940" y="6104"/>
                    <a:pt x="5937" y="6865"/>
                    <a:pt x="5331" y="7911"/>
                  </a:cubicBezTo>
                  <a:lnTo>
                    <a:pt x="5331" y="7911"/>
                  </a:lnTo>
                  <a:cubicBezTo>
                    <a:pt x="6232" y="6344"/>
                    <a:pt x="7054" y="4731"/>
                    <a:pt x="7797" y="3086"/>
                  </a:cubicBezTo>
                  <a:cubicBezTo>
                    <a:pt x="8139" y="2339"/>
                    <a:pt x="8473" y="1512"/>
                    <a:pt x="8274" y="717"/>
                  </a:cubicBezTo>
                  <a:cubicBezTo>
                    <a:pt x="8235" y="526"/>
                    <a:pt x="8139" y="352"/>
                    <a:pt x="8012" y="209"/>
                  </a:cubicBezTo>
                  <a:cubicBezTo>
                    <a:pt x="7852" y="59"/>
                    <a:pt x="7646" y="1"/>
                    <a:pt x="7427" y="1"/>
                  </a:cubicBezTo>
                  <a:close/>
                </a:path>
              </a:pathLst>
            </a:custGeom>
            <a:solidFill>
              <a:srgbClr val="39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3678739" y="4398434"/>
              <a:ext cx="750130" cy="747586"/>
            </a:xfrm>
            <a:custGeom>
              <a:avLst/>
              <a:gdLst/>
              <a:ahLst/>
              <a:cxnLst/>
              <a:rect l="l" t="t" r="r" b="b"/>
              <a:pathLst>
                <a:path w="9435" h="9403" fill="none" extrusionOk="0">
                  <a:moveTo>
                    <a:pt x="1447" y="9029"/>
                  </a:moveTo>
                  <a:cubicBezTo>
                    <a:pt x="486" y="7408"/>
                    <a:pt x="1" y="5548"/>
                    <a:pt x="33" y="3672"/>
                  </a:cubicBezTo>
                  <a:cubicBezTo>
                    <a:pt x="41" y="3195"/>
                    <a:pt x="176" y="2599"/>
                    <a:pt x="637" y="2488"/>
                  </a:cubicBezTo>
                  <a:cubicBezTo>
                    <a:pt x="1185" y="2361"/>
                    <a:pt x="1567" y="3012"/>
                    <a:pt x="1733" y="3545"/>
                  </a:cubicBezTo>
                  <a:cubicBezTo>
                    <a:pt x="2099" y="4737"/>
                    <a:pt x="2361" y="5953"/>
                    <a:pt x="2520" y="7193"/>
                  </a:cubicBezTo>
                  <a:cubicBezTo>
                    <a:pt x="2798" y="5468"/>
                    <a:pt x="3371" y="3807"/>
                    <a:pt x="4205" y="2281"/>
                  </a:cubicBezTo>
                  <a:cubicBezTo>
                    <a:pt x="4531" y="1693"/>
                    <a:pt x="4897" y="1121"/>
                    <a:pt x="5397" y="692"/>
                  </a:cubicBezTo>
                  <a:cubicBezTo>
                    <a:pt x="5906" y="270"/>
                    <a:pt x="6590" y="0"/>
                    <a:pt x="7241" y="103"/>
                  </a:cubicBezTo>
                  <a:cubicBezTo>
                    <a:pt x="7432" y="119"/>
                    <a:pt x="7607" y="199"/>
                    <a:pt x="7742" y="326"/>
                  </a:cubicBezTo>
                  <a:cubicBezTo>
                    <a:pt x="7837" y="437"/>
                    <a:pt x="7909" y="572"/>
                    <a:pt x="7949" y="715"/>
                  </a:cubicBezTo>
                  <a:cubicBezTo>
                    <a:pt x="8275" y="1788"/>
                    <a:pt x="7893" y="2949"/>
                    <a:pt x="7432" y="3982"/>
                  </a:cubicBezTo>
                  <a:cubicBezTo>
                    <a:pt x="6900" y="5158"/>
                    <a:pt x="6264" y="6295"/>
                    <a:pt x="5533" y="7368"/>
                  </a:cubicBezTo>
                  <a:cubicBezTo>
                    <a:pt x="6009" y="6740"/>
                    <a:pt x="6598" y="6215"/>
                    <a:pt x="7281" y="5818"/>
                  </a:cubicBezTo>
                  <a:cubicBezTo>
                    <a:pt x="7671" y="5587"/>
                    <a:pt x="8108" y="5397"/>
                    <a:pt x="8553" y="5452"/>
                  </a:cubicBezTo>
                  <a:cubicBezTo>
                    <a:pt x="8998" y="5500"/>
                    <a:pt x="9435" y="5866"/>
                    <a:pt x="9427" y="6319"/>
                  </a:cubicBezTo>
                  <a:cubicBezTo>
                    <a:pt x="9403" y="6549"/>
                    <a:pt x="9316" y="6764"/>
                    <a:pt x="9165" y="6947"/>
                  </a:cubicBezTo>
                  <a:cubicBezTo>
                    <a:pt x="8481" y="7876"/>
                    <a:pt x="7210" y="8337"/>
                    <a:pt x="6749" y="9402"/>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0"/>
          <p:cNvGrpSpPr/>
          <p:nvPr/>
        </p:nvGrpSpPr>
        <p:grpSpPr>
          <a:xfrm>
            <a:off x="5223650" y="4331070"/>
            <a:ext cx="1590207" cy="881083"/>
            <a:chOff x="7837900" y="4342625"/>
            <a:chExt cx="1590207" cy="881083"/>
          </a:xfrm>
        </p:grpSpPr>
        <p:sp>
          <p:nvSpPr>
            <p:cNvPr id="485" name="Google Shape;485;p20"/>
            <p:cNvSpPr/>
            <p:nvPr/>
          </p:nvSpPr>
          <p:spPr>
            <a:xfrm flipH="1">
              <a:off x="7837900" y="4342625"/>
              <a:ext cx="1590207" cy="881083"/>
            </a:xfrm>
            <a:custGeom>
              <a:avLst/>
              <a:gdLst/>
              <a:ahLst/>
              <a:cxnLst/>
              <a:rect l="l" t="t" r="r" b="b"/>
              <a:pathLst>
                <a:path w="11652" h="6456" extrusionOk="0">
                  <a:moveTo>
                    <a:pt x="3883" y="1"/>
                  </a:moveTo>
                  <a:cubicBezTo>
                    <a:pt x="3731" y="1"/>
                    <a:pt x="3579" y="23"/>
                    <a:pt x="3434" y="65"/>
                  </a:cubicBezTo>
                  <a:cubicBezTo>
                    <a:pt x="2750" y="240"/>
                    <a:pt x="2194" y="709"/>
                    <a:pt x="1900" y="1345"/>
                  </a:cubicBezTo>
                  <a:cubicBezTo>
                    <a:pt x="1518" y="2251"/>
                    <a:pt x="1804" y="3284"/>
                    <a:pt x="2098" y="4222"/>
                  </a:cubicBezTo>
                  <a:cubicBezTo>
                    <a:pt x="1847" y="4178"/>
                    <a:pt x="1595" y="4138"/>
                    <a:pt x="1344" y="4138"/>
                  </a:cubicBezTo>
                  <a:cubicBezTo>
                    <a:pt x="1230" y="4138"/>
                    <a:pt x="1116" y="4146"/>
                    <a:pt x="1002" y="4166"/>
                  </a:cubicBezTo>
                  <a:cubicBezTo>
                    <a:pt x="644" y="4238"/>
                    <a:pt x="294" y="4468"/>
                    <a:pt x="183" y="4810"/>
                  </a:cubicBezTo>
                  <a:cubicBezTo>
                    <a:pt x="0" y="5406"/>
                    <a:pt x="557" y="5955"/>
                    <a:pt x="1057" y="6328"/>
                  </a:cubicBezTo>
                  <a:lnTo>
                    <a:pt x="10960" y="6455"/>
                  </a:lnTo>
                  <a:cubicBezTo>
                    <a:pt x="11342" y="6106"/>
                    <a:pt x="11652" y="5637"/>
                    <a:pt x="11604" y="5128"/>
                  </a:cubicBezTo>
                  <a:cubicBezTo>
                    <a:pt x="11571" y="4710"/>
                    <a:pt x="11179" y="4315"/>
                    <a:pt x="10782" y="4315"/>
                  </a:cubicBezTo>
                  <a:cubicBezTo>
                    <a:pt x="10703" y="4315"/>
                    <a:pt x="10624" y="4331"/>
                    <a:pt x="10547" y="4365"/>
                  </a:cubicBezTo>
                  <a:cubicBezTo>
                    <a:pt x="11167" y="4015"/>
                    <a:pt x="11358" y="3109"/>
                    <a:pt x="11000" y="2497"/>
                  </a:cubicBezTo>
                  <a:cubicBezTo>
                    <a:pt x="10700" y="1977"/>
                    <a:pt x="10097" y="1686"/>
                    <a:pt x="9498" y="1686"/>
                  </a:cubicBezTo>
                  <a:cubicBezTo>
                    <a:pt x="9383" y="1686"/>
                    <a:pt x="9268" y="1697"/>
                    <a:pt x="9156" y="1718"/>
                  </a:cubicBezTo>
                  <a:cubicBezTo>
                    <a:pt x="8457" y="1861"/>
                    <a:pt x="7869" y="2386"/>
                    <a:pt x="7551" y="3030"/>
                  </a:cubicBezTo>
                  <a:cubicBezTo>
                    <a:pt x="7590" y="2410"/>
                    <a:pt x="7511" y="1623"/>
                    <a:pt x="6923" y="1432"/>
                  </a:cubicBezTo>
                  <a:cubicBezTo>
                    <a:pt x="6846" y="1407"/>
                    <a:pt x="6770" y="1396"/>
                    <a:pt x="6696" y="1396"/>
                  </a:cubicBezTo>
                  <a:cubicBezTo>
                    <a:pt x="6203" y="1396"/>
                    <a:pt x="5774" y="1905"/>
                    <a:pt x="5484" y="2354"/>
                  </a:cubicBezTo>
                  <a:cubicBezTo>
                    <a:pt x="5429" y="1488"/>
                    <a:pt x="5254" y="439"/>
                    <a:pt x="4443" y="105"/>
                  </a:cubicBezTo>
                  <a:cubicBezTo>
                    <a:pt x="4263" y="35"/>
                    <a:pt x="4072" y="1"/>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flipH="1">
              <a:off x="7872565" y="4407859"/>
              <a:ext cx="1537118" cy="765898"/>
            </a:xfrm>
            <a:custGeom>
              <a:avLst/>
              <a:gdLst/>
              <a:ahLst/>
              <a:cxnLst/>
              <a:rect l="l" t="t" r="r" b="b"/>
              <a:pathLst>
                <a:path w="11263" h="5612" fill="none" extrusionOk="0">
                  <a:moveTo>
                    <a:pt x="708" y="5500"/>
                  </a:moveTo>
                  <a:cubicBezTo>
                    <a:pt x="167" y="5183"/>
                    <a:pt x="0" y="4348"/>
                    <a:pt x="390" y="3847"/>
                  </a:cubicBezTo>
                  <a:cubicBezTo>
                    <a:pt x="779" y="3347"/>
                    <a:pt x="1622" y="3299"/>
                    <a:pt x="2067" y="3752"/>
                  </a:cubicBezTo>
                  <a:cubicBezTo>
                    <a:pt x="1868" y="3005"/>
                    <a:pt x="1709" y="2226"/>
                    <a:pt x="1884" y="1487"/>
                  </a:cubicBezTo>
                  <a:cubicBezTo>
                    <a:pt x="2067" y="740"/>
                    <a:pt x="2679" y="40"/>
                    <a:pt x="3442" y="16"/>
                  </a:cubicBezTo>
                  <a:cubicBezTo>
                    <a:pt x="3998" y="1"/>
                    <a:pt x="4531" y="342"/>
                    <a:pt x="4833" y="811"/>
                  </a:cubicBezTo>
                  <a:cubicBezTo>
                    <a:pt x="5127" y="1280"/>
                    <a:pt x="5222" y="1860"/>
                    <a:pt x="5182" y="2417"/>
                  </a:cubicBezTo>
                  <a:cubicBezTo>
                    <a:pt x="5397" y="2059"/>
                    <a:pt x="5508" y="1638"/>
                    <a:pt x="5723" y="1272"/>
                  </a:cubicBezTo>
                  <a:cubicBezTo>
                    <a:pt x="5937" y="907"/>
                    <a:pt x="6319" y="589"/>
                    <a:pt x="6740" y="644"/>
                  </a:cubicBezTo>
                  <a:cubicBezTo>
                    <a:pt x="7130" y="692"/>
                    <a:pt x="7416" y="1058"/>
                    <a:pt x="7503" y="1439"/>
                  </a:cubicBezTo>
                  <a:cubicBezTo>
                    <a:pt x="7590" y="1821"/>
                    <a:pt x="7511" y="2218"/>
                    <a:pt x="7439" y="2607"/>
                  </a:cubicBezTo>
                  <a:cubicBezTo>
                    <a:pt x="7797" y="2043"/>
                    <a:pt x="8282" y="1542"/>
                    <a:pt x="8910" y="1336"/>
                  </a:cubicBezTo>
                  <a:cubicBezTo>
                    <a:pt x="9538" y="1129"/>
                    <a:pt x="10317" y="1296"/>
                    <a:pt x="10690" y="1844"/>
                  </a:cubicBezTo>
                  <a:cubicBezTo>
                    <a:pt x="11111" y="2472"/>
                    <a:pt x="10889" y="3331"/>
                    <a:pt x="10555" y="4022"/>
                  </a:cubicBezTo>
                  <a:cubicBezTo>
                    <a:pt x="10873" y="4046"/>
                    <a:pt x="11119" y="4340"/>
                    <a:pt x="11191" y="4658"/>
                  </a:cubicBezTo>
                  <a:cubicBezTo>
                    <a:pt x="11262" y="4968"/>
                    <a:pt x="11207" y="5294"/>
                    <a:pt x="11143" y="5612"/>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20"/>
          <p:cNvGrpSpPr/>
          <p:nvPr/>
        </p:nvGrpSpPr>
        <p:grpSpPr>
          <a:xfrm>
            <a:off x="-811303" y="3503814"/>
            <a:ext cx="2265220" cy="1808852"/>
            <a:chOff x="-506503" y="3464774"/>
            <a:chExt cx="2265220" cy="1808852"/>
          </a:xfrm>
        </p:grpSpPr>
        <p:sp>
          <p:nvSpPr>
            <p:cNvPr id="488" name="Google Shape;488;p20"/>
            <p:cNvSpPr/>
            <p:nvPr/>
          </p:nvSpPr>
          <p:spPr>
            <a:xfrm rot="286266">
              <a:off x="-442794" y="3569486"/>
              <a:ext cx="2102830" cy="1619495"/>
            </a:xfrm>
            <a:custGeom>
              <a:avLst/>
              <a:gdLst/>
              <a:ahLst/>
              <a:cxnLst/>
              <a:rect l="l" t="t" r="r" b="b"/>
              <a:pathLst>
                <a:path w="9698" h="7469" extrusionOk="0">
                  <a:moveTo>
                    <a:pt x="2387" y="0"/>
                  </a:moveTo>
                  <a:cubicBezTo>
                    <a:pt x="1972" y="0"/>
                    <a:pt x="1551" y="156"/>
                    <a:pt x="1217" y="498"/>
                  </a:cubicBezTo>
                  <a:cubicBezTo>
                    <a:pt x="756" y="967"/>
                    <a:pt x="613" y="1659"/>
                    <a:pt x="676" y="2310"/>
                  </a:cubicBezTo>
                  <a:cubicBezTo>
                    <a:pt x="740" y="2954"/>
                    <a:pt x="963" y="3502"/>
                    <a:pt x="1209" y="4099"/>
                  </a:cubicBezTo>
                  <a:cubicBezTo>
                    <a:pt x="1120" y="3900"/>
                    <a:pt x="920" y="3779"/>
                    <a:pt x="704" y="3779"/>
                  </a:cubicBezTo>
                  <a:cubicBezTo>
                    <a:pt x="668" y="3779"/>
                    <a:pt x="633" y="3782"/>
                    <a:pt x="597" y="3789"/>
                  </a:cubicBezTo>
                  <a:cubicBezTo>
                    <a:pt x="359" y="3852"/>
                    <a:pt x="160" y="4035"/>
                    <a:pt x="80" y="4273"/>
                  </a:cubicBezTo>
                  <a:cubicBezTo>
                    <a:pt x="1" y="4512"/>
                    <a:pt x="1" y="4766"/>
                    <a:pt x="72" y="5005"/>
                  </a:cubicBezTo>
                  <a:cubicBezTo>
                    <a:pt x="231" y="5569"/>
                    <a:pt x="661" y="6022"/>
                    <a:pt x="1217" y="6213"/>
                  </a:cubicBezTo>
                  <a:lnTo>
                    <a:pt x="1757" y="7468"/>
                  </a:lnTo>
                  <a:lnTo>
                    <a:pt x="8807" y="6793"/>
                  </a:lnTo>
                  <a:cubicBezTo>
                    <a:pt x="9133" y="6729"/>
                    <a:pt x="9411" y="6507"/>
                    <a:pt x="9554" y="6205"/>
                  </a:cubicBezTo>
                  <a:cubicBezTo>
                    <a:pt x="9697" y="5903"/>
                    <a:pt x="9642" y="5537"/>
                    <a:pt x="9427" y="5283"/>
                  </a:cubicBezTo>
                  <a:cubicBezTo>
                    <a:pt x="9285" y="5141"/>
                    <a:pt x="9098" y="5066"/>
                    <a:pt x="8909" y="5066"/>
                  </a:cubicBezTo>
                  <a:cubicBezTo>
                    <a:pt x="8781" y="5066"/>
                    <a:pt x="8653" y="5101"/>
                    <a:pt x="8537" y="5171"/>
                  </a:cubicBezTo>
                  <a:cubicBezTo>
                    <a:pt x="8863" y="4957"/>
                    <a:pt x="8974" y="4528"/>
                    <a:pt x="8783" y="4178"/>
                  </a:cubicBezTo>
                  <a:cubicBezTo>
                    <a:pt x="8648" y="3953"/>
                    <a:pt x="8394" y="3800"/>
                    <a:pt x="8141" y="3800"/>
                  </a:cubicBezTo>
                  <a:cubicBezTo>
                    <a:pt x="8042" y="3800"/>
                    <a:pt x="7943" y="3823"/>
                    <a:pt x="7852" y="3875"/>
                  </a:cubicBezTo>
                  <a:lnTo>
                    <a:pt x="7852" y="3875"/>
                  </a:lnTo>
                  <a:cubicBezTo>
                    <a:pt x="8711" y="3361"/>
                    <a:pt x="8603" y="2094"/>
                    <a:pt x="7671" y="1730"/>
                  </a:cubicBezTo>
                  <a:cubicBezTo>
                    <a:pt x="7551" y="1682"/>
                    <a:pt x="7430" y="1660"/>
                    <a:pt x="7308" y="1660"/>
                  </a:cubicBezTo>
                  <a:cubicBezTo>
                    <a:pt x="7010" y="1660"/>
                    <a:pt x="6716" y="1796"/>
                    <a:pt x="6478" y="2016"/>
                  </a:cubicBezTo>
                  <a:cubicBezTo>
                    <a:pt x="6788" y="1666"/>
                    <a:pt x="6852" y="1166"/>
                    <a:pt x="6645" y="752"/>
                  </a:cubicBezTo>
                  <a:cubicBezTo>
                    <a:pt x="6431" y="347"/>
                    <a:pt x="6009" y="93"/>
                    <a:pt x="5548" y="85"/>
                  </a:cubicBezTo>
                  <a:cubicBezTo>
                    <a:pt x="5088" y="85"/>
                    <a:pt x="4658" y="299"/>
                    <a:pt x="4380" y="665"/>
                  </a:cubicBezTo>
                  <a:cubicBezTo>
                    <a:pt x="4197" y="896"/>
                    <a:pt x="4086" y="1174"/>
                    <a:pt x="4046" y="1468"/>
                  </a:cubicBezTo>
                  <a:cubicBezTo>
                    <a:pt x="3942" y="562"/>
                    <a:pt x="3176"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rot="286266">
              <a:off x="-340126" y="3546938"/>
              <a:ext cx="2039082" cy="1521922"/>
            </a:xfrm>
            <a:custGeom>
              <a:avLst/>
              <a:gdLst/>
              <a:ahLst/>
              <a:cxnLst/>
              <a:rect l="l" t="t" r="r" b="b"/>
              <a:pathLst>
                <a:path w="9404" h="7019" fill="none" extrusionOk="0">
                  <a:moveTo>
                    <a:pt x="8545" y="7018"/>
                  </a:moveTo>
                  <a:cubicBezTo>
                    <a:pt x="8863" y="6947"/>
                    <a:pt x="9133" y="6724"/>
                    <a:pt x="9268" y="6422"/>
                  </a:cubicBezTo>
                  <a:cubicBezTo>
                    <a:pt x="9403" y="6112"/>
                    <a:pt x="9356" y="5755"/>
                    <a:pt x="9149" y="5484"/>
                  </a:cubicBezTo>
                  <a:cubicBezTo>
                    <a:pt x="8926" y="5246"/>
                    <a:pt x="8561" y="5198"/>
                    <a:pt x="8283" y="5381"/>
                  </a:cubicBezTo>
                  <a:cubicBezTo>
                    <a:pt x="8609" y="5150"/>
                    <a:pt x="8712" y="4721"/>
                    <a:pt x="8529" y="4372"/>
                  </a:cubicBezTo>
                  <a:cubicBezTo>
                    <a:pt x="8338" y="4046"/>
                    <a:pt x="7933" y="3879"/>
                    <a:pt x="7607" y="4070"/>
                  </a:cubicBezTo>
                  <a:cubicBezTo>
                    <a:pt x="7997" y="3815"/>
                    <a:pt x="8219" y="3378"/>
                    <a:pt x="8187" y="2917"/>
                  </a:cubicBezTo>
                  <a:cubicBezTo>
                    <a:pt x="8148" y="2464"/>
                    <a:pt x="7869" y="2067"/>
                    <a:pt x="7448" y="1884"/>
                  </a:cubicBezTo>
                  <a:cubicBezTo>
                    <a:pt x="7043" y="1717"/>
                    <a:pt x="6606" y="1860"/>
                    <a:pt x="6288" y="2170"/>
                  </a:cubicBezTo>
                  <a:cubicBezTo>
                    <a:pt x="6590" y="1812"/>
                    <a:pt x="6653" y="1312"/>
                    <a:pt x="6447" y="890"/>
                  </a:cubicBezTo>
                  <a:cubicBezTo>
                    <a:pt x="6248" y="485"/>
                    <a:pt x="5835" y="231"/>
                    <a:pt x="5382" y="215"/>
                  </a:cubicBezTo>
                  <a:cubicBezTo>
                    <a:pt x="4937" y="215"/>
                    <a:pt x="4515" y="437"/>
                    <a:pt x="4253" y="803"/>
                  </a:cubicBezTo>
                  <a:cubicBezTo>
                    <a:pt x="4078" y="1041"/>
                    <a:pt x="3967" y="1320"/>
                    <a:pt x="3927" y="1622"/>
                  </a:cubicBezTo>
                  <a:cubicBezTo>
                    <a:pt x="3864" y="1065"/>
                    <a:pt x="3530" y="580"/>
                    <a:pt x="3045" y="310"/>
                  </a:cubicBezTo>
                  <a:cubicBezTo>
                    <a:pt x="2425" y="0"/>
                    <a:pt x="1670" y="135"/>
                    <a:pt x="1185" y="636"/>
                  </a:cubicBezTo>
                  <a:cubicBezTo>
                    <a:pt x="740" y="1105"/>
                    <a:pt x="597" y="1812"/>
                    <a:pt x="661" y="2472"/>
                  </a:cubicBezTo>
                  <a:cubicBezTo>
                    <a:pt x="724" y="3124"/>
                    <a:pt x="931" y="3680"/>
                    <a:pt x="1177" y="4284"/>
                  </a:cubicBezTo>
                  <a:cubicBezTo>
                    <a:pt x="1082" y="4054"/>
                    <a:pt x="835" y="3927"/>
                    <a:pt x="589" y="3974"/>
                  </a:cubicBezTo>
                  <a:cubicBezTo>
                    <a:pt x="351" y="4046"/>
                    <a:pt x="160" y="4229"/>
                    <a:pt x="80" y="4467"/>
                  </a:cubicBezTo>
                  <a:cubicBezTo>
                    <a:pt x="9" y="4705"/>
                    <a:pt x="1" y="4960"/>
                    <a:pt x="72" y="5198"/>
                  </a:cubicBezTo>
                  <a:cubicBezTo>
                    <a:pt x="224" y="5762"/>
                    <a:pt x="637" y="6223"/>
                    <a:pt x="1185" y="6430"/>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0"/>
          <p:cNvGrpSpPr/>
          <p:nvPr/>
        </p:nvGrpSpPr>
        <p:grpSpPr>
          <a:xfrm rot="3487876" flipH="1">
            <a:off x="3493412" y="4451115"/>
            <a:ext cx="1082448" cy="1168459"/>
            <a:chOff x="-189425" y="4176700"/>
            <a:chExt cx="1082397" cy="1168404"/>
          </a:xfrm>
        </p:grpSpPr>
        <p:sp>
          <p:nvSpPr>
            <p:cNvPr id="491" name="Google Shape;491;p20"/>
            <p:cNvSpPr/>
            <p:nvPr/>
          </p:nvSpPr>
          <p:spPr>
            <a:xfrm>
              <a:off x="-118465" y="4227736"/>
              <a:ext cx="1011437" cy="1034698"/>
            </a:xfrm>
            <a:custGeom>
              <a:avLst/>
              <a:gdLst/>
              <a:ahLst/>
              <a:cxnLst/>
              <a:rect l="l" t="t" r="r" b="b"/>
              <a:pathLst>
                <a:path w="5787" h="5920" extrusionOk="0">
                  <a:moveTo>
                    <a:pt x="1353" y="1"/>
                  </a:moveTo>
                  <a:cubicBezTo>
                    <a:pt x="940" y="1"/>
                    <a:pt x="523" y="172"/>
                    <a:pt x="223" y="543"/>
                  </a:cubicBezTo>
                  <a:lnTo>
                    <a:pt x="0" y="5765"/>
                  </a:lnTo>
                  <a:lnTo>
                    <a:pt x="2782" y="5765"/>
                  </a:lnTo>
                  <a:cubicBezTo>
                    <a:pt x="3087" y="5867"/>
                    <a:pt x="3405" y="5919"/>
                    <a:pt x="3723" y="5919"/>
                  </a:cubicBezTo>
                  <a:cubicBezTo>
                    <a:pt x="3903" y="5919"/>
                    <a:pt x="4083" y="5903"/>
                    <a:pt x="4260" y="5868"/>
                  </a:cubicBezTo>
                  <a:cubicBezTo>
                    <a:pt x="4753" y="5773"/>
                    <a:pt x="5190" y="5487"/>
                    <a:pt x="5476" y="5066"/>
                  </a:cubicBezTo>
                  <a:cubicBezTo>
                    <a:pt x="5755" y="4636"/>
                    <a:pt x="5786" y="4096"/>
                    <a:pt x="5564" y="3643"/>
                  </a:cubicBezTo>
                  <a:cubicBezTo>
                    <a:pt x="5357" y="3276"/>
                    <a:pt x="4898" y="2981"/>
                    <a:pt x="4469" y="2981"/>
                  </a:cubicBezTo>
                  <a:cubicBezTo>
                    <a:pt x="4387" y="2981"/>
                    <a:pt x="4306" y="2992"/>
                    <a:pt x="4229" y="3015"/>
                  </a:cubicBezTo>
                  <a:cubicBezTo>
                    <a:pt x="4658" y="2784"/>
                    <a:pt x="4968" y="2379"/>
                    <a:pt x="5079" y="1910"/>
                  </a:cubicBezTo>
                  <a:cubicBezTo>
                    <a:pt x="5174" y="1433"/>
                    <a:pt x="5015" y="941"/>
                    <a:pt x="4658" y="607"/>
                  </a:cubicBezTo>
                  <a:cubicBezTo>
                    <a:pt x="4437" y="419"/>
                    <a:pt x="4164" y="323"/>
                    <a:pt x="3888" y="323"/>
                  </a:cubicBezTo>
                  <a:cubicBezTo>
                    <a:pt x="3695" y="323"/>
                    <a:pt x="3502" y="369"/>
                    <a:pt x="3323" y="464"/>
                  </a:cubicBezTo>
                  <a:cubicBezTo>
                    <a:pt x="3060" y="615"/>
                    <a:pt x="2870" y="861"/>
                    <a:pt x="2798" y="1155"/>
                  </a:cubicBezTo>
                  <a:cubicBezTo>
                    <a:pt x="2638" y="422"/>
                    <a:pt x="2000" y="1"/>
                    <a:pt x="13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189425" y="4176700"/>
              <a:ext cx="1022623" cy="1168404"/>
            </a:xfrm>
            <a:custGeom>
              <a:avLst/>
              <a:gdLst/>
              <a:ahLst/>
              <a:cxnLst/>
              <a:rect l="l" t="t" r="r" b="b"/>
              <a:pathLst>
                <a:path w="5851" h="6685" fill="none" extrusionOk="0">
                  <a:moveTo>
                    <a:pt x="2687" y="6478"/>
                  </a:moveTo>
                  <a:cubicBezTo>
                    <a:pt x="3188" y="6645"/>
                    <a:pt x="3721" y="6685"/>
                    <a:pt x="4245" y="6589"/>
                  </a:cubicBezTo>
                  <a:cubicBezTo>
                    <a:pt x="4762" y="6486"/>
                    <a:pt x="5223" y="6184"/>
                    <a:pt x="5517" y="5747"/>
                  </a:cubicBezTo>
                  <a:cubicBezTo>
                    <a:pt x="5803" y="5302"/>
                    <a:pt x="5851" y="4706"/>
                    <a:pt x="5596" y="4253"/>
                  </a:cubicBezTo>
                  <a:cubicBezTo>
                    <a:pt x="5350" y="3800"/>
                    <a:pt x="4706" y="3442"/>
                    <a:pt x="4205" y="3593"/>
                  </a:cubicBezTo>
                  <a:cubicBezTo>
                    <a:pt x="4658" y="3355"/>
                    <a:pt x="4984" y="2933"/>
                    <a:pt x="5096" y="2433"/>
                  </a:cubicBezTo>
                  <a:cubicBezTo>
                    <a:pt x="5199" y="1932"/>
                    <a:pt x="5032" y="1415"/>
                    <a:pt x="4658" y="1066"/>
                  </a:cubicBezTo>
                  <a:cubicBezTo>
                    <a:pt x="4269" y="732"/>
                    <a:pt x="3713" y="668"/>
                    <a:pt x="3260" y="915"/>
                  </a:cubicBezTo>
                  <a:cubicBezTo>
                    <a:pt x="2981" y="1074"/>
                    <a:pt x="2783" y="1336"/>
                    <a:pt x="2703" y="1646"/>
                  </a:cubicBezTo>
                  <a:cubicBezTo>
                    <a:pt x="2425" y="382"/>
                    <a:pt x="812" y="1"/>
                    <a:pt x="1" y="1002"/>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449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pPr defTabSz="685800">
              <a:buClrTx/>
            </a:pPr>
            <a:fld id="{E2D468EB-1359-4290-94E7-46E11D00530A}" type="datetimeFigureOut">
              <a:rPr lang="en-US" kern="1200" smtClean="0">
                <a:solidFill>
                  <a:prstClr val="black">
                    <a:tint val="75000"/>
                  </a:prstClr>
                </a:solidFill>
                <a:latin typeface="Calibri" panose="020F0502020204030204"/>
                <a:ea typeface="+mn-ea"/>
                <a:cs typeface="+mn-cs"/>
              </a:rPr>
              <a:pPr defTabSz="685800">
                <a:buClrTx/>
              </a:pPr>
              <a:t>10/10/2024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pPr defTabSz="685800">
              <a:buClrTx/>
            </a:pPr>
            <a:fld id="{C4BBFD33-D819-4736-AA9A-D3CBF8396B8D}"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223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grpSp>
        <p:nvGrpSpPr>
          <p:cNvPr id="89" name="Google Shape;89;p3"/>
          <p:cNvGrpSpPr/>
          <p:nvPr/>
        </p:nvGrpSpPr>
        <p:grpSpPr>
          <a:xfrm>
            <a:off x="-708534" y="-628019"/>
            <a:ext cx="11668475" cy="6266051"/>
            <a:chOff x="-708534" y="-628019"/>
            <a:chExt cx="11668475" cy="6266051"/>
          </a:xfrm>
        </p:grpSpPr>
        <p:grpSp>
          <p:nvGrpSpPr>
            <p:cNvPr id="90" name="Google Shape;90;p3"/>
            <p:cNvGrpSpPr/>
            <p:nvPr/>
          </p:nvGrpSpPr>
          <p:grpSpPr>
            <a:xfrm>
              <a:off x="-708534" y="-628019"/>
              <a:ext cx="11668475" cy="6266051"/>
              <a:chOff x="-538709" y="-610119"/>
              <a:chExt cx="11668475" cy="6266051"/>
            </a:xfrm>
          </p:grpSpPr>
          <p:sp>
            <p:nvSpPr>
              <p:cNvPr id="91" name="Google Shape;91;p3"/>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a:off x="2" y="3091094"/>
              <a:ext cx="9143960" cy="2204795"/>
              <a:chOff x="2" y="3091094"/>
              <a:chExt cx="9143960" cy="2204795"/>
            </a:xfrm>
          </p:grpSpPr>
          <p:grpSp>
            <p:nvGrpSpPr>
              <p:cNvPr id="118" name="Google Shape;118;p3"/>
              <p:cNvGrpSpPr/>
              <p:nvPr/>
            </p:nvGrpSpPr>
            <p:grpSpPr>
              <a:xfrm>
                <a:off x="2" y="3091094"/>
                <a:ext cx="9143960" cy="2204795"/>
                <a:chOff x="2" y="3091094"/>
                <a:chExt cx="9143960" cy="2204795"/>
              </a:xfrm>
            </p:grpSpPr>
            <p:sp>
              <p:nvSpPr>
                <p:cNvPr id="119" name="Google Shape;119;p3"/>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3"/>
                <p:cNvGrpSpPr/>
                <p:nvPr/>
              </p:nvGrpSpPr>
              <p:grpSpPr>
                <a:xfrm>
                  <a:off x="195348" y="3789379"/>
                  <a:ext cx="146550" cy="965195"/>
                  <a:chOff x="143723" y="750579"/>
                  <a:chExt cx="146550" cy="965195"/>
                </a:xfrm>
              </p:grpSpPr>
              <p:sp>
                <p:nvSpPr>
                  <p:cNvPr id="121" name="Google Shape;121;p3"/>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3"/>
                <p:cNvGrpSpPr/>
                <p:nvPr/>
              </p:nvGrpSpPr>
              <p:grpSpPr>
                <a:xfrm>
                  <a:off x="8784032" y="3091094"/>
                  <a:ext cx="279376" cy="953775"/>
                  <a:chOff x="253995" y="2690769"/>
                  <a:chExt cx="279376" cy="953775"/>
                </a:xfrm>
              </p:grpSpPr>
              <p:sp>
                <p:nvSpPr>
                  <p:cNvPr id="124" name="Google Shape;124;p3"/>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3"/>
              <p:cNvGrpSpPr/>
              <p:nvPr/>
            </p:nvGrpSpPr>
            <p:grpSpPr>
              <a:xfrm>
                <a:off x="192751" y="3946776"/>
                <a:ext cx="8809026" cy="1225927"/>
                <a:chOff x="192751" y="3946776"/>
                <a:chExt cx="8809026" cy="1225927"/>
              </a:xfrm>
            </p:grpSpPr>
            <p:sp>
              <p:nvSpPr>
                <p:cNvPr id="127" name="Google Shape;127;p3"/>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3"/>
                <p:cNvGrpSpPr/>
                <p:nvPr/>
              </p:nvGrpSpPr>
              <p:grpSpPr>
                <a:xfrm>
                  <a:off x="1229951" y="4925301"/>
                  <a:ext cx="240350" cy="186167"/>
                  <a:chOff x="-504752" y="3976243"/>
                  <a:chExt cx="180660" cy="139912"/>
                </a:xfrm>
              </p:grpSpPr>
              <p:sp>
                <p:nvSpPr>
                  <p:cNvPr id="129" name="Google Shape;129;p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3"/>
                <p:cNvGrpSpPr/>
                <p:nvPr/>
              </p:nvGrpSpPr>
              <p:grpSpPr>
                <a:xfrm>
                  <a:off x="192751" y="4668551"/>
                  <a:ext cx="240350" cy="186167"/>
                  <a:chOff x="-504752" y="3976243"/>
                  <a:chExt cx="180660" cy="139912"/>
                </a:xfrm>
              </p:grpSpPr>
              <p:sp>
                <p:nvSpPr>
                  <p:cNvPr id="134" name="Google Shape;134;p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8732901" y="3946776"/>
                  <a:ext cx="240350" cy="186167"/>
                  <a:chOff x="-504752" y="3976243"/>
                  <a:chExt cx="180660" cy="139912"/>
                </a:xfrm>
              </p:grpSpPr>
              <p:sp>
                <p:nvSpPr>
                  <p:cNvPr id="138" name="Google Shape;138;p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3"/>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3"/>
                <p:cNvGrpSpPr/>
                <p:nvPr/>
              </p:nvGrpSpPr>
              <p:grpSpPr>
                <a:xfrm rot="10800000">
                  <a:off x="3292201" y="4925301"/>
                  <a:ext cx="240350" cy="186167"/>
                  <a:chOff x="-504752" y="3976243"/>
                  <a:chExt cx="180660" cy="139912"/>
                </a:xfrm>
              </p:grpSpPr>
              <p:sp>
                <p:nvSpPr>
                  <p:cNvPr id="145" name="Google Shape;145;p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rot="10800000">
                  <a:off x="5281076" y="4951201"/>
                  <a:ext cx="240350" cy="186167"/>
                  <a:chOff x="-504752" y="3976243"/>
                  <a:chExt cx="180660" cy="139912"/>
                </a:xfrm>
              </p:grpSpPr>
              <p:sp>
                <p:nvSpPr>
                  <p:cNvPr id="149" name="Google Shape;149;p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7983226" y="4951201"/>
                  <a:ext cx="240350" cy="186167"/>
                  <a:chOff x="-504752" y="3976243"/>
                  <a:chExt cx="180660" cy="139912"/>
                </a:xfrm>
              </p:grpSpPr>
              <p:sp>
                <p:nvSpPr>
                  <p:cNvPr id="153" name="Google Shape;153;p3"/>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56" name="Google Shape;156;p3"/>
          <p:cNvGrpSpPr/>
          <p:nvPr/>
        </p:nvGrpSpPr>
        <p:grpSpPr>
          <a:xfrm>
            <a:off x="400200" y="375900"/>
            <a:ext cx="8337079" cy="4475064"/>
            <a:chOff x="400200" y="375900"/>
            <a:chExt cx="8337079" cy="4475064"/>
          </a:xfrm>
        </p:grpSpPr>
        <p:grpSp>
          <p:nvGrpSpPr>
            <p:cNvPr id="157" name="Google Shape;157;p3"/>
            <p:cNvGrpSpPr/>
            <p:nvPr/>
          </p:nvGrpSpPr>
          <p:grpSpPr>
            <a:xfrm>
              <a:off x="400200" y="375900"/>
              <a:ext cx="8337079" cy="4475064"/>
              <a:chOff x="400200" y="375900"/>
              <a:chExt cx="8337079" cy="4475064"/>
            </a:xfrm>
          </p:grpSpPr>
          <p:sp>
            <p:nvSpPr>
              <p:cNvPr id="158" name="Google Shape;158;p3"/>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604238" y="795063"/>
              <a:ext cx="146700" cy="3553375"/>
              <a:chOff x="604238" y="795063"/>
              <a:chExt cx="146700" cy="3553375"/>
            </a:xfrm>
          </p:grpSpPr>
          <p:sp>
            <p:nvSpPr>
              <p:cNvPr id="161" name="Google Shape;161;p3"/>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 name="Google Shape;167;p3"/>
          <p:cNvSpPr txBox="1">
            <a:spLocks noGrp="1"/>
          </p:cNvSpPr>
          <p:nvPr>
            <p:ph type="title"/>
          </p:nvPr>
        </p:nvSpPr>
        <p:spPr>
          <a:xfrm>
            <a:off x="1253400" y="256680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atin typeface="Arial" panose="020B0604020202020204" pitchFamily="34" charset="0"/>
                <a:cs typeface="Arial" panose="020B0604020202020204" pitchFamily="34" charset="0"/>
              </a:defRPr>
            </a:lvl1pPr>
            <a:lvl2pPr lvl="1" algn="ctr">
              <a:spcBef>
                <a:spcPts val="0"/>
              </a:spcBef>
              <a:spcAft>
                <a:spcPts val="0"/>
              </a:spcAft>
              <a:buSzPts val="3600"/>
              <a:buNone/>
              <a:defRPr sz="3600" b="1"/>
            </a:lvl2pPr>
            <a:lvl3pPr lvl="2" algn="ctr">
              <a:spcBef>
                <a:spcPts val="0"/>
              </a:spcBef>
              <a:spcAft>
                <a:spcPts val="0"/>
              </a:spcAft>
              <a:buSzPts val="3600"/>
              <a:buNone/>
              <a:defRPr sz="3600" b="1"/>
            </a:lvl3pPr>
            <a:lvl4pPr lvl="3" algn="ctr">
              <a:spcBef>
                <a:spcPts val="0"/>
              </a:spcBef>
              <a:spcAft>
                <a:spcPts val="0"/>
              </a:spcAft>
              <a:buSzPts val="3600"/>
              <a:buNone/>
              <a:defRPr sz="3600" b="1"/>
            </a:lvl4pPr>
            <a:lvl5pPr lvl="4" algn="ctr">
              <a:spcBef>
                <a:spcPts val="0"/>
              </a:spcBef>
              <a:spcAft>
                <a:spcPts val="0"/>
              </a:spcAft>
              <a:buSzPts val="3600"/>
              <a:buNone/>
              <a:defRPr sz="3600" b="1"/>
            </a:lvl5pPr>
            <a:lvl6pPr lvl="5" algn="ctr">
              <a:spcBef>
                <a:spcPts val="0"/>
              </a:spcBef>
              <a:spcAft>
                <a:spcPts val="0"/>
              </a:spcAft>
              <a:buSzPts val="3600"/>
              <a:buNone/>
              <a:defRPr sz="3600" b="1"/>
            </a:lvl6pPr>
            <a:lvl7pPr lvl="6" algn="ctr">
              <a:spcBef>
                <a:spcPts val="0"/>
              </a:spcBef>
              <a:spcAft>
                <a:spcPts val="0"/>
              </a:spcAft>
              <a:buSzPts val="3600"/>
              <a:buNone/>
              <a:defRPr sz="3600" b="1"/>
            </a:lvl7pPr>
            <a:lvl8pPr lvl="7" algn="ctr">
              <a:spcBef>
                <a:spcPts val="0"/>
              </a:spcBef>
              <a:spcAft>
                <a:spcPts val="0"/>
              </a:spcAft>
              <a:buSzPts val="3600"/>
              <a:buNone/>
              <a:defRPr sz="3600" b="1"/>
            </a:lvl8pPr>
            <a:lvl9pPr lvl="8" algn="ctr">
              <a:spcBef>
                <a:spcPts val="0"/>
              </a:spcBef>
              <a:spcAft>
                <a:spcPts val="0"/>
              </a:spcAft>
              <a:buSzPts val="3600"/>
              <a:buNone/>
              <a:defRPr sz="3600" b="1"/>
            </a:lvl9pPr>
          </a:lstStyle>
          <a:p>
            <a:endParaRPr/>
          </a:p>
        </p:txBody>
      </p:sp>
      <p:sp>
        <p:nvSpPr>
          <p:cNvPr id="168" name="Google Shape;168;p3"/>
          <p:cNvSpPr txBox="1">
            <a:spLocks noGrp="1"/>
          </p:cNvSpPr>
          <p:nvPr>
            <p:ph type="title" idx="2" hasCustomPrompt="1"/>
          </p:nvPr>
        </p:nvSpPr>
        <p:spPr>
          <a:xfrm>
            <a:off x="1253400" y="945275"/>
            <a:ext cx="2249700" cy="1269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b="1">
                <a:solidFill>
                  <a:schemeClr val="lt1"/>
                </a:solidFill>
              </a:defRPr>
            </a:lvl2pPr>
            <a:lvl3pPr lvl="2" algn="ctr" rtl="0">
              <a:spcBef>
                <a:spcPts val="0"/>
              </a:spcBef>
              <a:spcAft>
                <a:spcPts val="0"/>
              </a:spcAft>
              <a:buClr>
                <a:schemeClr val="lt1"/>
              </a:buClr>
              <a:buSzPts val="6000"/>
              <a:buNone/>
              <a:defRPr sz="6000" b="1">
                <a:solidFill>
                  <a:schemeClr val="lt1"/>
                </a:solidFill>
              </a:defRPr>
            </a:lvl3pPr>
            <a:lvl4pPr lvl="3" algn="ctr" rtl="0">
              <a:spcBef>
                <a:spcPts val="0"/>
              </a:spcBef>
              <a:spcAft>
                <a:spcPts val="0"/>
              </a:spcAft>
              <a:buClr>
                <a:schemeClr val="lt1"/>
              </a:buClr>
              <a:buSzPts val="6000"/>
              <a:buNone/>
              <a:defRPr sz="6000" b="1">
                <a:solidFill>
                  <a:schemeClr val="lt1"/>
                </a:solidFill>
              </a:defRPr>
            </a:lvl4pPr>
            <a:lvl5pPr lvl="4" algn="ctr" rtl="0">
              <a:spcBef>
                <a:spcPts val="0"/>
              </a:spcBef>
              <a:spcAft>
                <a:spcPts val="0"/>
              </a:spcAft>
              <a:buClr>
                <a:schemeClr val="lt1"/>
              </a:buClr>
              <a:buSzPts val="6000"/>
              <a:buNone/>
              <a:defRPr sz="6000" b="1">
                <a:solidFill>
                  <a:schemeClr val="lt1"/>
                </a:solidFill>
              </a:defRPr>
            </a:lvl5pPr>
            <a:lvl6pPr lvl="5" algn="ctr" rtl="0">
              <a:spcBef>
                <a:spcPts val="0"/>
              </a:spcBef>
              <a:spcAft>
                <a:spcPts val="0"/>
              </a:spcAft>
              <a:buClr>
                <a:schemeClr val="lt1"/>
              </a:buClr>
              <a:buSzPts val="6000"/>
              <a:buNone/>
              <a:defRPr sz="6000" b="1">
                <a:solidFill>
                  <a:schemeClr val="lt1"/>
                </a:solidFill>
              </a:defRPr>
            </a:lvl6pPr>
            <a:lvl7pPr lvl="6" algn="ctr" rtl="0">
              <a:spcBef>
                <a:spcPts val="0"/>
              </a:spcBef>
              <a:spcAft>
                <a:spcPts val="0"/>
              </a:spcAft>
              <a:buClr>
                <a:schemeClr val="lt1"/>
              </a:buClr>
              <a:buSzPts val="6000"/>
              <a:buNone/>
              <a:defRPr sz="6000" b="1">
                <a:solidFill>
                  <a:schemeClr val="lt1"/>
                </a:solidFill>
              </a:defRPr>
            </a:lvl7pPr>
            <a:lvl8pPr lvl="7" algn="ctr" rtl="0">
              <a:spcBef>
                <a:spcPts val="0"/>
              </a:spcBef>
              <a:spcAft>
                <a:spcPts val="0"/>
              </a:spcAft>
              <a:buClr>
                <a:schemeClr val="lt1"/>
              </a:buClr>
              <a:buSzPts val="6000"/>
              <a:buNone/>
              <a:defRPr sz="6000" b="1">
                <a:solidFill>
                  <a:schemeClr val="lt1"/>
                </a:solidFill>
              </a:defRPr>
            </a:lvl8pPr>
            <a:lvl9pPr lvl="8" algn="ctr" rtl="0">
              <a:spcBef>
                <a:spcPts val="0"/>
              </a:spcBef>
              <a:spcAft>
                <a:spcPts val="0"/>
              </a:spcAft>
              <a:buClr>
                <a:schemeClr val="lt1"/>
              </a:buClr>
              <a:buSzPts val="6000"/>
              <a:buNone/>
              <a:defRPr sz="6000" b="1">
                <a:solidFill>
                  <a:schemeClr val="lt1"/>
                </a:solidFill>
              </a:defRPr>
            </a:lvl9pPr>
          </a:lstStyle>
          <a:p>
            <a:r>
              <a:t>xx%</a:t>
            </a:r>
          </a:p>
        </p:txBody>
      </p:sp>
      <p:sp>
        <p:nvSpPr>
          <p:cNvPr id="169" name="Google Shape;169;p3"/>
          <p:cNvSpPr txBox="1">
            <a:spLocks noGrp="1"/>
          </p:cNvSpPr>
          <p:nvPr>
            <p:ph type="subTitle" idx="1"/>
          </p:nvPr>
        </p:nvSpPr>
        <p:spPr>
          <a:xfrm>
            <a:off x="1253400" y="33195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Agency FB" panose="020B0503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0"/>
        <p:cNvGrpSpPr/>
        <p:nvPr/>
      </p:nvGrpSpPr>
      <p:grpSpPr>
        <a:xfrm>
          <a:off x="0" y="0"/>
          <a:ext cx="0" cy="0"/>
          <a:chOff x="0" y="0"/>
          <a:chExt cx="0" cy="0"/>
        </a:xfrm>
      </p:grpSpPr>
      <p:grpSp>
        <p:nvGrpSpPr>
          <p:cNvPr id="171" name="Google Shape;171;p4"/>
          <p:cNvGrpSpPr/>
          <p:nvPr/>
        </p:nvGrpSpPr>
        <p:grpSpPr>
          <a:xfrm>
            <a:off x="-708534" y="-628019"/>
            <a:ext cx="11668475" cy="6266051"/>
            <a:chOff x="-708534" y="-628019"/>
            <a:chExt cx="11668475" cy="6266051"/>
          </a:xfrm>
        </p:grpSpPr>
        <p:grpSp>
          <p:nvGrpSpPr>
            <p:cNvPr id="172" name="Google Shape;172;p4"/>
            <p:cNvGrpSpPr/>
            <p:nvPr/>
          </p:nvGrpSpPr>
          <p:grpSpPr>
            <a:xfrm>
              <a:off x="-708534" y="-628019"/>
              <a:ext cx="11668475" cy="6266051"/>
              <a:chOff x="-538709" y="-610119"/>
              <a:chExt cx="11668475" cy="6266051"/>
            </a:xfrm>
          </p:grpSpPr>
          <p:sp>
            <p:nvSpPr>
              <p:cNvPr id="173" name="Google Shape;173;p4"/>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4"/>
            <p:cNvGrpSpPr/>
            <p:nvPr/>
          </p:nvGrpSpPr>
          <p:grpSpPr>
            <a:xfrm>
              <a:off x="2" y="3091094"/>
              <a:ext cx="9143960" cy="2204795"/>
              <a:chOff x="2" y="3091094"/>
              <a:chExt cx="9143960" cy="2204795"/>
            </a:xfrm>
          </p:grpSpPr>
          <p:grpSp>
            <p:nvGrpSpPr>
              <p:cNvPr id="200" name="Google Shape;200;p4"/>
              <p:cNvGrpSpPr/>
              <p:nvPr/>
            </p:nvGrpSpPr>
            <p:grpSpPr>
              <a:xfrm>
                <a:off x="2" y="3091094"/>
                <a:ext cx="9143960" cy="2204795"/>
                <a:chOff x="2" y="3091094"/>
                <a:chExt cx="9143960" cy="2204795"/>
              </a:xfrm>
            </p:grpSpPr>
            <p:sp>
              <p:nvSpPr>
                <p:cNvPr id="201" name="Google Shape;201;p4"/>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4"/>
                <p:cNvGrpSpPr/>
                <p:nvPr/>
              </p:nvGrpSpPr>
              <p:grpSpPr>
                <a:xfrm>
                  <a:off x="195348" y="3789379"/>
                  <a:ext cx="146550" cy="965195"/>
                  <a:chOff x="143723" y="750579"/>
                  <a:chExt cx="146550" cy="965195"/>
                </a:xfrm>
              </p:grpSpPr>
              <p:sp>
                <p:nvSpPr>
                  <p:cNvPr id="203" name="Google Shape;203;p4"/>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a:off x="8784032" y="3091094"/>
                  <a:ext cx="279376" cy="953775"/>
                  <a:chOff x="253995" y="2690769"/>
                  <a:chExt cx="279376" cy="953775"/>
                </a:xfrm>
              </p:grpSpPr>
              <p:sp>
                <p:nvSpPr>
                  <p:cNvPr id="206" name="Google Shape;206;p4"/>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 name="Google Shape;208;p4"/>
              <p:cNvGrpSpPr/>
              <p:nvPr/>
            </p:nvGrpSpPr>
            <p:grpSpPr>
              <a:xfrm>
                <a:off x="192751" y="3946776"/>
                <a:ext cx="8809026" cy="1225927"/>
                <a:chOff x="192751" y="3946776"/>
                <a:chExt cx="8809026" cy="1225927"/>
              </a:xfrm>
            </p:grpSpPr>
            <p:sp>
              <p:nvSpPr>
                <p:cNvPr id="209" name="Google Shape;209;p4"/>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4"/>
                <p:cNvGrpSpPr/>
                <p:nvPr/>
              </p:nvGrpSpPr>
              <p:grpSpPr>
                <a:xfrm>
                  <a:off x="1229951" y="4925301"/>
                  <a:ext cx="240350" cy="186167"/>
                  <a:chOff x="-504752" y="3976243"/>
                  <a:chExt cx="180660" cy="139912"/>
                </a:xfrm>
              </p:grpSpPr>
              <p:sp>
                <p:nvSpPr>
                  <p:cNvPr id="211" name="Google Shape;211;p4"/>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4"/>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4"/>
                <p:cNvGrpSpPr/>
                <p:nvPr/>
              </p:nvGrpSpPr>
              <p:grpSpPr>
                <a:xfrm>
                  <a:off x="192751" y="4668551"/>
                  <a:ext cx="240350" cy="186167"/>
                  <a:chOff x="-504752" y="3976243"/>
                  <a:chExt cx="180660" cy="139912"/>
                </a:xfrm>
              </p:grpSpPr>
              <p:sp>
                <p:nvSpPr>
                  <p:cNvPr id="216" name="Google Shape;216;p4"/>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4"/>
                <p:cNvGrpSpPr/>
                <p:nvPr/>
              </p:nvGrpSpPr>
              <p:grpSpPr>
                <a:xfrm>
                  <a:off x="8732901" y="3946776"/>
                  <a:ext cx="240350" cy="186167"/>
                  <a:chOff x="-504752" y="3976243"/>
                  <a:chExt cx="180660" cy="139912"/>
                </a:xfrm>
              </p:grpSpPr>
              <p:sp>
                <p:nvSpPr>
                  <p:cNvPr id="220" name="Google Shape;220;p4"/>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4"/>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4"/>
                <p:cNvGrpSpPr/>
                <p:nvPr/>
              </p:nvGrpSpPr>
              <p:grpSpPr>
                <a:xfrm rot="10800000">
                  <a:off x="3292201" y="4925301"/>
                  <a:ext cx="240350" cy="186167"/>
                  <a:chOff x="-504752" y="3976243"/>
                  <a:chExt cx="180660" cy="139912"/>
                </a:xfrm>
              </p:grpSpPr>
              <p:sp>
                <p:nvSpPr>
                  <p:cNvPr id="227" name="Google Shape;227;p4"/>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4"/>
                <p:cNvGrpSpPr/>
                <p:nvPr/>
              </p:nvGrpSpPr>
              <p:grpSpPr>
                <a:xfrm rot="10800000">
                  <a:off x="5281076" y="4951201"/>
                  <a:ext cx="240350" cy="186167"/>
                  <a:chOff x="-504752" y="3976243"/>
                  <a:chExt cx="180660" cy="139912"/>
                </a:xfrm>
              </p:grpSpPr>
              <p:sp>
                <p:nvSpPr>
                  <p:cNvPr id="231" name="Google Shape;231;p4"/>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4"/>
                <p:cNvGrpSpPr/>
                <p:nvPr/>
              </p:nvGrpSpPr>
              <p:grpSpPr>
                <a:xfrm>
                  <a:off x="7983226" y="4951201"/>
                  <a:ext cx="240350" cy="186167"/>
                  <a:chOff x="-504752" y="3976243"/>
                  <a:chExt cx="180660" cy="139912"/>
                </a:xfrm>
              </p:grpSpPr>
              <p:sp>
                <p:nvSpPr>
                  <p:cNvPr id="235" name="Google Shape;235;p4"/>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38" name="Google Shape;238;p4"/>
          <p:cNvGrpSpPr/>
          <p:nvPr/>
        </p:nvGrpSpPr>
        <p:grpSpPr>
          <a:xfrm>
            <a:off x="400200" y="375900"/>
            <a:ext cx="8337079" cy="4475064"/>
            <a:chOff x="400200" y="375900"/>
            <a:chExt cx="8337079" cy="4475064"/>
          </a:xfrm>
        </p:grpSpPr>
        <p:grpSp>
          <p:nvGrpSpPr>
            <p:cNvPr id="239" name="Google Shape;239;p4"/>
            <p:cNvGrpSpPr/>
            <p:nvPr/>
          </p:nvGrpSpPr>
          <p:grpSpPr>
            <a:xfrm>
              <a:off x="400200" y="375900"/>
              <a:ext cx="8337079" cy="4475064"/>
              <a:chOff x="400200" y="375900"/>
              <a:chExt cx="8337079" cy="4475064"/>
            </a:xfrm>
          </p:grpSpPr>
          <p:sp>
            <p:nvSpPr>
              <p:cNvPr id="240" name="Google Shape;240;p4"/>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4"/>
            <p:cNvGrpSpPr/>
            <p:nvPr/>
          </p:nvGrpSpPr>
          <p:grpSpPr>
            <a:xfrm>
              <a:off x="604238" y="795063"/>
              <a:ext cx="146700" cy="3553375"/>
              <a:chOff x="604238" y="795063"/>
              <a:chExt cx="146700" cy="3553375"/>
            </a:xfrm>
          </p:grpSpPr>
          <p:sp>
            <p:nvSpPr>
              <p:cNvPr id="243" name="Google Shape;243;p4"/>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4"/>
          <p:cNvSpPr txBox="1">
            <a:spLocks noGrp="1"/>
          </p:cNvSpPr>
          <p:nvPr>
            <p:ph type="title"/>
          </p:nvPr>
        </p:nvSpPr>
        <p:spPr>
          <a:xfrm>
            <a:off x="964325" y="539500"/>
            <a:ext cx="365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0" name="Google Shape;250;p4"/>
          <p:cNvSpPr txBox="1">
            <a:spLocks noGrp="1"/>
          </p:cNvSpPr>
          <p:nvPr>
            <p:ph type="body" idx="1"/>
          </p:nvPr>
        </p:nvSpPr>
        <p:spPr>
          <a:xfrm>
            <a:off x="964325" y="1215750"/>
            <a:ext cx="3651900" cy="2047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Albert Sans Light"/>
              <a:buChar char="●"/>
              <a:defRPr sz="1200">
                <a:latin typeface="Agency FB" panose="020B0503020202020204" pitchFamily="34" charset="0"/>
              </a:defRPr>
            </a:lvl1pPr>
            <a:lvl2pPr marL="914400" lvl="1" indent="-304800" rtl="0">
              <a:lnSpc>
                <a:spcPct val="115000"/>
              </a:lnSpc>
              <a:spcBef>
                <a:spcPts val="1000"/>
              </a:spcBef>
              <a:spcAft>
                <a:spcPts val="0"/>
              </a:spcAft>
              <a:buSzPts val="1200"/>
              <a:buFont typeface="Nunito Light"/>
              <a:buChar char="○"/>
              <a:defRPr sz="1200"/>
            </a:lvl2pPr>
            <a:lvl3pPr marL="1371600" lvl="2" indent="-304800" rtl="0">
              <a:lnSpc>
                <a:spcPct val="115000"/>
              </a:lnSpc>
              <a:spcBef>
                <a:spcPts val="1600"/>
              </a:spcBef>
              <a:spcAft>
                <a:spcPts val="0"/>
              </a:spcAft>
              <a:buSzPts val="1200"/>
              <a:buFont typeface="Nunito Light"/>
              <a:buChar char="■"/>
              <a:defRPr sz="1200"/>
            </a:lvl3pPr>
            <a:lvl4pPr marL="1828800" lvl="3" indent="-304800" rtl="0">
              <a:lnSpc>
                <a:spcPct val="115000"/>
              </a:lnSpc>
              <a:spcBef>
                <a:spcPts val="1600"/>
              </a:spcBef>
              <a:spcAft>
                <a:spcPts val="0"/>
              </a:spcAft>
              <a:buSzPts val="1200"/>
              <a:buFont typeface="Nunito Light"/>
              <a:buChar char="●"/>
              <a:defRPr sz="1200"/>
            </a:lvl4pPr>
            <a:lvl5pPr marL="2286000" lvl="4" indent="-304800" rtl="0">
              <a:lnSpc>
                <a:spcPct val="115000"/>
              </a:lnSpc>
              <a:spcBef>
                <a:spcPts val="1600"/>
              </a:spcBef>
              <a:spcAft>
                <a:spcPts val="0"/>
              </a:spcAft>
              <a:buSzPts val="1200"/>
              <a:buFont typeface="Nunito Light"/>
              <a:buChar char="○"/>
              <a:defRPr sz="1200"/>
            </a:lvl5pPr>
            <a:lvl6pPr marL="2743200" lvl="5" indent="-304800" rtl="0">
              <a:lnSpc>
                <a:spcPct val="115000"/>
              </a:lnSpc>
              <a:spcBef>
                <a:spcPts val="1600"/>
              </a:spcBef>
              <a:spcAft>
                <a:spcPts val="0"/>
              </a:spcAft>
              <a:buSzPts val="1200"/>
              <a:buFont typeface="Nunito Light"/>
              <a:buChar char="■"/>
              <a:defRPr sz="1200"/>
            </a:lvl6pPr>
            <a:lvl7pPr marL="3200400" lvl="6" indent="-304800" rtl="0">
              <a:lnSpc>
                <a:spcPct val="115000"/>
              </a:lnSpc>
              <a:spcBef>
                <a:spcPts val="1600"/>
              </a:spcBef>
              <a:spcAft>
                <a:spcPts val="0"/>
              </a:spcAft>
              <a:buSzPts val="1200"/>
              <a:buFont typeface="Nunito Light"/>
              <a:buChar char="●"/>
              <a:defRPr sz="1200"/>
            </a:lvl7pPr>
            <a:lvl8pPr marL="3657600" lvl="7" indent="-304800" rtl="0">
              <a:lnSpc>
                <a:spcPct val="115000"/>
              </a:lnSpc>
              <a:spcBef>
                <a:spcPts val="1600"/>
              </a:spcBef>
              <a:spcAft>
                <a:spcPts val="0"/>
              </a:spcAft>
              <a:buSzPts val="1200"/>
              <a:buFont typeface="Nunito Light"/>
              <a:buChar char="○"/>
              <a:defRPr sz="1200"/>
            </a:lvl8pPr>
            <a:lvl9pPr marL="4114800" lvl="8" indent="-304800" rtl="0">
              <a:lnSpc>
                <a:spcPct val="115000"/>
              </a:lnSpc>
              <a:spcBef>
                <a:spcPts val="1600"/>
              </a:spcBef>
              <a:spcAft>
                <a:spcPts val="1600"/>
              </a:spcAft>
              <a:buSzPts val="1200"/>
              <a:buFont typeface="Nunito Light"/>
              <a:buChar char="■"/>
              <a:defRPr sz="1200"/>
            </a:lvl9pPr>
          </a:lstStyle>
          <a:p>
            <a:endParaRPr/>
          </a:p>
        </p:txBody>
      </p:sp>
      <p:grpSp>
        <p:nvGrpSpPr>
          <p:cNvPr id="251" name="Google Shape;251;p4"/>
          <p:cNvGrpSpPr/>
          <p:nvPr/>
        </p:nvGrpSpPr>
        <p:grpSpPr>
          <a:xfrm>
            <a:off x="-180516" y="-14198"/>
            <a:ext cx="9349923" cy="3177806"/>
            <a:chOff x="-180516" y="42117"/>
            <a:chExt cx="9349923" cy="3177806"/>
          </a:xfrm>
        </p:grpSpPr>
        <p:grpSp>
          <p:nvGrpSpPr>
            <p:cNvPr id="252" name="Google Shape;252;p4"/>
            <p:cNvGrpSpPr/>
            <p:nvPr/>
          </p:nvGrpSpPr>
          <p:grpSpPr>
            <a:xfrm rot="-2191823">
              <a:off x="8743875" y="2692579"/>
              <a:ext cx="268686" cy="284592"/>
              <a:chOff x="997488" y="4612287"/>
              <a:chExt cx="171567" cy="181724"/>
            </a:xfrm>
          </p:grpSpPr>
          <p:sp>
            <p:nvSpPr>
              <p:cNvPr id="253" name="Google Shape;253;p4"/>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4"/>
            <p:cNvGrpSpPr/>
            <p:nvPr/>
          </p:nvGrpSpPr>
          <p:grpSpPr>
            <a:xfrm rot="5400000">
              <a:off x="4692730" y="113025"/>
              <a:ext cx="298480" cy="282596"/>
              <a:chOff x="682740" y="4476429"/>
              <a:chExt cx="190600" cy="180446"/>
            </a:xfrm>
          </p:grpSpPr>
          <p:sp>
            <p:nvSpPr>
              <p:cNvPr id="261" name="Google Shape;261;p4"/>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4"/>
            <p:cNvGrpSpPr/>
            <p:nvPr/>
          </p:nvGrpSpPr>
          <p:grpSpPr>
            <a:xfrm>
              <a:off x="50204" y="162688"/>
              <a:ext cx="582373" cy="275888"/>
              <a:chOff x="2623046" y="2073179"/>
              <a:chExt cx="818054" cy="387538"/>
            </a:xfrm>
          </p:grpSpPr>
          <p:sp>
            <p:nvSpPr>
              <p:cNvPr id="267" name="Google Shape;267;p4"/>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4"/>
            <p:cNvGrpSpPr/>
            <p:nvPr/>
          </p:nvGrpSpPr>
          <p:grpSpPr>
            <a:xfrm>
              <a:off x="8587021" y="144330"/>
              <a:ext cx="582385" cy="1201637"/>
              <a:chOff x="-167829" y="1493442"/>
              <a:chExt cx="582385" cy="1201637"/>
            </a:xfrm>
          </p:grpSpPr>
          <p:grpSp>
            <p:nvGrpSpPr>
              <p:cNvPr id="270" name="Google Shape;270;p4"/>
              <p:cNvGrpSpPr/>
              <p:nvPr/>
            </p:nvGrpSpPr>
            <p:grpSpPr>
              <a:xfrm>
                <a:off x="-167829" y="1493442"/>
                <a:ext cx="582385" cy="272006"/>
                <a:chOff x="3678459" y="2853017"/>
                <a:chExt cx="582385" cy="272006"/>
              </a:xfrm>
            </p:grpSpPr>
            <p:sp>
              <p:nvSpPr>
                <p:cNvPr id="271" name="Google Shape;271;p4"/>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4"/>
              <p:cNvGrpSpPr/>
              <p:nvPr/>
            </p:nvGrpSpPr>
            <p:grpSpPr>
              <a:xfrm>
                <a:off x="118850" y="1944318"/>
                <a:ext cx="156102" cy="246661"/>
                <a:chOff x="3680625" y="2057293"/>
                <a:chExt cx="156102" cy="246661"/>
              </a:xfrm>
            </p:grpSpPr>
            <p:sp>
              <p:nvSpPr>
                <p:cNvPr id="274" name="Google Shape;274;p4"/>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4"/>
              <p:cNvGrpSpPr/>
              <p:nvPr/>
            </p:nvGrpSpPr>
            <p:grpSpPr>
              <a:xfrm>
                <a:off x="45313" y="2448418"/>
                <a:ext cx="156102" cy="246661"/>
                <a:chOff x="3680625" y="2057293"/>
                <a:chExt cx="156102" cy="246661"/>
              </a:xfrm>
            </p:grpSpPr>
            <p:sp>
              <p:nvSpPr>
                <p:cNvPr id="277" name="Google Shape;277;p4"/>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 name="Google Shape;279;p4"/>
            <p:cNvGrpSpPr/>
            <p:nvPr/>
          </p:nvGrpSpPr>
          <p:grpSpPr>
            <a:xfrm>
              <a:off x="-180516" y="2947917"/>
              <a:ext cx="582385" cy="272006"/>
              <a:chOff x="3678459" y="2853017"/>
              <a:chExt cx="582385" cy="272006"/>
            </a:xfrm>
          </p:grpSpPr>
          <p:sp>
            <p:nvSpPr>
              <p:cNvPr id="280" name="Google Shape;280;p4"/>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
            <p:cNvGrpSpPr/>
            <p:nvPr/>
          </p:nvGrpSpPr>
          <p:grpSpPr>
            <a:xfrm>
              <a:off x="94800" y="621818"/>
              <a:ext cx="156102" cy="246661"/>
              <a:chOff x="3680625" y="2057293"/>
              <a:chExt cx="156102" cy="246661"/>
            </a:xfrm>
          </p:grpSpPr>
          <p:sp>
            <p:nvSpPr>
              <p:cNvPr id="283" name="Google Shape;283;p4"/>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4"/>
            <p:cNvGrpSpPr/>
            <p:nvPr/>
          </p:nvGrpSpPr>
          <p:grpSpPr>
            <a:xfrm rot="-6335736">
              <a:off x="42249" y="2102438"/>
              <a:ext cx="261189" cy="262475"/>
              <a:chOff x="812809" y="3924593"/>
              <a:chExt cx="166792" cy="167600"/>
            </a:xfrm>
          </p:grpSpPr>
          <p:sp>
            <p:nvSpPr>
              <p:cNvPr id="286" name="Google Shape;286;p4"/>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4"/>
            <p:cNvGrpSpPr/>
            <p:nvPr/>
          </p:nvGrpSpPr>
          <p:grpSpPr>
            <a:xfrm>
              <a:off x="3213584" y="42117"/>
              <a:ext cx="582385" cy="272006"/>
              <a:chOff x="3297459" y="2776817"/>
              <a:chExt cx="582385" cy="272006"/>
            </a:xfrm>
          </p:grpSpPr>
          <p:sp>
            <p:nvSpPr>
              <p:cNvPr id="290" name="Google Shape;290;p4"/>
              <p:cNvSpPr/>
              <p:nvPr/>
            </p:nvSpPr>
            <p:spPr>
              <a:xfrm>
                <a:off x="3297459" y="27768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3338110" y="28127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2"/>
        <p:cNvGrpSpPr/>
        <p:nvPr/>
      </p:nvGrpSpPr>
      <p:grpSpPr>
        <a:xfrm>
          <a:off x="0" y="0"/>
          <a:ext cx="0" cy="0"/>
          <a:chOff x="0" y="0"/>
          <a:chExt cx="0" cy="0"/>
        </a:xfrm>
      </p:grpSpPr>
      <p:grpSp>
        <p:nvGrpSpPr>
          <p:cNvPr id="293" name="Google Shape;293;p5"/>
          <p:cNvGrpSpPr/>
          <p:nvPr/>
        </p:nvGrpSpPr>
        <p:grpSpPr>
          <a:xfrm flipH="1">
            <a:off x="-1823461" y="-628019"/>
            <a:ext cx="11668475" cy="6266051"/>
            <a:chOff x="-708534" y="-628019"/>
            <a:chExt cx="11668475" cy="6266051"/>
          </a:xfrm>
        </p:grpSpPr>
        <p:grpSp>
          <p:nvGrpSpPr>
            <p:cNvPr id="294" name="Google Shape;294;p5"/>
            <p:cNvGrpSpPr/>
            <p:nvPr/>
          </p:nvGrpSpPr>
          <p:grpSpPr>
            <a:xfrm>
              <a:off x="-708534" y="-628019"/>
              <a:ext cx="11668475" cy="6266051"/>
              <a:chOff x="-538709" y="-610119"/>
              <a:chExt cx="11668475" cy="6266051"/>
            </a:xfrm>
          </p:grpSpPr>
          <p:sp>
            <p:nvSpPr>
              <p:cNvPr id="295" name="Google Shape;295;p5"/>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5"/>
            <p:cNvGrpSpPr/>
            <p:nvPr/>
          </p:nvGrpSpPr>
          <p:grpSpPr>
            <a:xfrm>
              <a:off x="2" y="3091094"/>
              <a:ext cx="9143960" cy="2204795"/>
              <a:chOff x="2" y="3091094"/>
              <a:chExt cx="9143960" cy="2204795"/>
            </a:xfrm>
          </p:grpSpPr>
          <p:grpSp>
            <p:nvGrpSpPr>
              <p:cNvPr id="322" name="Google Shape;322;p5"/>
              <p:cNvGrpSpPr/>
              <p:nvPr/>
            </p:nvGrpSpPr>
            <p:grpSpPr>
              <a:xfrm>
                <a:off x="2" y="3091094"/>
                <a:ext cx="9143960" cy="2204795"/>
                <a:chOff x="2" y="3091094"/>
                <a:chExt cx="9143960" cy="2204795"/>
              </a:xfrm>
            </p:grpSpPr>
            <p:sp>
              <p:nvSpPr>
                <p:cNvPr id="323" name="Google Shape;323;p5"/>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5"/>
                <p:cNvGrpSpPr/>
                <p:nvPr/>
              </p:nvGrpSpPr>
              <p:grpSpPr>
                <a:xfrm>
                  <a:off x="195348" y="3789379"/>
                  <a:ext cx="146550" cy="965195"/>
                  <a:chOff x="143723" y="750579"/>
                  <a:chExt cx="146550" cy="965195"/>
                </a:xfrm>
              </p:grpSpPr>
              <p:sp>
                <p:nvSpPr>
                  <p:cNvPr id="325" name="Google Shape;325;p5"/>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5"/>
                <p:cNvGrpSpPr/>
                <p:nvPr/>
              </p:nvGrpSpPr>
              <p:grpSpPr>
                <a:xfrm>
                  <a:off x="8784032" y="3091094"/>
                  <a:ext cx="279376" cy="953775"/>
                  <a:chOff x="253995" y="2690769"/>
                  <a:chExt cx="279376" cy="953775"/>
                </a:xfrm>
              </p:grpSpPr>
              <p:sp>
                <p:nvSpPr>
                  <p:cNvPr id="328" name="Google Shape;328;p5"/>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 name="Google Shape;330;p5"/>
              <p:cNvGrpSpPr/>
              <p:nvPr/>
            </p:nvGrpSpPr>
            <p:grpSpPr>
              <a:xfrm>
                <a:off x="192751" y="3946776"/>
                <a:ext cx="8809026" cy="1225927"/>
                <a:chOff x="192751" y="3946776"/>
                <a:chExt cx="8809026" cy="1225927"/>
              </a:xfrm>
            </p:grpSpPr>
            <p:sp>
              <p:nvSpPr>
                <p:cNvPr id="331" name="Google Shape;331;p5"/>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5"/>
                <p:cNvGrpSpPr/>
                <p:nvPr/>
              </p:nvGrpSpPr>
              <p:grpSpPr>
                <a:xfrm>
                  <a:off x="1229951" y="4925301"/>
                  <a:ext cx="240350" cy="186167"/>
                  <a:chOff x="-504752" y="3976243"/>
                  <a:chExt cx="180660" cy="139912"/>
                </a:xfrm>
              </p:grpSpPr>
              <p:sp>
                <p:nvSpPr>
                  <p:cNvPr id="333" name="Google Shape;333;p5"/>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5"/>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5"/>
                <p:cNvGrpSpPr/>
                <p:nvPr/>
              </p:nvGrpSpPr>
              <p:grpSpPr>
                <a:xfrm>
                  <a:off x="192751" y="4668551"/>
                  <a:ext cx="240350" cy="186167"/>
                  <a:chOff x="-504752" y="3976243"/>
                  <a:chExt cx="180660" cy="139912"/>
                </a:xfrm>
              </p:grpSpPr>
              <p:sp>
                <p:nvSpPr>
                  <p:cNvPr id="338" name="Google Shape;338;p5"/>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5"/>
                <p:cNvGrpSpPr/>
                <p:nvPr/>
              </p:nvGrpSpPr>
              <p:grpSpPr>
                <a:xfrm>
                  <a:off x="8732901" y="3946776"/>
                  <a:ext cx="240350" cy="186167"/>
                  <a:chOff x="-504752" y="3976243"/>
                  <a:chExt cx="180660" cy="139912"/>
                </a:xfrm>
              </p:grpSpPr>
              <p:sp>
                <p:nvSpPr>
                  <p:cNvPr id="342" name="Google Shape;342;p5"/>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5"/>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5"/>
                <p:cNvGrpSpPr/>
                <p:nvPr/>
              </p:nvGrpSpPr>
              <p:grpSpPr>
                <a:xfrm rot="10800000">
                  <a:off x="3292201" y="4925301"/>
                  <a:ext cx="240350" cy="186167"/>
                  <a:chOff x="-504752" y="3976243"/>
                  <a:chExt cx="180660" cy="139912"/>
                </a:xfrm>
              </p:grpSpPr>
              <p:sp>
                <p:nvSpPr>
                  <p:cNvPr id="349" name="Google Shape;349;p5"/>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5"/>
                <p:cNvGrpSpPr/>
                <p:nvPr/>
              </p:nvGrpSpPr>
              <p:grpSpPr>
                <a:xfrm rot="10800000">
                  <a:off x="5281076" y="4951201"/>
                  <a:ext cx="240350" cy="186167"/>
                  <a:chOff x="-504752" y="3976243"/>
                  <a:chExt cx="180660" cy="139912"/>
                </a:xfrm>
              </p:grpSpPr>
              <p:sp>
                <p:nvSpPr>
                  <p:cNvPr id="353" name="Google Shape;353;p5"/>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5"/>
                <p:cNvGrpSpPr/>
                <p:nvPr/>
              </p:nvGrpSpPr>
              <p:grpSpPr>
                <a:xfrm>
                  <a:off x="7983226" y="4951201"/>
                  <a:ext cx="240350" cy="186167"/>
                  <a:chOff x="-504752" y="3976243"/>
                  <a:chExt cx="180660" cy="139912"/>
                </a:xfrm>
              </p:grpSpPr>
              <p:sp>
                <p:nvSpPr>
                  <p:cNvPr id="357" name="Google Shape;357;p5"/>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0" name="Google Shape;360;p5"/>
          <p:cNvGrpSpPr/>
          <p:nvPr/>
        </p:nvGrpSpPr>
        <p:grpSpPr>
          <a:xfrm>
            <a:off x="400200" y="375900"/>
            <a:ext cx="8337079" cy="4475064"/>
            <a:chOff x="400200" y="375900"/>
            <a:chExt cx="8337079" cy="4475064"/>
          </a:xfrm>
        </p:grpSpPr>
        <p:grpSp>
          <p:nvGrpSpPr>
            <p:cNvPr id="361" name="Google Shape;361;p5"/>
            <p:cNvGrpSpPr/>
            <p:nvPr/>
          </p:nvGrpSpPr>
          <p:grpSpPr>
            <a:xfrm>
              <a:off x="400200" y="375900"/>
              <a:ext cx="8337079" cy="4475064"/>
              <a:chOff x="400200" y="375900"/>
              <a:chExt cx="8337079" cy="4475064"/>
            </a:xfrm>
          </p:grpSpPr>
          <p:sp>
            <p:nvSpPr>
              <p:cNvPr id="362" name="Google Shape;362;p5"/>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5"/>
            <p:cNvGrpSpPr/>
            <p:nvPr/>
          </p:nvGrpSpPr>
          <p:grpSpPr>
            <a:xfrm>
              <a:off x="604238" y="795063"/>
              <a:ext cx="146700" cy="3553375"/>
              <a:chOff x="604238" y="795063"/>
              <a:chExt cx="146700" cy="3553375"/>
            </a:xfrm>
          </p:grpSpPr>
          <p:sp>
            <p:nvSpPr>
              <p:cNvPr id="365" name="Google Shape;365;p5"/>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1" name="Google Shape;37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2" name="Google Shape;372;p5"/>
          <p:cNvSpPr txBox="1">
            <a:spLocks noGrp="1"/>
          </p:cNvSpPr>
          <p:nvPr>
            <p:ph type="subTitle" idx="1"/>
          </p:nvPr>
        </p:nvSpPr>
        <p:spPr>
          <a:xfrm>
            <a:off x="5055279" y="2389551"/>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gency FB" panose="020B0503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3" name="Google Shape;373;p5"/>
          <p:cNvSpPr txBox="1">
            <a:spLocks noGrp="1"/>
          </p:cNvSpPr>
          <p:nvPr>
            <p:ph type="subTitle" idx="2"/>
          </p:nvPr>
        </p:nvSpPr>
        <p:spPr>
          <a:xfrm>
            <a:off x="1583300" y="2389551"/>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gency FB" panose="020B0503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4" name="Google Shape;374;p5"/>
          <p:cNvSpPr txBox="1">
            <a:spLocks noGrp="1"/>
          </p:cNvSpPr>
          <p:nvPr>
            <p:ph type="subTitle" idx="3"/>
          </p:nvPr>
        </p:nvSpPr>
        <p:spPr>
          <a:xfrm>
            <a:off x="5055275" y="20815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Montserrat"/>
              <a:buNone/>
              <a:defRPr sz="1800" b="1">
                <a:solidFill>
                  <a:schemeClr val="dk1"/>
                </a:solidFill>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2pPr>
            <a:lvl3pPr lvl="2"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3pPr>
            <a:lvl4pPr lvl="3"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4pPr>
            <a:lvl5pPr lvl="4"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5pPr>
            <a:lvl6pPr lvl="5"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6pPr>
            <a:lvl7pPr lvl="6"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7pPr>
            <a:lvl8pPr lvl="7"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8pPr>
            <a:lvl9pPr lvl="8"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9pPr>
          </a:lstStyle>
          <a:p>
            <a:endParaRPr/>
          </a:p>
        </p:txBody>
      </p:sp>
      <p:sp>
        <p:nvSpPr>
          <p:cNvPr id="375" name="Google Shape;375;p5"/>
          <p:cNvSpPr txBox="1">
            <a:spLocks noGrp="1"/>
          </p:cNvSpPr>
          <p:nvPr>
            <p:ph type="subTitle" idx="4"/>
          </p:nvPr>
        </p:nvSpPr>
        <p:spPr>
          <a:xfrm>
            <a:off x="1583300" y="20815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Montserrat"/>
              <a:buNone/>
              <a:defRPr sz="1800" b="1">
                <a:solidFill>
                  <a:schemeClr val="dk1"/>
                </a:solidFill>
                <a:latin typeface="Arial" panose="020B0604020202020204" pitchFamily="34" charset="0"/>
                <a:ea typeface="Arial" panose="020B0604020202020204" pitchFamily="34" charset="0"/>
                <a:cs typeface="Arial" panose="020B0604020202020204" pitchFamily="34" charset="0"/>
                <a:sym typeface="Montserrat"/>
              </a:defRPr>
            </a:lvl1pPr>
            <a:lvl2pPr lvl="1"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2pPr>
            <a:lvl3pPr lvl="2"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3pPr>
            <a:lvl4pPr lvl="3"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4pPr>
            <a:lvl5pPr lvl="4"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5pPr>
            <a:lvl6pPr lvl="5"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6pPr>
            <a:lvl7pPr lvl="6"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7pPr>
            <a:lvl8pPr lvl="7"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8pPr>
            <a:lvl9pPr lvl="8" algn="ctr" rtl="0">
              <a:lnSpc>
                <a:spcPct val="100000"/>
              </a:lnSpc>
              <a:spcBef>
                <a:spcPts val="0"/>
              </a:spcBef>
              <a:spcAft>
                <a:spcPts val="0"/>
              </a:spcAft>
              <a:buSzPts val="1800"/>
              <a:buFont typeface="Montserrat"/>
              <a:buNone/>
              <a:defRPr sz="1800" b="1">
                <a:latin typeface="Montserrat"/>
                <a:ea typeface="Montserrat"/>
                <a:cs typeface="Montserrat"/>
                <a:sym typeface="Montserrat"/>
              </a:defRPr>
            </a:lvl9pPr>
          </a:lstStyle>
          <a:p>
            <a:endParaRPr/>
          </a:p>
        </p:txBody>
      </p:sp>
      <p:grpSp>
        <p:nvGrpSpPr>
          <p:cNvPr id="376" name="Google Shape;376;p5"/>
          <p:cNvGrpSpPr/>
          <p:nvPr/>
        </p:nvGrpSpPr>
        <p:grpSpPr>
          <a:xfrm>
            <a:off x="-222341" y="-12"/>
            <a:ext cx="9611660" cy="3215135"/>
            <a:chOff x="-222341" y="-12"/>
            <a:chExt cx="9611660" cy="3215135"/>
          </a:xfrm>
        </p:grpSpPr>
        <p:grpSp>
          <p:nvGrpSpPr>
            <p:cNvPr id="377" name="Google Shape;377;p5"/>
            <p:cNvGrpSpPr/>
            <p:nvPr/>
          </p:nvGrpSpPr>
          <p:grpSpPr>
            <a:xfrm rot="-2191823">
              <a:off x="8865237" y="1451179"/>
              <a:ext cx="268686" cy="284592"/>
              <a:chOff x="997488" y="4612287"/>
              <a:chExt cx="171567" cy="181724"/>
            </a:xfrm>
          </p:grpSpPr>
          <p:sp>
            <p:nvSpPr>
              <p:cNvPr id="378" name="Google Shape;378;p5"/>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5"/>
            <p:cNvGrpSpPr/>
            <p:nvPr/>
          </p:nvGrpSpPr>
          <p:grpSpPr>
            <a:xfrm rot="5400000">
              <a:off x="8798980" y="209100"/>
              <a:ext cx="298480" cy="282596"/>
              <a:chOff x="682740" y="4476429"/>
              <a:chExt cx="190600" cy="180446"/>
            </a:xfrm>
          </p:grpSpPr>
          <p:sp>
            <p:nvSpPr>
              <p:cNvPr id="386" name="Google Shape;386;p5"/>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5"/>
            <p:cNvGrpSpPr/>
            <p:nvPr/>
          </p:nvGrpSpPr>
          <p:grpSpPr>
            <a:xfrm>
              <a:off x="720004" y="-12"/>
              <a:ext cx="582373" cy="275888"/>
              <a:chOff x="2623046" y="2073179"/>
              <a:chExt cx="818054" cy="387538"/>
            </a:xfrm>
          </p:grpSpPr>
          <p:sp>
            <p:nvSpPr>
              <p:cNvPr id="392" name="Google Shape;392;p5"/>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5"/>
            <p:cNvGrpSpPr/>
            <p:nvPr/>
          </p:nvGrpSpPr>
          <p:grpSpPr>
            <a:xfrm>
              <a:off x="8806934" y="2943117"/>
              <a:ext cx="582385" cy="272006"/>
              <a:chOff x="3678459" y="2853017"/>
              <a:chExt cx="582385" cy="272006"/>
            </a:xfrm>
          </p:grpSpPr>
          <p:sp>
            <p:nvSpPr>
              <p:cNvPr id="395" name="Google Shape;395;p5"/>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5"/>
            <p:cNvGrpSpPr/>
            <p:nvPr/>
          </p:nvGrpSpPr>
          <p:grpSpPr>
            <a:xfrm>
              <a:off x="2699609" y="38317"/>
              <a:ext cx="582385" cy="272006"/>
              <a:chOff x="3678459" y="2853017"/>
              <a:chExt cx="582385" cy="272006"/>
            </a:xfrm>
          </p:grpSpPr>
          <p:sp>
            <p:nvSpPr>
              <p:cNvPr id="398" name="Google Shape;398;p5"/>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5"/>
            <p:cNvGrpSpPr/>
            <p:nvPr/>
          </p:nvGrpSpPr>
          <p:grpSpPr>
            <a:xfrm>
              <a:off x="141175" y="1900518"/>
              <a:ext cx="156102" cy="246661"/>
              <a:chOff x="3680625" y="2057293"/>
              <a:chExt cx="156102" cy="246661"/>
            </a:xfrm>
          </p:grpSpPr>
          <p:sp>
            <p:nvSpPr>
              <p:cNvPr id="401" name="Google Shape;401;p5"/>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5"/>
            <p:cNvGrpSpPr/>
            <p:nvPr/>
          </p:nvGrpSpPr>
          <p:grpSpPr>
            <a:xfrm rot="-6335736">
              <a:off x="108087" y="877513"/>
              <a:ext cx="261189" cy="262475"/>
              <a:chOff x="812809" y="3924593"/>
              <a:chExt cx="166792" cy="167600"/>
            </a:xfrm>
          </p:grpSpPr>
          <p:sp>
            <p:nvSpPr>
              <p:cNvPr id="404" name="Google Shape;404;p5"/>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5"/>
            <p:cNvGrpSpPr/>
            <p:nvPr/>
          </p:nvGrpSpPr>
          <p:grpSpPr>
            <a:xfrm>
              <a:off x="-222341" y="1399167"/>
              <a:ext cx="582385" cy="272006"/>
              <a:chOff x="3678459" y="2853017"/>
              <a:chExt cx="582385" cy="272006"/>
            </a:xfrm>
          </p:grpSpPr>
          <p:sp>
            <p:nvSpPr>
              <p:cNvPr id="408" name="Google Shape;408;p5"/>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5"/>
            <p:cNvGrpSpPr/>
            <p:nvPr/>
          </p:nvGrpSpPr>
          <p:grpSpPr>
            <a:xfrm>
              <a:off x="7048434" y="1930"/>
              <a:ext cx="582385" cy="272006"/>
              <a:chOff x="3678459" y="2853017"/>
              <a:chExt cx="582385" cy="272006"/>
            </a:xfrm>
          </p:grpSpPr>
          <p:sp>
            <p:nvSpPr>
              <p:cNvPr id="411" name="Google Shape;411;p5"/>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3"/>
        <p:cNvGrpSpPr/>
        <p:nvPr/>
      </p:nvGrpSpPr>
      <p:grpSpPr>
        <a:xfrm>
          <a:off x="0" y="0"/>
          <a:ext cx="0" cy="0"/>
          <a:chOff x="0" y="0"/>
          <a:chExt cx="0" cy="0"/>
        </a:xfrm>
      </p:grpSpPr>
      <p:grpSp>
        <p:nvGrpSpPr>
          <p:cNvPr id="414" name="Google Shape;414;p6"/>
          <p:cNvGrpSpPr/>
          <p:nvPr/>
        </p:nvGrpSpPr>
        <p:grpSpPr>
          <a:xfrm>
            <a:off x="-708534" y="-628019"/>
            <a:ext cx="11668475" cy="6266051"/>
            <a:chOff x="-708534" y="-628019"/>
            <a:chExt cx="11668475" cy="6266051"/>
          </a:xfrm>
        </p:grpSpPr>
        <p:grpSp>
          <p:nvGrpSpPr>
            <p:cNvPr id="415" name="Google Shape;415;p6"/>
            <p:cNvGrpSpPr/>
            <p:nvPr/>
          </p:nvGrpSpPr>
          <p:grpSpPr>
            <a:xfrm>
              <a:off x="-708534" y="-628019"/>
              <a:ext cx="11668475" cy="6266051"/>
              <a:chOff x="-538709" y="-610119"/>
              <a:chExt cx="11668475" cy="6266051"/>
            </a:xfrm>
          </p:grpSpPr>
          <p:sp>
            <p:nvSpPr>
              <p:cNvPr id="416" name="Google Shape;416;p6"/>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2" y="3091094"/>
              <a:ext cx="9144001" cy="2204795"/>
              <a:chOff x="2" y="3091094"/>
              <a:chExt cx="9144001" cy="2204795"/>
            </a:xfrm>
          </p:grpSpPr>
          <p:grpSp>
            <p:nvGrpSpPr>
              <p:cNvPr id="443" name="Google Shape;443;p6"/>
              <p:cNvGrpSpPr/>
              <p:nvPr/>
            </p:nvGrpSpPr>
            <p:grpSpPr>
              <a:xfrm>
                <a:off x="2" y="3091094"/>
                <a:ext cx="9143960" cy="2204795"/>
                <a:chOff x="2" y="3091094"/>
                <a:chExt cx="9143960" cy="2204795"/>
              </a:xfrm>
            </p:grpSpPr>
            <p:sp>
              <p:nvSpPr>
                <p:cNvPr id="444" name="Google Shape;444;p6"/>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6"/>
                <p:cNvGrpSpPr/>
                <p:nvPr/>
              </p:nvGrpSpPr>
              <p:grpSpPr>
                <a:xfrm>
                  <a:off x="195348" y="3789379"/>
                  <a:ext cx="146550" cy="965195"/>
                  <a:chOff x="143723" y="750579"/>
                  <a:chExt cx="146550" cy="965195"/>
                </a:xfrm>
              </p:grpSpPr>
              <p:sp>
                <p:nvSpPr>
                  <p:cNvPr id="446" name="Google Shape;446;p6"/>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6"/>
                <p:cNvGrpSpPr/>
                <p:nvPr/>
              </p:nvGrpSpPr>
              <p:grpSpPr>
                <a:xfrm>
                  <a:off x="8784032" y="3091094"/>
                  <a:ext cx="279376" cy="953775"/>
                  <a:chOff x="253995" y="2690769"/>
                  <a:chExt cx="279376" cy="953775"/>
                </a:xfrm>
              </p:grpSpPr>
              <p:sp>
                <p:nvSpPr>
                  <p:cNvPr id="449" name="Google Shape;449;p6"/>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1" name="Google Shape;451;p6"/>
              <p:cNvGrpSpPr/>
              <p:nvPr/>
            </p:nvGrpSpPr>
            <p:grpSpPr>
              <a:xfrm>
                <a:off x="150971" y="4174231"/>
                <a:ext cx="8993031" cy="999797"/>
                <a:chOff x="150971" y="4174231"/>
                <a:chExt cx="8993031" cy="999797"/>
              </a:xfrm>
            </p:grpSpPr>
            <p:grpSp>
              <p:nvGrpSpPr>
                <p:cNvPr id="452" name="Google Shape;452;p6"/>
                <p:cNvGrpSpPr/>
                <p:nvPr/>
              </p:nvGrpSpPr>
              <p:grpSpPr>
                <a:xfrm rot="10800000" flipH="1">
                  <a:off x="4650321" y="4974351"/>
                  <a:ext cx="240350" cy="186167"/>
                  <a:chOff x="-504752" y="3976243"/>
                  <a:chExt cx="180660" cy="139912"/>
                </a:xfrm>
              </p:grpSpPr>
              <p:sp>
                <p:nvSpPr>
                  <p:cNvPr id="453" name="Google Shape;453;p6"/>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6"/>
                <p:cNvGrpSpPr/>
                <p:nvPr/>
              </p:nvGrpSpPr>
              <p:grpSpPr>
                <a:xfrm>
                  <a:off x="150971" y="4174231"/>
                  <a:ext cx="8993031" cy="999797"/>
                  <a:chOff x="150971" y="4174231"/>
                  <a:chExt cx="8993031" cy="999797"/>
                </a:xfrm>
              </p:grpSpPr>
              <p:sp>
                <p:nvSpPr>
                  <p:cNvPr id="457" name="Google Shape;457;p6"/>
                  <p:cNvSpPr/>
                  <p:nvPr/>
                </p:nvSpPr>
                <p:spPr>
                  <a:xfrm flipH="1">
                    <a:off x="8761420" y="48547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6"/>
                  <p:cNvGrpSpPr/>
                  <p:nvPr/>
                </p:nvGrpSpPr>
                <p:grpSpPr>
                  <a:xfrm flipH="1">
                    <a:off x="8319346" y="4974351"/>
                    <a:ext cx="240350" cy="186167"/>
                    <a:chOff x="-504752" y="3976243"/>
                    <a:chExt cx="180660" cy="139912"/>
                  </a:xfrm>
                </p:grpSpPr>
                <p:sp>
                  <p:nvSpPr>
                    <p:cNvPr id="459" name="Google Shape;459;p6"/>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flipH="1">
                    <a:off x="7041820" y="50859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6"/>
                  <p:cNvGrpSpPr/>
                  <p:nvPr/>
                </p:nvGrpSpPr>
                <p:grpSpPr>
                  <a:xfrm flipH="1">
                    <a:off x="150971" y="4805676"/>
                    <a:ext cx="240350" cy="186167"/>
                    <a:chOff x="-504752" y="3976243"/>
                    <a:chExt cx="180660" cy="139912"/>
                  </a:xfrm>
                </p:grpSpPr>
                <p:sp>
                  <p:nvSpPr>
                    <p:cNvPr id="464" name="Google Shape;464;p6"/>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6"/>
                  <p:cNvSpPr/>
                  <p:nvPr/>
                </p:nvSpPr>
                <p:spPr>
                  <a:xfrm flipH="1">
                    <a:off x="5430958"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3429120"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flipH="1">
                    <a:off x="666545" y="50234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6"/>
                  <p:cNvGrpSpPr/>
                  <p:nvPr/>
                </p:nvGrpSpPr>
                <p:grpSpPr>
                  <a:xfrm rot="10800000" flipH="1">
                    <a:off x="6333471" y="4868001"/>
                    <a:ext cx="240350" cy="186167"/>
                    <a:chOff x="-504752" y="3976243"/>
                    <a:chExt cx="180660" cy="139912"/>
                  </a:xfrm>
                </p:grpSpPr>
                <p:sp>
                  <p:nvSpPr>
                    <p:cNvPr id="471" name="Google Shape;471;p6"/>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6"/>
                  <p:cNvGrpSpPr/>
                  <p:nvPr/>
                </p:nvGrpSpPr>
                <p:grpSpPr>
                  <a:xfrm flipH="1">
                    <a:off x="1790046" y="4854726"/>
                    <a:ext cx="240350" cy="186167"/>
                    <a:chOff x="-504752" y="3976243"/>
                    <a:chExt cx="180660" cy="139912"/>
                  </a:xfrm>
                </p:grpSpPr>
                <p:sp>
                  <p:nvSpPr>
                    <p:cNvPr id="475" name="Google Shape;475;p6"/>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6"/>
                  <p:cNvSpPr/>
                  <p:nvPr/>
                </p:nvSpPr>
                <p:spPr>
                  <a:xfrm>
                    <a:off x="8903645" y="41742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79" name="Google Shape;479;p6"/>
          <p:cNvGrpSpPr/>
          <p:nvPr/>
        </p:nvGrpSpPr>
        <p:grpSpPr>
          <a:xfrm>
            <a:off x="400200" y="375900"/>
            <a:ext cx="8337079" cy="4475064"/>
            <a:chOff x="400200" y="375900"/>
            <a:chExt cx="8337079" cy="4475064"/>
          </a:xfrm>
        </p:grpSpPr>
        <p:grpSp>
          <p:nvGrpSpPr>
            <p:cNvPr id="480" name="Google Shape;480;p6"/>
            <p:cNvGrpSpPr/>
            <p:nvPr/>
          </p:nvGrpSpPr>
          <p:grpSpPr>
            <a:xfrm>
              <a:off x="400200" y="375900"/>
              <a:ext cx="8337079" cy="4475064"/>
              <a:chOff x="400200" y="375900"/>
              <a:chExt cx="8337079" cy="4475064"/>
            </a:xfrm>
          </p:grpSpPr>
          <p:sp>
            <p:nvSpPr>
              <p:cNvPr id="481" name="Google Shape;481;p6"/>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6"/>
            <p:cNvGrpSpPr/>
            <p:nvPr/>
          </p:nvGrpSpPr>
          <p:grpSpPr>
            <a:xfrm>
              <a:off x="604238" y="795063"/>
              <a:ext cx="146700" cy="3553375"/>
              <a:chOff x="604238" y="795063"/>
              <a:chExt cx="146700" cy="3553375"/>
            </a:xfrm>
          </p:grpSpPr>
          <p:sp>
            <p:nvSpPr>
              <p:cNvPr id="484" name="Google Shape;484;p6"/>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0" name="Google Shape;490;p6"/>
          <p:cNvSpPr txBox="1">
            <a:spLocks noGrp="1"/>
          </p:cNvSpPr>
          <p:nvPr>
            <p:ph type="title"/>
          </p:nvPr>
        </p:nvSpPr>
        <p:spPr>
          <a:xfrm>
            <a:off x="964325" y="539500"/>
            <a:ext cx="746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1" name="Google Shape;491;p6"/>
          <p:cNvGrpSpPr/>
          <p:nvPr/>
        </p:nvGrpSpPr>
        <p:grpSpPr>
          <a:xfrm>
            <a:off x="-168796" y="-8"/>
            <a:ext cx="9529652" cy="3101833"/>
            <a:chOff x="-168796" y="-8"/>
            <a:chExt cx="9529652" cy="3101833"/>
          </a:xfrm>
        </p:grpSpPr>
        <p:grpSp>
          <p:nvGrpSpPr>
            <p:cNvPr id="492" name="Google Shape;492;p6"/>
            <p:cNvGrpSpPr/>
            <p:nvPr/>
          </p:nvGrpSpPr>
          <p:grpSpPr>
            <a:xfrm rot="-2191823">
              <a:off x="2855587" y="52004"/>
              <a:ext cx="268686" cy="284592"/>
              <a:chOff x="997488" y="4612287"/>
              <a:chExt cx="171567" cy="181724"/>
            </a:xfrm>
          </p:grpSpPr>
          <p:sp>
            <p:nvSpPr>
              <p:cNvPr id="493" name="Google Shape;493;p6"/>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6"/>
            <p:cNvGrpSpPr/>
            <p:nvPr/>
          </p:nvGrpSpPr>
          <p:grpSpPr>
            <a:xfrm rot="5400000">
              <a:off x="8878855" y="876425"/>
              <a:ext cx="298480" cy="282596"/>
              <a:chOff x="682740" y="4476429"/>
              <a:chExt cx="190600" cy="180446"/>
            </a:xfrm>
          </p:grpSpPr>
          <p:sp>
            <p:nvSpPr>
              <p:cNvPr id="501" name="Google Shape;501;p6"/>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6"/>
            <p:cNvGrpSpPr/>
            <p:nvPr/>
          </p:nvGrpSpPr>
          <p:grpSpPr>
            <a:xfrm>
              <a:off x="-168796" y="1407888"/>
              <a:ext cx="582373" cy="275888"/>
              <a:chOff x="2623046" y="2073179"/>
              <a:chExt cx="818054" cy="387538"/>
            </a:xfrm>
          </p:grpSpPr>
          <p:sp>
            <p:nvSpPr>
              <p:cNvPr id="507" name="Google Shape;507;p6"/>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6"/>
            <p:cNvGrpSpPr/>
            <p:nvPr/>
          </p:nvGrpSpPr>
          <p:grpSpPr>
            <a:xfrm>
              <a:off x="8778471" y="1453892"/>
              <a:ext cx="582385" cy="1201637"/>
              <a:chOff x="-167829" y="1493442"/>
              <a:chExt cx="582385" cy="1201637"/>
            </a:xfrm>
          </p:grpSpPr>
          <p:grpSp>
            <p:nvGrpSpPr>
              <p:cNvPr id="510" name="Google Shape;510;p6"/>
              <p:cNvGrpSpPr/>
              <p:nvPr/>
            </p:nvGrpSpPr>
            <p:grpSpPr>
              <a:xfrm>
                <a:off x="-167829" y="1493442"/>
                <a:ext cx="582385" cy="272006"/>
                <a:chOff x="3678459" y="2853017"/>
                <a:chExt cx="582385" cy="272006"/>
              </a:xfrm>
            </p:grpSpPr>
            <p:sp>
              <p:nvSpPr>
                <p:cNvPr id="511" name="Google Shape;511;p6"/>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6"/>
              <p:cNvGrpSpPr/>
              <p:nvPr/>
            </p:nvGrpSpPr>
            <p:grpSpPr>
              <a:xfrm>
                <a:off x="118850" y="1944318"/>
                <a:ext cx="156102" cy="246661"/>
                <a:chOff x="3680625" y="2057293"/>
                <a:chExt cx="156102" cy="246661"/>
              </a:xfrm>
            </p:grpSpPr>
            <p:sp>
              <p:nvSpPr>
                <p:cNvPr id="514" name="Google Shape;514;p6"/>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6"/>
              <p:cNvGrpSpPr/>
              <p:nvPr/>
            </p:nvGrpSpPr>
            <p:grpSpPr>
              <a:xfrm>
                <a:off x="45313" y="2448418"/>
                <a:ext cx="156102" cy="246661"/>
                <a:chOff x="3680625" y="2057293"/>
                <a:chExt cx="156102" cy="246661"/>
              </a:xfrm>
            </p:grpSpPr>
            <p:sp>
              <p:nvSpPr>
                <p:cNvPr id="517" name="Google Shape;517;p6"/>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9" name="Google Shape;519;p6"/>
            <p:cNvGrpSpPr/>
            <p:nvPr/>
          </p:nvGrpSpPr>
          <p:grpSpPr>
            <a:xfrm>
              <a:off x="976534" y="13242"/>
              <a:ext cx="582385" cy="272006"/>
              <a:chOff x="3678459" y="2853017"/>
              <a:chExt cx="582385" cy="272006"/>
            </a:xfrm>
          </p:grpSpPr>
          <p:sp>
            <p:nvSpPr>
              <p:cNvPr id="520" name="Google Shape;520;p6"/>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6"/>
            <p:cNvGrpSpPr/>
            <p:nvPr/>
          </p:nvGrpSpPr>
          <p:grpSpPr>
            <a:xfrm>
              <a:off x="141175" y="1900518"/>
              <a:ext cx="156102" cy="246661"/>
              <a:chOff x="3680625" y="2057293"/>
              <a:chExt cx="156102" cy="246661"/>
            </a:xfrm>
          </p:grpSpPr>
          <p:sp>
            <p:nvSpPr>
              <p:cNvPr id="523" name="Google Shape;523;p6"/>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6"/>
            <p:cNvGrpSpPr/>
            <p:nvPr/>
          </p:nvGrpSpPr>
          <p:grpSpPr>
            <a:xfrm rot="-6335736">
              <a:off x="-41213" y="2809513"/>
              <a:ext cx="261189" cy="262475"/>
              <a:chOff x="812809" y="3924593"/>
              <a:chExt cx="166792" cy="167600"/>
            </a:xfrm>
          </p:grpSpPr>
          <p:sp>
            <p:nvSpPr>
              <p:cNvPr id="526" name="Google Shape;526;p6"/>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6"/>
            <p:cNvGrpSpPr/>
            <p:nvPr/>
          </p:nvGrpSpPr>
          <p:grpSpPr>
            <a:xfrm>
              <a:off x="7029859" y="58292"/>
              <a:ext cx="582385" cy="272006"/>
              <a:chOff x="3678459" y="2853017"/>
              <a:chExt cx="582385" cy="272006"/>
            </a:xfrm>
          </p:grpSpPr>
          <p:sp>
            <p:nvSpPr>
              <p:cNvPr id="530" name="Google Shape;530;p6"/>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3"/>
        <p:cNvGrpSpPr/>
        <p:nvPr/>
      </p:nvGrpSpPr>
      <p:grpSpPr>
        <a:xfrm>
          <a:off x="0" y="0"/>
          <a:ext cx="0" cy="0"/>
          <a:chOff x="0" y="0"/>
          <a:chExt cx="0" cy="0"/>
        </a:xfrm>
      </p:grpSpPr>
      <p:grpSp>
        <p:nvGrpSpPr>
          <p:cNvPr id="654" name="Google Shape;654;p8"/>
          <p:cNvGrpSpPr/>
          <p:nvPr/>
        </p:nvGrpSpPr>
        <p:grpSpPr>
          <a:xfrm flipH="1">
            <a:off x="-1823461" y="-628019"/>
            <a:ext cx="11668475" cy="6266051"/>
            <a:chOff x="-708534" y="-628019"/>
            <a:chExt cx="11668475" cy="6266051"/>
          </a:xfrm>
        </p:grpSpPr>
        <p:grpSp>
          <p:nvGrpSpPr>
            <p:cNvPr id="655" name="Google Shape;655;p8"/>
            <p:cNvGrpSpPr/>
            <p:nvPr/>
          </p:nvGrpSpPr>
          <p:grpSpPr>
            <a:xfrm>
              <a:off x="-708534" y="-628019"/>
              <a:ext cx="11668475" cy="6266051"/>
              <a:chOff x="-538709" y="-610119"/>
              <a:chExt cx="11668475" cy="6266051"/>
            </a:xfrm>
          </p:grpSpPr>
          <p:sp>
            <p:nvSpPr>
              <p:cNvPr id="656" name="Google Shape;656;p8"/>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8"/>
            <p:cNvGrpSpPr/>
            <p:nvPr/>
          </p:nvGrpSpPr>
          <p:grpSpPr>
            <a:xfrm>
              <a:off x="2" y="3091094"/>
              <a:ext cx="9143960" cy="2204795"/>
              <a:chOff x="2" y="3091094"/>
              <a:chExt cx="9143960" cy="2204795"/>
            </a:xfrm>
          </p:grpSpPr>
          <p:grpSp>
            <p:nvGrpSpPr>
              <p:cNvPr id="683" name="Google Shape;683;p8"/>
              <p:cNvGrpSpPr/>
              <p:nvPr/>
            </p:nvGrpSpPr>
            <p:grpSpPr>
              <a:xfrm>
                <a:off x="2" y="3091094"/>
                <a:ext cx="9143960" cy="2204795"/>
                <a:chOff x="2" y="3091094"/>
                <a:chExt cx="9143960" cy="2204795"/>
              </a:xfrm>
            </p:grpSpPr>
            <p:sp>
              <p:nvSpPr>
                <p:cNvPr id="684" name="Google Shape;684;p8"/>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8"/>
                <p:cNvGrpSpPr/>
                <p:nvPr/>
              </p:nvGrpSpPr>
              <p:grpSpPr>
                <a:xfrm>
                  <a:off x="195348" y="3789379"/>
                  <a:ext cx="146550" cy="965195"/>
                  <a:chOff x="143723" y="750579"/>
                  <a:chExt cx="146550" cy="965195"/>
                </a:xfrm>
              </p:grpSpPr>
              <p:sp>
                <p:nvSpPr>
                  <p:cNvPr id="686" name="Google Shape;686;p8"/>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8"/>
                <p:cNvGrpSpPr/>
                <p:nvPr/>
              </p:nvGrpSpPr>
              <p:grpSpPr>
                <a:xfrm>
                  <a:off x="8784032" y="3091094"/>
                  <a:ext cx="279376" cy="953775"/>
                  <a:chOff x="253995" y="2690769"/>
                  <a:chExt cx="279376" cy="953775"/>
                </a:xfrm>
              </p:grpSpPr>
              <p:sp>
                <p:nvSpPr>
                  <p:cNvPr id="689" name="Google Shape;689;p8"/>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1" name="Google Shape;691;p8"/>
              <p:cNvGrpSpPr/>
              <p:nvPr/>
            </p:nvGrpSpPr>
            <p:grpSpPr>
              <a:xfrm>
                <a:off x="192751" y="3946776"/>
                <a:ext cx="8809026" cy="1225927"/>
                <a:chOff x="192751" y="3946776"/>
                <a:chExt cx="8809026" cy="1225927"/>
              </a:xfrm>
            </p:grpSpPr>
            <p:sp>
              <p:nvSpPr>
                <p:cNvPr id="692" name="Google Shape;692;p8"/>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8"/>
                <p:cNvGrpSpPr/>
                <p:nvPr/>
              </p:nvGrpSpPr>
              <p:grpSpPr>
                <a:xfrm>
                  <a:off x="1229951" y="4925301"/>
                  <a:ext cx="240350" cy="186167"/>
                  <a:chOff x="-504752" y="3976243"/>
                  <a:chExt cx="180660" cy="139912"/>
                </a:xfrm>
              </p:grpSpPr>
              <p:sp>
                <p:nvSpPr>
                  <p:cNvPr id="694" name="Google Shape;694;p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8"/>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8"/>
                <p:cNvGrpSpPr/>
                <p:nvPr/>
              </p:nvGrpSpPr>
              <p:grpSpPr>
                <a:xfrm>
                  <a:off x="192751" y="4668551"/>
                  <a:ext cx="240350" cy="186167"/>
                  <a:chOff x="-504752" y="3976243"/>
                  <a:chExt cx="180660" cy="139912"/>
                </a:xfrm>
              </p:grpSpPr>
              <p:sp>
                <p:nvSpPr>
                  <p:cNvPr id="699" name="Google Shape;699;p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8"/>
                <p:cNvGrpSpPr/>
                <p:nvPr/>
              </p:nvGrpSpPr>
              <p:grpSpPr>
                <a:xfrm>
                  <a:off x="8732901" y="3946776"/>
                  <a:ext cx="240350" cy="186167"/>
                  <a:chOff x="-504752" y="3976243"/>
                  <a:chExt cx="180660" cy="139912"/>
                </a:xfrm>
              </p:grpSpPr>
              <p:sp>
                <p:nvSpPr>
                  <p:cNvPr id="703" name="Google Shape;703;p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8"/>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8"/>
                <p:cNvGrpSpPr/>
                <p:nvPr/>
              </p:nvGrpSpPr>
              <p:grpSpPr>
                <a:xfrm rot="10800000">
                  <a:off x="3292201" y="4925301"/>
                  <a:ext cx="240350" cy="186167"/>
                  <a:chOff x="-504752" y="3976243"/>
                  <a:chExt cx="180660" cy="139912"/>
                </a:xfrm>
              </p:grpSpPr>
              <p:sp>
                <p:nvSpPr>
                  <p:cNvPr id="710" name="Google Shape;710;p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8"/>
                <p:cNvGrpSpPr/>
                <p:nvPr/>
              </p:nvGrpSpPr>
              <p:grpSpPr>
                <a:xfrm rot="10800000">
                  <a:off x="5281076" y="4951201"/>
                  <a:ext cx="240350" cy="186167"/>
                  <a:chOff x="-504752" y="3976243"/>
                  <a:chExt cx="180660" cy="139912"/>
                </a:xfrm>
              </p:grpSpPr>
              <p:sp>
                <p:nvSpPr>
                  <p:cNvPr id="714" name="Google Shape;714;p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8"/>
                <p:cNvGrpSpPr/>
                <p:nvPr/>
              </p:nvGrpSpPr>
              <p:grpSpPr>
                <a:xfrm>
                  <a:off x="7983226" y="4951201"/>
                  <a:ext cx="240350" cy="186167"/>
                  <a:chOff x="-504752" y="3976243"/>
                  <a:chExt cx="180660" cy="139912"/>
                </a:xfrm>
              </p:grpSpPr>
              <p:sp>
                <p:nvSpPr>
                  <p:cNvPr id="718" name="Google Shape;718;p8"/>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21" name="Google Shape;721;p8"/>
          <p:cNvGrpSpPr/>
          <p:nvPr/>
        </p:nvGrpSpPr>
        <p:grpSpPr>
          <a:xfrm>
            <a:off x="400200" y="375900"/>
            <a:ext cx="8337079" cy="4475064"/>
            <a:chOff x="400200" y="375900"/>
            <a:chExt cx="8337079" cy="4475064"/>
          </a:xfrm>
        </p:grpSpPr>
        <p:grpSp>
          <p:nvGrpSpPr>
            <p:cNvPr id="722" name="Google Shape;722;p8"/>
            <p:cNvGrpSpPr/>
            <p:nvPr/>
          </p:nvGrpSpPr>
          <p:grpSpPr>
            <a:xfrm>
              <a:off x="400200" y="375900"/>
              <a:ext cx="8337079" cy="4475064"/>
              <a:chOff x="400200" y="375900"/>
              <a:chExt cx="8337079" cy="4475064"/>
            </a:xfrm>
          </p:grpSpPr>
          <p:sp>
            <p:nvSpPr>
              <p:cNvPr id="723" name="Google Shape;723;p8"/>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8"/>
            <p:cNvGrpSpPr/>
            <p:nvPr/>
          </p:nvGrpSpPr>
          <p:grpSpPr>
            <a:xfrm>
              <a:off x="604238" y="795063"/>
              <a:ext cx="146700" cy="3553375"/>
              <a:chOff x="604238" y="795063"/>
              <a:chExt cx="146700" cy="3553375"/>
            </a:xfrm>
          </p:grpSpPr>
          <p:sp>
            <p:nvSpPr>
              <p:cNvPr id="726" name="Google Shape;726;p8"/>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2" name="Google Shape;732;p8"/>
          <p:cNvSpPr txBox="1">
            <a:spLocks noGrp="1"/>
          </p:cNvSpPr>
          <p:nvPr>
            <p:ph type="title"/>
          </p:nvPr>
        </p:nvSpPr>
        <p:spPr>
          <a:xfrm>
            <a:off x="1416225" y="1307100"/>
            <a:ext cx="63114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7200"/>
              <a:buNone/>
              <a:defRPr sz="72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33" name="Google Shape;733;p8"/>
          <p:cNvGrpSpPr/>
          <p:nvPr/>
        </p:nvGrpSpPr>
        <p:grpSpPr>
          <a:xfrm>
            <a:off x="-285116" y="11300"/>
            <a:ext cx="9674435" cy="3203822"/>
            <a:chOff x="-285116" y="11300"/>
            <a:chExt cx="9674435" cy="3203822"/>
          </a:xfrm>
        </p:grpSpPr>
        <p:grpSp>
          <p:nvGrpSpPr>
            <p:cNvPr id="734" name="Google Shape;734;p8"/>
            <p:cNvGrpSpPr/>
            <p:nvPr/>
          </p:nvGrpSpPr>
          <p:grpSpPr>
            <a:xfrm rot="-2191823">
              <a:off x="58312" y="1028154"/>
              <a:ext cx="268686" cy="284592"/>
              <a:chOff x="997488" y="4612287"/>
              <a:chExt cx="171567" cy="181724"/>
            </a:xfrm>
          </p:grpSpPr>
          <p:sp>
            <p:nvSpPr>
              <p:cNvPr id="735" name="Google Shape;735;p8"/>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8"/>
            <p:cNvGrpSpPr/>
            <p:nvPr/>
          </p:nvGrpSpPr>
          <p:grpSpPr>
            <a:xfrm rot="5400000">
              <a:off x="8798980" y="2155125"/>
              <a:ext cx="298480" cy="282596"/>
              <a:chOff x="682740" y="4476429"/>
              <a:chExt cx="190600" cy="180446"/>
            </a:xfrm>
          </p:grpSpPr>
          <p:sp>
            <p:nvSpPr>
              <p:cNvPr id="743" name="Google Shape;743;p8"/>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8"/>
            <p:cNvGrpSpPr/>
            <p:nvPr/>
          </p:nvGrpSpPr>
          <p:grpSpPr>
            <a:xfrm>
              <a:off x="1282879" y="11300"/>
              <a:ext cx="582373" cy="275888"/>
              <a:chOff x="2623046" y="2073179"/>
              <a:chExt cx="818054" cy="387538"/>
            </a:xfrm>
          </p:grpSpPr>
          <p:sp>
            <p:nvSpPr>
              <p:cNvPr id="749" name="Google Shape;749;p8"/>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8"/>
            <p:cNvGrpSpPr/>
            <p:nvPr/>
          </p:nvGrpSpPr>
          <p:grpSpPr>
            <a:xfrm>
              <a:off x="8806934" y="2943117"/>
              <a:ext cx="582385" cy="272006"/>
              <a:chOff x="3678459" y="2853017"/>
              <a:chExt cx="582385" cy="272006"/>
            </a:xfrm>
          </p:grpSpPr>
          <p:sp>
            <p:nvSpPr>
              <p:cNvPr id="752" name="Google Shape;752;p8"/>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8"/>
            <p:cNvGrpSpPr/>
            <p:nvPr/>
          </p:nvGrpSpPr>
          <p:grpSpPr>
            <a:xfrm>
              <a:off x="-285116" y="103892"/>
              <a:ext cx="582385" cy="272006"/>
              <a:chOff x="3678459" y="2853017"/>
              <a:chExt cx="582385" cy="272006"/>
            </a:xfrm>
          </p:grpSpPr>
          <p:sp>
            <p:nvSpPr>
              <p:cNvPr id="755" name="Google Shape;755;p8"/>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8"/>
            <p:cNvGrpSpPr/>
            <p:nvPr/>
          </p:nvGrpSpPr>
          <p:grpSpPr>
            <a:xfrm>
              <a:off x="114600" y="505143"/>
              <a:ext cx="156102" cy="246661"/>
              <a:chOff x="3680625" y="2057293"/>
              <a:chExt cx="156102" cy="246661"/>
            </a:xfrm>
          </p:grpSpPr>
          <p:sp>
            <p:nvSpPr>
              <p:cNvPr id="758" name="Google Shape;758;p8"/>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8"/>
            <p:cNvGrpSpPr/>
            <p:nvPr/>
          </p:nvGrpSpPr>
          <p:grpSpPr>
            <a:xfrm rot="-6335736">
              <a:off x="38437" y="2440513"/>
              <a:ext cx="261189" cy="262475"/>
              <a:chOff x="812809" y="3924593"/>
              <a:chExt cx="166792" cy="167600"/>
            </a:xfrm>
          </p:grpSpPr>
          <p:sp>
            <p:nvSpPr>
              <p:cNvPr id="761" name="Google Shape;761;p8"/>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8"/>
            <p:cNvGrpSpPr/>
            <p:nvPr/>
          </p:nvGrpSpPr>
          <p:grpSpPr>
            <a:xfrm>
              <a:off x="8806934" y="103892"/>
              <a:ext cx="582385" cy="272006"/>
              <a:chOff x="3678459" y="2853017"/>
              <a:chExt cx="582385" cy="272006"/>
            </a:xfrm>
          </p:grpSpPr>
          <p:sp>
            <p:nvSpPr>
              <p:cNvPr id="765" name="Google Shape;765;p8"/>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8"/>
            <p:cNvGrpSpPr/>
            <p:nvPr/>
          </p:nvGrpSpPr>
          <p:grpSpPr>
            <a:xfrm>
              <a:off x="8866775" y="539493"/>
              <a:ext cx="156102" cy="246661"/>
              <a:chOff x="3680625" y="2057293"/>
              <a:chExt cx="156102" cy="246661"/>
            </a:xfrm>
          </p:grpSpPr>
          <p:sp>
            <p:nvSpPr>
              <p:cNvPr id="768" name="Google Shape;768;p8"/>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8"/>
            <p:cNvGrpSpPr/>
            <p:nvPr/>
          </p:nvGrpSpPr>
          <p:grpSpPr>
            <a:xfrm>
              <a:off x="6047459" y="13242"/>
              <a:ext cx="582385" cy="272006"/>
              <a:chOff x="3678459" y="2853017"/>
              <a:chExt cx="582385" cy="272006"/>
            </a:xfrm>
          </p:grpSpPr>
          <p:sp>
            <p:nvSpPr>
              <p:cNvPr id="771" name="Google Shape;771;p8"/>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3"/>
        <p:cNvGrpSpPr/>
        <p:nvPr/>
      </p:nvGrpSpPr>
      <p:grpSpPr>
        <a:xfrm>
          <a:off x="0" y="0"/>
          <a:ext cx="0" cy="0"/>
          <a:chOff x="0" y="0"/>
          <a:chExt cx="0" cy="0"/>
        </a:xfrm>
      </p:grpSpPr>
      <p:grpSp>
        <p:nvGrpSpPr>
          <p:cNvPr id="774" name="Google Shape;774;p9"/>
          <p:cNvGrpSpPr/>
          <p:nvPr/>
        </p:nvGrpSpPr>
        <p:grpSpPr>
          <a:xfrm flipH="1">
            <a:off x="-1823461" y="-628019"/>
            <a:ext cx="11668475" cy="6266051"/>
            <a:chOff x="-708534" y="-628019"/>
            <a:chExt cx="11668475" cy="6266051"/>
          </a:xfrm>
        </p:grpSpPr>
        <p:grpSp>
          <p:nvGrpSpPr>
            <p:cNvPr id="775" name="Google Shape;775;p9"/>
            <p:cNvGrpSpPr/>
            <p:nvPr/>
          </p:nvGrpSpPr>
          <p:grpSpPr>
            <a:xfrm>
              <a:off x="-708534" y="-628019"/>
              <a:ext cx="11668475" cy="6266051"/>
              <a:chOff x="-538709" y="-610119"/>
              <a:chExt cx="11668475" cy="6266051"/>
            </a:xfrm>
          </p:grpSpPr>
          <p:sp>
            <p:nvSpPr>
              <p:cNvPr id="776" name="Google Shape;776;p9"/>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9"/>
            <p:cNvGrpSpPr/>
            <p:nvPr/>
          </p:nvGrpSpPr>
          <p:grpSpPr>
            <a:xfrm>
              <a:off x="2" y="3091094"/>
              <a:ext cx="9143960" cy="2204795"/>
              <a:chOff x="2" y="3091094"/>
              <a:chExt cx="9143960" cy="2204795"/>
            </a:xfrm>
          </p:grpSpPr>
          <p:grpSp>
            <p:nvGrpSpPr>
              <p:cNvPr id="803" name="Google Shape;803;p9"/>
              <p:cNvGrpSpPr/>
              <p:nvPr/>
            </p:nvGrpSpPr>
            <p:grpSpPr>
              <a:xfrm>
                <a:off x="2" y="3091094"/>
                <a:ext cx="9143960" cy="2204795"/>
                <a:chOff x="2" y="3091094"/>
                <a:chExt cx="9143960" cy="2204795"/>
              </a:xfrm>
            </p:grpSpPr>
            <p:sp>
              <p:nvSpPr>
                <p:cNvPr id="804" name="Google Shape;804;p9"/>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9"/>
                <p:cNvGrpSpPr/>
                <p:nvPr/>
              </p:nvGrpSpPr>
              <p:grpSpPr>
                <a:xfrm>
                  <a:off x="195348" y="3789379"/>
                  <a:ext cx="146550" cy="965195"/>
                  <a:chOff x="143723" y="750579"/>
                  <a:chExt cx="146550" cy="965195"/>
                </a:xfrm>
              </p:grpSpPr>
              <p:sp>
                <p:nvSpPr>
                  <p:cNvPr id="806" name="Google Shape;806;p9"/>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9"/>
                <p:cNvGrpSpPr/>
                <p:nvPr/>
              </p:nvGrpSpPr>
              <p:grpSpPr>
                <a:xfrm>
                  <a:off x="8784032" y="3091094"/>
                  <a:ext cx="279376" cy="953775"/>
                  <a:chOff x="253995" y="2690769"/>
                  <a:chExt cx="279376" cy="953775"/>
                </a:xfrm>
              </p:grpSpPr>
              <p:sp>
                <p:nvSpPr>
                  <p:cNvPr id="809" name="Google Shape;809;p9"/>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1" name="Google Shape;811;p9"/>
              <p:cNvGrpSpPr/>
              <p:nvPr/>
            </p:nvGrpSpPr>
            <p:grpSpPr>
              <a:xfrm>
                <a:off x="192751" y="3946776"/>
                <a:ext cx="8809026" cy="1225927"/>
                <a:chOff x="192751" y="3946776"/>
                <a:chExt cx="8809026" cy="1225927"/>
              </a:xfrm>
            </p:grpSpPr>
            <p:sp>
              <p:nvSpPr>
                <p:cNvPr id="812" name="Google Shape;812;p9"/>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9"/>
                <p:cNvGrpSpPr/>
                <p:nvPr/>
              </p:nvGrpSpPr>
              <p:grpSpPr>
                <a:xfrm>
                  <a:off x="1229951" y="4925301"/>
                  <a:ext cx="240350" cy="186167"/>
                  <a:chOff x="-504752" y="3976243"/>
                  <a:chExt cx="180660" cy="139912"/>
                </a:xfrm>
              </p:grpSpPr>
              <p:sp>
                <p:nvSpPr>
                  <p:cNvPr id="814" name="Google Shape;814;p9"/>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9"/>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9"/>
                <p:cNvGrpSpPr/>
                <p:nvPr/>
              </p:nvGrpSpPr>
              <p:grpSpPr>
                <a:xfrm>
                  <a:off x="192751" y="4668551"/>
                  <a:ext cx="240350" cy="186167"/>
                  <a:chOff x="-504752" y="3976243"/>
                  <a:chExt cx="180660" cy="139912"/>
                </a:xfrm>
              </p:grpSpPr>
              <p:sp>
                <p:nvSpPr>
                  <p:cNvPr id="819" name="Google Shape;819;p9"/>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9"/>
                <p:cNvGrpSpPr/>
                <p:nvPr/>
              </p:nvGrpSpPr>
              <p:grpSpPr>
                <a:xfrm>
                  <a:off x="8732901" y="3946776"/>
                  <a:ext cx="240350" cy="186167"/>
                  <a:chOff x="-504752" y="3976243"/>
                  <a:chExt cx="180660" cy="139912"/>
                </a:xfrm>
              </p:grpSpPr>
              <p:sp>
                <p:nvSpPr>
                  <p:cNvPr id="823" name="Google Shape;823;p9"/>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9"/>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9"/>
                <p:cNvGrpSpPr/>
                <p:nvPr/>
              </p:nvGrpSpPr>
              <p:grpSpPr>
                <a:xfrm rot="10800000">
                  <a:off x="3292201" y="4925301"/>
                  <a:ext cx="240350" cy="186167"/>
                  <a:chOff x="-504752" y="3976243"/>
                  <a:chExt cx="180660" cy="139912"/>
                </a:xfrm>
              </p:grpSpPr>
              <p:sp>
                <p:nvSpPr>
                  <p:cNvPr id="830" name="Google Shape;830;p9"/>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9"/>
                <p:cNvGrpSpPr/>
                <p:nvPr/>
              </p:nvGrpSpPr>
              <p:grpSpPr>
                <a:xfrm rot="10800000">
                  <a:off x="5281076" y="4951201"/>
                  <a:ext cx="240350" cy="186167"/>
                  <a:chOff x="-504752" y="3976243"/>
                  <a:chExt cx="180660" cy="139912"/>
                </a:xfrm>
              </p:grpSpPr>
              <p:sp>
                <p:nvSpPr>
                  <p:cNvPr id="834" name="Google Shape;834;p9"/>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9"/>
                <p:cNvGrpSpPr/>
                <p:nvPr/>
              </p:nvGrpSpPr>
              <p:grpSpPr>
                <a:xfrm>
                  <a:off x="7983226" y="4951201"/>
                  <a:ext cx="240350" cy="186167"/>
                  <a:chOff x="-504752" y="3976243"/>
                  <a:chExt cx="180660" cy="139912"/>
                </a:xfrm>
              </p:grpSpPr>
              <p:sp>
                <p:nvSpPr>
                  <p:cNvPr id="838" name="Google Shape;838;p9"/>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41" name="Google Shape;841;p9"/>
          <p:cNvGrpSpPr/>
          <p:nvPr/>
        </p:nvGrpSpPr>
        <p:grpSpPr>
          <a:xfrm>
            <a:off x="-322660" y="-11824"/>
            <a:ext cx="9674435" cy="3226947"/>
            <a:chOff x="-285116" y="-11824"/>
            <a:chExt cx="9674435" cy="3226947"/>
          </a:xfrm>
        </p:grpSpPr>
        <p:grpSp>
          <p:nvGrpSpPr>
            <p:cNvPr id="842" name="Google Shape;842;p9"/>
            <p:cNvGrpSpPr/>
            <p:nvPr/>
          </p:nvGrpSpPr>
          <p:grpSpPr>
            <a:xfrm rot="-2191823">
              <a:off x="32012" y="2554929"/>
              <a:ext cx="268686" cy="284592"/>
              <a:chOff x="997488" y="4612287"/>
              <a:chExt cx="171567" cy="181724"/>
            </a:xfrm>
          </p:grpSpPr>
          <p:sp>
            <p:nvSpPr>
              <p:cNvPr id="843" name="Google Shape;843;p9"/>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9"/>
            <p:cNvGrpSpPr/>
            <p:nvPr/>
          </p:nvGrpSpPr>
          <p:grpSpPr>
            <a:xfrm rot="5400000">
              <a:off x="8798980" y="2155125"/>
              <a:ext cx="298480" cy="282596"/>
              <a:chOff x="682740" y="4476429"/>
              <a:chExt cx="190600" cy="180446"/>
            </a:xfrm>
          </p:grpSpPr>
          <p:sp>
            <p:nvSpPr>
              <p:cNvPr id="851" name="Google Shape;851;p9"/>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9"/>
            <p:cNvGrpSpPr/>
            <p:nvPr/>
          </p:nvGrpSpPr>
          <p:grpSpPr>
            <a:xfrm>
              <a:off x="-168796" y="1407888"/>
              <a:ext cx="582373" cy="275888"/>
              <a:chOff x="2623046" y="2073179"/>
              <a:chExt cx="818054" cy="387538"/>
            </a:xfrm>
          </p:grpSpPr>
          <p:sp>
            <p:nvSpPr>
              <p:cNvPr id="857" name="Google Shape;857;p9"/>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9"/>
            <p:cNvGrpSpPr/>
            <p:nvPr/>
          </p:nvGrpSpPr>
          <p:grpSpPr>
            <a:xfrm>
              <a:off x="8806934" y="2943117"/>
              <a:ext cx="582385" cy="272006"/>
              <a:chOff x="3678459" y="2853017"/>
              <a:chExt cx="582385" cy="272006"/>
            </a:xfrm>
          </p:grpSpPr>
          <p:sp>
            <p:nvSpPr>
              <p:cNvPr id="860" name="Google Shape;860;p9"/>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9"/>
            <p:cNvGrpSpPr/>
            <p:nvPr/>
          </p:nvGrpSpPr>
          <p:grpSpPr>
            <a:xfrm>
              <a:off x="-285116" y="103892"/>
              <a:ext cx="582385" cy="272006"/>
              <a:chOff x="3678459" y="2853017"/>
              <a:chExt cx="582385" cy="272006"/>
            </a:xfrm>
          </p:grpSpPr>
          <p:sp>
            <p:nvSpPr>
              <p:cNvPr id="863" name="Google Shape;863;p9"/>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9"/>
            <p:cNvGrpSpPr/>
            <p:nvPr/>
          </p:nvGrpSpPr>
          <p:grpSpPr>
            <a:xfrm>
              <a:off x="141175" y="1900518"/>
              <a:ext cx="156102" cy="246661"/>
              <a:chOff x="3680625" y="2057293"/>
              <a:chExt cx="156102" cy="246661"/>
            </a:xfrm>
          </p:grpSpPr>
          <p:sp>
            <p:nvSpPr>
              <p:cNvPr id="866" name="Google Shape;866;p9"/>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9"/>
            <p:cNvGrpSpPr/>
            <p:nvPr/>
          </p:nvGrpSpPr>
          <p:grpSpPr>
            <a:xfrm rot="-6335736">
              <a:off x="5039712" y="18013"/>
              <a:ext cx="261189" cy="262475"/>
              <a:chOff x="812809" y="3924593"/>
              <a:chExt cx="166792" cy="167600"/>
            </a:xfrm>
          </p:grpSpPr>
          <p:sp>
            <p:nvSpPr>
              <p:cNvPr id="869" name="Google Shape;869;p9"/>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9"/>
            <p:cNvGrpSpPr/>
            <p:nvPr/>
          </p:nvGrpSpPr>
          <p:grpSpPr>
            <a:xfrm>
              <a:off x="8806934" y="103892"/>
              <a:ext cx="582385" cy="272006"/>
              <a:chOff x="3678459" y="2853017"/>
              <a:chExt cx="582385" cy="272006"/>
            </a:xfrm>
          </p:grpSpPr>
          <p:sp>
            <p:nvSpPr>
              <p:cNvPr id="873" name="Google Shape;873;p9"/>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5" name="Google Shape;875;p9"/>
          <p:cNvGrpSpPr/>
          <p:nvPr/>
        </p:nvGrpSpPr>
        <p:grpSpPr>
          <a:xfrm>
            <a:off x="400200" y="375900"/>
            <a:ext cx="8337079" cy="4475064"/>
            <a:chOff x="400200" y="375900"/>
            <a:chExt cx="8337079" cy="4475064"/>
          </a:xfrm>
        </p:grpSpPr>
        <p:grpSp>
          <p:nvGrpSpPr>
            <p:cNvPr id="876" name="Google Shape;876;p9"/>
            <p:cNvGrpSpPr/>
            <p:nvPr/>
          </p:nvGrpSpPr>
          <p:grpSpPr>
            <a:xfrm>
              <a:off x="400200" y="375900"/>
              <a:ext cx="8337079" cy="4475064"/>
              <a:chOff x="400200" y="375900"/>
              <a:chExt cx="8337079" cy="4475064"/>
            </a:xfrm>
          </p:grpSpPr>
          <p:sp>
            <p:nvSpPr>
              <p:cNvPr id="877" name="Google Shape;877;p9"/>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9"/>
            <p:cNvGrpSpPr/>
            <p:nvPr/>
          </p:nvGrpSpPr>
          <p:grpSpPr>
            <a:xfrm>
              <a:off x="604238" y="795063"/>
              <a:ext cx="146700" cy="3553375"/>
              <a:chOff x="604238" y="795063"/>
              <a:chExt cx="146700" cy="3553375"/>
            </a:xfrm>
          </p:grpSpPr>
          <p:sp>
            <p:nvSpPr>
              <p:cNvPr id="880" name="Google Shape;880;p9"/>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6" name="Google Shape;886;p9"/>
          <p:cNvSpPr txBox="1">
            <a:spLocks noGrp="1"/>
          </p:cNvSpPr>
          <p:nvPr>
            <p:ph type="subTitle" idx="1"/>
          </p:nvPr>
        </p:nvSpPr>
        <p:spPr>
          <a:xfrm>
            <a:off x="5046401" y="1587400"/>
            <a:ext cx="3384300" cy="283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atin typeface="Agency FB" panose="020B0503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7" name="Google Shape;887;p9"/>
          <p:cNvSpPr txBox="1">
            <a:spLocks noGrp="1"/>
          </p:cNvSpPr>
          <p:nvPr>
            <p:ph type="subTitle" idx="2"/>
          </p:nvPr>
        </p:nvSpPr>
        <p:spPr>
          <a:xfrm>
            <a:off x="713450" y="1587400"/>
            <a:ext cx="3384300" cy="283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atin typeface="Agency FB" panose="020B0503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8" name="Google Shape;888;p9"/>
          <p:cNvSpPr txBox="1">
            <a:spLocks noGrp="1"/>
          </p:cNvSpPr>
          <p:nvPr>
            <p:ph type="title"/>
          </p:nvPr>
        </p:nvSpPr>
        <p:spPr>
          <a:xfrm>
            <a:off x="964325" y="539500"/>
            <a:ext cx="745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9"/>
        <p:cNvGrpSpPr/>
        <p:nvPr/>
      </p:nvGrpSpPr>
      <p:grpSpPr>
        <a:xfrm>
          <a:off x="0" y="0"/>
          <a:ext cx="0" cy="0"/>
          <a:chOff x="0" y="0"/>
          <a:chExt cx="0" cy="0"/>
        </a:xfrm>
      </p:grpSpPr>
      <p:sp>
        <p:nvSpPr>
          <p:cNvPr id="890" name="Google Shape;890;p10"/>
          <p:cNvSpPr txBox="1">
            <a:spLocks noGrp="1"/>
          </p:cNvSpPr>
          <p:nvPr>
            <p:ph type="title"/>
          </p:nvPr>
        </p:nvSpPr>
        <p:spPr>
          <a:xfrm>
            <a:off x="720000" y="4014450"/>
            <a:ext cx="7704000" cy="5727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1"/>
        <p:cNvGrpSpPr/>
        <p:nvPr/>
      </p:nvGrpSpPr>
      <p:grpSpPr>
        <a:xfrm>
          <a:off x="0" y="0"/>
          <a:ext cx="0" cy="0"/>
          <a:chOff x="0" y="0"/>
          <a:chExt cx="0" cy="0"/>
        </a:xfrm>
      </p:grpSpPr>
      <p:grpSp>
        <p:nvGrpSpPr>
          <p:cNvPr id="892" name="Google Shape;892;p11"/>
          <p:cNvGrpSpPr/>
          <p:nvPr/>
        </p:nvGrpSpPr>
        <p:grpSpPr>
          <a:xfrm flipH="1">
            <a:off x="-1823461" y="-628019"/>
            <a:ext cx="11668475" cy="6266051"/>
            <a:chOff x="-708534" y="-628019"/>
            <a:chExt cx="11668475" cy="6266051"/>
          </a:xfrm>
        </p:grpSpPr>
        <p:grpSp>
          <p:nvGrpSpPr>
            <p:cNvPr id="893" name="Google Shape;893;p11"/>
            <p:cNvGrpSpPr/>
            <p:nvPr/>
          </p:nvGrpSpPr>
          <p:grpSpPr>
            <a:xfrm>
              <a:off x="-708534" y="-628019"/>
              <a:ext cx="11668475" cy="6266051"/>
              <a:chOff x="-538709" y="-610119"/>
              <a:chExt cx="11668475" cy="6266051"/>
            </a:xfrm>
          </p:grpSpPr>
          <p:sp>
            <p:nvSpPr>
              <p:cNvPr id="894" name="Google Shape;894;p11"/>
              <p:cNvSpPr/>
              <p:nvPr/>
            </p:nvSpPr>
            <p:spPr>
              <a:xfrm>
                <a:off x="1611285" y="2148412"/>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1086327" y="2758770"/>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3231107" y="1496585"/>
                <a:ext cx="1035526" cy="833097"/>
              </a:xfrm>
              <a:custGeom>
                <a:avLst/>
                <a:gdLst/>
                <a:ahLst/>
                <a:cxnLst/>
                <a:rect l="l" t="t" r="r" b="b"/>
                <a:pathLst>
                  <a:path w="4170" h="3355" extrusionOk="0">
                    <a:moveTo>
                      <a:pt x="2162" y="0"/>
                    </a:moveTo>
                    <a:cubicBezTo>
                      <a:pt x="1639" y="0"/>
                      <a:pt x="1132" y="296"/>
                      <a:pt x="795" y="805"/>
                    </a:cubicBezTo>
                    <a:cubicBezTo>
                      <a:pt x="452" y="1320"/>
                      <a:pt x="1" y="2766"/>
                      <a:pt x="1287" y="3266"/>
                    </a:cubicBezTo>
                    <a:cubicBezTo>
                      <a:pt x="1443" y="3327"/>
                      <a:pt x="1601" y="3355"/>
                      <a:pt x="1757" y="3355"/>
                    </a:cubicBezTo>
                    <a:cubicBezTo>
                      <a:pt x="3033" y="3355"/>
                      <a:pt x="4170" y="1486"/>
                      <a:pt x="3323" y="558"/>
                    </a:cubicBezTo>
                    <a:cubicBezTo>
                      <a:pt x="2972" y="174"/>
                      <a:pt x="2562" y="0"/>
                      <a:pt x="21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1339618" y="1514216"/>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272754" y="3795982"/>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2551194" y="-64571"/>
                <a:ext cx="1282363" cy="2016566"/>
              </a:xfrm>
              <a:custGeom>
                <a:avLst/>
                <a:gdLst/>
                <a:ahLst/>
                <a:cxnLst/>
                <a:rect l="l" t="t" r="r" b="b"/>
                <a:pathLst>
                  <a:path w="5164" h="8121" extrusionOk="0">
                    <a:moveTo>
                      <a:pt x="2639" y="0"/>
                    </a:moveTo>
                    <a:cubicBezTo>
                      <a:pt x="1212" y="0"/>
                      <a:pt x="40" y="1459"/>
                      <a:pt x="23" y="3158"/>
                    </a:cubicBezTo>
                    <a:cubicBezTo>
                      <a:pt x="0" y="5436"/>
                      <a:pt x="852" y="5270"/>
                      <a:pt x="404" y="6588"/>
                    </a:cubicBezTo>
                    <a:cubicBezTo>
                      <a:pt x="110" y="7451"/>
                      <a:pt x="520" y="8120"/>
                      <a:pt x="1085" y="8120"/>
                    </a:cubicBezTo>
                    <a:cubicBezTo>
                      <a:pt x="1383" y="8120"/>
                      <a:pt x="1725" y="7935"/>
                      <a:pt x="2029" y="7495"/>
                    </a:cubicBezTo>
                    <a:cubicBezTo>
                      <a:pt x="2911" y="6220"/>
                      <a:pt x="2387" y="4841"/>
                      <a:pt x="3775" y="3699"/>
                    </a:cubicBezTo>
                    <a:cubicBezTo>
                      <a:pt x="5164" y="2558"/>
                      <a:pt x="4980" y="1187"/>
                      <a:pt x="4156" y="560"/>
                    </a:cubicBezTo>
                    <a:cubicBezTo>
                      <a:pt x="3644" y="171"/>
                      <a:pt x="3127" y="0"/>
                      <a:pt x="2639"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3847697" y="3260863"/>
                <a:ext cx="1902685" cy="1914260"/>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251398" y="1628937"/>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4257185" y="1916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3711864" y="1582006"/>
                <a:ext cx="2312426" cy="1719581"/>
              </a:xfrm>
              <a:custGeom>
                <a:avLst/>
                <a:gdLst/>
                <a:ahLst/>
                <a:cxnLst/>
                <a:rect l="l" t="t" r="r" b="b"/>
                <a:pathLst>
                  <a:path w="9312" h="6925" extrusionOk="0">
                    <a:moveTo>
                      <a:pt x="7915" y="0"/>
                    </a:moveTo>
                    <a:cubicBezTo>
                      <a:pt x="7278" y="0"/>
                      <a:pt x="6637" y="1168"/>
                      <a:pt x="5124" y="1828"/>
                    </a:cubicBezTo>
                    <a:cubicBezTo>
                      <a:pt x="3215" y="2662"/>
                      <a:pt x="1" y="3562"/>
                      <a:pt x="915" y="5775"/>
                    </a:cubicBezTo>
                    <a:cubicBezTo>
                      <a:pt x="1260" y="6609"/>
                      <a:pt x="1887" y="6924"/>
                      <a:pt x="2631" y="6924"/>
                    </a:cubicBezTo>
                    <a:cubicBezTo>
                      <a:pt x="3930" y="6924"/>
                      <a:pt x="5587" y="5964"/>
                      <a:pt x="6725" y="5123"/>
                    </a:cubicBezTo>
                    <a:cubicBezTo>
                      <a:pt x="8574" y="3756"/>
                      <a:pt x="9311" y="1191"/>
                      <a:pt x="8432" y="272"/>
                    </a:cubicBezTo>
                    <a:cubicBezTo>
                      <a:pt x="8250" y="81"/>
                      <a:pt x="8083" y="0"/>
                      <a:pt x="791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322419" y="319754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538709" y="-176809"/>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1835771" y="-610119"/>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3846207" y="-593234"/>
                <a:ext cx="1035526" cy="833345"/>
              </a:xfrm>
              <a:custGeom>
                <a:avLst/>
                <a:gdLst/>
                <a:ahLst/>
                <a:cxnLst/>
                <a:rect l="l" t="t" r="r" b="b"/>
                <a:pathLst>
                  <a:path w="4170" h="3356" extrusionOk="0">
                    <a:moveTo>
                      <a:pt x="2162" y="1"/>
                    </a:moveTo>
                    <a:cubicBezTo>
                      <a:pt x="1639" y="1"/>
                      <a:pt x="1132" y="296"/>
                      <a:pt x="794" y="804"/>
                    </a:cubicBezTo>
                    <a:cubicBezTo>
                      <a:pt x="451" y="1319"/>
                      <a:pt x="0" y="2766"/>
                      <a:pt x="1286" y="3267"/>
                    </a:cubicBezTo>
                    <a:cubicBezTo>
                      <a:pt x="1443" y="3328"/>
                      <a:pt x="1601" y="3355"/>
                      <a:pt x="1757" y="3355"/>
                    </a:cubicBezTo>
                    <a:cubicBezTo>
                      <a:pt x="3033" y="3355"/>
                      <a:pt x="4169" y="1487"/>
                      <a:pt x="3323" y="558"/>
                    </a:cubicBezTo>
                    <a:cubicBezTo>
                      <a:pt x="2972" y="174"/>
                      <a:pt x="2562" y="1"/>
                      <a:pt x="21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1764260" y="4074590"/>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rot="10800000" flipH="1">
                <a:off x="8012085" y="760826"/>
                <a:ext cx="2655614" cy="1926179"/>
              </a:xfrm>
              <a:custGeom>
                <a:avLst/>
                <a:gdLst/>
                <a:ahLst/>
                <a:cxnLst/>
                <a:rect l="l" t="t" r="r" b="b"/>
                <a:pathLst>
                  <a:path w="10694" h="7757" extrusionOk="0">
                    <a:moveTo>
                      <a:pt x="5418" y="0"/>
                    </a:moveTo>
                    <a:cubicBezTo>
                      <a:pt x="4980" y="0"/>
                      <a:pt x="4445" y="165"/>
                      <a:pt x="3806" y="554"/>
                    </a:cubicBezTo>
                    <a:lnTo>
                      <a:pt x="3806" y="553"/>
                    </a:lnTo>
                    <a:cubicBezTo>
                      <a:pt x="1326" y="2060"/>
                      <a:pt x="1" y="5353"/>
                      <a:pt x="2360" y="6170"/>
                    </a:cubicBezTo>
                    <a:cubicBezTo>
                      <a:pt x="4720" y="6986"/>
                      <a:pt x="6041" y="6136"/>
                      <a:pt x="7635" y="7327"/>
                    </a:cubicBezTo>
                    <a:cubicBezTo>
                      <a:pt x="8042" y="7630"/>
                      <a:pt x="8456" y="7756"/>
                      <a:pt x="8831" y="7756"/>
                    </a:cubicBezTo>
                    <a:cubicBezTo>
                      <a:pt x="9929" y="7756"/>
                      <a:pt x="10694" y="6676"/>
                      <a:pt x="9963" y="5770"/>
                    </a:cubicBezTo>
                    <a:cubicBezTo>
                      <a:pt x="8982" y="4555"/>
                      <a:pt x="6354" y="4782"/>
                      <a:pt x="6825" y="2943"/>
                    </a:cubicBezTo>
                    <a:cubicBezTo>
                      <a:pt x="7180" y="1555"/>
                      <a:pt x="6762" y="0"/>
                      <a:pt x="5418"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rot="10800000" flipH="1">
                <a:off x="7487127" y="1209532"/>
                <a:ext cx="677934" cy="867116"/>
              </a:xfrm>
              <a:custGeom>
                <a:avLst/>
                <a:gdLst/>
                <a:ahLst/>
                <a:cxnLst/>
                <a:rect l="l" t="t" r="r" b="b"/>
                <a:pathLst>
                  <a:path w="2730" h="3492" extrusionOk="0">
                    <a:moveTo>
                      <a:pt x="1793" y="0"/>
                    </a:moveTo>
                    <a:cubicBezTo>
                      <a:pt x="1349" y="0"/>
                      <a:pt x="793" y="345"/>
                      <a:pt x="363" y="893"/>
                    </a:cubicBezTo>
                    <a:cubicBezTo>
                      <a:pt x="0" y="1355"/>
                      <a:pt x="22" y="2474"/>
                      <a:pt x="486" y="2998"/>
                    </a:cubicBezTo>
                    <a:cubicBezTo>
                      <a:pt x="774" y="3325"/>
                      <a:pt x="1244" y="3492"/>
                      <a:pt x="1659" y="3492"/>
                    </a:cubicBezTo>
                    <a:cubicBezTo>
                      <a:pt x="2251" y="3492"/>
                      <a:pt x="2729" y="3152"/>
                      <a:pt x="2402" y="2447"/>
                    </a:cubicBezTo>
                    <a:cubicBezTo>
                      <a:pt x="2055" y="1699"/>
                      <a:pt x="2701" y="594"/>
                      <a:pt x="2258" y="176"/>
                    </a:cubicBezTo>
                    <a:cubicBezTo>
                      <a:pt x="2132" y="56"/>
                      <a:pt x="1972" y="0"/>
                      <a:pt x="179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rot="10800000" flipH="1">
                <a:off x="7740418" y="2466005"/>
                <a:ext cx="1169871" cy="855197"/>
              </a:xfrm>
              <a:custGeom>
                <a:avLst/>
                <a:gdLst/>
                <a:ahLst/>
                <a:cxnLst/>
                <a:rect l="l" t="t" r="r" b="b"/>
                <a:pathLst>
                  <a:path w="4711" h="3444" extrusionOk="0">
                    <a:moveTo>
                      <a:pt x="2828" y="1"/>
                    </a:moveTo>
                    <a:cubicBezTo>
                      <a:pt x="2604" y="1"/>
                      <a:pt x="2348" y="27"/>
                      <a:pt x="2059" y="87"/>
                    </a:cubicBezTo>
                    <a:cubicBezTo>
                      <a:pt x="556" y="397"/>
                      <a:pt x="1" y="2663"/>
                      <a:pt x="1016" y="3303"/>
                    </a:cubicBezTo>
                    <a:cubicBezTo>
                      <a:pt x="1172" y="3402"/>
                      <a:pt x="1307" y="3444"/>
                      <a:pt x="1429" y="3444"/>
                    </a:cubicBezTo>
                    <a:cubicBezTo>
                      <a:pt x="2099" y="3444"/>
                      <a:pt x="2353" y="2168"/>
                      <a:pt x="3339" y="2035"/>
                    </a:cubicBezTo>
                    <a:cubicBezTo>
                      <a:pt x="4378" y="1895"/>
                      <a:pt x="4711" y="1"/>
                      <a:pt x="2828"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rot="10800000" flipH="1">
                <a:off x="6128046" y="-236903"/>
                <a:ext cx="2065340" cy="1276339"/>
              </a:xfrm>
              <a:custGeom>
                <a:avLst/>
                <a:gdLst/>
                <a:ahLst/>
                <a:cxnLst/>
                <a:rect l="l" t="t" r="r" b="b"/>
                <a:pathLst>
                  <a:path w="8317" h="5140" extrusionOk="0">
                    <a:moveTo>
                      <a:pt x="6926" y="1"/>
                    </a:moveTo>
                    <a:cubicBezTo>
                      <a:pt x="6865" y="1"/>
                      <a:pt x="6800" y="4"/>
                      <a:pt x="6733" y="10"/>
                    </a:cubicBezTo>
                    <a:cubicBezTo>
                      <a:pt x="5368" y="130"/>
                      <a:pt x="4641" y="1148"/>
                      <a:pt x="3272" y="1148"/>
                    </a:cubicBezTo>
                    <a:cubicBezTo>
                      <a:pt x="3093" y="1148"/>
                      <a:pt x="2902" y="1130"/>
                      <a:pt x="2697" y="1091"/>
                    </a:cubicBezTo>
                    <a:cubicBezTo>
                      <a:pt x="2460" y="1045"/>
                      <a:pt x="2239" y="1024"/>
                      <a:pt x="2032" y="1024"/>
                    </a:cubicBezTo>
                    <a:cubicBezTo>
                      <a:pt x="698" y="1024"/>
                      <a:pt x="0" y="1907"/>
                      <a:pt x="38" y="2803"/>
                    </a:cubicBezTo>
                    <a:cubicBezTo>
                      <a:pt x="104" y="4378"/>
                      <a:pt x="1207" y="5140"/>
                      <a:pt x="2457" y="5140"/>
                    </a:cubicBezTo>
                    <a:cubicBezTo>
                      <a:pt x="3208" y="5140"/>
                      <a:pt x="4012" y="4864"/>
                      <a:pt x="4676" y="4324"/>
                    </a:cubicBezTo>
                    <a:cubicBezTo>
                      <a:pt x="6445" y="2887"/>
                      <a:pt x="5771" y="2338"/>
                      <a:pt x="7072" y="1841"/>
                    </a:cubicBezTo>
                    <a:cubicBezTo>
                      <a:pt x="8317" y="1366"/>
                      <a:pt x="8283" y="1"/>
                      <a:pt x="692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rot="10800000" flipH="1">
                <a:off x="6149402" y="1835285"/>
                <a:ext cx="1717185" cy="1371195"/>
              </a:xfrm>
              <a:custGeom>
                <a:avLst/>
                <a:gdLst/>
                <a:ahLst/>
                <a:cxnLst/>
                <a:rect l="l" t="t" r="r" b="b"/>
                <a:pathLst>
                  <a:path w="6915" h="5522" extrusionOk="0">
                    <a:moveTo>
                      <a:pt x="3620" y="0"/>
                    </a:moveTo>
                    <a:cubicBezTo>
                      <a:pt x="3333" y="0"/>
                      <a:pt x="3036" y="53"/>
                      <a:pt x="2738" y="168"/>
                    </a:cubicBezTo>
                    <a:cubicBezTo>
                      <a:pt x="530" y="1023"/>
                      <a:pt x="1" y="2823"/>
                      <a:pt x="1065" y="4346"/>
                    </a:cubicBezTo>
                    <a:lnTo>
                      <a:pt x="1066" y="4346"/>
                    </a:lnTo>
                    <a:cubicBezTo>
                      <a:pt x="1636" y="5163"/>
                      <a:pt x="2404" y="5521"/>
                      <a:pt x="3184" y="5521"/>
                    </a:cubicBezTo>
                    <a:cubicBezTo>
                      <a:pt x="4247" y="5521"/>
                      <a:pt x="5331" y="4855"/>
                      <a:pt x="5965" y="3774"/>
                    </a:cubicBezTo>
                    <a:cubicBezTo>
                      <a:pt x="6915" y="2156"/>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rot="10800000" flipH="1">
                <a:off x="6078381" y="914533"/>
                <a:ext cx="1096863" cy="723342"/>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rot="10800000" flipH="1">
                <a:off x="5862091" y="3238513"/>
                <a:ext cx="2500161" cy="1773714"/>
              </a:xfrm>
              <a:custGeom>
                <a:avLst/>
                <a:gdLst/>
                <a:ahLst/>
                <a:cxnLst/>
                <a:rect l="l" t="t" r="r" b="b"/>
                <a:pathLst>
                  <a:path w="10068" h="7143" extrusionOk="0">
                    <a:moveTo>
                      <a:pt x="7349" y="1"/>
                    </a:moveTo>
                    <a:cubicBezTo>
                      <a:pt x="7062" y="1"/>
                      <a:pt x="6756" y="79"/>
                      <a:pt x="6436" y="250"/>
                    </a:cubicBezTo>
                    <a:cubicBezTo>
                      <a:pt x="4232" y="1424"/>
                      <a:pt x="3957" y="2971"/>
                      <a:pt x="2001" y="3331"/>
                    </a:cubicBezTo>
                    <a:cubicBezTo>
                      <a:pt x="43" y="3691"/>
                      <a:pt x="0" y="5988"/>
                      <a:pt x="1559" y="6097"/>
                    </a:cubicBezTo>
                    <a:cubicBezTo>
                      <a:pt x="1598" y="6099"/>
                      <a:pt x="1638" y="6101"/>
                      <a:pt x="1677" y="6101"/>
                    </a:cubicBezTo>
                    <a:cubicBezTo>
                      <a:pt x="2762" y="6101"/>
                      <a:pt x="3870" y="5113"/>
                      <a:pt x="4780" y="5113"/>
                    </a:cubicBezTo>
                    <a:cubicBezTo>
                      <a:pt x="5145" y="5113"/>
                      <a:pt x="5479" y="5272"/>
                      <a:pt x="5766" y="5718"/>
                    </a:cubicBezTo>
                    <a:cubicBezTo>
                      <a:pt x="6292" y="6534"/>
                      <a:pt x="7115" y="7142"/>
                      <a:pt x="7876" y="7142"/>
                    </a:cubicBezTo>
                    <a:cubicBezTo>
                      <a:pt x="8603" y="7142"/>
                      <a:pt x="9273" y="6587"/>
                      <a:pt x="9571" y="5128"/>
                    </a:cubicBezTo>
                    <a:cubicBezTo>
                      <a:pt x="10067" y="2699"/>
                      <a:pt x="9035" y="1"/>
                      <a:pt x="734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rot="10800000" flipH="1">
                <a:off x="8473971" y="4505621"/>
                <a:ext cx="677934" cy="867116"/>
              </a:xfrm>
              <a:custGeom>
                <a:avLst/>
                <a:gdLst/>
                <a:ahLst/>
                <a:cxnLst/>
                <a:rect l="l" t="t" r="r" b="b"/>
                <a:pathLst>
                  <a:path w="2730" h="3492" extrusionOk="0">
                    <a:moveTo>
                      <a:pt x="1794" y="0"/>
                    </a:moveTo>
                    <a:cubicBezTo>
                      <a:pt x="1350" y="0"/>
                      <a:pt x="794" y="344"/>
                      <a:pt x="363" y="894"/>
                    </a:cubicBezTo>
                    <a:cubicBezTo>
                      <a:pt x="1" y="1355"/>
                      <a:pt x="23" y="2474"/>
                      <a:pt x="486" y="2999"/>
                    </a:cubicBezTo>
                    <a:cubicBezTo>
                      <a:pt x="774" y="3324"/>
                      <a:pt x="1244" y="3492"/>
                      <a:pt x="1659" y="3492"/>
                    </a:cubicBezTo>
                    <a:cubicBezTo>
                      <a:pt x="2251" y="3492"/>
                      <a:pt x="2730" y="3151"/>
                      <a:pt x="2403" y="2447"/>
                    </a:cubicBezTo>
                    <a:cubicBezTo>
                      <a:pt x="2055" y="1698"/>
                      <a:pt x="2702" y="594"/>
                      <a:pt x="2259" y="175"/>
                    </a:cubicBezTo>
                    <a:cubicBezTo>
                      <a:pt x="2132" y="55"/>
                      <a:pt x="1972" y="0"/>
                      <a:pt x="1794"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rot="10800000" flipH="1">
                <a:off x="8165060" y="-610119"/>
                <a:ext cx="1717433" cy="1370947"/>
              </a:xfrm>
              <a:custGeom>
                <a:avLst/>
                <a:gdLst/>
                <a:ahLst/>
                <a:cxnLst/>
                <a:rect l="l" t="t" r="r" b="b"/>
                <a:pathLst>
                  <a:path w="6916" h="5521" extrusionOk="0">
                    <a:moveTo>
                      <a:pt x="3620" y="0"/>
                    </a:moveTo>
                    <a:cubicBezTo>
                      <a:pt x="3333" y="0"/>
                      <a:pt x="3036" y="53"/>
                      <a:pt x="2738" y="168"/>
                    </a:cubicBezTo>
                    <a:cubicBezTo>
                      <a:pt x="531" y="1023"/>
                      <a:pt x="1" y="2823"/>
                      <a:pt x="1065" y="4346"/>
                    </a:cubicBezTo>
                    <a:lnTo>
                      <a:pt x="1066" y="4346"/>
                    </a:lnTo>
                    <a:cubicBezTo>
                      <a:pt x="1636" y="5162"/>
                      <a:pt x="2405" y="5521"/>
                      <a:pt x="3184" y="5521"/>
                    </a:cubicBezTo>
                    <a:cubicBezTo>
                      <a:pt x="4247" y="5521"/>
                      <a:pt x="5331" y="4855"/>
                      <a:pt x="5965" y="3775"/>
                    </a:cubicBezTo>
                    <a:cubicBezTo>
                      <a:pt x="6915" y="2155"/>
                      <a:pt x="5459" y="0"/>
                      <a:pt x="362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rot="-9413898" flipH="1">
                <a:off x="5606065" y="4566697"/>
                <a:ext cx="1313597" cy="866259"/>
              </a:xfrm>
              <a:custGeom>
                <a:avLst/>
                <a:gdLst/>
                <a:ahLst/>
                <a:cxnLst/>
                <a:rect l="l" t="t" r="r" b="b"/>
                <a:pathLst>
                  <a:path w="4417" h="2913" extrusionOk="0">
                    <a:moveTo>
                      <a:pt x="2685" y="0"/>
                    </a:moveTo>
                    <a:cubicBezTo>
                      <a:pt x="2263" y="0"/>
                      <a:pt x="1793" y="126"/>
                      <a:pt x="1317" y="419"/>
                    </a:cubicBezTo>
                    <a:cubicBezTo>
                      <a:pt x="1" y="1228"/>
                      <a:pt x="338" y="2913"/>
                      <a:pt x="979" y="2913"/>
                    </a:cubicBezTo>
                    <a:cubicBezTo>
                      <a:pt x="1093" y="2913"/>
                      <a:pt x="1217" y="2859"/>
                      <a:pt x="1342" y="2738"/>
                    </a:cubicBezTo>
                    <a:cubicBezTo>
                      <a:pt x="2175" y="1935"/>
                      <a:pt x="4416" y="2581"/>
                      <a:pt x="4369" y="1425"/>
                    </a:cubicBezTo>
                    <a:cubicBezTo>
                      <a:pt x="4336" y="627"/>
                      <a:pt x="3627" y="0"/>
                      <a:pt x="268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rot="2700000">
                <a:off x="8828922" y="2696492"/>
                <a:ext cx="1902695" cy="1914258"/>
              </a:xfrm>
              <a:custGeom>
                <a:avLst/>
                <a:gdLst/>
                <a:ahLst/>
                <a:cxnLst/>
                <a:rect l="l" t="t" r="r" b="b"/>
                <a:pathLst>
                  <a:path w="7662" h="7709" extrusionOk="0">
                    <a:moveTo>
                      <a:pt x="6182" y="0"/>
                    </a:moveTo>
                    <a:cubicBezTo>
                      <a:pt x="4999" y="0"/>
                      <a:pt x="4157" y="2505"/>
                      <a:pt x="2571" y="2872"/>
                    </a:cubicBezTo>
                    <a:cubicBezTo>
                      <a:pt x="920" y="3254"/>
                      <a:pt x="0" y="5685"/>
                      <a:pt x="1439" y="7086"/>
                    </a:cubicBezTo>
                    <a:cubicBezTo>
                      <a:pt x="1889" y="7523"/>
                      <a:pt x="2342" y="7709"/>
                      <a:pt x="2786" y="7709"/>
                    </a:cubicBezTo>
                    <a:cubicBezTo>
                      <a:pt x="3765" y="7709"/>
                      <a:pt x="4705" y="6807"/>
                      <a:pt x="5479" y="5700"/>
                    </a:cubicBezTo>
                    <a:cubicBezTo>
                      <a:pt x="6986" y="3546"/>
                      <a:pt x="7661" y="251"/>
                      <a:pt x="6331" y="14"/>
                    </a:cubicBezTo>
                    <a:cubicBezTo>
                      <a:pt x="6281" y="5"/>
                      <a:pt x="6231" y="0"/>
                      <a:pt x="618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1"/>
            <p:cNvGrpSpPr/>
            <p:nvPr/>
          </p:nvGrpSpPr>
          <p:grpSpPr>
            <a:xfrm>
              <a:off x="2" y="3091094"/>
              <a:ext cx="9143960" cy="2204795"/>
              <a:chOff x="2" y="3091094"/>
              <a:chExt cx="9143960" cy="2204795"/>
            </a:xfrm>
          </p:grpSpPr>
          <p:grpSp>
            <p:nvGrpSpPr>
              <p:cNvPr id="921" name="Google Shape;921;p11"/>
              <p:cNvGrpSpPr/>
              <p:nvPr/>
            </p:nvGrpSpPr>
            <p:grpSpPr>
              <a:xfrm>
                <a:off x="2" y="3091094"/>
                <a:ext cx="9143960" cy="2204795"/>
                <a:chOff x="2" y="3091094"/>
                <a:chExt cx="9143960" cy="2204795"/>
              </a:xfrm>
            </p:grpSpPr>
            <p:sp>
              <p:nvSpPr>
                <p:cNvPr id="922" name="Google Shape;922;p11"/>
                <p:cNvSpPr/>
                <p:nvPr/>
              </p:nvSpPr>
              <p:spPr>
                <a:xfrm>
                  <a:off x="2" y="3684533"/>
                  <a:ext cx="9143960" cy="1611356"/>
                </a:xfrm>
                <a:custGeom>
                  <a:avLst/>
                  <a:gdLst/>
                  <a:ahLst/>
                  <a:cxnLst/>
                  <a:rect l="l" t="t" r="r" b="b"/>
                  <a:pathLst>
                    <a:path w="41718" h="7352" extrusionOk="0">
                      <a:moveTo>
                        <a:pt x="38511" y="1"/>
                      </a:moveTo>
                      <a:cubicBezTo>
                        <a:pt x="35204" y="1"/>
                        <a:pt x="34108" y="3504"/>
                        <a:pt x="34108" y="3504"/>
                      </a:cubicBezTo>
                      <a:cubicBezTo>
                        <a:pt x="34108" y="3504"/>
                        <a:pt x="33632" y="1862"/>
                        <a:pt x="32426" y="1862"/>
                      </a:cubicBezTo>
                      <a:cubicBezTo>
                        <a:pt x="32343" y="1862"/>
                        <a:pt x="32257" y="1870"/>
                        <a:pt x="32166" y="1887"/>
                      </a:cubicBezTo>
                      <a:cubicBezTo>
                        <a:pt x="30769" y="2146"/>
                        <a:pt x="30469" y="4523"/>
                        <a:pt x="30469" y="4523"/>
                      </a:cubicBezTo>
                      <a:cubicBezTo>
                        <a:pt x="30469" y="4523"/>
                        <a:pt x="30203" y="2560"/>
                        <a:pt x="27740" y="2240"/>
                      </a:cubicBezTo>
                      <a:cubicBezTo>
                        <a:pt x="27622" y="2225"/>
                        <a:pt x="27509" y="2217"/>
                        <a:pt x="27398" y="2217"/>
                      </a:cubicBezTo>
                      <a:cubicBezTo>
                        <a:pt x="25377" y="2217"/>
                        <a:pt x="24584" y="4675"/>
                        <a:pt x="24470" y="5070"/>
                      </a:cubicBezTo>
                      <a:cubicBezTo>
                        <a:pt x="24556" y="4745"/>
                        <a:pt x="24947" y="3044"/>
                        <a:pt x="23713" y="2896"/>
                      </a:cubicBezTo>
                      <a:cubicBezTo>
                        <a:pt x="23643" y="2887"/>
                        <a:pt x="23575" y="2883"/>
                        <a:pt x="23507" y="2883"/>
                      </a:cubicBezTo>
                      <a:cubicBezTo>
                        <a:pt x="22261" y="2883"/>
                        <a:pt x="21472" y="4257"/>
                        <a:pt x="21472" y="4257"/>
                      </a:cubicBezTo>
                      <a:cubicBezTo>
                        <a:pt x="20535" y="3635"/>
                        <a:pt x="19650" y="3431"/>
                        <a:pt x="18894" y="3431"/>
                      </a:cubicBezTo>
                      <a:cubicBezTo>
                        <a:pt x="17464" y="3431"/>
                        <a:pt x="16492" y="4158"/>
                        <a:pt x="16492" y="4158"/>
                      </a:cubicBezTo>
                      <a:cubicBezTo>
                        <a:pt x="16492" y="4158"/>
                        <a:pt x="16363" y="3058"/>
                        <a:pt x="15817" y="3058"/>
                      </a:cubicBezTo>
                      <a:cubicBezTo>
                        <a:pt x="15809" y="3058"/>
                        <a:pt x="15801" y="3059"/>
                        <a:pt x="15793" y="3059"/>
                      </a:cubicBezTo>
                      <a:cubicBezTo>
                        <a:pt x="15227" y="3092"/>
                        <a:pt x="14895" y="4124"/>
                        <a:pt x="14895" y="4124"/>
                      </a:cubicBezTo>
                      <a:cubicBezTo>
                        <a:pt x="14895" y="4124"/>
                        <a:pt x="14429" y="2493"/>
                        <a:pt x="12665" y="2493"/>
                      </a:cubicBezTo>
                      <a:cubicBezTo>
                        <a:pt x="10902" y="2493"/>
                        <a:pt x="10103" y="5123"/>
                        <a:pt x="10103" y="5123"/>
                      </a:cubicBezTo>
                      <a:cubicBezTo>
                        <a:pt x="10103" y="5123"/>
                        <a:pt x="10036" y="3525"/>
                        <a:pt x="8473" y="3513"/>
                      </a:cubicBezTo>
                      <a:cubicBezTo>
                        <a:pt x="8468" y="3513"/>
                        <a:pt x="8463" y="3513"/>
                        <a:pt x="8458" y="3513"/>
                      </a:cubicBezTo>
                      <a:cubicBezTo>
                        <a:pt x="6903" y="3513"/>
                        <a:pt x="6110" y="5123"/>
                        <a:pt x="6110" y="5123"/>
                      </a:cubicBezTo>
                      <a:cubicBezTo>
                        <a:pt x="6110" y="5123"/>
                        <a:pt x="5710" y="3692"/>
                        <a:pt x="3680" y="3525"/>
                      </a:cubicBezTo>
                      <a:cubicBezTo>
                        <a:pt x="3589" y="3517"/>
                        <a:pt x="3496" y="3514"/>
                        <a:pt x="3404" y="3514"/>
                      </a:cubicBezTo>
                      <a:cubicBezTo>
                        <a:pt x="2078" y="3514"/>
                        <a:pt x="728" y="4259"/>
                        <a:pt x="1" y="4735"/>
                      </a:cubicBezTo>
                      <a:lnTo>
                        <a:pt x="1" y="7352"/>
                      </a:lnTo>
                      <a:lnTo>
                        <a:pt x="41717" y="7352"/>
                      </a:lnTo>
                      <a:lnTo>
                        <a:pt x="41717" y="916"/>
                      </a:lnTo>
                      <a:cubicBezTo>
                        <a:pt x="40471" y="259"/>
                        <a:pt x="39410" y="1"/>
                        <a:pt x="38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11"/>
                <p:cNvGrpSpPr/>
                <p:nvPr/>
              </p:nvGrpSpPr>
              <p:grpSpPr>
                <a:xfrm>
                  <a:off x="195348" y="3789379"/>
                  <a:ext cx="146550" cy="965195"/>
                  <a:chOff x="143723" y="750579"/>
                  <a:chExt cx="146550" cy="965195"/>
                </a:xfrm>
              </p:grpSpPr>
              <p:sp>
                <p:nvSpPr>
                  <p:cNvPr id="924" name="Google Shape;924;p11"/>
                  <p:cNvSpPr/>
                  <p:nvPr/>
                </p:nvSpPr>
                <p:spPr>
                  <a:xfrm>
                    <a:off x="143723" y="750579"/>
                    <a:ext cx="144439" cy="965195"/>
                  </a:xfrm>
                  <a:custGeom>
                    <a:avLst/>
                    <a:gdLst/>
                    <a:ahLst/>
                    <a:cxnLst/>
                    <a:rect l="l" t="t" r="r" b="b"/>
                    <a:pathLst>
                      <a:path w="1505" h="10057" extrusionOk="0">
                        <a:moveTo>
                          <a:pt x="1505" y="1"/>
                        </a:moveTo>
                        <a:lnTo>
                          <a:pt x="1505" y="1"/>
                        </a:lnTo>
                        <a:cubicBezTo>
                          <a:pt x="461" y="3158"/>
                          <a:pt x="0" y="6580"/>
                          <a:pt x="143" y="9980"/>
                        </a:cubicBezTo>
                        <a:cubicBezTo>
                          <a:pt x="237" y="10040"/>
                          <a:pt x="308" y="10056"/>
                          <a:pt x="372" y="10056"/>
                        </a:cubicBezTo>
                        <a:cubicBezTo>
                          <a:pt x="407" y="10056"/>
                          <a:pt x="439" y="10051"/>
                          <a:pt x="472" y="10046"/>
                        </a:cubicBezTo>
                        <a:cubicBezTo>
                          <a:pt x="253" y="6673"/>
                          <a:pt x="604" y="3261"/>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169060" y="875920"/>
                    <a:ext cx="121213" cy="216610"/>
                  </a:xfrm>
                  <a:custGeom>
                    <a:avLst/>
                    <a:gdLst/>
                    <a:ahLst/>
                    <a:cxnLst/>
                    <a:rect l="l" t="t" r="r" b="b"/>
                    <a:pathLst>
                      <a:path w="1263" h="2257" extrusionOk="0">
                        <a:moveTo>
                          <a:pt x="751" y="1"/>
                        </a:moveTo>
                        <a:cubicBezTo>
                          <a:pt x="541" y="1"/>
                          <a:pt x="353" y="140"/>
                          <a:pt x="292" y="347"/>
                        </a:cubicBezTo>
                        <a:cubicBezTo>
                          <a:pt x="160" y="793"/>
                          <a:pt x="74" y="1239"/>
                          <a:pt x="27" y="1688"/>
                        </a:cubicBezTo>
                        <a:cubicBezTo>
                          <a:pt x="1" y="1935"/>
                          <a:pt x="154" y="2165"/>
                          <a:pt x="392" y="2234"/>
                        </a:cubicBezTo>
                        <a:cubicBezTo>
                          <a:pt x="395" y="2235"/>
                          <a:pt x="399" y="2235"/>
                          <a:pt x="401" y="2237"/>
                        </a:cubicBezTo>
                        <a:cubicBezTo>
                          <a:pt x="448" y="2250"/>
                          <a:pt x="495" y="2256"/>
                          <a:pt x="541" y="2256"/>
                        </a:cubicBezTo>
                        <a:cubicBezTo>
                          <a:pt x="777" y="2256"/>
                          <a:pt x="990" y="2091"/>
                          <a:pt x="1040" y="1849"/>
                        </a:cubicBezTo>
                        <a:cubicBezTo>
                          <a:pt x="1133" y="1392"/>
                          <a:pt x="1199" y="960"/>
                          <a:pt x="1240" y="533"/>
                        </a:cubicBezTo>
                        <a:lnTo>
                          <a:pt x="1240" y="532"/>
                        </a:lnTo>
                        <a:cubicBezTo>
                          <a:pt x="1263" y="281"/>
                          <a:pt x="1082" y="45"/>
                          <a:pt x="832" y="7"/>
                        </a:cubicBezTo>
                        <a:lnTo>
                          <a:pt x="823" y="6"/>
                        </a:lnTo>
                        <a:cubicBezTo>
                          <a:pt x="799" y="2"/>
                          <a:pt x="775"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11"/>
                <p:cNvGrpSpPr/>
                <p:nvPr/>
              </p:nvGrpSpPr>
              <p:grpSpPr>
                <a:xfrm>
                  <a:off x="8784032" y="3091094"/>
                  <a:ext cx="279376" cy="953775"/>
                  <a:chOff x="253995" y="2690769"/>
                  <a:chExt cx="279376" cy="953775"/>
                </a:xfrm>
              </p:grpSpPr>
              <p:sp>
                <p:nvSpPr>
                  <p:cNvPr id="927" name="Google Shape;927;p11"/>
                  <p:cNvSpPr/>
                  <p:nvPr/>
                </p:nvSpPr>
                <p:spPr>
                  <a:xfrm>
                    <a:off x="253995" y="2690769"/>
                    <a:ext cx="279376" cy="953775"/>
                  </a:xfrm>
                  <a:custGeom>
                    <a:avLst/>
                    <a:gdLst/>
                    <a:ahLst/>
                    <a:cxnLst/>
                    <a:rect l="l" t="t" r="r" b="b"/>
                    <a:pathLst>
                      <a:path w="2911" h="9938" extrusionOk="0">
                        <a:moveTo>
                          <a:pt x="0" y="0"/>
                        </a:moveTo>
                        <a:lnTo>
                          <a:pt x="0" y="0"/>
                        </a:lnTo>
                        <a:cubicBezTo>
                          <a:pt x="1457" y="3016"/>
                          <a:pt x="2274" y="6339"/>
                          <a:pt x="2384" y="9688"/>
                        </a:cubicBezTo>
                        <a:cubicBezTo>
                          <a:pt x="2388" y="9821"/>
                          <a:pt x="2493" y="9929"/>
                          <a:pt x="2626" y="9936"/>
                        </a:cubicBezTo>
                        <a:cubicBezTo>
                          <a:pt x="2629" y="9936"/>
                          <a:pt x="2632" y="9937"/>
                          <a:pt x="2635" y="9937"/>
                        </a:cubicBezTo>
                        <a:cubicBezTo>
                          <a:pt x="2639" y="9938"/>
                          <a:pt x="2644" y="9938"/>
                          <a:pt x="2648" y="9938"/>
                        </a:cubicBezTo>
                        <a:cubicBezTo>
                          <a:pt x="2792" y="9938"/>
                          <a:pt x="2910" y="9818"/>
                          <a:pt x="2905" y="9673"/>
                        </a:cubicBezTo>
                        <a:cubicBezTo>
                          <a:pt x="2779" y="6290"/>
                          <a:pt x="1781" y="294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54283" y="2746913"/>
                    <a:ext cx="164305" cy="205669"/>
                  </a:xfrm>
                  <a:custGeom>
                    <a:avLst/>
                    <a:gdLst/>
                    <a:ahLst/>
                    <a:cxnLst/>
                    <a:rect l="l" t="t" r="r" b="b"/>
                    <a:pathLst>
                      <a:path w="1712" h="2143" extrusionOk="0">
                        <a:moveTo>
                          <a:pt x="646" y="1"/>
                        </a:moveTo>
                        <a:cubicBezTo>
                          <a:pt x="549" y="1"/>
                          <a:pt x="452" y="24"/>
                          <a:pt x="362" y="74"/>
                        </a:cubicBezTo>
                        <a:cubicBezTo>
                          <a:pt x="359" y="76"/>
                          <a:pt x="355" y="78"/>
                          <a:pt x="353" y="80"/>
                        </a:cubicBezTo>
                        <a:cubicBezTo>
                          <a:pt x="107" y="219"/>
                          <a:pt x="1" y="519"/>
                          <a:pt x="86" y="789"/>
                        </a:cubicBezTo>
                        <a:cubicBezTo>
                          <a:pt x="194" y="1128"/>
                          <a:pt x="331" y="1464"/>
                          <a:pt x="499" y="1803"/>
                        </a:cubicBezTo>
                        <a:cubicBezTo>
                          <a:pt x="604" y="2016"/>
                          <a:pt x="818" y="2142"/>
                          <a:pt x="1041" y="2142"/>
                        </a:cubicBezTo>
                        <a:cubicBezTo>
                          <a:pt x="1124" y="2142"/>
                          <a:pt x="1208" y="2125"/>
                          <a:pt x="1289" y="2087"/>
                        </a:cubicBezTo>
                        <a:cubicBezTo>
                          <a:pt x="1293" y="2086"/>
                          <a:pt x="1296" y="2085"/>
                          <a:pt x="1298" y="2083"/>
                        </a:cubicBezTo>
                        <a:cubicBezTo>
                          <a:pt x="1570" y="1956"/>
                          <a:pt x="1711" y="1650"/>
                          <a:pt x="1623" y="1364"/>
                        </a:cubicBezTo>
                        <a:cubicBezTo>
                          <a:pt x="1509" y="996"/>
                          <a:pt x="1360" y="649"/>
                          <a:pt x="1183" y="321"/>
                        </a:cubicBezTo>
                        <a:cubicBezTo>
                          <a:pt x="1074" y="119"/>
                          <a:pt x="862"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9" name="Google Shape;929;p11"/>
              <p:cNvGrpSpPr/>
              <p:nvPr/>
            </p:nvGrpSpPr>
            <p:grpSpPr>
              <a:xfrm>
                <a:off x="192751" y="3946776"/>
                <a:ext cx="8809026" cy="1225927"/>
                <a:chOff x="192751" y="3946776"/>
                <a:chExt cx="8809026" cy="1225927"/>
              </a:xfrm>
            </p:grpSpPr>
            <p:sp>
              <p:nvSpPr>
                <p:cNvPr id="930" name="Google Shape;930;p11"/>
                <p:cNvSpPr/>
                <p:nvPr/>
              </p:nvSpPr>
              <p:spPr>
                <a:xfrm>
                  <a:off x="2983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1"/>
                <p:cNvGrpSpPr/>
                <p:nvPr/>
              </p:nvGrpSpPr>
              <p:grpSpPr>
                <a:xfrm>
                  <a:off x="1229951" y="4925301"/>
                  <a:ext cx="240350" cy="186167"/>
                  <a:chOff x="-504752" y="3976243"/>
                  <a:chExt cx="180660" cy="139912"/>
                </a:xfrm>
              </p:grpSpPr>
              <p:sp>
                <p:nvSpPr>
                  <p:cNvPr id="932" name="Google Shape;932;p11"/>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11"/>
                <p:cNvSpPr/>
                <p:nvPr/>
              </p:nvSpPr>
              <p:spPr>
                <a:xfrm>
                  <a:off x="2578920" y="495120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11"/>
                <p:cNvGrpSpPr/>
                <p:nvPr/>
              </p:nvGrpSpPr>
              <p:grpSpPr>
                <a:xfrm>
                  <a:off x="192751" y="4668551"/>
                  <a:ext cx="240350" cy="186167"/>
                  <a:chOff x="-504752" y="3976243"/>
                  <a:chExt cx="180660" cy="139912"/>
                </a:xfrm>
              </p:grpSpPr>
              <p:sp>
                <p:nvSpPr>
                  <p:cNvPr id="937" name="Google Shape;937;p11"/>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11"/>
                <p:cNvGrpSpPr/>
                <p:nvPr/>
              </p:nvGrpSpPr>
              <p:grpSpPr>
                <a:xfrm>
                  <a:off x="8732901" y="3946776"/>
                  <a:ext cx="240350" cy="186167"/>
                  <a:chOff x="-504752" y="3976243"/>
                  <a:chExt cx="180660" cy="139912"/>
                </a:xfrm>
              </p:grpSpPr>
              <p:sp>
                <p:nvSpPr>
                  <p:cNvPr id="941" name="Google Shape;941;p11"/>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11"/>
                <p:cNvSpPr/>
                <p:nvPr/>
              </p:nvSpPr>
              <p:spPr>
                <a:xfrm>
                  <a:off x="4192320" y="5084631"/>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6369820" y="49743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8761420" y="4766656"/>
                  <a:ext cx="240357" cy="88072"/>
                </a:xfrm>
                <a:custGeom>
                  <a:avLst/>
                  <a:gdLst/>
                  <a:ahLst/>
                  <a:cxnLst/>
                  <a:rect l="l" t="t" r="r" b="b"/>
                  <a:pathLst>
                    <a:path w="2448" h="897" fill="none" extrusionOk="0">
                      <a:moveTo>
                        <a:pt x="5" y="828"/>
                      </a:moveTo>
                      <a:cubicBezTo>
                        <a:pt x="3" y="747"/>
                        <a:pt x="1" y="664"/>
                        <a:pt x="24" y="586"/>
                      </a:cubicBezTo>
                      <a:cubicBezTo>
                        <a:pt x="47" y="507"/>
                        <a:pt x="99" y="433"/>
                        <a:pt x="173" y="404"/>
                      </a:cubicBezTo>
                      <a:cubicBezTo>
                        <a:pt x="283" y="361"/>
                        <a:pt x="409" y="424"/>
                        <a:pt x="477" y="520"/>
                      </a:cubicBezTo>
                      <a:cubicBezTo>
                        <a:pt x="545" y="614"/>
                        <a:pt x="568" y="734"/>
                        <a:pt x="589" y="848"/>
                      </a:cubicBezTo>
                      <a:cubicBezTo>
                        <a:pt x="638" y="683"/>
                        <a:pt x="623" y="506"/>
                        <a:pt x="662" y="339"/>
                      </a:cubicBezTo>
                      <a:cubicBezTo>
                        <a:pt x="701" y="171"/>
                        <a:pt x="825" y="0"/>
                        <a:pt x="997" y="0"/>
                      </a:cubicBezTo>
                      <a:cubicBezTo>
                        <a:pt x="1123" y="0"/>
                        <a:pt x="1233" y="97"/>
                        <a:pt x="1287" y="211"/>
                      </a:cubicBezTo>
                      <a:cubicBezTo>
                        <a:pt x="1342" y="323"/>
                        <a:pt x="1351" y="453"/>
                        <a:pt x="1357" y="590"/>
                      </a:cubicBezTo>
                      <a:cubicBezTo>
                        <a:pt x="1479" y="407"/>
                        <a:pt x="1658" y="262"/>
                        <a:pt x="1864" y="182"/>
                      </a:cubicBezTo>
                      <a:cubicBezTo>
                        <a:pt x="1972" y="139"/>
                        <a:pt x="2097" y="115"/>
                        <a:pt x="2205" y="159"/>
                      </a:cubicBezTo>
                      <a:cubicBezTo>
                        <a:pt x="2334" y="211"/>
                        <a:pt x="2411" y="349"/>
                        <a:pt x="2429" y="485"/>
                      </a:cubicBezTo>
                      <a:cubicBezTo>
                        <a:pt x="2447" y="622"/>
                        <a:pt x="2417" y="761"/>
                        <a:pt x="2388" y="89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11"/>
                <p:cNvGrpSpPr/>
                <p:nvPr/>
              </p:nvGrpSpPr>
              <p:grpSpPr>
                <a:xfrm rot="10800000">
                  <a:off x="3292201" y="4925301"/>
                  <a:ext cx="240350" cy="186167"/>
                  <a:chOff x="-504752" y="3976243"/>
                  <a:chExt cx="180660" cy="139912"/>
                </a:xfrm>
              </p:grpSpPr>
              <p:sp>
                <p:nvSpPr>
                  <p:cNvPr id="948" name="Google Shape;948;p11"/>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11"/>
                <p:cNvGrpSpPr/>
                <p:nvPr/>
              </p:nvGrpSpPr>
              <p:grpSpPr>
                <a:xfrm rot="10800000">
                  <a:off x="5281076" y="4951201"/>
                  <a:ext cx="240350" cy="186167"/>
                  <a:chOff x="-504752" y="3976243"/>
                  <a:chExt cx="180660" cy="139912"/>
                </a:xfrm>
              </p:grpSpPr>
              <p:sp>
                <p:nvSpPr>
                  <p:cNvPr id="952" name="Google Shape;952;p11"/>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11"/>
                <p:cNvGrpSpPr/>
                <p:nvPr/>
              </p:nvGrpSpPr>
              <p:grpSpPr>
                <a:xfrm>
                  <a:off x="7983226" y="4951201"/>
                  <a:ext cx="240350" cy="186167"/>
                  <a:chOff x="-504752" y="3976243"/>
                  <a:chExt cx="180660" cy="139912"/>
                </a:xfrm>
              </p:grpSpPr>
              <p:sp>
                <p:nvSpPr>
                  <p:cNvPr id="956" name="Google Shape;956;p11"/>
                  <p:cNvSpPr/>
                  <p:nvPr/>
                </p:nvSpPr>
                <p:spPr>
                  <a:xfrm>
                    <a:off x="-405586" y="3976243"/>
                    <a:ext cx="61464" cy="27197"/>
                  </a:xfrm>
                  <a:custGeom>
                    <a:avLst/>
                    <a:gdLst/>
                    <a:ahLst/>
                    <a:cxnLst/>
                    <a:rect l="l" t="t" r="r" b="b"/>
                    <a:pathLst>
                      <a:path w="626" h="277" extrusionOk="0">
                        <a:moveTo>
                          <a:pt x="312" y="0"/>
                        </a:moveTo>
                        <a:cubicBezTo>
                          <a:pt x="140" y="0"/>
                          <a:pt x="0" y="62"/>
                          <a:pt x="0" y="138"/>
                        </a:cubicBezTo>
                        <a:cubicBezTo>
                          <a:pt x="0" y="214"/>
                          <a:pt x="140" y="276"/>
                          <a:pt x="312" y="276"/>
                        </a:cubicBezTo>
                        <a:cubicBezTo>
                          <a:pt x="485" y="276"/>
                          <a:pt x="625" y="214"/>
                          <a:pt x="625" y="138"/>
                        </a:cubicBezTo>
                        <a:cubicBezTo>
                          <a:pt x="625" y="62"/>
                          <a:pt x="485"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504752" y="4041044"/>
                    <a:ext cx="48798" cy="28965"/>
                  </a:xfrm>
                  <a:custGeom>
                    <a:avLst/>
                    <a:gdLst/>
                    <a:ahLst/>
                    <a:cxnLst/>
                    <a:rect l="l" t="t" r="r" b="b"/>
                    <a:pathLst>
                      <a:path w="497" h="295" extrusionOk="0">
                        <a:moveTo>
                          <a:pt x="248" y="0"/>
                        </a:moveTo>
                        <a:cubicBezTo>
                          <a:pt x="111" y="0"/>
                          <a:pt x="0" y="67"/>
                          <a:pt x="0" y="148"/>
                        </a:cubicBezTo>
                        <a:cubicBezTo>
                          <a:pt x="0" y="229"/>
                          <a:pt x="111" y="295"/>
                          <a:pt x="248" y="295"/>
                        </a:cubicBezTo>
                        <a:cubicBezTo>
                          <a:pt x="385" y="295"/>
                          <a:pt x="496" y="229"/>
                          <a:pt x="496" y="148"/>
                        </a:cubicBezTo>
                        <a:cubicBezTo>
                          <a:pt x="496" y="67"/>
                          <a:pt x="385" y="0"/>
                          <a:pt x="248"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a:off x="-385458" y="4081692"/>
                    <a:ext cx="61366" cy="34463"/>
                  </a:xfrm>
                  <a:custGeom>
                    <a:avLst/>
                    <a:gdLst/>
                    <a:ahLst/>
                    <a:cxnLst/>
                    <a:rect l="l" t="t" r="r" b="b"/>
                    <a:pathLst>
                      <a:path w="625" h="351" extrusionOk="0">
                        <a:moveTo>
                          <a:pt x="312" y="0"/>
                        </a:moveTo>
                        <a:cubicBezTo>
                          <a:pt x="139" y="0"/>
                          <a:pt x="0" y="79"/>
                          <a:pt x="0" y="175"/>
                        </a:cubicBezTo>
                        <a:cubicBezTo>
                          <a:pt x="0" y="272"/>
                          <a:pt x="139" y="350"/>
                          <a:pt x="312" y="350"/>
                        </a:cubicBezTo>
                        <a:cubicBezTo>
                          <a:pt x="484" y="350"/>
                          <a:pt x="625" y="272"/>
                          <a:pt x="625" y="175"/>
                        </a:cubicBezTo>
                        <a:cubicBezTo>
                          <a:pt x="625" y="79"/>
                          <a:pt x="484" y="0"/>
                          <a:pt x="312" y="0"/>
                        </a:cubicBezTo>
                        <a:close/>
                      </a:path>
                    </a:pathLst>
                  </a:custGeom>
                  <a:solidFill>
                    <a:srgbClr val="C0EDE3">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59" name="Google Shape;959;p11"/>
          <p:cNvGrpSpPr/>
          <p:nvPr/>
        </p:nvGrpSpPr>
        <p:grpSpPr>
          <a:xfrm>
            <a:off x="400200" y="375900"/>
            <a:ext cx="8337079" cy="4475064"/>
            <a:chOff x="400200" y="375900"/>
            <a:chExt cx="8337079" cy="4475064"/>
          </a:xfrm>
        </p:grpSpPr>
        <p:grpSp>
          <p:nvGrpSpPr>
            <p:cNvPr id="960" name="Google Shape;960;p11"/>
            <p:cNvGrpSpPr/>
            <p:nvPr/>
          </p:nvGrpSpPr>
          <p:grpSpPr>
            <a:xfrm>
              <a:off x="400200" y="375900"/>
              <a:ext cx="8337079" cy="4475064"/>
              <a:chOff x="400200" y="375900"/>
              <a:chExt cx="8337079" cy="4475064"/>
            </a:xfrm>
          </p:grpSpPr>
          <p:sp>
            <p:nvSpPr>
              <p:cNvPr id="961" name="Google Shape;961;p11"/>
              <p:cNvSpPr/>
              <p:nvPr/>
            </p:nvSpPr>
            <p:spPr>
              <a:xfrm>
                <a:off x="451879" y="459264"/>
                <a:ext cx="8285400" cy="4391700"/>
              </a:xfrm>
              <a:prstGeom prst="roundRect">
                <a:avLst>
                  <a:gd name="adj" fmla="val 47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400200" y="375900"/>
                <a:ext cx="8249100" cy="4391700"/>
              </a:xfrm>
              <a:prstGeom prst="roundRect">
                <a:avLst>
                  <a:gd name="adj" fmla="val 4896"/>
                </a:avLst>
              </a:prstGeom>
              <a:solidFill>
                <a:schemeClr val="lt1"/>
              </a:solidFill>
              <a:ln>
                <a:noFill/>
              </a:ln>
              <a:effectLst>
                <a:outerShdw dist="952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11"/>
            <p:cNvGrpSpPr/>
            <p:nvPr/>
          </p:nvGrpSpPr>
          <p:grpSpPr>
            <a:xfrm>
              <a:off x="604238" y="795063"/>
              <a:ext cx="146700" cy="3553375"/>
              <a:chOff x="604238" y="795063"/>
              <a:chExt cx="146700" cy="3553375"/>
            </a:xfrm>
          </p:grpSpPr>
          <p:sp>
            <p:nvSpPr>
              <p:cNvPr id="964" name="Google Shape;964;p11"/>
              <p:cNvSpPr/>
              <p:nvPr/>
            </p:nvSpPr>
            <p:spPr>
              <a:xfrm>
                <a:off x="604238" y="79506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1"/>
              <p:cNvSpPr/>
              <p:nvPr/>
            </p:nvSpPr>
            <p:spPr>
              <a:xfrm>
                <a:off x="604238" y="147639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604238" y="215773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604238" y="283906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1"/>
              <p:cNvSpPr/>
              <p:nvPr/>
            </p:nvSpPr>
            <p:spPr>
              <a:xfrm>
                <a:off x="604238" y="3520403"/>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1"/>
              <p:cNvSpPr/>
              <p:nvPr/>
            </p:nvSpPr>
            <p:spPr>
              <a:xfrm>
                <a:off x="604238" y="4201738"/>
                <a:ext cx="146700" cy="146700"/>
              </a:xfrm>
              <a:prstGeom prst="ellipse">
                <a:avLst/>
              </a:prstGeom>
              <a:solidFill>
                <a:srgbClr val="5B5E66">
                  <a:alpha val="148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0" name="Google Shape;970;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71" name="Google Shape;971;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atin typeface="Agency FB" panose="020B0503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72" name="Google Shape;972;p11"/>
          <p:cNvGrpSpPr/>
          <p:nvPr/>
        </p:nvGrpSpPr>
        <p:grpSpPr>
          <a:xfrm>
            <a:off x="-260066" y="11300"/>
            <a:ext cx="9712635" cy="3202362"/>
            <a:chOff x="-260066" y="11300"/>
            <a:chExt cx="9712635" cy="3202362"/>
          </a:xfrm>
        </p:grpSpPr>
        <p:grpSp>
          <p:nvGrpSpPr>
            <p:cNvPr id="973" name="Google Shape;973;p11"/>
            <p:cNvGrpSpPr/>
            <p:nvPr/>
          </p:nvGrpSpPr>
          <p:grpSpPr>
            <a:xfrm rot="5400000">
              <a:off x="1316630" y="45450"/>
              <a:ext cx="298480" cy="282596"/>
              <a:chOff x="682740" y="4476429"/>
              <a:chExt cx="190600" cy="180446"/>
            </a:xfrm>
          </p:grpSpPr>
          <p:sp>
            <p:nvSpPr>
              <p:cNvPr id="974" name="Google Shape;974;p11"/>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1"/>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11"/>
            <p:cNvGrpSpPr/>
            <p:nvPr/>
          </p:nvGrpSpPr>
          <p:grpSpPr>
            <a:xfrm>
              <a:off x="2634479" y="11300"/>
              <a:ext cx="582373" cy="275888"/>
              <a:chOff x="2623046" y="2073179"/>
              <a:chExt cx="818054" cy="387538"/>
            </a:xfrm>
          </p:grpSpPr>
          <p:sp>
            <p:nvSpPr>
              <p:cNvPr id="980" name="Google Shape;980;p11"/>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1"/>
            <p:cNvGrpSpPr/>
            <p:nvPr/>
          </p:nvGrpSpPr>
          <p:grpSpPr>
            <a:xfrm>
              <a:off x="8870184" y="2185992"/>
              <a:ext cx="582385" cy="272006"/>
              <a:chOff x="3678459" y="2853017"/>
              <a:chExt cx="582385" cy="272006"/>
            </a:xfrm>
          </p:grpSpPr>
          <p:sp>
            <p:nvSpPr>
              <p:cNvPr id="983" name="Google Shape;983;p11"/>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11"/>
            <p:cNvGrpSpPr/>
            <p:nvPr/>
          </p:nvGrpSpPr>
          <p:grpSpPr>
            <a:xfrm>
              <a:off x="-260066" y="1855080"/>
              <a:ext cx="582385" cy="272006"/>
              <a:chOff x="3678459" y="2853017"/>
              <a:chExt cx="582385" cy="272006"/>
            </a:xfrm>
          </p:grpSpPr>
          <p:sp>
            <p:nvSpPr>
              <p:cNvPr id="986" name="Google Shape;986;p11"/>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11"/>
            <p:cNvGrpSpPr/>
            <p:nvPr/>
          </p:nvGrpSpPr>
          <p:grpSpPr>
            <a:xfrm rot="-6335736">
              <a:off x="108099" y="247176"/>
              <a:ext cx="261189" cy="262475"/>
              <a:chOff x="812809" y="3924593"/>
              <a:chExt cx="166792" cy="167600"/>
            </a:xfrm>
          </p:grpSpPr>
          <p:sp>
            <p:nvSpPr>
              <p:cNvPr id="989" name="Google Shape;989;p11"/>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11"/>
            <p:cNvGrpSpPr/>
            <p:nvPr/>
          </p:nvGrpSpPr>
          <p:grpSpPr>
            <a:xfrm>
              <a:off x="8806934" y="103892"/>
              <a:ext cx="582385" cy="272006"/>
              <a:chOff x="3678459" y="2853017"/>
              <a:chExt cx="582385" cy="272006"/>
            </a:xfrm>
          </p:grpSpPr>
          <p:sp>
            <p:nvSpPr>
              <p:cNvPr id="993" name="Google Shape;993;p11"/>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11"/>
            <p:cNvGrpSpPr/>
            <p:nvPr/>
          </p:nvGrpSpPr>
          <p:grpSpPr>
            <a:xfrm>
              <a:off x="5720696" y="50742"/>
              <a:ext cx="582385" cy="272006"/>
              <a:chOff x="3678459" y="2853017"/>
              <a:chExt cx="582385" cy="272006"/>
            </a:xfrm>
          </p:grpSpPr>
          <p:sp>
            <p:nvSpPr>
              <p:cNvPr id="996" name="Google Shape;996;p11"/>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11"/>
            <p:cNvGrpSpPr/>
            <p:nvPr/>
          </p:nvGrpSpPr>
          <p:grpSpPr>
            <a:xfrm>
              <a:off x="8870163" y="642793"/>
              <a:ext cx="156102" cy="246661"/>
              <a:chOff x="3680625" y="2057293"/>
              <a:chExt cx="156102" cy="246661"/>
            </a:xfrm>
          </p:grpSpPr>
          <p:sp>
            <p:nvSpPr>
              <p:cNvPr id="999" name="Google Shape;999;p11"/>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1"/>
            <p:cNvGrpSpPr/>
            <p:nvPr/>
          </p:nvGrpSpPr>
          <p:grpSpPr>
            <a:xfrm rot="-6335736">
              <a:off x="8837849" y="2921351"/>
              <a:ext cx="261189" cy="262475"/>
              <a:chOff x="812809" y="3924593"/>
              <a:chExt cx="166792" cy="167600"/>
            </a:xfrm>
          </p:grpSpPr>
          <p:sp>
            <p:nvSpPr>
              <p:cNvPr id="1002" name="Google Shape;1002;p11"/>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11"/>
            <p:cNvGrpSpPr/>
            <p:nvPr/>
          </p:nvGrpSpPr>
          <p:grpSpPr>
            <a:xfrm>
              <a:off x="111188" y="2381668"/>
              <a:ext cx="156102" cy="246661"/>
              <a:chOff x="3680625" y="2057293"/>
              <a:chExt cx="156102" cy="246661"/>
            </a:xfrm>
          </p:grpSpPr>
          <p:sp>
            <p:nvSpPr>
              <p:cNvPr id="1006" name="Google Shape;1006;p11"/>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9" r:id="rId10"/>
    <p:sldLayoutId id="2147483663" r:id="rId11"/>
    <p:sldLayoutId id="2147483664" r:id="rId12"/>
    <p:sldLayoutId id="2147483668" r:id="rId13"/>
    <p:sldLayoutId id="214748367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gency FB" panose="020B0503020202020204" pitchFamily="34" charset="0"/>
          <a:ea typeface="Agency FB"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10/10/2024</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3676777747"/>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3.gif"/><Relationship Id="rId21" Type="http://schemas.openxmlformats.org/officeDocument/2006/relationships/image" Target="../media/image46.svg"/><Relationship Id="rId34" Type="http://schemas.openxmlformats.org/officeDocument/2006/relationships/image" Target="../media/image58.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7.svg"/><Relationship Id="rId38" Type="http://schemas.openxmlformats.org/officeDocument/2006/relationships/image" Target="../media/image62.gif"/><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3.png"/><Relationship Id="rId1" Type="http://schemas.openxmlformats.org/officeDocument/2006/relationships/slideLayout" Target="../slideLayouts/slideLayout15.xml"/><Relationship Id="rId6" Type="http://schemas.openxmlformats.org/officeDocument/2006/relationships/image" Target="../media/image31.png"/><Relationship Id="rId11" Type="http://schemas.openxmlformats.org/officeDocument/2006/relationships/image" Target="../media/image36.svg"/><Relationship Id="rId24" Type="http://schemas.openxmlformats.org/officeDocument/2006/relationships/image" Target="../media/image49.png"/><Relationship Id="rId32" Type="http://schemas.openxmlformats.org/officeDocument/2006/relationships/image" Target="../media/image56.png"/><Relationship Id="rId37" Type="http://schemas.openxmlformats.org/officeDocument/2006/relationships/image" Target="../media/image61.svg"/><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slide" Target="slide24.xml"/><Relationship Id="rId36" Type="http://schemas.openxmlformats.org/officeDocument/2006/relationships/image" Target="../media/image60.png"/><Relationship Id="rId10" Type="http://schemas.openxmlformats.org/officeDocument/2006/relationships/image" Target="../media/image35.png"/><Relationship Id="rId19" Type="http://schemas.openxmlformats.org/officeDocument/2006/relationships/image" Target="../media/image44.svg"/><Relationship Id="rId31" Type="http://schemas.openxmlformats.org/officeDocument/2006/relationships/image" Target="../media/image55.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svg"/><Relationship Id="rId30" Type="http://schemas.openxmlformats.org/officeDocument/2006/relationships/image" Target="../media/image54.png"/><Relationship Id="rId35" Type="http://schemas.openxmlformats.org/officeDocument/2006/relationships/image" Target="../media/image59.svg"/><Relationship Id="rId8" Type="http://schemas.openxmlformats.org/officeDocument/2006/relationships/image" Target="../media/image33.png"/><Relationship Id="rId3" Type="http://schemas.openxmlformats.org/officeDocument/2006/relationships/image" Target="../media/image28.sv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png"/><Relationship Id="rId18" Type="http://schemas.openxmlformats.org/officeDocument/2006/relationships/slide" Target="slide25.xml"/><Relationship Id="rId3" Type="http://schemas.openxmlformats.org/officeDocument/2006/relationships/image" Target="../media/image65.svg"/><Relationship Id="rId21" Type="http://schemas.openxmlformats.org/officeDocument/2006/relationships/slide" Target="slide28.xml"/><Relationship Id="rId7" Type="http://schemas.openxmlformats.org/officeDocument/2006/relationships/image" Target="../media/image28.sv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64.png"/><Relationship Id="rId16" Type="http://schemas.openxmlformats.org/officeDocument/2006/relationships/image" Target="../media/image72.png"/><Relationship Id="rId20" Type="http://schemas.openxmlformats.org/officeDocument/2006/relationships/slide" Target="slide27.xml"/><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67.png"/><Relationship Id="rId15" Type="http://schemas.openxmlformats.org/officeDocument/2006/relationships/image" Target="../media/image71.png"/><Relationship Id="rId10" Type="http://schemas.openxmlformats.org/officeDocument/2006/relationships/image" Target="../media/image29.png"/><Relationship Id="rId19" Type="http://schemas.openxmlformats.org/officeDocument/2006/relationships/slide" Target="slide7.xml"/><Relationship Id="rId4" Type="http://schemas.openxmlformats.org/officeDocument/2006/relationships/image" Target="../media/image66.png"/><Relationship Id="rId9" Type="http://schemas.openxmlformats.org/officeDocument/2006/relationships/image" Target="../media/image32.svg"/><Relationship Id="rId14" Type="http://schemas.openxmlformats.org/officeDocument/2006/relationships/image" Target="../media/image70.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76.sv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74.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slide" Target="slide24.xml"/><Relationship Id="rId5" Type="http://schemas.openxmlformats.org/officeDocument/2006/relationships/image" Target="../media/image76.sv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74.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slide" Target="slide24.xml"/><Relationship Id="rId5" Type="http://schemas.openxmlformats.org/officeDocument/2006/relationships/image" Target="../media/image76.sv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8.svg"/><Relationship Id="rId7" Type="http://schemas.openxmlformats.org/officeDocument/2006/relationships/slide" Target="slide24.xml"/><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74.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slide" Target="slide24.xml"/><Relationship Id="rId5" Type="http://schemas.openxmlformats.org/officeDocument/2006/relationships/image" Target="../media/image76.sv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8.xml"/><Relationship Id="rId5" Type="http://schemas.openxmlformats.org/officeDocument/2006/relationships/image" Target="../media/image83.png"/><Relationship Id="rId4" Type="http://schemas.openxmlformats.org/officeDocument/2006/relationships/image" Target="../media/image8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1">
            <a:extLst>
              <a:ext uri="{FF2B5EF4-FFF2-40B4-BE49-F238E27FC236}">
                <a16:creationId xmlns:a16="http://schemas.microsoft.com/office/drawing/2014/main" id="{DCC98AD2-84C3-439A-8033-290C69234544}"/>
              </a:ext>
            </a:extLst>
          </p:cNvPr>
          <p:cNvSpPr/>
          <p:nvPr/>
        </p:nvSpPr>
        <p:spPr>
          <a:xfrm>
            <a:off x="2102412" y="1327617"/>
            <a:ext cx="4847669" cy="2289413"/>
          </a:xfrm>
          <a:custGeom>
            <a:avLst/>
            <a:gdLst/>
            <a:ahLst/>
            <a:cxnLst/>
            <a:rect l="l" t="t" r="r" b="b"/>
            <a:pathLst>
              <a:path w="3836240" h="2052388">
                <a:moveTo>
                  <a:pt x="0" y="0"/>
                </a:moveTo>
                <a:lnTo>
                  <a:pt x="3836240" y="0"/>
                </a:lnTo>
                <a:lnTo>
                  <a:pt x="3836240" y="2052389"/>
                </a:lnTo>
                <a:lnTo>
                  <a:pt x="0" y="2052389"/>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a:blipFill>
        </p:spPr>
        <p:txBody>
          <a:bodyPr/>
          <a:lstStyle/>
          <a:p>
            <a:endParaRPr lang="en-US"/>
          </a:p>
        </p:txBody>
      </p:sp>
      <p:sp>
        <p:nvSpPr>
          <p:cNvPr id="93" name="TextBox 92"/>
          <p:cNvSpPr txBox="1"/>
          <p:nvPr/>
        </p:nvSpPr>
        <p:spPr>
          <a:xfrm>
            <a:off x="0" y="1520141"/>
            <a:ext cx="9144001" cy="1938992"/>
          </a:xfrm>
          <a:prstGeom prst="rect">
            <a:avLst/>
          </a:prstGeom>
          <a:noFill/>
        </p:spPr>
        <p:txBody>
          <a:bodyPr wrap="square" rtlCol="0">
            <a:spAutoFit/>
          </a:bodyPr>
          <a:lstStyle/>
          <a:p>
            <a:pPr algn="ctr">
              <a:lnSpc>
                <a:spcPct val="150000"/>
              </a:lnSpc>
            </a:pPr>
            <a:r>
              <a:rPr lang="en-US" sz="4000" b="1">
                <a:solidFill>
                  <a:schemeClr val="tx2">
                    <a:lumMod val="50000"/>
                  </a:schemeClr>
                </a:solidFill>
              </a:rPr>
              <a:t>CHÀO ĐÓN CÁC EM </a:t>
            </a:r>
          </a:p>
          <a:p>
            <a:pPr algn="ctr">
              <a:lnSpc>
                <a:spcPct val="150000"/>
              </a:lnSpc>
            </a:pPr>
            <a:r>
              <a:rPr lang="en-US" sz="4000" b="1">
                <a:solidFill>
                  <a:schemeClr val="tx2">
                    <a:lumMod val="50000"/>
                  </a:schemeClr>
                </a:solidFill>
              </a:rPr>
              <a:t>ĐẾN BÀI HỌC MỚI!</a:t>
            </a:r>
          </a:p>
        </p:txBody>
      </p:sp>
      <p:grpSp>
        <p:nvGrpSpPr>
          <p:cNvPr id="6" name="Google Shape;2185;p33"/>
          <p:cNvGrpSpPr/>
          <p:nvPr/>
        </p:nvGrpSpPr>
        <p:grpSpPr>
          <a:xfrm flipH="1">
            <a:off x="1065184" y="686905"/>
            <a:ext cx="521025" cy="523582"/>
            <a:chOff x="812809" y="3924593"/>
            <a:chExt cx="166792" cy="167600"/>
          </a:xfrm>
        </p:grpSpPr>
        <p:sp>
          <p:nvSpPr>
            <p:cNvPr id="7" name="Google Shape;2186;p3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87;p3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88;p3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210;p33"/>
          <p:cNvGrpSpPr/>
          <p:nvPr/>
        </p:nvGrpSpPr>
        <p:grpSpPr>
          <a:xfrm rot="20700074">
            <a:off x="1064446" y="3481411"/>
            <a:ext cx="723494" cy="1014134"/>
            <a:chOff x="1769348" y="2299751"/>
            <a:chExt cx="586772" cy="822488"/>
          </a:xfrm>
        </p:grpSpPr>
        <p:sp>
          <p:nvSpPr>
            <p:cNvPr id="32" name="Google Shape;2211;p3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12;p3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3;p3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4;p3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5;p3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6;p3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7;p3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8;p3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9;p3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20;p3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21;p3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22;p3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3;p3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4;p3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5;p3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6;p3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744;p22"/>
          <p:cNvGrpSpPr/>
          <p:nvPr/>
        </p:nvGrpSpPr>
        <p:grpSpPr>
          <a:xfrm rot="917403">
            <a:off x="7629750" y="3800311"/>
            <a:ext cx="685449" cy="726027"/>
            <a:chOff x="997488" y="4612287"/>
            <a:chExt cx="171567" cy="181724"/>
          </a:xfrm>
        </p:grpSpPr>
        <p:sp>
          <p:nvSpPr>
            <p:cNvPr id="53" name="Google Shape;1745;p22"/>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46;p22"/>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47;p22"/>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48;p22"/>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49;p22"/>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50;p22"/>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1;p22"/>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680;p22"/>
          <p:cNvGrpSpPr/>
          <p:nvPr/>
        </p:nvGrpSpPr>
        <p:grpSpPr>
          <a:xfrm flipH="1">
            <a:off x="7129324" y="647125"/>
            <a:ext cx="1195004" cy="876875"/>
            <a:chOff x="2305224" y="799001"/>
            <a:chExt cx="773754" cy="567817"/>
          </a:xfrm>
        </p:grpSpPr>
        <p:sp>
          <p:nvSpPr>
            <p:cNvPr id="61" name="Google Shape;1681;p22"/>
            <p:cNvSpPr/>
            <p:nvPr/>
          </p:nvSpPr>
          <p:spPr>
            <a:xfrm>
              <a:off x="2746419" y="964057"/>
              <a:ext cx="314978" cy="256994"/>
            </a:xfrm>
            <a:custGeom>
              <a:avLst/>
              <a:gdLst/>
              <a:ahLst/>
              <a:cxnLst/>
              <a:rect l="l" t="t" r="r" b="b"/>
              <a:pathLst>
                <a:path w="4622" h="3771" extrusionOk="0">
                  <a:moveTo>
                    <a:pt x="2186" y="0"/>
                  </a:moveTo>
                  <a:cubicBezTo>
                    <a:pt x="1919" y="0"/>
                    <a:pt x="1653" y="36"/>
                    <a:pt x="1397" y="111"/>
                  </a:cubicBezTo>
                  <a:cubicBezTo>
                    <a:pt x="835" y="276"/>
                    <a:pt x="325" y="632"/>
                    <a:pt x="1" y="1120"/>
                  </a:cubicBezTo>
                  <a:lnTo>
                    <a:pt x="234" y="3434"/>
                  </a:lnTo>
                  <a:cubicBezTo>
                    <a:pt x="709" y="3662"/>
                    <a:pt x="1235" y="3771"/>
                    <a:pt x="1762" y="3771"/>
                  </a:cubicBezTo>
                  <a:cubicBezTo>
                    <a:pt x="2053" y="3771"/>
                    <a:pt x="2344" y="3738"/>
                    <a:pt x="2627" y="3674"/>
                  </a:cubicBezTo>
                  <a:cubicBezTo>
                    <a:pt x="3158" y="3553"/>
                    <a:pt x="3677" y="3316"/>
                    <a:pt x="4049" y="2916"/>
                  </a:cubicBezTo>
                  <a:cubicBezTo>
                    <a:pt x="4420" y="2516"/>
                    <a:pt x="4621" y="1938"/>
                    <a:pt x="4487" y="1410"/>
                  </a:cubicBezTo>
                  <a:cubicBezTo>
                    <a:pt x="4328" y="785"/>
                    <a:pt x="3744" y="349"/>
                    <a:pt x="3131" y="151"/>
                  </a:cubicBezTo>
                  <a:cubicBezTo>
                    <a:pt x="2826" y="52"/>
                    <a:pt x="2506" y="0"/>
                    <a:pt x="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82;p22"/>
            <p:cNvSpPr/>
            <p:nvPr/>
          </p:nvSpPr>
          <p:spPr>
            <a:xfrm>
              <a:off x="2731290" y="983684"/>
              <a:ext cx="273817" cy="120421"/>
            </a:xfrm>
            <a:custGeom>
              <a:avLst/>
              <a:gdLst/>
              <a:ahLst/>
              <a:cxnLst/>
              <a:rect l="l" t="t" r="r" b="b"/>
              <a:pathLst>
                <a:path w="4018" h="1767" fill="none" extrusionOk="0">
                  <a:moveTo>
                    <a:pt x="4017" y="0"/>
                  </a:moveTo>
                  <a:cubicBezTo>
                    <a:pt x="2688" y="609"/>
                    <a:pt x="1349" y="1198"/>
                    <a:pt x="1" y="17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83;p22"/>
            <p:cNvSpPr/>
            <p:nvPr/>
          </p:nvSpPr>
          <p:spPr>
            <a:xfrm>
              <a:off x="2863771" y="941568"/>
              <a:ext cx="47840" cy="105428"/>
            </a:xfrm>
            <a:custGeom>
              <a:avLst/>
              <a:gdLst/>
              <a:ahLst/>
              <a:cxnLst/>
              <a:rect l="l" t="t" r="r" b="b"/>
              <a:pathLst>
                <a:path w="702" h="1547" fill="none" extrusionOk="0">
                  <a:moveTo>
                    <a:pt x="701" y="1"/>
                  </a:moveTo>
                  <a:cubicBezTo>
                    <a:pt x="468" y="516"/>
                    <a:pt x="234" y="1031"/>
                    <a:pt x="1" y="154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84;p22"/>
            <p:cNvSpPr/>
            <p:nvPr/>
          </p:nvSpPr>
          <p:spPr>
            <a:xfrm>
              <a:off x="2750440" y="1091836"/>
              <a:ext cx="328539" cy="77487"/>
            </a:xfrm>
            <a:custGeom>
              <a:avLst/>
              <a:gdLst/>
              <a:ahLst/>
              <a:cxnLst/>
              <a:rect l="l" t="t" r="r" b="b"/>
              <a:pathLst>
                <a:path w="4821" h="1137" fill="none" extrusionOk="0">
                  <a:moveTo>
                    <a:pt x="4820" y="1"/>
                  </a:moveTo>
                  <a:cubicBezTo>
                    <a:pt x="3222" y="415"/>
                    <a:pt x="1614" y="792"/>
                    <a:pt x="0" y="113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85;p22"/>
            <p:cNvSpPr/>
            <p:nvPr/>
          </p:nvSpPr>
          <p:spPr>
            <a:xfrm>
              <a:off x="2865815" y="1143766"/>
              <a:ext cx="55540" cy="85119"/>
            </a:xfrm>
            <a:custGeom>
              <a:avLst/>
              <a:gdLst/>
              <a:ahLst/>
              <a:cxnLst/>
              <a:rect l="l" t="t" r="r" b="b"/>
              <a:pathLst>
                <a:path w="815" h="1249" fill="none" extrusionOk="0">
                  <a:moveTo>
                    <a:pt x="1" y="0"/>
                  </a:moveTo>
                  <a:cubicBezTo>
                    <a:pt x="272" y="415"/>
                    <a:pt x="542" y="832"/>
                    <a:pt x="815" y="124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86;p22"/>
            <p:cNvSpPr/>
            <p:nvPr/>
          </p:nvSpPr>
          <p:spPr>
            <a:xfrm>
              <a:off x="2959588" y="1004265"/>
              <a:ext cx="67670" cy="117491"/>
            </a:xfrm>
            <a:custGeom>
              <a:avLst/>
              <a:gdLst/>
              <a:ahLst/>
              <a:cxnLst/>
              <a:rect l="l" t="t" r="r" b="b"/>
              <a:pathLst>
                <a:path w="993" h="1724" fill="none" extrusionOk="0">
                  <a:moveTo>
                    <a:pt x="0" y="1724"/>
                  </a:moveTo>
                  <a:cubicBezTo>
                    <a:pt x="330" y="1149"/>
                    <a:pt x="662" y="575"/>
                    <a:pt x="993"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87;p22"/>
            <p:cNvSpPr/>
            <p:nvPr/>
          </p:nvSpPr>
          <p:spPr>
            <a:xfrm>
              <a:off x="2746419" y="1018576"/>
              <a:ext cx="67398" cy="187413"/>
            </a:xfrm>
            <a:custGeom>
              <a:avLst/>
              <a:gdLst/>
              <a:ahLst/>
              <a:cxnLst/>
              <a:rect l="l" t="t" r="r" b="b"/>
              <a:pathLst>
                <a:path w="989" h="2750" extrusionOk="0">
                  <a:moveTo>
                    <a:pt x="257" y="0"/>
                  </a:moveTo>
                  <a:cubicBezTo>
                    <a:pt x="163" y="99"/>
                    <a:pt x="77" y="206"/>
                    <a:pt x="1" y="320"/>
                  </a:cubicBezTo>
                  <a:lnTo>
                    <a:pt x="234" y="2634"/>
                  </a:lnTo>
                  <a:cubicBezTo>
                    <a:pt x="323" y="2677"/>
                    <a:pt x="414" y="2715"/>
                    <a:pt x="506" y="2749"/>
                  </a:cubicBezTo>
                  <a:cubicBezTo>
                    <a:pt x="629" y="2280"/>
                    <a:pt x="989" y="656"/>
                    <a:pt x="257"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88;p22"/>
            <p:cNvSpPr/>
            <p:nvPr/>
          </p:nvSpPr>
          <p:spPr>
            <a:xfrm>
              <a:off x="2306996" y="813584"/>
              <a:ext cx="284652" cy="311105"/>
            </a:xfrm>
            <a:custGeom>
              <a:avLst/>
              <a:gdLst/>
              <a:ahLst/>
              <a:cxnLst/>
              <a:rect l="l" t="t" r="r" b="b"/>
              <a:pathLst>
                <a:path w="4177" h="4565" extrusionOk="0">
                  <a:moveTo>
                    <a:pt x="1524" y="0"/>
                  </a:moveTo>
                  <a:cubicBezTo>
                    <a:pt x="1492" y="0"/>
                    <a:pt x="1459" y="1"/>
                    <a:pt x="1426" y="4"/>
                  </a:cubicBezTo>
                  <a:cubicBezTo>
                    <a:pt x="852" y="46"/>
                    <a:pt x="352" y="499"/>
                    <a:pt x="176" y="1048"/>
                  </a:cubicBezTo>
                  <a:cubicBezTo>
                    <a:pt x="0" y="1597"/>
                    <a:pt x="117" y="2214"/>
                    <a:pt x="412" y="2709"/>
                  </a:cubicBezTo>
                  <a:cubicBezTo>
                    <a:pt x="708" y="3205"/>
                    <a:pt x="1164" y="3588"/>
                    <a:pt x="1662" y="3877"/>
                  </a:cubicBezTo>
                  <a:cubicBezTo>
                    <a:pt x="2162" y="4165"/>
                    <a:pt x="2706" y="4366"/>
                    <a:pt x="3247" y="4565"/>
                  </a:cubicBezTo>
                  <a:lnTo>
                    <a:pt x="4177" y="2453"/>
                  </a:lnTo>
                  <a:lnTo>
                    <a:pt x="4176" y="2453"/>
                  </a:lnTo>
                  <a:cubicBezTo>
                    <a:pt x="3938" y="1491"/>
                    <a:pt x="3254" y="650"/>
                    <a:pt x="2363" y="220"/>
                  </a:cubicBezTo>
                  <a:cubicBezTo>
                    <a:pt x="2100" y="94"/>
                    <a:pt x="1814" y="0"/>
                    <a:pt x="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89;p22"/>
            <p:cNvSpPr/>
            <p:nvPr/>
          </p:nvSpPr>
          <p:spPr>
            <a:xfrm>
              <a:off x="2317014" y="843911"/>
              <a:ext cx="254599" cy="211333"/>
            </a:xfrm>
            <a:custGeom>
              <a:avLst/>
              <a:gdLst/>
              <a:ahLst/>
              <a:cxnLst/>
              <a:rect l="l" t="t" r="r" b="b"/>
              <a:pathLst>
                <a:path w="3736" h="3101" fill="none" extrusionOk="0">
                  <a:moveTo>
                    <a:pt x="3735" y="3100"/>
                  </a:moveTo>
                  <a:cubicBezTo>
                    <a:pt x="2434" y="2136"/>
                    <a:pt x="1186" y="1101"/>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90;p22"/>
            <p:cNvSpPr/>
            <p:nvPr/>
          </p:nvSpPr>
          <p:spPr>
            <a:xfrm>
              <a:off x="2480639" y="845342"/>
              <a:ext cx="25419" cy="139844"/>
            </a:xfrm>
            <a:custGeom>
              <a:avLst/>
              <a:gdLst/>
              <a:ahLst/>
              <a:cxnLst/>
              <a:rect l="l" t="t" r="r" b="b"/>
              <a:pathLst>
                <a:path w="373" h="2052" fill="none" extrusionOk="0">
                  <a:moveTo>
                    <a:pt x="0" y="2051"/>
                  </a:moveTo>
                  <a:cubicBezTo>
                    <a:pt x="67" y="1681"/>
                    <a:pt x="135" y="1311"/>
                    <a:pt x="201" y="942"/>
                  </a:cubicBezTo>
                  <a:cubicBezTo>
                    <a:pt x="259" y="628"/>
                    <a:pt x="316" y="314"/>
                    <a:pt x="37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91;p22"/>
            <p:cNvSpPr/>
            <p:nvPr/>
          </p:nvSpPr>
          <p:spPr>
            <a:xfrm>
              <a:off x="2396884" y="799001"/>
              <a:ext cx="97519" cy="110607"/>
            </a:xfrm>
            <a:custGeom>
              <a:avLst/>
              <a:gdLst/>
              <a:ahLst/>
              <a:cxnLst/>
              <a:rect l="l" t="t" r="r" b="b"/>
              <a:pathLst>
                <a:path w="1431" h="1623" fill="none" extrusionOk="0">
                  <a:moveTo>
                    <a:pt x="1430" y="1622"/>
                  </a:moveTo>
                  <a:cubicBezTo>
                    <a:pt x="981" y="1057"/>
                    <a:pt x="503" y="517"/>
                    <a:pt x="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92;p22"/>
            <p:cNvSpPr/>
            <p:nvPr/>
          </p:nvSpPr>
          <p:spPr>
            <a:xfrm>
              <a:off x="2398793" y="971554"/>
              <a:ext cx="65081" cy="115037"/>
            </a:xfrm>
            <a:custGeom>
              <a:avLst/>
              <a:gdLst/>
              <a:ahLst/>
              <a:cxnLst/>
              <a:rect l="l" t="t" r="r" b="b"/>
              <a:pathLst>
                <a:path w="955" h="1688" fill="none" extrusionOk="0">
                  <a:moveTo>
                    <a:pt x="0" y="1688"/>
                  </a:moveTo>
                  <a:cubicBezTo>
                    <a:pt x="319" y="1125"/>
                    <a:pt x="637" y="563"/>
                    <a:pt x="9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3;p22"/>
            <p:cNvSpPr/>
            <p:nvPr/>
          </p:nvSpPr>
          <p:spPr>
            <a:xfrm>
              <a:off x="2305224" y="927598"/>
              <a:ext cx="105969" cy="53566"/>
            </a:xfrm>
            <a:custGeom>
              <a:avLst/>
              <a:gdLst/>
              <a:ahLst/>
              <a:cxnLst/>
              <a:rect l="l" t="t" r="r" b="b"/>
              <a:pathLst>
                <a:path w="1555" h="786" fill="none" extrusionOk="0">
                  <a:moveTo>
                    <a:pt x="1555" y="1"/>
                  </a:moveTo>
                  <a:cubicBezTo>
                    <a:pt x="1018" y="219"/>
                    <a:pt x="497" y="482"/>
                    <a:pt x="1" y="7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94;p22"/>
            <p:cNvSpPr/>
            <p:nvPr/>
          </p:nvSpPr>
          <p:spPr>
            <a:xfrm>
              <a:off x="2485069" y="958673"/>
              <a:ext cx="106515" cy="166013"/>
            </a:xfrm>
            <a:custGeom>
              <a:avLst/>
              <a:gdLst/>
              <a:ahLst/>
              <a:cxnLst/>
              <a:rect l="l" t="t" r="r" b="b"/>
              <a:pathLst>
                <a:path w="1563" h="2436" extrusionOk="0">
                  <a:moveTo>
                    <a:pt x="1464" y="0"/>
                  </a:moveTo>
                  <a:cubicBezTo>
                    <a:pt x="1141" y="98"/>
                    <a:pt x="1" y="561"/>
                    <a:pt x="16" y="2202"/>
                  </a:cubicBezTo>
                  <a:cubicBezTo>
                    <a:pt x="220" y="2284"/>
                    <a:pt x="427" y="2360"/>
                    <a:pt x="634" y="2436"/>
                  </a:cubicBezTo>
                  <a:lnTo>
                    <a:pt x="1563" y="324"/>
                  </a:lnTo>
                  <a:cubicBezTo>
                    <a:pt x="1536" y="214"/>
                    <a:pt x="1503" y="106"/>
                    <a:pt x="1464"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95;p22"/>
            <p:cNvSpPr/>
            <p:nvPr/>
          </p:nvSpPr>
          <p:spPr>
            <a:xfrm>
              <a:off x="2601535" y="1318295"/>
              <a:ext cx="34483" cy="48523"/>
            </a:xfrm>
            <a:custGeom>
              <a:avLst/>
              <a:gdLst/>
              <a:ahLst/>
              <a:cxnLst/>
              <a:rect l="l" t="t" r="r" b="b"/>
              <a:pathLst>
                <a:path w="506" h="712" extrusionOk="0">
                  <a:moveTo>
                    <a:pt x="1" y="1"/>
                  </a:moveTo>
                  <a:lnTo>
                    <a:pt x="32" y="531"/>
                  </a:lnTo>
                  <a:cubicBezTo>
                    <a:pt x="34" y="573"/>
                    <a:pt x="38" y="615"/>
                    <a:pt x="56" y="651"/>
                  </a:cubicBezTo>
                  <a:cubicBezTo>
                    <a:pt x="73" y="684"/>
                    <a:pt x="107" y="711"/>
                    <a:pt x="144" y="711"/>
                  </a:cubicBezTo>
                  <a:cubicBezTo>
                    <a:pt x="147" y="711"/>
                    <a:pt x="150" y="711"/>
                    <a:pt x="154" y="711"/>
                  </a:cubicBezTo>
                  <a:cubicBezTo>
                    <a:pt x="201" y="703"/>
                    <a:pt x="229" y="655"/>
                    <a:pt x="249" y="613"/>
                  </a:cubicBezTo>
                  <a:cubicBezTo>
                    <a:pt x="334" y="437"/>
                    <a:pt x="420" y="261"/>
                    <a:pt x="506" y="85"/>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96;p22"/>
            <p:cNvSpPr/>
            <p:nvPr/>
          </p:nvSpPr>
          <p:spPr>
            <a:xfrm>
              <a:off x="2501016" y="962149"/>
              <a:ext cx="292966" cy="365557"/>
            </a:xfrm>
            <a:custGeom>
              <a:avLst/>
              <a:gdLst/>
              <a:ahLst/>
              <a:cxnLst/>
              <a:rect l="l" t="t" r="r" b="b"/>
              <a:pathLst>
                <a:path w="4299" h="5364" extrusionOk="0">
                  <a:moveTo>
                    <a:pt x="2135" y="0"/>
                  </a:moveTo>
                  <a:cubicBezTo>
                    <a:pt x="1446" y="0"/>
                    <a:pt x="754" y="352"/>
                    <a:pt x="396" y="943"/>
                  </a:cubicBezTo>
                  <a:cubicBezTo>
                    <a:pt x="116" y="1404"/>
                    <a:pt x="41" y="1959"/>
                    <a:pt x="17" y="2497"/>
                  </a:cubicBezTo>
                  <a:cubicBezTo>
                    <a:pt x="0" y="2911"/>
                    <a:pt x="9" y="3329"/>
                    <a:pt x="102" y="3732"/>
                  </a:cubicBezTo>
                  <a:cubicBezTo>
                    <a:pt x="194" y="4135"/>
                    <a:pt x="375" y="4525"/>
                    <a:pt x="665" y="4821"/>
                  </a:cubicBezTo>
                  <a:cubicBezTo>
                    <a:pt x="959" y="5122"/>
                    <a:pt x="1363" y="5315"/>
                    <a:pt x="1783" y="5356"/>
                  </a:cubicBezTo>
                  <a:cubicBezTo>
                    <a:pt x="1839" y="5361"/>
                    <a:pt x="1894" y="5364"/>
                    <a:pt x="1950" y="5364"/>
                  </a:cubicBezTo>
                  <a:cubicBezTo>
                    <a:pt x="2316" y="5364"/>
                    <a:pt x="2681" y="5250"/>
                    <a:pt x="2983" y="5043"/>
                  </a:cubicBezTo>
                  <a:cubicBezTo>
                    <a:pt x="3393" y="4759"/>
                    <a:pt x="3671" y="4312"/>
                    <a:pt x="3839" y="3842"/>
                  </a:cubicBezTo>
                  <a:cubicBezTo>
                    <a:pt x="4007" y="3370"/>
                    <a:pt x="4076" y="2871"/>
                    <a:pt x="4142" y="2376"/>
                  </a:cubicBezTo>
                  <a:cubicBezTo>
                    <a:pt x="4299" y="1231"/>
                    <a:pt x="3560" y="358"/>
                    <a:pt x="2715" y="89"/>
                  </a:cubicBezTo>
                  <a:cubicBezTo>
                    <a:pt x="2527" y="29"/>
                    <a:pt x="2331" y="0"/>
                    <a:pt x="2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97;p22"/>
            <p:cNvSpPr/>
            <p:nvPr/>
          </p:nvSpPr>
          <p:spPr>
            <a:xfrm>
              <a:off x="2502106" y="1090610"/>
              <a:ext cx="276474" cy="111289"/>
            </a:xfrm>
            <a:custGeom>
              <a:avLst/>
              <a:gdLst/>
              <a:ahLst/>
              <a:cxnLst/>
              <a:rect l="l" t="t" r="r" b="b"/>
              <a:pathLst>
                <a:path w="4057" h="1633" extrusionOk="0">
                  <a:moveTo>
                    <a:pt x="59" y="0"/>
                  </a:moveTo>
                  <a:cubicBezTo>
                    <a:pt x="27" y="203"/>
                    <a:pt x="11" y="409"/>
                    <a:pt x="1" y="612"/>
                  </a:cubicBezTo>
                  <a:cubicBezTo>
                    <a:pt x="1" y="623"/>
                    <a:pt x="1" y="632"/>
                    <a:pt x="0" y="641"/>
                  </a:cubicBezTo>
                  <a:cubicBezTo>
                    <a:pt x="1073" y="1287"/>
                    <a:pt x="2323" y="1633"/>
                    <a:pt x="3573" y="1633"/>
                  </a:cubicBezTo>
                  <a:cubicBezTo>
                    <a:pt x="3691" y="1633"/>
                    <a:pt x="3808" y="1629"/>
                    <a:pt x="3925" y="1623"/>
                  </a:cubicBezTo>
                  <a:cubicBezTo>
                    <a:pt x="3981" y="1412"/>
                    <a:pt x="4022" y="1197"/>
                    <a:pt x="4056" y="979"/>
                  </a:cubicBezTo>
                  <a:lnTo>
                    <a:pt x="4056" y="979"/>
                  </a:lnTo>
                  <a:cubicBezTo>
                    <a:pt x="3988" y="981"/>
                    <a:pt x="3921" y="982"/>
                    <a:pt x="3853" y="982"/>
                  </a:cubicBezTo>
                  <a:cubicBezTo>
                    <a:pt x="2533" y="982"/>
                    <a:pt x="1213" y="642"/>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98;p22"/>
            <p:cNvSpPr/>
            <p:nvPr/>
          </p:nvSpPr>
          <p:spPr>
            <a:xfrm>
              <a:off x="2501629" y="1150717"/>
              <a:ext cx="259029" cy="120012"/>
            </a:xfrm>
            <a:custGeom>
              <a:avLst/>
              <a:gdLst/>
              <a:ahLst/>
              <a:cxnLst/>
              <a:rect l="l" t="t" r="r" b="b"/>
              <a:pathLst>
                <a:path w="3801" h="1761" extrusionOk="0">
                  <a:moveTo>
                    <a:pt x="1" y="1"/>
                  </a:moveTo>
                  <a:lnTo>
                    <a:pt x="1" y="1"/>
                  </a:lnTo>
                  <a:cubicBezTo>
                    <a:pt x="0" y="244"/>
                    <a:pt x="12" y="487"/>
                    <a:pt x="49" y="728"/>
                  </a:cubicBezTo>
                  <a:cubicBezTo>
                    <a:pt x="1049" y="1369"/>
                    <a:pt x="2288" y="1660"/>
                    <a:pt x="3481" y="1761"/>
                  </a:cubicBezTo>
                  <a:cubicBezTo>
                    <a:pt x="3612" y="1574"/>
                    <a:pt x="3718" y="1367"/>
                    <a:pt x="3801" y="1153"/>
                  </a:cubicBezTo>
                  <a:cubicBezTo>
                    <a:pt x="2458" y="1147"/>
                    <a:pt x="1121" y="74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99;p22"/>
            <p:cNvSpPr/>
            <p:nvPr/>
          </p:nvSpPr>
          <p:spPr>
            <a:xfrm>
              <a:off x="2514850" y="1239651"/>
              <a:ext cx="197560" cy="84370"/>
            </a:xfrm>
            <a:custGeom>
              <a:avLst/>
              <a:gdLst/>
              <a:ahLst/>
              <a:cxnLst/>
              <a:rect l="l" t="t" r="r" b="b"/>
              <a:pathLst>
                <a:path w="2899" h="1238" extrusionOk="0">
                  <a:moveTo>
                    <a:pt x="1" y="0"/>
                  </a:moveTo>
                  <a:lnTo>
                    <a:pt x="1" y="0"/>
                  </a:lnTo>
                  <a:cubicBezTo>
                    <a:pt x="94" y="250"/>
                    <a:pt x="225" y="484"/>
                    <a:pt x="401" y="682"/>
                  </a:cubicBezTo>
                  <a:cubicBezTo>
                    <a:pt x="983" y="903"/>
                    <a:pt x="1578" y="1088"/>
                    <a:pt x="2183" y="1238"/>
                  </a:cubicBezTo>
                  <a:cubicBezTo>
                    <a:pt x="2396" y="1186"/>
                    <a:pt x="2599" y="1095"/>
                    <a:pt x="2780" y="971"/>
                  </a:cubicBezTo>
                  <a:cubicBezTo>
                    <a:pt x="2821" y="942"/>
                    <a:pt x="2860" y="912"/>
                    <a:pt x="2898" y="881"/>
                  </a:cubicBezTo>
                  <a:lnTo>
                    <a:pt x="2898" y="881"/>
                  </a:lnTo>
                  <a:cubicBezTo>
                    <a:pt x="2889" y="881"/>
                    <a:pt x="2879" y="882"/>
                    <a:pt x="2869" y="882"/>
                  </a:cubicBezTo>
                  <a:cubicBezTo>
                    <a:pt x="2773" y="882"/>
                    <a:pt x="2676" y="867"/>
                    <a:pt x="2582" y="850"/>
                  </a:cubicBezTo>
                  <a:cubicBezTo>
                    <a:pt x="1686" y="694"/>
                    <a:pt x="814" y="40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00;p22"/>
            <p:cNvSpPr/>
            <p:nvPr/>
          </p:nvSpPr>
          <p:spPr>
            <a:xfrm>
              <a:off x="2533045" y="1151739"/>
              <a:ext cx="246353" cy="175963"/>
            </a:xfrm>
            <a:custGeom>
              <a:avLst/>
              <a:gdLst/>
              <a:ahLst/>
              <a:cxnLst/>
              <a:rect l="l" t="t" r="r" b="b"/>
              <a:pathLst>
                <a:path w="3615" h="2582" extrusionOk="0">
                  <a:moveTo>
                    <a:pt x="3615" y="1"/>
                  </a:moveTo>
                  <a:cubicBezTo>
                    <a:pt x="2860" y="1562"/>
                    <a:pt x="1556" y="1861"/>
                    <a:pt x="670" y="1861"/>
                  </a:cubicBezTo>
                  <a:cubicBezTo>
                    <a:pt x="398" y="1861"/>
                    <a:pt x="166" y="1833"/>
                    <a:pt x="1" y="1804"/>
                  </a:cubicBezTo>
                  <a:lnTo>
                    <a:pt x="1" y="1804"/>
                  </a:lnTo>
                  <a:cubicBezTo>
                    <a:pt x="59" y="1887"/>
                    <a:pt x="124" y="1965"/>
                    <a:pt x="195" y="2039"/>
                  </a:cubicBezTo>
                  <a:cubicBezTo>
                    <a:pt x="489" y="2340"/>
                    <a:pt x="893" y="2533"/>
                    <a:pt x="1313" y="2574"/>
                  </a:cubicBezTo>
                  <a:cubicBezTo>
                    <a:pt x="1369" y="2579"/>
                    <a:pt x="1425" y="2582"/>
                    <a:pt x="1481" y="2582"/>
                  </a:cubicBezTo>
                  <a:cubicBezTo>
                    <a:pt x="1846" y="2582"/>
                    <a:pt x="2212" y="2469"/>
                    <a:pt x="2513" y="2261"/>
                  </a:cubicBezTo>
                  <a:cubicBezTo>
                    <a:pt x="2923" y="1977"/>
                    <a:pt x="3201" y="1530"/>
                    <a:pt x="3369" y="1060"/>
                  </a:cubicBezTo>
                  <a:cubicBezTo>
                    <a:pt x="3491" y="717"/>
                    <a:pt x="3561" y="361"/>
                    <a:pt x="3615"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01;p22"/>
            <p:cNvSpPr/>
            <p:nvPr/>
          </p:nvSpPr>
          <p:spPr>
            <a:xfrm>
              <a:off x="2713503" y="1071460"/>
              <a:ext cx="44296" cy="55474"/>
            </a:xfrm>
            <a:custGeom>
              <a:avLst/>
              <a:gdLst/>
              <a:ahLst/>
              <a:cxnLst/>
              <a:rect l="l" t="t" r="r" b="b"/>
              <a:pathLst>
                <a:path w="650" h="814" extrusionOk="0">
                  <a:moveTo>
                    <a:pt x="351" y="1"/>
                  </a:moveTo>
                  <a:cubicBezTo>
                    <a:pt x="253" y="1"/>
                    <a:pt x="146" y="65"/>
                    <a:pt x="82" y="179"/>
                  </a:cubicBezTo>
                  <a:cubicBezTo>
                    <a:pt x="33" y="269"/>
                    <a:pt x="1" y="369"/>
                    <a:pt x="3" y="470"/>
                  </a:cubicBezTo>
                  <a:cubicBezTo>
                    <a:pt x="5" y="571"/>
                    <a:pt x="44" y="675"/>
                    <a:pt x="120" y="741"/>
                  </a:cubicBezTo>
                  <a:cubicBezTo>
                    <a:pt x="172" y="788"/>
                    <a:pt x="242" y="814"/>
                    <a:pt x="310" y="814"/>
                  </a:cubicBezTo>
                  <a:cubicBezTo>
                    <a:pt x="342" y="814"/>
                    <a:pt x="374" y="808"/>
                    <a:pt x="404" y="795"/>
                  </a:cubicBezTo>
                  <a:cubicBezTo>
                    <a:pt x="501" y="754"/>
                    <a:pt x="560" y="656"/>
                    <a:pt x="594" y="559"/>
                  </a:cubicBezTo>
                  <a:cubicBezTo>
                    <a:pt x="632" y="453"/>
                    <a:pt x="649" y="338"/>
                    <a:pt x="618" y="231"/>
                  </a:cubicBezTo>
                  <a:cubicBezTo>
                    <a:pt x="588" y="124"/>
                    <a:pt x="504" y="27"/>
                    <a:pt x="395" y="5"/>
                  </a:cubicBezTo>
                  <a:cubicBezTo>
                    <a:pt x="381" y="2"/>
                    <a:pt x="366" y="1"/>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02;p22"/>
            <p:cNvSpPr/>
            <p:nvPr/>
          </p:nvSpPr>
          <p:spPr>
            <a:xfrm>
              <a:off x="2712345" y="1068121"/>
              <a:ext cx="14584" cy="19082"/>
            </a:xfrm>
            <a:custGeom>
              <a:avLst/>
              <a:gdLst/>
              <a:ahLst/>
              <a:cxnLst/>
              <a:rect l="l" t="t" r="r" b="b"/>
              <a:pathLst>
                <a:path w="214" h="280" fill="none" extrusionOk="0">
                  <a:moveTo>
                    <a:pt x="192" y="166"/>
                  </a:moveTo>
                  <a:cubicBezTo>
                    <a:pt x="172" y="235"/>
                    <a:pt x="116" y="280"/>
                    <a:pt x="69" y="266"/>
                  </a:cubicBezTo>
                  <a:cubicBezTo>
                    <a:pt x="21" y="251"/>
                    <a:pt x="0" y="184"/>
                    <a:pt x="21" y="114"/>
                  </a:cubicBezTo>
                  <a:cubicBezTo>
                    <a:pt x="42" y="45"/>
                    <a:pt x="97" y="0"/>
                    <a:pt x="144" y="14"/>
                  </a:cubicBezTo>
                  <a:cubicBezTo>
                    <a:pt x="191" y="29"/>
                    <a:pt x="213" y="97"/>
                    <a:pt x="192" y="16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03;p22"/>
            <p:cNvSpPr/>
            <p:nvPr/>
          </p:nvSpPr>
          <p:spPr>
            <a:xfrm>
              <a:off x="2539656" y="1030502"/>
              <a:ext cx="42797" cy="55133"/>
            </a:xfrm>
            <a:custGeom>
              <a:avLst/>
              <a:gdLst/>
              <a:ahLst/>
              <a:cxnLst/>
              <a:rect l="l" t="t" r="r" b="b"/>
              <a:pathLst>
                <a:path w="628" h="809" extrusionOk="0">
                  <a:moveTo>
                    <a:pt x="341" y="0"/>
                  </a:moveTo>
                  <a:cubicBezTo>
                    <a:pt x="242" y="0"/>
                    <a:pt x="146" y="58"/>
                    <a:pt x="88" y="139"/>
                  </a:cubicBezTo>
                  <a:cubicBezTo>
                    <a:pt x="23" y="230"/>
                    <a:pt x="1" y="345"/>
                    <a:pt x="0" y="457"/>
                  </a:cubicBezTo>
                  <a:cubicBezTo>
                    <a:pt x="0" y="560"/>
                    <a:pt x="23" y="673"/>
                    <a:pt x="100" y="743"/>
                  </a:cubicBezTo>
                  <a:cubicBezTo>
                    <a:pt x="148" y="787"/>
                    <a:pt x="213" y="809"/>
                    <a:pt x="279" y="809"/>
                  </a:cubicBezTo>
                  <a:cubicBezTo>
                    <a:pt x="315" y="809"/>
                    <a:pt x="352" y="802"/>
                    <a:pt x="386" y="789"/>
                  </a:cubicBezTo>
                  <a:cubicBezTo>
                    <a:pt x="480" y="751"/>
                    <a:pt x="551" y="667"/>
                    <a:pt x="588" y="572"/>
                  </a:cubicBezTo>
                  <a:cubicBezTo>
                    <a:pt x="624" y="477"/>
                    <a:pt x="627" y="372"/>
                    <a:pt x="610" y="272"/>
                  </a:cubicBezTo>
                  <a:cubicBezTo>
                    <a:pt x="586" y="123"/>
                    <a:pt x="484" y="18"/>
                    <a:pt x="374" y="2"/>
                  </a:cubicBezTo>
                  <a:cubicBezTo>
                    <a:pt x="363" y="1"/>
                    <a:pt x="352"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04;p22"/>
            <p:cNvSpPr/>
            <p:nvPr/>
          </p:nvSpPr>
          <p:spPr>
            <a:xfrm>
              <a:off x="2577955" y="1034319"/>
              <a:ext cx="14584" cy="19082"/>
            </a:xfrm>
            <a:custGeom>
              <a:avLst/>
              <a:gdLst/>
              <a:ahLst/>
              <a:cxnLst/>
              <a:rect l="l" t="t" r="r" b="b"/>
              <a:pathLst>
                <a:path w="214" h="280" fill="none" extrusionOk="0">
                  <a:moveTo>
                    <a:pt x="193" y="166"/>
                  </a:moveTo>
                  <a:cubicBezTo>
                    <a:pt x="172" y="235"/>
                    <a:pt x="117" y="280"/>
                    <a:pt x="70" y="266"/>
                  </a:cubicBezTo>
                  <a:cubicBezTo>
                    <a:pt x="21" y="252"/>
                    <a:pt x="1" y="184"/>
                    <a:pt x="21" y="114"/>
                  </a:cubicBezTo>
                  <a:cubicBezTo>
                    <a:pt x="42" y="45"/>
                    <a:pt x="97" y="0"/>
                    <a:pt x="144" y="15"/>
                  </a:cubicBezTo>
                  <a:cubicBezTo>
                    <a:pt x="192" y="29"/>
                    <a:pt x="213" y="97"/>
                    <a:pt x="193" y="16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05;p22"/>
            <p:cNvSpPr/>
            <p:nvPr/>
          </p:nvSpPr>
          <p:spPr>
            <a:xfrm>
              <a:off x="2715616" y="886845"/>
              <a:ext cx="36391" cy="33802"/>
            </a:xfrm>
            <a:custGeom>
              <a:avLst/>
              <a:gdLst/>
              <a:ahLst/>
              <a:cxnLst/>
              <a:rect l="l" t="t" r="r" b="b"/>
              <a:pathLst>
                <a:path w="534" h="496" extrusionOk="0">
                  <a:moveTo>
                    <a:pt x="259" y="1"/>
                  </a:moveTo>
                  <a:cubicBezTo>
                    <a:pt x="251" y="1"/>
                    <a:pt x="243" y="1"/>
                    <a:pt x="235" y="2"/>
                  </a:cubicBezTo>
                  <a:cubicBezTo>
                    <a:pt x="50" y="21"/>
                    <a:pt x="1" y="222"/>
                    <a:pt x="42" y="337"/>
                  </a:cubicBezTo>
                  <a:cubicBezTo>
                    <a:pt x="75" y="432"/>
                    <a:pt x="175" y="496"/>
                    <a:pt x="274" y="496"/>
                  </a:cubicBezTo>
                  <a:cubicBezTo>
                    <a:pt x="296" y="496"/>
                    <a:pt x="318" y="493"/>
                    <a:pt x="339" y="486"/>
                  </a:cubicBezTo>
                  <a:cubicBezTo>
                    <a:pt x="456" y="450"/>
                    <a:pt x="533" y="317"/>
                    <a:pt x="508" y="197"/>
                  </a:cubicBezTo>
                  <a:cubicBezTo>
                    <a:pt x="483" y="85"/>
                    <a:pt x="373"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06;p22"/>
            <p:cNvSpPr/>
            <p:nvPr/>
          </p:nvSpPr>
          <p:spPr>
            <a:xfrm>
              <a:off x="2684813" y="902655"/>
              <a:ext cx="52814" cy="94660"/>
            </a:xfrm>
            <a:custGeom>
              <a:avLst/>
              <a:gdLst/>
              <a:ahLst/>
              <a:cxnLst/>
              <a:rect l="l" t="t" r="r" b="b"/>
              <a:pathLst>
                <a:path w="775" h="1389" extrusionOk="0">
                  <a:moveTo>
                    <a:pt x="699" y="1"/>
                  </a:moveTo>
                  <a:cubicBezTo>
                    <a:pt x="678" y="1"/>
                    <a:pt x="657" y="11"/>
                    <a:pt x="645" y="30"/>
                  </a:cubicBezTo>
                  <a:cubicBezTo>
                    <a:pt x="376" y="422"/>
                    <a:pt x="163" y="850"/>
                    <a:pt x="11" y="1301"/>
                  </a:cubicBezTo>
                  <a:cubicBezTo>
                    <a:pt x="1" y="1332"/>
                    <a:pt x="14" y="1365"/>
                    <a:pt x="42" y="1381"/>
                  </a:cubicBezTo>
                  <a:lnTo>
                    <a:pt x="43" y="1380"/>
                  </a:lnTo>
                  <a:cubicBezTo>
                    <a:pt x="47" y="1383"/>
                    <a:pt x="50" y="1384"/>
                    <a:pt x="53" y="1385"/>
                  </a:cubicBezTo>
                  <a:cubicBezTo>
                    <a:pt x="61" y="1387"/>
                    <a:pt x="68" y="1389"/>
                    <a:pt x="75" y="1389"/>
                  </a:cubicBezTo>
                  <a:cubicBezTo>
                    <a:pt x="103" y="1389"/>
                    <a:pt x="128" y="1371"/>
                    <a:pt x="137" y="1343"/>
                  </a:cubicBezTo>
                  <a:cubicBezTo>
                    <a:pt x="285" y="904"/>
                    <a:pt x="492" y="488"/>
                    <a:pt x="754" y="105"/>
                  </a:cubicBezTo>
                  <a:cubicBezTo>
                    <a:pt x="775" y="75"/>
                    <a:pt x="768" y="33"/>
                    <a:pt x="737" y="13"/>
                  </a:cubicBezTo>
                  <a:cubicBezTo>
                    <a:pt x="725" y="5"/>
                    <a:pt x="712"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07;p22"/>
            <p:cNvSpPr/>
            <p:nvPr/>
          </p:nvSpPr>
          <p:spPr>
            <a:xfrm>
              <a:off x="2613461" y="856314"/>
              <a:ext cx="34210" cy="34007"/>
            </a:xfrm>
            <a:custGeom>
              <a:avLst/>
              <a:gdLst/>
              <a:ahLst/>
              <a:cxnLst/>
              <a:rect l="l" t="t" r="r" b="b"/>
              <a:pathLst>
                <a:path w="502" h="499" extrusionOk="0">
                  <a:moveTo>
                    <a:pt x="243" y="0"/>
                  </a:moveTo>
                  <a:cubicBezTo>
                    <a:pt x="88" y="0"/>
                    <a:pt x="0" y="157"/>
                    <a:pt x="5" y="269"/>
                  </a:cubicBezTo>
                  <a:cubicBezTo>
                    <a:pt x="11" y="391"/>
                    <a:pt x="124" y="498"/>
                    <a:pt x="246" y="498"/>
                  </a:cubicBezTo>
                  <a:cubicBezTo>
                    <a:pt x="246" y="498"/>
                    <a:pt x="247" y="498"/>
                    <a:pt x="248" y="498"/>
                  </a:cubicBezTo>
                  <a:cubicBezTo>
                    <a:pt x="370" y="498"/>
                    <a:pt x="482" y="393"/>
                    <a:pt x="492" y="272"/>
                  </a:cubicBezTo>
                  <a:cubicBezTo>
                    <a:pt x="501" y="150"/>
                    <a:pt x="408" y="29"/>
                    <a:pt x="288" y="5"/>
                  </a:cubicBezTo>
                  <a:cubicBezTo>
                    <a:pt x="272" y="2"/>
                    <a:pt x="257"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08;p22"/>
            <p:cNvSpPr/>
            <p:nvPr/>
          </p:nvSpPr>
          <p:spPr>
            <a:xfrm>
              <a:off x="2626545" y="875941"/>
              <a:ext cx="26032" cy="104474"/>
            </a:xfrm>
            <a:custGeom>
              <a:avLst/>
              <a:gdLst/>
              <a:ahLst/>
              <a:cxnLst/>
              <a:rect l="l" t="t" r="r" b="b"/>
              <a:pathLst>
                <a:path w="382" h="1533" extrusionOk="0">
                  <a:moveTo>
                    <a:pt x="76" y="0"/>
                  </a:moveTo>
                  <a:cubicBezTo>
                    <a:pt x="67" y="0"/>
                    <a:pt x="57" y="2"/>
                    <a:pt x="48" y="7"/>
                  </a:cubicBezTo>
                  <a:cubicBezTo>
                    <a:pt x="15" y="22"/>
                    <a:pt x="1" y="62"/>
                    <a:pt x="16" y="94"/>
                  </a:cubicBezTo>
                  <a:cubicBezTo>
                    <a:pt x="213" y="513"/>
                    <a:pt x="245" y="1006"/>
                    <a:pt x="103" y="1447"/>
                  </a:cubicBezTo>
                  <a:cubicBezTo>
                    <a:pt x="96" y="1471"/>
                    <a:pt x="103" y="1496"/>
                    <a:pt x="119" y="1513"/>
                  </a:cubicBezTo>
                  <a:cubicBezTo>
                    <a:pt x="127" y="1520"/>
                    <a:pt x="137" y="1527"/>
                    <a:pt x="147" y="1530"/>
                  </a:cubicBezTo>
                  <a:cubicBezTo>
                    <a:pt x="154" y="1532"/>
                    <a:pt x="161" y="1533"/>
                    <a:pt x="167" y="1533"/>
                  </a:cubicBezTo>
                  <a:cubicBezTo>
                    <a:pt x="195" y="1533"/>
                    <a:pt x="221" y="1515"/>
                    <a:pt x="230" y="1487"/>
                  </a:cubicBezTo>
                  <a:cubicBezTo>
                    <a:pt x="382" y="1015"/>
                    <a:pt x="347" y="487"/>
                    <a:pt x="137" y="38"/>
                  </a:cubicBezTo>
                  <a:cubicBezTo>
                    <a:pt x="125" y="14"/>
                    <a:pt x="101"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09;p22"/>
            <p:cNvSpPr/>
            <p:nvPr/>
          </p:nvSpPr>
          <p:spPr>
            <a:xfrm>
              <a:off x="2762638" y="1027436"/>
              <a:ext cx="25828" cy="169762"/>
            </a:xfrm>
            <a:custGeom>
              <a:avLst/>
              <a:gdLst/>
              <a:ahLst/>
              <a:cxnLst/>
              <a:rect l="l" t="t" r="r" b="b"/>
              <a:pathLst>
                <a:path w="379" h="2491" fill="none" extrusionOk="0">
                  <a:moveTo>
                    <a:pt x="1" y="0"/>
                  </a:moveTo>
                  <a:cubicBezTo>
                    <a:pt x="249" y="387"/>
                    <a:pt x="378" y="871"/>
                    <a:pt x="303" y="1418"/>
                  </a:cubicBezTo>
                  <a:cubicBezTo>
                    <a:pt x="255" y="1777"/>
                    <a:pt x="206" y="2140"/>
                    <a:pt x="118" y="24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10;p22"/>
            <p:cNvSpPr/>
            <p:nvPr/>
          </p:nvSpPr>
          <p:spPr>
            <a:xfrm>
              <a:off x="2503469" y="975574"/>
              <a:ext cx="82458" cy="136573"/>
            </a:xfrm>
            <a:custGeom>
              <a:avLst/>
              <a:gdLst/>
              <a:ahLst/>
              <a:cxnLst/>
              <a:rect l="l" t="t" r="r" b="b"/>
              <a:pathLst>
                <a:path w="1210" h="2004" fill="none" extrusionOk="0">
                  <a:moveTo>
                    <a:pt x="1" y="2003"/>
                  </a:moveTo>
                  <a:cubicBezTo>
                    <a:pt x="40" y="1562"/>
                    <a:pt x="132" y="1122"/>
                    <a:pt x="360" y="746"/>
                  </a:cubicBezTo>
                  <a:cubicBezTo>
                    <a:pt x="559" y="417"/>
                    <a:pt x="862" y="162"/>
                    <a:pt x="121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11;p22"/>
            <p:cNvSpPr/>
            <p:nvPr/>
          </p:nvSpPr>
          <p:spPr>
            <a:xfrm>
              <a:off x="2620480" y="1079842"/>
              <a:ext cx="21466" cy="21535"/>
            </a:xfrm>
            <a:custGeom>
              <a:avLst/>
              <a:gdLst/>
              <a:ahLst/>
              <a:cxnLst/>
              <a:rect l="l" t="t" r="r" b="b"/>
              <a:pathLst>
                <a:path w="315" h="316" extrusionOk="0">
                  <a:moveTo>
                    <a:pt x="157" y="1"/>
                  </a:moveTo>
                  <a:cubicBezTo>
                    <a:pt x="70" y="1"/>
                    <a:pt x="0" y="72"/>
                    <a:pt x="0" y="158"/>
                  </a:cubicBezTo>
                  <a:cubicBezTo>
                    <a:pt x="0" y="246"/>
                    <a:pt x="70" y="316"/>
                    <a:pt x="157" y="316"/>
                  </a:cubicBezTo>
                  <a:cubicBezTo>
                    <a:pt x="244" y="316"/>
                    <a:pt x="314" y="246"/>
                    <a:pt x="314" y="158"/>
                  </a:cubicBezTo>
                  <a:cubicBezTo>
                    <a:pt x="314" y="72"/>
                    <a:pt x="24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56957651"/>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270934"/>
            <a:ext cx="8761306" cy="2661920"/>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F0A23BB-0193-5EE1-8C79-C88DCAEBA868}"/>
              </a:ext>
            </a:extLst>
          </p:cNvPr>
          <p:cNvGrpSpPr/>
          <p:nvPr/>
        </p:nvGrpSpPr>
        <p:grpSpPr>
          <a:xfrm>
            <a:off x="401321" y="568366"/>
            <a:ext cx="1224280" cy="1785113"/>
            <a:chOff x="3109814" y="1064114"/>
            <a:chExt cx="3022596" cy="894815"/>
          </a:xfrm>
        </p:grpSpPr>
        <p:sp>
          <p:nvSpPr>
            <p:cNvPr id="9" name="Rectangle: Rounded Corners 8">
              <a:extLst>
                <a:ext uri="{FF2B5EF4-FFF2-40B4-BE49-F238E27FC236}">
                  <a16:creationId xmlns:a16="http://schemas.microsoft.com/office/drawing/2014/main" id="{52F9E488-C0C8-5F36-6023-F479B9DC3EC8}"/>
                </a:ext>
              </a:extLst>
            </p:cNvPr>
            <p:cNvSpPr/>
            <p:nvPr/>
          </p:nvSpPr>
          <p:spPr>
            <a:xfrm>
              <a:off x="3297772" y="1105664"/>
              <a:ext cx="2834638" cy="853265"/>
            </a:xfrm>
            <a:prstGeom prst="roundRect">
              <a:avLst/>
            </a:prstGeom>
            <a:noFill/>
            <a:ln>
              <a:solidFill>
                <a:schemeClr val="tx2">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b="1">
                <a:solidFill>
                  <a:srgbClr val="000000"/>
                </a:solidFill>
              </a:endParaRPr>
            </a:p>
          </p:txBody>
        </p:sp>
        <p:sp>
          <p:nvSpPr>
            <p:cNvPr id="8" name="Rectangle: Rounded Corners 7">
              <a:extLst>
                <a:ext uri="{FF2B5EF4-FFF2-40B4-BE49-F238E27FC236}">
                  <a16:creationId xmlns:a16="http://schemas.microsoft.com/office/drawing/2014/main" id="{C000DA67-B0EF-A2B6-2B90-626C89020B94}"/>
                </a:ext>
              </a:extLst>
            </p:cNvPr>
            <p:cNvSpPr/>
            <p:nvPr/>
          </p:nvSpPr>
          <p:spPr>
            <a:xfrm>
              <a:off x="3109814" y="1064114"/>
              <a:ext cx="2834638" cy="853265"/>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Thảo luận nhóm </a:t>
              </a:r>
            </a:p>
          </p:txBody>
        </p:sp>
      </p:grpSp>
      <p:sp>
        <p:nvSpPr>
          <p:cNvPr id="11" name="Rectangle: Rounded Corners 10">
            <a:extLst>
              <a:ext uri="{FF2B5EF4-FFF2-40B4-BE49-F238E27FC236}">
                <a16:creationId xmlns:a16="http://schemas.microsoft.com/office/drawing/2014/main" id="{ECF7A0CB-ECF2-7FC4-B7F4-B1B1F1705B36}"/>
              </a:ext>
            </a:extLst>
          </p:cNvPr>
          <p:cNvSpPr/>
          <p:nvPr/>
        </p:nvSpPr>
        <p:spPr>
          <a:xfrm>
            <a:off x="2531533" y="568366"/>
            <a:ext cx="6211146" cy="1851704"/>
          </a:xfrm>
          <a:prstGeom prst="roundRect">
            <a:avLst>
              <a:gd name="adj" fmla="val 12297"/>
            </a:avLst>
          </a:prstGeom>
          <a:solidFill>
            <a:schemeClr val="accent4">
              <a:lumMod val="20000"/>
              <a:lumOff val="80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C00000"/>
                </a:solidFill>
              </a:rPr>
              <a:t>Nhóm 3: </a:t>
            </a:r>
            <a:r>
              <a:rPr lang="en-US" sz="2000">
                <a:solidFill>
                  <a:srgbClr val="000000"/>
                </a:solidFill>
              </a:rPr>
              <a:t>Tìm hiểu mục 1a và mục 1c, chuẩn bị lên bảng nêu và thực hành minh họa chọn văn bản (bằng chuột và bằng bàn phím), di chuyển văn bản. </a:t>
            </a:r>
          </a:p>
        </p:txBody>
      </p:sp>
      <p:cxnSp>
        <p:nvCxnSpPr>
          <p:cNvPr id="14" name="Straight Connector 13">
            <a:extLst>
              <a:ext uri="{FF2B5EF4-FFF2-40B4-BE49-F238E27FC236}">
                <a16:creationId xmlns:a16="http://schemas.microsoft.com/office/drawing/2014/main" id="{8FCABE25-8270-6B5C-F9B5-66F9A941535D}"/>
              </a:ext>
            </a:extLst>
          </p:cNvPr>
          <p:cNvCxnSpPr>
            <a:cxnSpLocks/>
            <a:stCxn id="9" idx="3"/>
            <a:endCxn id="11" idx="1"/>
          </p:cNvCxnSpPr>
          <p:nvPr/>
        </p:nvCxnSpPr>
        <p:spPr>
          <a:xfrm flipV="1">
            <a:off x="1625601" y="1494218"/>
            <a:ext cx="905932" cy="815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7">
            <a:extLst>
              <a:ext uri="{FF2B5EF4-FFF2-40B4-BE49-F238E27FC236}">
                <a16:creationId xmlns:a16="http://schemas.microsoft.com/office/drawing/2014/main" id="{997E3C3C-E781-59CE-A728-5EFCBCF1EDB1}"/>
              </a:ext>
            </a:extLst>
          </p:cNvPr>
          <p:cNvSpPr/>
          <p:nvPr/>
        </p:nvSpPr>
        <p:spPr>
          <a:xfrm>
            <a:off x="2086186" y="3122039"/>
            <a:ext cx="4971627" cy="2068197"/>
          </a:xfrm>
          <a:custGeom>
            <a:avLst/>
            <a:gdLst/>
            <a:ahLst/>
            <a:cxnLst/>
            <a:rect l="l" t="t" r="r" b="b"/>
            <a:pathLst>
              <a:path w="7315200" h="3043123">
                <a:moveTo>
                  <a:pt x="0" y="0"/>
                </a:moveTo>
                <a:lnTo>
                  <a:pt x="7315200" y="0"/>
                </a:lnTo>
                <a:lnTo>
                  <a:pt x="7315200" y="3043123"/>
                </a:lnTo>
                <a:lnTo>
                  <a:pt x="0" y="30431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8008167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98D137-00F3-F2FF-FC76-F64C9CDDD0B2}"/>
              </a:ext>
            </a:extLst>
          </p:cNvPr>
          <p:cNvSpPr/>
          <p:nvPr/>
        </p:nvSpPr>
        <p:spPr>
          <a:xfrm>
            <a:off x="287867" y="259712"/>
            <a:ext cx="8568266" cy="494453"/>
          </a:xfrm>
          <a:prstGeom prst="rect">
            <a:avLst/>
          </a:prstGeom>
          <a:solidFill>
            <a:schemeClr val="accent2">
              <a:lumMod val="20000"/>
              <a:lumOff val="80000"/>
            </a:schemeClr>
          </a:solidFill>
          <a:ln>
            <a:solidFill>
              <a:schemeClr val="accent2">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70C0"/>
                </a:solidFill>
                <a:effectLst/>
                <a:uLnTx/>
                <a:uFillTx/>
                <a:latin typeface="Arial"/>
                <a:cs typeface="Arial"/>
                <a:sym typeface="Arial"/>
              </a:rPr>
              <a:t>Sao chép, di chuyển văn bản bằng bảng chọn ngữ cảnh </a:t>
            </a:r>
          </a:p>
        </p:txBody>
      </p:sp>
      <p:grpSp>
        <p:nvGrpSpPr>
          <p:cNvPr id="10" name="Group 9">
            <a:extLst>
              <a:ext uri="{FF2B5EF4-FFF2-40B4-BE49-F238E27FC236}">
                <a16:creationId xmlns:a16="http://schemas.microsoft.com/office/drawing/2014/main" id="{2B5A232A-20B8-F779-2595-2F9083E08CAD}"/>
              </a:ext>
            </a:extLst>
          </p:cNvPr>
          <p:cNvGrpSpPr/>
          <p:nvPr/>
        </p:nvGrpSpPr>
        <p:grpSpPr>
          <a:xfrm>
            <a:off x="240454" y="1072743"/>
            <a:ext cx="8615679" cy="872034"/>
            <a:chOff x="240454" y="1140476"/>
            <a:chExt cx="8615679" cy="872034"/>
          </a:xfrm>
        </p:grpSpPr>
        <p:sp>
          <p:nvSpPr>
            <p:cNvPr id="7" name="Oval 6">
              <a:extLst>
                <a:ext uri="{FF2B5EF4-FFF2-40B4-BE49-F238E27FC236}">
                  <a16:creationId xmlns:a16="http://schemas.microsoft.com/office/drawing/2014/main" id="{60E12EC0-9D2D-E591-950F-06198E954D9B}"/>
                </a:ext>
              </a:extLst>
            </p:cNvPr>
            <p:cNvSpPr/>
            <p:nvPr/>
          </p:nvSpPr>
          <p:spPr>
            <a:xfrm>
              <a:off x="240454" y="1300481"/>
              <a:ext cx="552026" cy="552026"/>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9" name="TextBox 8">
              <a:extLst>
                <a:ext uri="{FF2B5EF4-FFF2-40B4-BE49-F238E27FC236}">
                  <a16:creationId xmlns:a16="http://schemas.microsoft.com/office/drawing/2014/main" id="{6D8A935C-5249-F851-ACF4-93FD80EDE531}"/>
                </a:ext>
              </a:extLst>
            </p:cNvPr>
            <p:cNvSpPr txBox="1"/>
            <p:nvPr/>
          </p:nvSpPr>
          <p:spPr>
            <a:xfrm>
              <a:off x="897465" y="1140476"/>
              <a:ext cx="7958668" cy="872034"/>
            </a:xfrm>
            <a:prstGeom prst="rect">
              <a:avLst/>
            </a:prstGeom>
            <a:noFill/>
          </p:spPr>
          <p:txBody>
            <a:bodyPr wrap="square">
              <a:spAutoFit/>
            </a:bodyPr>
            <a:lstStyle/>
            <a:p>
              <a:pPr algn="just">
                <a:lnSpc>
                  <a:spcPct val="150000"/>
                </a:lnSpc>
              </a:pPr>
              <a:r>
                <a:rPr lang="vi-VN" sz="1800"/>
                <a:t>Di chuyển con trỏ chuột vào phần văn bản đang được chọn, nháy phải chuột để mở bảng chọn ngữ cảnh, chọn nút lệnh </a:t>
              </a:r>
              <a:r>
                <a:rPr lang="en-US" sz="1800" b="1" i="1"/>
                <a:t>Copy</a:t>
              </a:r>
              <a:r>
                <a:rPr lang="en-US" sz="1800"/>
                <a:t> (hoặc </a:t>
              </a:r>
              <a:r>
                <a:rPr lang="en-US" sz="1800" b="1" i="1"/>
                <a:t>Cut</a:t>
              </a:r>
              <a:r>
                <a:rPr lang="en-US" sz="1800"/>
                <a:t>). </a:t>
              </a:r>
            </a:p>
          </p:txBody>
        </p:sp>
      </p:grpSp>
      <p:grpSp>
        <p:nvGrpSpPr>
          <p:cNvPr id="11" name="Group 10">
            <a:extLst>
              <a:ext uri="{FF2B5EF4-FFF2-40B4-BE49-F238E27FC236}">
                <a16:creationId xmlns:a16="http://schemas.microsoft.com/office/drawing/2014/main" id="{3B3D1810-8486-F402-7F76-499C04DA39BA}"/>
              </a:ext>
            </a:extLst>
          </p:cNvPr>
          <p:cNvGrpSpPr/>
          <p:nvPr/>
        </p:nvGrpSpPr>
        <p:grpSpPr>
          <a:xfrm>
            <a:off x="240454" y="2219493"/>
            <a:ext cx="4893733" cy="872034"/>
            <a:chOff x="240454" y="1140477"/>
            <a:chExt cx="4893733" cy="872034"/>
          </a:xfrm>
        </p:grpSpPr>
        <p:sp>
          <p:nvSpPr>
            <p:cNvPr id="12" name="Oval 11">
              <a:extLst>
                <a:ext uri="{FF2B5EF4-FFF2-40B4-BE49-F238E27FC236}">
                  <a16:creationId xmlns:a16="http://schemas.microsoft.com/office/drawing/2014/main" id="{CC643CB6-4B42-B27C-9E4E-92CAE5FB0CF5}"/>
                </a:ext>
              </a:extLst>
            </p:cNvPr>
            <p:cNvSpPr/>
            <p:nvPr/>
          </p:nvSpPr>
          <p:spPr>
            <a:xfrm>
              <a:off x="240454" y="1300481"/>
              <a:ext cx="552026" cy="552026"/>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13" name="TextBox 12">
              <a:extLst>
                <a:ext uri="{FF2B5EF4-FFF2-40B4-BE49-F238E27FC236}">
                  <a16:creationId xmlns:a16="http://schemas.microsoft.com/office/drawing/2014/main" id="{1B9AF45C-B750-E341-E795-28A05097AE69}"/>
                </a:ext>
              </a:extLst>
            </p:cNvPr>
            <p:cNvSpPr txBox="1"/>
            <p:nvPr/>
          </p:nvSpPr>
          <p:spPr>
            <a:xfrm>
              <a:off x="897465" y="1140477"/>
              <a:ext cx="4236722" cy="872034"/>
            </a:xfrm>
            <a:prstGeom prst="rect">
              <a:avLst/>
            </a:prstGeom>
            <a:noFill/>
          </p:spPr>
          <p:txBody>
            <a:bodyPr wrap="square">
              <a:spAutoFit/>
            </a:bodyPr>
            <a:lstStyle/>
            <a:p>
              <a:pPr algn="just">
                <a:lnSpc>
                  <a:spcPct val="150000"/>
                </a:lnSpc>
              </a:pPr>
              <a:r>
                <a:rPr lang="en-US" sz="1800"/>
                <a:t>Đặt con trỏ soạn thảo tại vị trí muốn sao chép (hoặc di chuyển) đến.</a:t>
              </a:r>
            </a:p>
          </p:txBody>
        </p:sp>
      </p:grpSp>
      <p:grpSp>
        <p:nvGrpSpPr>
          <p:cNvPr id="17" name="Group 16">
            <a:extLst>
              <a:ext uri="{FF2B5EF4-FFF2-40B4-BE49-F238E27FC236}">
                <a16:creationId xmlns:a16="http://schemas.microsoft.com/office/drawing/2014/main" id="{62993A23-9918-B78F-A4A9-A40F53816F5C}"/>
              </a:ext>
            </a:extLst>
          </p:cNvPr>
          <p:cNvGrpSpPr/>
          <p:nvPr/>
        </p:nvGrpSpPr>
        <p:grpSpPr>
          <a:xfrm>
            <a:off x="240454" y="3377734"/>
            <a:ext cx="4893733" cy="966022"/>
            <a:chOff x="240454" y="3061943"/>
            <a:chExt cx="4893733" cy="966022"/>
          </a:xfrm>
        </p:grpSpPr>
        <p:grpSp>
          <p:nvGrpSpPr>
            <p:cNvPr id="14" name="Group 13">
              <a:extLst>
                <a:ext uri="{FF2B5EF4-FFF2-40B4-BE49-F238E27FC236}">
                  <a16:creationId xmlns:a16="http://schemas.microsoft.com/office/drawing/2014/main" id="{8C95A8E4-CDAA-06C6-EACB-F9BAE2123760}"/>
                </a:ext>
              </a:extLst>
            </p:cNvPr>
            <p:cNvGrpSpPr/>
            <p:nvPr/>
          </p:nvGrpSpPr>
          <p:grpSpPr>
            <a:xfrm>
              <a:off x="240454" y="3061943"/>
              <a:ext cx="4893733" cy="872034"/>
              <a:chOff x="240454" y="1140477"/>
              <a:chExt cx="4893733" cy="872034"/>
            </a:xfrm>
          </p:grpSpPr>
          <p:sp>
            <p:nvSpPr>
              <p:cNvPr id="15" name="Oval 14">
                <a:extLst>
                  <a:ext uri="{FF2B5EF4-FFF2-40B4-BE49-F238E27FC236}">
                    <a16:creationId xmlns:a16="http://schemas.microsoft.com/office/drawing/2014/main" id="{E0CD42E0-7093-14F1-7BAC-F714443A0281}"/>
                  </a:ext>
                </a:extLst>
              </p:cNvPr>
              <p:cNvSpPr/>
              <p:nvPr/>
            </p:nvSpPr>
            <p:spPr>
              <a:xfrm>
                <a:off x="240454" y="1300481"/>
                <a:ext cx="552026" cy="552026"/>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3</a:t>
                </a:r>
              </a:p>
            </p:txBody>
          </p:sp>
          <p:sp>
            <p:nvSpPr>
              <p:cNvPr id="16" name="TextBox 15">
                <a:extLst>
                  <a:ext uri="{FF2B5EF4-FFF2-40B4-BE49-F238E27FC236}">
                    <a16:creationId xmlns:a16="http://schemas.microsoft.com/office/drawing/2014/main" id="{68CB6113-8374-01A6-4773-D735E661B485}"/>
                  </a:ext>
                </a:extLst>
              </p:cNvPr>
              <p:cNvSpPr txBox="1"/>
              <p:nvPr/>
            </p:nvSpPr>
            <p:spPr>
              <a:xfrm>
                <a:off x="897465" y="1140477"/>
                <a:ext cx="4236722" cy="872034"/>
              </a:xfrm>
              <a:prstGeom prst="rect">
                <a:avLst/>
              </a:prstGeom>
              <a:noFill/>
            </p:spPr>
            <p:txBody>
              <a:bodyPr wrap="square">
                <a:spAutoFit/>
              </a:bodyPr>
              <a:lstStyle/>
              <a:p>
                <a:pPr algn="just">
                  <a:lnSpc>
                    <a:spcPct val="150000"/>
                  </a:lnSpc>
                </a:pPr>
                <a:r>
                  <a:rPr lang="en-US" sz="1800"/>
                  <a:t>Nháy phải chuột để mở bảng chọn ngữ cảnh rồi chọn nút lệnh </a:t>
                </a:r>
              </a:p>
            </p:txBody>
          </p:sp>
        </p:grpSp>
        <p:pic>
          <p:nvPicPr>
            <p:cNvPr id="4" name="Picture 3">
              <a:extLst>
                <a:ext uri="{FF2B5EF4-FFF2-40B4-BE49-F238E27FC236}">
                  <a16:creationId xmlns:a16="http://schemas.microsoft.com/office/drawing/2014/main" id="{996B9A97-6B3E-3848-C9E5-ACD578149362}"/>
                </a:ext>
              </a:extLst>
            </p:cNvPr>
            <p:cNvPicPr>
              <a:picLocks noChangeAspect="1"/>
            </p:cNvPicPr>
            <p:nvPr/>
          </p:nvPicPr>
          <p:blipFill>
            <a:blip r:embed="rId2"/>
            <a:srcRect l="63963" t="58179" r="29889" b="29911"/>
            <a:stretch/>
          </p:blipFill>
          <p:spPr>
            <a:xfrm>
              <a:off x="3325707" y="3519981"/>
              <a:ext cx="479134" cy="507984"/>
            </a:xfrm>
            <a:prstGeom prst="rect">
              <a:avLst/>
            </a:prstGeom>
          </p:spPr>
        </p:pic>
      </p:grpSp>
      <p:grpSp>
        <p:nvGrpSpPr>
          <p:cNvPr id="21" name="Group 20">
            <a:extLst>
              <a:ext uri="{FF2B5EF4-FFF2-40B4-BE49-F238E27FC236}">
                <a16:creationId xmlns:a16="http://schemas.microsoft.com/office/drawing/2014/main" id="{1E6E951F-0967-4F23-67A6-5C418C8F35D8}"/>
              </a:ext>
            </a:extLst>
          </p:cNvPr>
          <p:cNvGrpSpPr/>
          <p:nvPr/>
        </p:nvGrpSpPr>
        <p:grpSpPr>
          <a:xfrm>
            <a:off x="5327226" y="1939273"/>
            <a:ext cx="3576320" cy="3047917"/>
            <a:chOff x="5254495" y="1931651"/>
            <a:chExt cx="3576320" cy="3047917"/>
          </a:xfrm>
        </p:grpSpPr>
        <p:pic>
          <p:nvPicPr>
            <p:cNvPr id="19" name="Picture 18">
              <a:extLst>
                <a:ext uri="{FF2B5EF4-FFF2-40B4-BE49-F238E27FC236}">
                  <a16:creationId xmlns:a16="http://schemas.microsoft.com/office/drawing/2014/main" id="{8EDF596E-5D3B-51D5-8B48-CE96C27CE6E6}"/>
                </a:ext>
              </a:extLst>
            </p:cNvPr>
            <p:cNvPicPr>
              <a:picLocks noChangeAspect="1"/>
            </p:cNvPicPr>
            <p:nvPr/>
          </p:nvPicPr>
          <p:blipFill>
            <a:blip r:embed="rId2"/>
            <a:srcRect l="53667" t="19303" r="9074" b="26324"/>
            <a:stretch/>
          </p:blipFill>
          <p:spPr>
            <a:xfrm>
              <a:off x="5339161" y="1931651"/>
              <a:ext cx="3406989" cy="2721066"/>
            </a:xfrm>
            <a:prstGeom prst="rect">
              <a:avLst/>
            </a:prstGeom>
          </p:spPr>
        </p:pic>
        <p:sp>
          <p:nvSpPr>
            <p:cNvPr id="20" name="TextBox 19">
              <a:extLst>
                <a:ext uri="{FF2B5EF4-FFF2-40B4-BE49-F238E27FC236}">
                  <a16:creationId xmlns:a16="http://schemas.microsoft.com/office/drawing/2014/main" id="{5693FD37-4AB4-8AF4-E271-FC557820464B}"/>
                </a:ext>
              </a:extLst>
            </p:cNvPr>
            <p:cNvSpPr txBox="1"/>
            <p:nvPr/>
          </p:nvSpPr>
          <p:spPr>
            <a:xfrm>
              <a:off x="5254495" y="4625625"/>
              <a:ext cx="3576320" cy="353943"/>
            </a:xfrm>
            <a:prstGeom prst="rect">
              <a:avLst/>
            </a:prstGeom>
            <a:noFill/>
          </p:spPr>
          <p:txBody>
            <a:bodyPr wrap="square" rtlCol="0">
              <a:spAutoFit/>
            </a:bodyPr>
            <a:lstStyle/>
            <a:p>
              <a:pPr algn="ctr"/>
              <a:r>
                <a:rPr lang="en-US" sz="1700" b="1" i="1">
                  <a:solidFill>
                    <a:srgbClr val="0070C0"/>
                  </a:solidFill>
                </a:rPr>
                <a:t>Hình 1. </a:t>
              </a:r>
              <a:r>
                <a:rPr lang="en-US" sz="1700" i="1">
                  <a:solidFill>
                    <a:srgbClr val="0070C0"/>
                  </a:solidFill>
                </a:rPr>
                <a:t>Bảng chọn ngữ cảnh </a:t>
              </a:r>
            </a:p>
          </p:txBody>
        </p:sp>
      </p:grpSp>
    </p:spTree>
    <p:extLst>
      <p:ext uri="{BB962C8B-B14F-4D97-AF65-F5344CB8AC3E}">
        <p14:creationId xmlns:p14="http://schemas.microsoft.com/office/powerpoint/2010/main" val="4915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690879"/>
            <a:ext cx="8761306" cy="4260427"/>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BBA8E1D-550C-2D9A-AFE0-95479C26A012}"/>
              </a:ext>
            </a:extLst>
          </p:cNvPr>
          <p:cNvSpPr txBox="1"/>
          <p:nvPr/>
        </p:nvSpPr>
        <p:spPr>
          <a:xfrm>
            <a:off x="191347" y="161713"/>
            <a:ext cx="4572000"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a:ln>
                  <a:noFill/>
                </a:ln>
                <a:solidFill>
                  <a:srgbClr val="C00000"/>
                </a:solidFill>
                <a:effectLst/>
                <a:uLnTx/>
                <a:uFillTx/>
                <a:latin typeface="Arial"/>
                <a:cs typeface="Arial"/>
                <a:sym typeface="Arial"/>
              </a:rPr>
              <a:t>Hoạt động 2. </a:t>
            </a:r>
            <a:r>
              <a:rPr kumimoji="0" lang="en-US" sz="2300" b="1" i="0" u="none" strike="noStrike" kern="0" cap="none" spc="0" normalizeH="0" baseline="0" noProof="0">
                <a:ln>
                  <a:noFill/>
                </a:ln>
                <a:solidFill>
                  <a:srgbClr val="000000"/>
                </a:solidFill>
                <a:effectLst/>
                <a:uLnTx/>
                <a:uFillTx/>
                <a:latin typeface="Arial"/>
                <a:cs typeface="Arial"/>
                <a:sym typeface="Arial"/>
              </a:rPr>
              <a:t>Làm</a:t>
            </a:r>
          </a:p>
        </p:txBody>
      </p:sp>
      <p:grpSp>
        <p:nvGrpSpPr>
          <p:cNvPr id="7" name="Group 6">
            <a:extLst>
              <a:ext uri="{FF2B5EF4-FFF2-40B4-BE49-F238E27FC236}">
                <a16:creationId xmlns:a16="http://schemas.microsoft.com/office/drawing/2014/main" id="{DF09EE93-86A0-923B-8013-CEBDAEE7F712}"/>
              </a:ext>
            </a:extLst>
          </p:cNvPr>
          <p:cNvGrpSpPr/>
          <p:nvPr/>
        </p:nvGrpSpPr>
        <p:grpSpPr>
          <a:xfrm>
            <a:off x="291251" y="711198"/>
            <a:ext cx="8575041" cy="1001941"/>
            <a:chOff x="284478" y="690879"/>
            <a:chExt cx="8575041" cy="1001941"/>
          </a:xfrm>
        </p:grpSpPr>
        <p:sp>
          <p:nvSpPr>
            <p:cNvPr id="4" name="TextBox 3">
              <a:extLst>
                <a:ext uri="{FF2B5EF4-FFF2-40B4-BE49-F238E27FC236}">
                  <a16:creationId xmlns:a16="http://schemas.microsoft.com/office/drawing/2014/main" id="{1834A2C0-6F22-CCFC-6A55-6BD9FE885EEE}"/>
                </a:ext>
              </a:extLst>
            </p:cNvPr>
            <p:cNvSpPr txBox="1"/>
            <p:nvPr/>
          </p:nvSpPr>
          <p:spPr>
            <a:xfrm>
              <a:off x="1027852" y="690879"/>
              <a:ext cx="7831667" cy="1001941"/>
            </a:xfrm>
            <a:prstGeom prst="rect">
              <a:avLst/>
            </a:prstGeom>
            <a:noFill/>
          </p:spPr>
          <p:txBody>
            <a:bodyPr wrap="square">
              <a:spAutoFit/>
            </a:bodyPr>
            <a:lstStyle/>
            <a:p>
              <a:pPr algn="just">
                <a:lnSpc>
                  <a:spcPct val="150000"/>
                </a:lnSpc>
              </a:pPr>
              <a:r>
                <a:rPr lang="en-US" sz="2100"/>
                <a:t>1. Nêu thao tác chọn dòng văn bản bằng chuột, chọn phần văn bản bằng bàn phím.</a:t>
              </a:r>
            </a:p>
          </p:txBody>
        </p:sp>
        <p:sp>
          <p:nvSpPr>
            <p:cNvPr id="6" name="Freeform 10">
              <a:extLst>
                <a:ext uri="{FF2B5EF4-FFF2-40B4-BE49-F238E27FC236}">
                  <a16:creationId xmlns:a16="http://schemas.microsoft.com/office/drawing/2014/main" id="{27827F10-F8CC-ACAF-6BC7-D9097B6D4808}"/>
                </a:ext>
              </a:extLst>
            </p:cNvPr>
            <p:cNvSpPr/>
            <p:nvPr/>
          </p:nvSpPr>
          <p:spPr>
            <a:xfrm>
              <a:off x="284478" y="866729"/>
              <a:ext cx="650240" cy="65024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sp>
        <p:nvSpPr>
          <p:cNvPr id="13" name="Rectangle 12">
            <a:extLst>
              <a:ext uri="{FF2B5EF4-FFF2-40B4-BE49-F238E27FC236}">
                <a16:creationId xmlns:a16="http://schemas.microsoft.com/office/drawing/2014/main" id="{EB5F2284-CD82-537D-28D7-81B68FD27D2E}"/>
              </a:ext>
            </a:extLst>
          </p:cNvPr>
          <p:cNvSpPr/>
          <p:nvPr/>
        </p:nvSpPr>
        <p:spPr>
          <a:xfrm>
            <a:off x="291251" y="1903049"/>
            <a:ext cx="1029547" cy="268249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a:solidFill>
                  <a:srgbClr val="000000"/>
                </a:solidFill>
              </a:rPr>
              <a:t>Chọn văn bản sử dụng chuột </a:t>
            </a:r>
          </a:p>
        </p:txBody>
      </p:sp>
      <p:grpSp>
        <p:nvGrpSpPr>
          <p:cNvPr id="19" name="Group 18">
            <a:extLst>
              <a:ext uri="{FF2B5EF4-FFF2-40B4-BE49-F238E27FC236}">
                <a16:creationId xmlns:a16="http://schemas.microsoft.com/office/drawing/2014/main" id="{7AD5E9D8-B85B-4A22-367A-A3024A465FE4}"/>
              </a:ext>
            </a:extLst>
          </p:cNvPr>
          <p:cNvGrpSpPr/>
          <p:nvPr/>
        </p:nvGrpSpPr>
        <p:grpSpPr>
          <a:xfrm>
            <a:off x="1647275" y="2057939"/>
            <a:ext cx="7205474" cy="872034"/>
            <a:chOff x="1660818" y="1791055"/>
            <a:chExt cx="7205474" cy="872034"/>
          </a:xfrm>
        </p:grpSpPr>
        <p:grpSp>
          <p:nvGrpSpPr>
            <p:cNvPr id="15" name="Group 14">
              <a:extLst>
                <a:ext uri="{FF2B5EF4-FFF2-40B4-BE49-F238E27FC236}">
                  <a16:creationId xmlns:a16="http://schemas.microsoft.com/office/drawing/2014/main" id="{036498BC-F818-1285-06B2-369B96F11633}"/>
                </a:ext>
              </a:extLst>
            </p:cNvPr>
            <p:cNvGrpSpPr/>
            <p:nvPr/>
          </p:nvGrpSpPr>
          <p:grpSpPr>
            <a:xfrm>
              <a:off x="1660818" y="1791055"/>
              <a:ext cx="7205474" cy="872034"/>
              <a:chOff x="340018" y="1140476"/>
              <a:chExt cx="7205474" cy="872034"/>
            </a:xfrm>
          </p:grpSpPr>
          <p:sp>
            <p:nvSpPr>
              <p:cNvPr id="17" name="Oval 16">
                <a:extLst>
                  <a:ext uri="{FF2B5EF4-FFF2-40B4-BE49-F238E27FC236}">
                    <a16:creationId xmlns:a16="http://schemas.microsoft.com/office/drawing/2014/main" id="{A66E7ECE-E402-BDFC-75E4-3000C80A43FB}"/>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18" name="TextBox 17">
                <a:extLst>
                  <a:ext uri="{FF2B5EF4-FFF2-40B4-BE49-F238E27FC236}">
                    <a16:creationId xmlns:a16="http://schemas.microsoft.com/office/drawing/2014/main" id="{CCB3CBC4-7BE3-60F8-F2AC-575DF2F91E12}"/>
                  </a:ext>
                </a:extLst>
              </p:cNvPr>
              <p:cNvSpPr txBox="1"/>
              <p:nvPr/>
            </p:nvSpPr>
            <p:spPr>
              <a:xfrm>
                <a:off x="897465" y="1140476"/>
                <a:ext cx="6648027" cy="872034"/>
              </a:xfrm>
              <a:prstGeom prst="rect">
                <a:avLst/>
              </a:prstGeom>
              <a:noFill/>
            </p:spPr>
            <p:txBody>
              <a:bodyPr wrap="square">
                <a:spAutoFit/>
              </a:bodyPr>
              <a:lstStyle/>
              <a:p>
                <a:pPr algn="just">
                  <a:lnSpc>
                    <a:spcPct val="150000"/>
                  </a:lnSpc>
                </a:pPr>
                <a:r>
                  <a:rPr lang="vi-VN" sz="1800"/>
                  <a:t>Di chuyển con trỏ chuột vào phần lề, trước dòng văn bản cần chọn để con trỏ chuột chuyển thành dạng </a:t>
                </a:r>
                <a:r>
                  <a:rPr lang="en-US" sz="1800"/>
                  <a:t>     </a:t>
                </a:r>
                <a:r>
                  <a:rPr lang="vi-VN" sz="1800"/>
                  <a:t> .</a:t>
                </a:r>
                <a:endParaRPr lang="en-US" sz="1800"/>
              </a:p>
            </p:txBody>
          </p:sp>
        </p:grpSp>
        <p:pic>
          <p:nvPicPr>
            <p:cNvPr id="2050" name="Picture 2" descr="le curseur ">
              <a:extLst>
                <a:ext uri="{FF2B5EF4-FFF2-40B4-BE49-F238E27FC236}">
                  <a16:creationId xmlns:a16="http://schemas.microsoft.com/office/drawing/2014/main" id="{8ED99CAE-CB89-5889-E58B-7C2E47A89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50657" y="2288011"/>
              <a:ext cx="375078" cy="375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D8F4CF7C-ABAD-3CDF-BB67-8F7DC896CE17}"/>
              </a:ext>
            </a:extLst>
          </p:cNvPr>
          <p:cNvGrpSpPr/>
          <p:nvPr/>
        </p:nvGrpSpPr>
        <p:grpSpPr>
          <a:xfrm>
            <a:off x="1647275" y="3507179"/>
            <a:ext cx="7205474" cy="872034"/>
            <a:chOff x="340018" y="1140476"/>
            <a:chExt cx="7205474" cy="872034"/>
          </a:xfrm>
        </p:grpSpPr>
        <p:sp>
          <p:nvSpPr>
            <p:cNvPr id="23" name="Oval 22">
              <a:extLst>
                <a:ext uri="{FF2B5EF4-FFF2-40B4-BE49-F238E27FC236}">
                  <a16:creationId xmlns:a16="http://schemas.microsoft.com/office/drawing/2014/main" id="{11E8D4C3-E3C0-C555-9076-ABA7CB78BE29}"/>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24" name="TextBox 23">
              <a:extLst>
                <a:ext uri="{FF2B5EF4-FFF2-40B4-BE49-F238E27FC236}">
                  <a16:creationId xmlns:a16="http://schemas.microsoft.com/office/drawing/2014/main" id="{F11E3E0D-6A24-E87E-E6F3-DD53AF817CD9}"/>
                </a:ext>
              </a:extLst>
            </p:cNvPr>
            <p:cNvSpPr txBox="1"/>
            <p:nvPr/>
          </p:nvSpPr>
          <p:spPr>
            <a:xfrm>
              <a:off x="897465" y="1140476"/>
              <a:ext cx="6648027" cy="872034"/>
            </a:xfrm>
            <a:prstGeom prst="rect">
              <a:avLst/>
            </a:prstGeom>
            <a:noFill/>
          </p:spPr>
          <p:txBody>
            <a:bodyPr wrap="square">
              <a:spAutoFit/>
            </a:bodyPr>
            <a:lstStyle/>
            <a:p>
              <a:pPr algn="just">
                <a:lnSpc>
                  <a:spcPct val="150000"/>
                </a:lnSpc>
              </a:pPr>
              <a:r>
                <a:rPr lang="en-US" sz="1800"/>
                <a:t>Nháy chuột: </a:t>
              </a:r>
              <a:r>
                <a:rPr lang="vi-VN" sz="1800"/>
                <a:t>kéo thả chuột lên (hoặc xuống) để chọn thêm các dòng văn bản ở trên (hoặc ở dưới).</a:t>
              </a:r>
              <a:endParaRPr lang="en-US" sz="1800"/>
            </a:p>
          </p:txBody>
        </p:sp>
      </p:grpSp>
    </p:spTree>
    <p:extLst>
      <p:ext uri="{BB962C8B-B14F-4D97-AF65-F5344CB8AC3E}">
        <p14:creationId xmlns:p14="http://schemas.microsoft.com/office/powerpoint/2010/main" val="260944608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204470"/>
            <a:ext cx="8761306" cy="4734559"/>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EB5F2284-CD82-537D-28D7-81B68FD27D2E}"/>
              </a:ext>
            </a:extLst>
          </p:cNvPr>
          <p:cNvSpPr/>
          <p:nvPr/>
        </p:nvSpPr>
        <p:spPr>
          <a:xfrm>
            <a:off x="291251" y="736917"/>
            <a:ext cx="1029547" cy="366966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a:solidFill>
                  <a:srgbClr val="000000"/>
                </a:solidFill>
              </a:rPr>
              <a:t>Chọn văn bản bằng bàn phím</a:t>
            </a:r>
          </a:p>
        </p:txBody>
      </p:sp>
      <p:grpSp>
        <p:nvGrpSpPr>
          <p:cNvPr id="15" name="Group 14">
            <a:extLst>
              <a:ext uri="{FF2B5EF4-FFF2-40B4-BE49-F238E27FC236}">
                <a16:creationId xmlns:a16="http://schemas.microsoft.com/office/drawing/2014/main" id="{036498BC-F818-1285-06B2-369B96F11633}"/>
              </a:ext>
            </a:extLst>
          </p:cNvPr>
          <p:cNvGrpSpPr/>
          <p:nvPr/>
        </p:nvGrpSpPr>
        <p:grpSpPr>
          <a:xfrm>
            <a:off x="1647275" y="736917"/>
            <a:ext cx="7144512" cy="872034"/>
            <a:chOff x="340018" y="1140476"/>
            <a:chExt cx="7144512" cy="872034"/>
          </a:xfrm>
        </p:grpSpPr>
        <p:sp>
          <p:nvSpPr>
            <p:cNvPr id="17" name="Oval 16">
              <a:extLst>
                <a:ext uri="{FF2B5EF4-FFF2-40B4-BE49-F238E27FC236}">
                  <a16:creationId xmlns:a16="http://schemas.microsoft.com/office/drawing/2014/main" id="{A66E7ECE-E402-BDFC-75E4-3000C80A43FB}"/>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18" name="TextBox 17">
              <a:extLst>
                <a:ext uri="{FF2B5EF4-FFF2-40B4-BE49-F238E27FC236}">
                  <a16:creationId xmlns:a16="http://schemas.microsoft.com/office/drawing/2014/main" id="{CCB3CBC4-7BE3-60F8-F2AC-575DF2F91E12}"/>
                </a:ext>
              </a:extLst>
            </p:cNvPr>
            <p:cNvSpPr txBox="1"/>
            <p:nvPr/>
          </p:nvSpPr>
          <p:spPr>
            <a:xfrm>
              <a:off x="897465" y="1140476"/>
              <a:ext cx="6587065" cy="872034"/>
            </a:xfrm>
            <a:prstGeom prst="rect">
              <a:avLst/>
            </a:prstGeom>
            <a:noFill/>
          </p:spPr>
          <p:txBody>
            <a:bodyPr wrap="square">
              <a:spAutoFit/>
            </a:bodyPr>
            <a:lstStyle/>
            <a:p>
              <a:pPr algn="just">
                <a:lnSpc>
                  <a:spcPct val="150000"/>
                </a:lnSpc>
              </a:pPr>
              <a:r>
                <a:rPr lang="vi-VN" sz="1800"/>
                <a:t>Đặt con trỏ soạn thảo vào đầu hoặc cuối phần văn bản cần chọn.</a:t>
              </a:r>
              <a:endParaRPr lang="en-US" sz="1800"/>
            </a:p>
          </p:txBody>
        </p:sp>
      </p:grpSp>
      <p:grpSp>
        <p:nvGrpSpPr>
          <p:cNvPr id="21" name="Group 20">
            <a:extLst>
              <a:ext uri="{FF2B5EF4-FFF2-40B4-BE49-F238E27FC236}">
                <a16:creationId xmlns:a16="http://schemas.microsoft.com/office/drawing/2014/main" id="{D8F4CF7C-ABAD-3CDF-BB67-8F7DC896CE17}"/>
              </a:ext>
            </a:extLst>
          </p:cNvPr>
          <p:cNvGrpSpPr/>
          <p:nvPr/>
        </p:nvGrpSpPr>
        <p:grpSpPr>
          <a:xfrm>
            <a:off x="1647275" y="1904332"/>
            <a:ext cx="7205474" cy="872034"/>
            <a:chOff x="340018" y="1140476"/>
            <a:chExt cx="7205474" cy="872034"/>
          </a:xfrm>
        </p:grpSpPr>
        <p:sp>
          <p:nvSpPr>
            <p:cNvPr id="23" name="Oval 22">
              <a:extLst>
                <a:ext uri="{FF2B5EF4-FFF2-40B4-BE49-F238E27FC236}">
                  <a16:creationId xmlns:a16="http://schemas.microsoft.com/office/drawing/2014/main" id="{11E8D4C3-E3C0-C555-9076-ABA7CB78BE29}"/>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24" name="TextBox 23">
              <a:extLst>
                <a:ext uri="{FF2B5EF4-FFF2-40B4-BE49-F238E27FC236}">
                  <a16:creationId xmlns:a16="http://schemas.microsoft.com/office/drawing/2014/main" id="{F11E3E0D-6A24-E87E-E6F3-DD53AF817CD9}"/>
                </a:ext>
              </a:extLst>
            </p:cNvPr>
            <p:cNvSpPr txBox="1"/>
            <p:nvPr/>
          </p:nvSpPr>
          <p:spPr>
            <a:xfrm>
              <a:off x="897465" y="1140476"/>
              <a:ext cx="6648027" cy="872034"/>
            </a:xfrm>
            <a:prstGeom prst="rect">
              <a:avLst/>
            </a:prstGeom>
            <a:noFill/>
          </p:spPr>
          <p:txBody>
            <a:bodyPr wrap="square">
              <a:spAutoFit/>
            </a:bodyPr>
            <a:lstStyle/>
            <a:p>
              <a:pPr algn="just">
                <a:lnSpc>
                  <a:spcPct val="150000"/>
                </a:lnSpc>
              </a:pPr>
              <a:r>
                <a:rPr lang="vi-VN" sz="1800"/>
                <a:t>Nhấn giữ phím Shift và gõ phím </a:t>
              </a:r>
              <a:r>
                <a:rPr lang="vi-VN" sz="1800">
                  <a:solidFill>
                    <a:srgbClr val="0070C0"/>
                  </a:solidFill>
                </a:rPr>
                <a:t>→, ←, ↑, ↓ </a:t>
              </a:r>
              <a:r>
                <a:rPr lang="vi-VN" sz="1800"/>
                <a:t>cho đến khi chọn được toàn bộ phần văn bản cần chọn.</a:t>
              </a:r>
              <a:endParaRPr lang="en-US" sz="1800"/>
            </a:p>
          </p:txBody>
        </p:sp>
      </p:grpSp>
      <p:sp>
        <p:nvSpPr>
          <p:cNvPr id="3" name="Rectangle: Rounded Corners 2">
            <a:extLst>
              <a:ext uri="{FF2B5EF4-FFF2-40B4-BE49-F238E27FC236}">
                <a16:creationId xmlns:a16="http://schemas.microsoft.com/office/drawing/2014/main" id="{46669A3D-8F5D-5388-6C47-61B3202EFC84}"/>
              </a:ext>
            </a:extLst>
          </p:cNvPr>
          <p:cNvSpPr/>
          <p:nvPr/>
        </p:nvSpPr>
        <p:spPr>
          <a:xfrm>
            <a:off x="2482427" y="2992370"/>
            <a:ext cx="2196252" cy="471086"/>
          </a:xfrm>
          <a:prstGeom prst="roundRect">
            <a:avLst>
              <a:gd name="adj" fmla="val 50000"/>
            </a:avLst>
          </a:prstGeom>
          <a:solidFill>
            <a:schemeClr val="bg2">
              <a:lumMod val="25000"/>
            </a:schemeClr>
          </a:solidFill>
          <a:ln>
            <a:solidFill>
              <a:schemeClr val="bg2">
                <a:lumMod val="2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FFFFFF"/>
                </a:solidFill>
              </a:rPr>
              <a:t>Shift + Home </a:t>
            </a:r>
          </a:p>
        </p:txBody>
      </p:sp>
      <p:sp>
        <p:nvSpPr>
          <p:cNvPr id="8" name="Rectangle: Rounded Corners 7">
            <a:extLst>
              <a:ext uri="{FF2B5EF4-FFF2-40B4-BE49-F238E27FC236}">
                <a16:creationId xmlns:a16="http://schemas.microsoft.com/office/drawing/2014/main" id="{FCADAD62-897B-80EF-ACBA-D2B72FAE8105}"/>
              </a:ext>
            </a:extLst>
          </p:cNvPr>
          <p:cNvSpPr/>
          <p:nvPr/>
        </p:nvSpPr>
        <p:spPr>
          <a:xfrm>
            <a:off x="5594772" y="2992370"/>
            <a:ext cx="2196252" cy="471086"/>
          </a:xfrm>
          <a:prstGeom prst="roundRect">
            <a:avLst>
              <a:gd name="adj" fmla="val 50000"/>
            </a:avLst>
          </a:prstGeom>
          <a:solidFill>
            <a:schemeClr val="bg2">
              <a:lumMod val="25000"/>
            </a:schemeClr>
          </a:solidFill>
          <a:ln>
            <a:solidFill>
              <a:schemeClr val="bg2">
                <a:lumMod val="2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FFFFFF"/>
                </a:solidFill>
              </a:rPr>
              <a:t>Shift + End </a:t>
            </a:r>
          </a:p>
        </p:txBody>
      </p:sp>
      <p:sp>
        <p:nvSpPr>
          <p:cNvPr id="9" name="Left Brace 8">
            <a:extLst>
              <a:ext uri="{FF2B5EF4-FFF2-40B4-BE49-F238E27FC236}">
                <a16:creationId xmlns:a16="http://schemas.microsoft.com/office/drawing/2014/main" id="{162D8254-88CF-BD8F-DBE2-1DCBDFF44C9C}"/>
              </a:ext>
            </a:extLst>
          </p:cNvPr>
          <p:cNvSpPr/>
          <p:nvPr/>
        </p:nvSpPr>
        <p:spPr>
          <a:xfrm rot="16200000">
            <a:off x="4936037" y="1588078"/>
            <a:ext cx="224936" cy="4108027"/>
          </a:xfrm>
          <a:prstGeom prst="leftBrace">
            <a:avLst>
              <a:gd name="adj1" fmla="val 80534"/>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60A0590-C5A3-6FC1-9671-1311CD60B50C}"/>
              </a:ext>
            </a:extLst>
          </p:cNvPr>
          <p:cNvSpPr txBox="1"/>
          <p:nvPr/>
        </p:nvSpPr>
        <p:spPr>
          <a:xfrm>
            <a:off x="1998643" y="3773923"/>
            <a:ext cx="6167796" cy="872034"/>
          </a:xfrm>
          <a:prstGeom prst="rect">
            <a:avLst/>
          </a:prstGeom>
          <a:noFill/>
        </p:spPr>
        <p:txBody>
          <a:bodyPr wrap="square">
            <a:spAutoFit/>
          </a:bodyPr>
          <a:lstStyle/>
          <a:p>
            <a:pPr algn="ctr">
              <a:lnSpc>
                <a:spcPct val="150000"/>
              </a:lnSpc>
            </a:pPr>
            <a:r>
              <a:rPr lang="en-US" sz="1800" i="1"/>
              <a:t>Chọn phần văn bản từ vị trí con trỏ soạn thảo đến đầu hoặc cuối dòng.</a:t>
            </a:r>
          </a:p>
        </p:txBody>
      </p:sp>
    </p:spTree>
    <p:extLst>
      <p:ext uri="{BB962C8B-B14F-4D97-AF65-F5344CB8AC3E}">
        <p14:creationId xmlns:p14="http://schemas.microsoft.com/office/powerpoint/2010/main" val="147688912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163908"/>
            <a:ext cx="8761306" cy="4781973"/>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grpSp>
        <p:nvGrpSpPr>
          <p:cNvPr id="7" name="Group 6">
            <a:extLst>
              <a:ext uri="{FF2B5EF4-FFF2-40B4-BE49-F238E27FC236}">
                <a16:creationId xmlns:a16="http://schemas.microsoft.com/office/drawing/2014/main" id="{DF09EE93-86A0-923B-8013-CEBDAEE7F712}"/>
              </a:ext>
            </a:extLst>
          </p:cNvPr>
          <p:cNvGrpSpPr/>
          <p:nvPr/>
        </p:nvGrpSpPr>
        <p:grpSpPr>
          <a:xfrm>
            <a:off x="291251" y="274147"/>
            <a:ext cx="8575041" cy="650240"/>
            <a:chOff x="284478" y="866729"/>
            <a:chExt cx="8575041" cy="650240"/>
          </a:xfrm>
        </p:grpSpPr>
        <p:sp>
          <p:nvSpPr>
            <p:cNvPr id="4" name="TextBox 3">
              <a:extLst>
                <a:ext uri="{FF2B5EF4-FFF2-40B4-BE49-F238E27FC236}">
                  <a16:creationId xmlns:a16="http://schemas.microsoft.com/office/drawing/2014/main" id="{1834A2C0-6F22-CCFC-6A55-6BD9FE885EEE}"/>
                </a:ext>
              </a:extLst>
            </p:cNvPr>
            <p:cNvSpPr txBox="1"/>
            <p:nvPr/>
          </p:nvSpPr>
          <p:spPr>
            <a:xfrm>
              <a:off x="1027852" y="900357"/>
              <a:ext cx="7831667" cy="51719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100">
                  <a:solidFill>
                    <a:srgbClr val="0070C0"/>
                  </a:solidFill>
                </a:rPr>
                <a:t>2</a:t>
              </a:r>
              <a:r>
                <a:rPr kumimoji="0" lang="en-US" sz="2100" b="0" i="0" u="none" strike="noStrike" kern="0" cap="none" spc="0" normalizeH="0" baseline="0" noProof="0">
                  <a:ln>
                    <a:noFill/>
                  </a:ln>
                  <a:solidFill>
                    <a:srgbClr val="0070C0"/>
                  </a:solidFill>
                  <a:effectLst/>
                  <a:uLnTx/>
                  <a:uFillTx/>
                  <a:latin typeface="Arial"/>
                  <a:cs typeface="Arial"/>
                  <a:sym typeface="Arial"/>
                </a:rPr>
                <a:t>. Nêu thao tác sao chép, di chuyển phần văn bản bằng chuột.</a:t>
              </a:r>
            </a:p>
          </p:txBody>
        </p:sp>
        <p:sp>
          <p:nvSpPr>
            <p:cNvPr id="6" name="Freeform 10">
              <a:extLst>
                <a:ext uri="{FF2B5EF4-FFF2-40B4-BE49-F238E27FC236}">
                  <a16:creationId xmlns:a16="http://schemas.microsoft.com/office/drawing/2014/main" id="{27827F10-F8CC-ACAF-6BC7-D9097B6D4808}"/>
                </a:ext>
              </a:extLst>
            </p:cNvPr>
            <p:cNvSpPr/>
            <p:nvPr/>
          </p:nvSpPr>
          <p:spPr>
            <a:xfrm>
              <a:off x="284478" y="866729"/>
              <a:ext cx="650240" cy="65024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grpSp>
      <p:grpSp>
        <p:nvGrpSpPr>
          <p:cNvPr id="15" name="Group 14">
            <a:extLst>
              <a:ext uri="{FF2B5EF4-FFF2-40B4-BE49-F238E27FC236}">
                <a16:creationId xmlns:a16="http://schemas.microsoft.com/office/drawing/2014/main" id="{036498BC-F818-1285-06B2-369B96F11633}"/>
              </a:ext>
            </a:extLst>
          </p:cNvPr>
          <p:cNvGrpSpPr/>
          <p:nvPr/>
        </p:nvGrpSpPr>
        <p:grpSpPr>
          <a:xfrm>
            <a:off x="403689" y="1578211"/>
            <a:ext cx="8336621" cy="489722"/>
            <a:chOff x="340018" y="1362785"/>
            <a:chExt cx="8336621" cy="489722"/>
          </a:xfrm>
        </p:grpSpPr>
        <p:sp>
          <p:nvSpPr>
            <p:cNvPr id="17" name="Oval 16">
              <a:extLst>
                <a:ext uri="{FF2B5EF4-FFF2-40B4-BE49-F238E27FC236}">
                  <a16:creationId xmlns:a16="http://schemas.microsoft.com/office/drawing/2014/main" id="{A66E7ECE-E402-BDFC-75E4-3000C80A43FB}"/>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1</a:t>
              </a:r>
            </a:p>
          </p:txBody>
        </p:sp>
        <p:sp>
          <p:nvSpPr>
            <p:cNvPr id="18" name="TextBox 17">
              <a:extLst>
                <a:ext uri="{FF2B5EF4-FFF2-40B4-BE49-F238E27FC236}">
                  <a16:creationId xmlns:a16="http://schemas.microsoft.com/office/drawing/2014/main" id="{CCB3CBC4-7BE3-60F8-F2AC-575DF2F91E12}"/>
                </a:ext>
              </a:extLst>
            </p:cNvPr>
            <p:cNvSpPr txBox="1"/>
            <p:nvPr/>
          </p:nvSpPr>
          <p:spPr>
            <a:xfrm>
              <a:off x="897465" y="1362785"/>
              <a:ext cx="7779174"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Di chuyển con trỏ chuột vào phần văn bản được chọn.</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roup 20">
            <a:extLst>
              <a:ext uri="{FF2B5EF4-FFF2-40B4-BE49-F238E27FC236}">
                <a16:creationId xmlns:a16="http://schemas.microsoft.com/office/drawing/2014/main" id="{D8F4CF7C-ABAD-3CDF-BB67-8F7DC896CE17}"/>
              </a:ext>
            </a:extLst>
          </p:cNvPr>
          <p:cNvGrpSpPr/>
          <p:nvPr/>
        </p:nvGrpSpPr>
        <p:grpSpPr>
          <a:xfrm>
            <a:off x="403689" y="2165570"/>
            <a:ext cx="8279724" cy="872034"/>
            <a:chOff x="340018" y="1180947"/>
            <a:chExt cx="8279724" cy="872034"/>
          </a:xfrm>
        </p:grpSpPr>
        <p:sp>
          <p:nvSpPr>
            <p:cNvPr id="23" name="Oval 22">
              <a:extLst>
                <a:ext uri="{FF2B5EF4-FFF2-40B4-BE49-F238E27FC236}">
                  <a16:creationId xmlns:a16="http://schemas.microsoft.com/office/drawing/2014/main" id="{11E8D4C3-E3C0-C555-9076-ABA7CB78BE29}"/>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2</a:t>
              </a:r>
            </a:p>
          </p:txBody>
        </p:sp>
        <p:sp>
          <p:nvSpPr>
            <p:cNvPr id="24" name="TextBox 23">
              <a:extLst>
                <a:ext uri="{FF2B5EF4-FFF2-40B4-BE49-F238E27FC236}">
                  <a16:creationId xmlns:a16="http://schemas.microsoft.com/office/drawing/2014/main" id="{F11E3E0D-6A24-E87E-E6F3-DD53AF817CD9}"/>
                </a:ext>
              </a:extLst>
            </p:cNvPr>
            <p:cNvSpPr txBox="1"/>
            <p:nvPr/>
          </p:nvSpPr>
          <p:spPr>
            <a:xfrm>
              <a:off x="897465" y="1180947"/>
              <a:ext cx="7722277"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Nhấn giữ phím Ctrl đồng thời kéo thả chuột vào vị trí cần sao chép văn bản đến.</a:t>
              </a:r>
            </a:p>
          </p:txBody>
        </p:sp>
      </p:grpSp>
      <p:sp>
        <p:nvSpPr>
          <p:cNvPr id="3" name="TextBox 2">
            <a:extLst>
              <a:ext uri="{FF2B5EF4-FFF2-40B4-BE49-F238E27FC236}">
                <a16:creationId xmlns:a16="http://schemas.microsoft.com/office/drawing/2014/main" id="{63799DFF-C8B6-7DB3-828A-4ED97DAFC588}"/>
              </a:ext>
            </a:extLst>
          </p:cNvPr>
          <p:cNvSpPr txBox="1"/>
          <p:nvPr/>
        </p:nvSpPr>
        <p:spPr>
          <a:xfrm>
            <a:off x="291251" y="1047277"/>
            <a:ext cx="455710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i="1"/>
              <a:t>Sao chép văn bản bằng chuột: </a:t>
            </a:r>
          </a:p>
        </p:txBody>
      </p:sp>
      <p:grpSp>
        <p:nvGrpSpPr>
          <p:cNvPr id="8" name="Group 7">
            <a:extLst>
              <a:ext uri="{FF2B5EF4-FFF2-40B4-BE49-F238E27FC236}">
                <a16:creationId xmlns:a16="http://schemas.microsoft.com/office/drawing/2014/main" id="{2B9483E5-5540-EB9E-353D-0000BC008F01}"/>
              </a:ext>
            </a:extLst>
          </p:cNvPr>
          <p:cNvGrpSpPr/>
          <p:nvPr/>
        </p:nvGrpSpPr>
        <p:grpSpPr>
          <a:xfrm>
            <a:off x="403689" y="3535726"/>
            <a:ext cx="8336621" cy="489722"/>
            <a:chOff x="340018" y="1362785"/>
            <a:chExt cx="8336621" cy="489722"/>
          </a:xfrm>
        </p:grpSpPr>
        <p:sp>
          <p:nvSpPr>
            <p:cNvPr id="9" name="Oval 8">
              <a:extLst>
                <a:ext uri="{FF2B5EF4-FFF2-40B4-BE49-F238E27FC236}">
                  <a16:creationId xmlns:a16="http://schemas.microsoft.com/office/drawing/2014/main" id="{DCB9C07A-23F0-CD6D-13C1-C33654F9BDA2}"/>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1</a:t>
              </a:r>
            </a:p>
          </p:txBody>
        </p:sp>
        <p:sp>
          <p:nvSpPr>
            <p:cNvPr id="10" name="TextBox 9">
              <a:extLst>
                <a:ext uri="{FF2B5EF4-FFF2-40B4-BE49-F238E27FC236}">
                  <a16:creationId xmlns:a16="http://schemas.microsoft.com/office/drawing/2014/main" id="{F3D54989-B43D-5A5B-BF9E-3C03CFD278A3}"/>
                </a:ext>
              </a:extLst>
            </p:cNvPr>
            <p:cNvSpPr txBox="1"/>
            <p:nvPr/>
          </p:nvSpPr>
          <p:spPr>
            <a:xfrm>
              <a:off x="897465" y="1362785"/>
              <a:ext cx="7779174"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Di chuyển con trỏ chuột vào phần văn bản được chọn.</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roup 10">
            <a:extLst>
              <a:ext uri="{FF2B5EF4-FFF2-40B4-BE49-F238E27FC236}">
                <a16:creationId xmlns:a16="http://schemas.microsoft.com/office/drawing/2014/main" id="{59FC76C2-D478-3677-8275-30AD89CF5E5B}"/>
              </a:ext>
            </a:extLst>
          </p:cNvPr>
          <p:cNvGrpSpPr/>
          <p:nvPr/>
        </p:nvGrpSpPr>
        <p:grpSpPr>
          <a:xfrm>
            <a:off x="403689" y="4310316"/>
            <a:ext cx="8279724" cy="484329"/>
            <a:chOff x="340018" y="1368178"/>
            <a:chExt cx="8279724" cy="484329"/>
          </a:xfrm>
        </p:grpSpPr>
        <p:sp>
          <p:nvSpPr>
            <p:cNvPr id="12" name="Oval 11">
              <a:extLst>
                <a:ext uri="{FF2B5EF4-FFF2-40B4-BE49-F238E27FC236}">
                  <a16:creationId xmlns:a16="http://schemas.microsoft.com/office/drawing/2014/main" id="{F408EA17-73C4-8B97-884F-35C7EBE9F870}"/>
                </a:ext>
              </a:extLst>
            </p:cNvPr>
            <p:cNvSpPr/>
            <p:nvPr/>
          </p:nvSpPr>
          <p:spPr>
            <a:xfrm>
              <a:off x="340018" y="1381421"/>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2</a:t>
              </a:r>
            </a:p>
          </p:txBody>
        </p:sp>
        <p:sp>
          <p:nvSpPr>
            <p:cNvPr id="14" name="TextBox 13">
              <a:extLst>
                <a:ext uri="{FF2B5EF4-FFF2-40B4-BE49-F238E27FC236}">
                  <a16:creationId xmlns:a16="http://schemas.microsoft.com/office/drawing/2014/main" id="{35541A74-47C3-E9CF-0929-794234617103}"/>
                </a:ext>
              </a:extLst>
            </p:cNvPr>
            <p:cNvSpPr txBox="1"/>
            <p:nvPr/>
          </p:nvSpPr>
          <p:spPr>
            <a:xfrm>
              <a:off x="897465" y="1368178"/>
              <a:ext cx="7722277"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Kéo thả chuột vào vị trí cần di chuyển văn bản đến.</a:t>
              </a:r>
            </a:p>
          </p:txBody>
        </p:sp>
      </p:grpSp>
      <p:sp>
        <p:nvSpPr>
          <p:cNvPr id="16" name="TextBox 15">
            <a:extLst>
              <a:ext uri="{FF2B5EF4-FFF2-40B4-BE49-F238E27FC236}">
                <a16:creationId xmlns:a16="http://schemas.microsoft.com/office/drawing/2014/main" id="{24806541-14E0-ED91-A861-45A53B318F06}"/>
              </a:ext>
            </a:extLst>
          </p:cNvPr>
          <p:cNvSpPr txBox="1"/>
          <p:nvPr/>
        </p:nvSpPr>
        <p:spPr>
          <a:xfrm>
            <a:off x="291251" y="3004792"/>
            <a:ext cx="455710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i="1"/>
              <a:t>Di chuyển văn bản:</a:t>
            </a:r>
          </a:p>
        </p:txBody>
      </p:sp>
      <p:sp>
        <p:nvSpPr>
          <p:cNvPr id="20" name="Freeform 8">
            <a:extLst>
              <a:ext uri="{FF2B5EF4-FFF2-40B4-BE49-F238E27FC236}">
                <a16:creationId xmlns:a16="http://schemas.microsoft.com/office/drawing/2014/main" id="{B930C6C1-C8E8-32AE-9485-64A67CB2D9C0}"/>
              </a:ext>
            </a:extLst>
          </p:cNvPr>
          <p:cNvSpPr/>
          <p:nvPr/>
        </p:nvSpPr>
        <p:spPr>
          <a:xfrm>
            <a:off x="7516297" y="3245872"/>
            <a:ext cx="1253477" cy="1811164"/>
          </a:xfrm>
          <a:custGeom>
            <a:avLst/>
            <a:gdLst/>
            <a:ahLst/>
            <a:cxnLst/>
            <a:rect l="l" t="t" r="r" b="b"/>
            <a:pathLst>
              <a:path w="2847785" h="4114800">
                <a:moveTo>
                  <a:pt x="0" y="0"/>
                </a:moveTo>
                <a:lnTo>
                  <a:pt x="2847785" y="0"/>
                </a:lnTo>
                <a:lnTo>
                  <a:pt x="284778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73872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A8381-274D-44F4-75CF-C18E3AF71F23}"/>
              </a:ext>
            </a:extLst>
          </p:cNvPr>
          <p:cNvPicPr>
            <a:picLocks noChangeAspect="1"/>
          </p:cNvPicPr>
          <p:nvPr/>
        </p:nvPicPr>
        <p:blipFill>
          <a:blip r:embed="rId2"/>
          <a:stretch>
            <a:fillRect/>
          </a:stretch>
        </p:blipFill>
        <p:spPr>
          <a:xfrm>
            <a:off x="669907" y="90457"/>
            <a:ext cx="4308493" cy="4014315"/>
          </a:xfrm>
          <a:prstGeom prst="rect">
            <a:avLst/>
          </a:prstGeom>
        </p:spPr>
      </p:pic>
      <p:pic>
        <p:nvPicPr>
          <p:cNvPr id="7" name="Picture 6">
            <a:extLst>
              <a:ext uri="{FF2B5EF4-FFF2-40B4-BE49-F238E27FC236}">
                <a16:creationId xmlns:a16="http://schemas.microsoft.com/office/drawing/2014/main" id="{EC550623-4568-B002-9D4D-9D3EBAAE6B93}"/>
              </a:ext>
            </a:extLst>
          </p:cNvPr>
          <p:cNvPicPr>
            <a:picLocks noChangeAspect="1"/>
          </p:cNvPicPr>
          <p:nvPr/>
        </p:nvPicPr>
        <p:blipFill>
          <a:blip r:embed="rId3"/>
          <a:stretch>
            <a:fillRect/>
          </a:stretch>
        </p:blipFill>
        <p:spPr>
          <a:xfrm>
            <a:off x="6125255" y="0"/>
            <a:ext cx="3018745" cy="5143500"/>
          </a:xfrm>
          <a:prstGeom prst="rect">
            <a:avLst/>
          </a:prstGeom>
        </p:spPr>
      </p:pic>
      <p:sp>
        <p:nvSpPr>
          <p:cNvPr id="10" name="Speech Bubble: Rectangle with Corners Rounded 9">
            <a:extLst>
              <a:ext uri="{FF2B5EF4-FFF2-40B4-BE49-F238E27FC236}">
                <a16:creationId xmlns:a16="http://schemas.microsoft.com/office/drawing/2014/main" id="{87D9E1F5-B709-8C5E-D3CD-7D1FC62C8D47}"/>
              </a:ext>
            </a:extLst>
          </p:cNvPr>
          <p:cNvSpPr/>
          <p:nvPr/>
        </p:nvSpPr>
        <p:spPr>
          <a:xfrm>
            <a:off x="264160" y="4246879"/>
            <a:ext cx="2323253" cy="670561"/>
          </a:xfrm>
          <a:prstGeom prst="wedgeRoundRectCallout">
            <a:avLst>
              <a:gd name="adj1" fmla="val 46514"/>
              <a:gd name="adj2" fmla="val -98649"/>
              <a:gd name="adj3" fmla="val 16667"/>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a:solidFill>
                  <a:srgbClr val="C00000"/>
                </a:solidFill>
              </a:rPr>
              <a:t>Thao tác sao chép </a:t>
            </a:r>
          </a:p>
        </p:txBody>
      </p:sp>
      <p:sp>
        <p:nvSpPr>
          <p:cNvPr id="12" name="Speech Bubble: Rectangle with Corners Rounded 11">
            <a:extLst>
              <a:ext uri="{FF2B5EF4-FFF2-40B4-BE49-F238E27FC236}">
                <a16:creationId xmlns:a16="http://schemas.microsoft.com/office/drawing/2014/main" id="{92BFBD35-DBBE-8AFE-59C4-C74BCE7C9163}"/>
              </a:ext>
            </a:extLst>
          </p:cNvPr>
          <p:cNvSpPr/>
          <p:nvPr/>
        </p:nvSpPr>
        <p:spPr>
          <a:xfrm>
            <a:off x="5311374" y="1427053"/>
            <a:ext cx="2323253" cy="670561"/>
          </a:xfrm>
          <a:prstGeom prst="wedgeRoundRectCallout">
            <a:avLst>
              <a:gd name="adj1" fmla="val 76543"/>
              <a:gd name="adj2" fmla="val 146805"/>
              <a:gd name="adj3" fmla="val 16667"/>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a:solidFill>
                  <a:srgbClr val="C00000"/>
                </a:solidFill>
              </a:rPr>
              <a:t>Kết quả </a:t>
            </a:r>
          </a:p>
        </p:txBody>
      </p:sp>
    </p:spTree>
    <p:extLst>
      <p:ext uri="{BB962C8B-B14F-4D97-AF65-F5344CB8AC3E}">
        <p14:creationId xmlns:p14="http://schemas.microsoft.com/office/powerpoint/2010/main" val="327825072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E0E614-F5D6-ED6A-458A-0D4814B7834B}"/>
              </a:ext>
            </a:extLst>
          </p:cNvPr>
          <p:cNvPicPr>
            <a:picLocks noChangeAspect="1"/>
          </p:cNvPicPr>
          <p:nvPr/>
        </p:nvPicPr>
        <p:blipFill>
          <a:blip r:embed="rId2"/>
          <a:stretch>
            <a:fillRect/>
          </a:stretch>
        </p:blipFill>
        <p:spPr>
          <a:xfrm>
            <a:off x="5311374" y="21368"/>
            <a:ext cx="3475864" cy="5090844"/>
          </a:xfrm>
          <a:prstGeom prst="rect">
            <a:avLst/>
          </a:prstGeom>
        </p:spPr>
      </p:pic>
      <p:pic>
        <p:nvPicPr>
          <p:cNvPr id="16" name="Picture 15">
            <a:extLst>
              <a:ext uri="{FF2B5EF4-FFF2-40B4-BE49-F238E27FC236}">
                <a16:creationId xmlns:a16="http://schemas.microsoft.com/office/drawing/2014/main" id="{93F60DEA-81E1-11E3-A6E4-4680F4DCFD06}"/>
              </a:ext>
            </a:extLst>
          </p:cNvPr>
          <p:cNvPicPr>
            <a:picLocks noChangeAspect="1"/>
          </p:cNvPicPr>
          <p:nvPr/>
        </p:nvPicPr>
        <p:blipFill>
          <a:blip r:embed="rId3"/>
          <a:stretch>
            <a:fillRect/>
          </a:stretch>
        </p:blipFill>
        <p:spPr>
          <a:xfrm>
            <a:off x="314205" y="6095"/>
            <a:ext cx="4257795" cy="4588893"/>
          </a:xfrm>
          <a:prstGeom prst="rect">
            <a:avLst/>
          </a:prstGeom>
        </p:spPr>
      </p:pic>
      <p:sp>
        <p:nvSpPr>
          <p:cNvPr id="10" name="Speech Bubble: Rectangle with Corners Rounded 9">
            <a:extLst>
              <a:ext uri="{FF2B5EF4-FFF2-40B4-BE49-F238E27FC236}">
                <a16:creationId xmlns:a16="http://schemas.microsoft.com/office/drawing/2014/main" id="{87D9E1F5-B709-8C5E-D3CD-7D1FC62C8D47}"/>
              </a:ext>
            </a:extLst>
          </p:cNvPr>
          <p:cNvSpPr/>
          <p:nvPr/>
        </p:nvSpPr>
        <p:spPr>
          <a:xfrm>
            <a:off x="201128" y="4594988"/>
            <a:ext cx="2074711" cy="410506"/>
          </a:xfrm>
          <a:prstGeom prst="wedgeRoundRectCallout">
            <a:avLst>
              <a:gd name="adj1" fmla="val 46514"/>
              <a:gd name="adj2" fmla="val -98649"/>
              <a:gd name="adj3" fmla="val 16667"/>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i="1">
                <a:solidFill>
                  <a:srgbClr val="C00000"/>
                </a:solidFill>
              </a:rPr>
              <a:t>Thao tác di chuyển</a:t>
            </a:r>
          </a:p>
        </p:txBody>
      </p:sp>
      <p:sp>
        <p:nvSpPr>
          <p:cNvPr id="12" name="Speech Bubble: Rectangle with Corners Rounded 11">
            <a:extLst>
              <a:ext uri="{FF2B5EF4-FFF2-40B4-BE49-F238E27FC236}">
                <a16:creationId xmlns:a16="http://schemas.microsoft.com/office/drawing/2014/main" id="{92BFBD35-DBBE-8AFE-59C4-C74BCE7C9163}"/>
              </a:ext>
            </a:extLst>
          </p:cNvPr>
          <p:cNvSpPr/>
          <p:nvPr/>
        </p:nvSpPr>
        <p:spPr>
          <a:xfrm>
            <a:off x="7393013" y="1467693"/>
            <a:ext cx="1394225" cy="670561"/>
          </a:xfrm>
          <a:prstGeom prst="wedgeRoundRectCallout">
            <a:avLst>
              <a:gd name="adj1" fmla="val -66606"/>
              <a:gd name="adj2" fmla="val 133674"/>
              <a:gd name="adj3" fmla="val 16667"/>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a:solidFill>
                  <a:srgbClr val="C00000"/>
                </a:solidFill>
              </a:rPr>
              <a:t>Kết quả </a:t>
            </a:r>
          </a:p>
        </p:txBody>
      </p:sp>
    </p:spTree>
    <p:extLst>
      <p:ext uri="{BB962C8B-B14F-4D97-AF65-F5344CB8AC3E}">
        <p14:creationId xmlns:p14="http://schemas.microsoft.com/office/powerpoint/2010/main" val="255053309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865" name="Google Shape;1865;p23"/>
          <p:cNvGrpSpPr/>
          <p:nvPr/>
        </p:nvGrpSpPr>
        <p:grpSpPr>
          <a:xfrm rot="20481296">
            <a:off x="61650" y="3529758"/>
            <a:ext cx="1178784" cy="1629015"/>
            <a:chOff x="2676793" y="2245460"/>
            <a:chExt cx="855082" cy="1181582"/>
          </a:xfrm>
        </p:grpSpPr>
        <p:sp>
          <p:nvSpPr>
            <p:cNvPr id="1866" name="Google Shape;1866;p23"/>
            <p:cNvSpPr/>
            <p:nvPr/>
          </p:nvSpPr>
          <p:spPr>
            <a:xfrm>
              <a:off x="2915406" y="2392302"/>
              <a:ext cx="17641" cy="17596"/>
            </a:xfrm>
            <a:custGeom>
              <a:avLst/>
              <a:gdLst/>
              <a:ahLst/>
              <a:cxnLst/>
              <a:rect l="l" t="t" r="r" b="b"/>
              <a:pathLst>
                <a:path w="401" h="400" fill="none" extrusionOk="0">
                  <a:moveTo>
                    <a:pt x="400" y="200"/>
                  </a:moveTo>
                  <a:cubicBezTo>
                    <a:pt x="400" y="90"/>
                    <a:pt x="312" y="0"/>
                    <a:pt x="201" y="0"/>
                  </a:cubicBezTo>
                  <a:cubicBezTo>
                    <a:pt x="91" y="0"/>
                    <a:pt x="1" y="90"/>
                    <a:pt x="1" y="200"/>
                  </a:cubicBezTo>
                  <a:cubicBezTo>
                    <a:pt x="1" y="310"/>
                    <a:pt x="91" y="399"/>
                    <a:pt x="201" y="399"/>
                  </a:cubicBezTo>
                  <a:cubicBezTo>
                    <a:pt x="312" y="399"/>
                    <a:pt x="400" y="310"/>
                    <a:pt x="400" y="200"/>
                  </a:cubicBezTo>
                  <a:close/>
                </a:path>
              </a:pathLst>
            </a:custGeom>
            <a:noFill/>
            <a:ln w="550" cap="rnd" cmpd="sng">
              <a:solidFill>
                <a:srgbClr val="5B5E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23"/>
            <p:cNvSpPr/>
            <p:nvPr/>
          </p:nvSpPr>
          <p:spPr>
            <a:xfrm>
              <a:off x="3118605" y="2943510"/>
              <a:ext cx="306144" cy="219422"/>
            </a:xfrm>
            <a:custGeom>
              <a:avLst/>
              <a:gdLst/>
              <a:ahLst/>
              <a:cxnLst/>
              <a:rect l="l" t="t" r="r" b="b"/>
              <a:pathLst>
                <a:path w="6959" h="4988" extrusionOk="0">
                  <a:moveTo>
                    <a:pt x="5845" y="1"/>
                  </a:moveTo>
                  <a:cubicBezTo>
                    <a:pt x="4731" y="1"/>
                    <a:pt x="3577" y="342"/>
                    <a:pt x="2607" y="975"/>
                  </a:cubicBezTo>
                  <a:cubicBezTo>
                    <a:pt x="1308" y="1824"/>
                    <a:pt x="354" y="3186"/>
                    <a:pt x="0" y="4697"/>
                  </a:cubicBezTo>
                  <a:cubicBezTo>
                    <a:pt x="549" y="4894"/>
                    <a:pt x="1113" y="4988"/>
                    <a:pt x="1670" y="4988"/>
                  </a:cubicBezTo>
                  <a:cubicBezTo>
                    <a:pt x="2714" y="4988"/>
                    <a:pt x="3736" y="4661"/>
                    <a:pt x="4589" y="4077"/>
                  </a:cubicBezTo>
                  <a:cubicBezTo>
                    <a:pt x="5897" y="3181"/>
                    <a:pt x="6785" y="1697"/>
                    <a:pt x="6959" y="121"/>
                  </a:cubicBezTo>
                  <a:cubicBezTo>
                    <a:pt x="6598" y="40"/>
                    <a:pt x="6224" y="1"/>
                    <a:pt x="58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23"/>
            <p:cNvSpPr/>
            <p:nvPr/>
          </p:nvSpPr>
          <p:spPr>
            <a:xfrm>
              <a:off x="3114558" y="2996519"/>
              <a:ext cx="250581" cy="148598"/>
            </a:xfrm>
            <a:custGeom>
              <a:avLst/>
              <a:gdLst/>
              <a:ahLst/>
              <a:cxnLst/>
              <a:rect l="l" t="t" r="r" b="b"/>
              <a:pathLst>
                <a:path w="5696" h="3378" fill="none" extrusionOk="0">
                  <a:moveTo>
                    <a:pt x="0" y="3377"/>
                  </a:moveTo>
                  <a:cubicBezTo>
                    <a:pt x="2080" y="2605"/>
                    <a:pt x="4019" y="1456"/>
                    <a:pt x="569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23"/>
            <p:cNvSpPr/>
            <p:nvPr/>
          </p:nvSpPr>
          <p:spPr>
            <a:xfrm>
              <a:off x="2809165" y="2872024"/>
              <a:ext cx="305088" cy="285495"/>
            </a:xfrm>
            <a:custGeom>
              <a:avLst/>
              <a:gdLst/>
              <a:ahLst/>
              <a:cxnLst/>
              <a:rect l="l" t="t" r="r" b="b"/>
              <a:pathLst>
                <a:path w="6935" h="6490" extrusionOk="0">
                  <a:moveTo>
                    <a:pt x="210" y="0"/>
                  </a:moveTo>
                  <a:lnTo>
                    <a:pt x="210" y="0"/>
                  </a:lnTo>
                  <a:cubicBezTo>
                    <a:pt x="0" y="1847"/>
                    <a:pt x="720" y="3778"/>
                    <a:pt x="2089" y="5036"/>
                  </a:cubicBezTo>
                  <a:cubicBezTo>
                    <a:pt x="3081" y="5947"/>
                    <a:pt x="4396" y="6489"/>
                    <a:pt x="5611" y="6489"/>
                  </a:cubicBezTo>
                  <a:cubicBezTo>
                    <a:pt x="6074" y="6489"/>
                    <a:pt x="6523" y="6411"/>
                    <a:pt x="6934" y="6244"/>
                  </a:cubicBezTo>
                  <a:cubicBezTo>
                    <a:pt x="6085" y="3074"/>
                    <a:pt x="3341" y="491"/>
                    <a:pt x="2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23"/>
            <p:cNvSpPr/>
            <p:nvPr/>
          </p:nvSpPr>
          <p:spPr>
            <a:xfrm>
              <a:off x="2875681" y="2945446"/>
              <a:ext cx="245170" cy="201958"/>
            </a:xfrm>
            <a:custGeom>
              <a:avLst/>
              <a:gdLst/>
              <a:ahLst/>
              <a:cxnLst/>
              <a:rect l="l" t="t" r="r" b="b"/>
              <a:pathLst>
                <a:path w="5573" h="4591" fill="none" extrusionOk="0">
                  <a:moveTo>
                    <a:pt x="1" y="0"/>
                  </a:moveTo>
                  <a:cubicBezTo>
                    <a:pt x="1290" y="2083"/>
                    <a:pt x="3280" y="3724"/>
                    <a:pt x="5573" y="45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23"/>
            <p:cNvSpPr/>
            <p:nvPr/>
          </p:nvSpPr>
          <p:spPr>
            <a:xfrm>
              <a:off x="3050681" y="2687218"/>
              <a:ext cx="196822" cy="739824"/>
            </a:xfrm>
            <a:custGeom>
              <a:avLst/>
              <a:gdLst/>
              <a:ahLst/>
              <a:cxnLst/>
              <a:rect l="l" t="t" r="r" b="b"/>
              <a:pathLst>
                <a:path w="4474" h="16818" extrusionOk="0">
                  <a:moveTo>
                    <a:pt x="621" y="0"/>
                  </a:moveTo>
                  <a:cubicBezTo>
                    <a:pt x="620" y="1"/>
                    <a:pt x="620" y="2"/>
                    <a:pt x="621" y="3"/>
                  </a:cubicBezTo>
                  <a:lnTo>
                    <a:pt x="621" y="3"/>
                  </a:lnTo>
                  <a:cubicBezTo>
                    <a:pt x="621" y="2"/>
                    <a:pt x="621" y="2"/>
                    <a:pt x="621" y="1"/>
                  </a:cubicBezTo>
                  <a:lnTo>
                    <a:pt x="621" y="0"/>
                  </a:lnTo>
                  <a:close/>
                  <a:moveTo>
                    <a:pt x="621" y="3"/>
                  </a:moveTo>
                  <a:cubicBezTo>
                    <a:pt x="1" y="5771"/>
                    <a:pt x="1179" y="11720"/>
                    <a:pt x="3950" y="16817"/>
                  </a:cubicBezTo>
                  <a:cubicBezTo>
                    <a:pt x="3950" y="16817"/>
                    <a:pt x="4473" y="16462"/>
                    <a:pt x="4363" y="16436"/>
                  </a:cubicBezTo>
                  <a:cubicBezTo>
                    <a:pt x="1665" y="11495"/>
                    <a:pt x="491" y="5737"/>
                    <a:pt x="1038" y="135"/>
                  </a:cubicBezTo>
                  <a:cubicBezTo>
                    <a:pt x="834" y="77"/>
                    <a:pt x="631" y="20"/>
                    <a:pt x="621" y="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23"/>
            <p:cNvSpPr/>
            <p:nvPr/>
          </p:nvSpPr>
          <p:spPr>
            <a:xfrm>
              <a:off x="3088867" y="2797284"/>
              <a:ext cx="78703" cy="447378"/>
            </a:xfrm>
            <a:custGeom>
              <a:avLst/>
              <a:gdLst/>
              <a:ahLst/>
              <a:cxnLst/>
              <a:rect l="l" t="t" r="r" b="b"/>
              <a:pathLst>
                <a:path w="1789" h="10170" fill="none" extrusionOk="0">
                  <a:moveTo>
                    <a:pt x="1789" y="10170"/>
                  </a:moveTo>
                  <a:cubicBezTo>
                    <a:pt x="597" y="6923"/>
                    <a:pt x="0" y="3458"/>
                    <a:pt x="4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23"/>
            <p:cNvSpPr/>
            <p:nvPr/>
          </p:nvSpPr>
          <p:spPr>
            <a:xfrm>
              <a:off x="3106111" y="3117890"/>
              <a:ext cx="10822" cy="41878"/>
            </a:xfrm>
            <a:custGeom>
              <a:avLst/>
              <a:gdLst/>
              <a:ahLst/>
              <a:cxnLst/>
              <a:rect l="l" t="t" r="r" b="b"/>
              <a:pathLst>
                <a:path w="246" h="952" fill="none" extrusionOk="0">
                  <a:moveTo>
                    <a:pt x="0" y="0"/>
                  </a:moveTo>
                  <a:cubicBezTo>
                    <a:pt x="76" y="319"/>
                    <a:pt x="158" y="635"/>
                    <a:pt x="245" y="952"/>
                  </a:cubicBezTo>
                </a:path>
              </a:pathLst>
            </a:custGeom>
            <a:noFill/>
            <a:ln w="550" cap="rnd" cmpd="sng">
              <a:solidFill>
                <a:srgbClr val="2BD0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23"/>
            <p:cNvSpPr/>
            <p:nvPr/>
          </p:nvSpPr>
          <p:spPr>
            <a:xfrm>
              <a:off x="2676793" y="2245460"/>
              <a:ext cx="855082" cy="607942"/>
            </a:xfrm>
            <a:custGeom>
              <a:avLst/>
              <a:gdLst/>
              <a:ahLst/>
              <a:cxnLst/>
              <a:rect l="l" t="t" r="r" b="b"/>
              <a:pathLst>
                <a:path w="19437" h="13820" extrusionOk="0">
                  <a:moveTo>
                    <a:pt x="7903" y="1"/>
                  </a:moveTo>
                  <a:cubicBezTo>
                    <a:pt x="7820" y="1"/>
                    <a:pt x="7736" y="5"/>
                    <a:pt x="7653" y="14"/>
                  </a:cubicBezTo>
                  <a:cubicBezTo>
                    <a:pt x="6867" y="98"/>
                    <a:pt x="6119" y="633"/>
                    <a:pt x="5887" y="1389"/>
                  </a:cubicBezTo>
                  <a:cubicBezTo>
                    <a:pt x="5761" y="1806"/>
                    <a:pt x="5793" y="2239"/>
                    <a:pt x="5903" y="2664"/>
                  </a:cubicBezTo>
                  <a:cubicBezTo>
                    <a:pt x="5546" y="2510"/>
                    <a:pt x="5173" y="2389"/>
                    <a:pt x="4791" y="2305"/>
                  </a:cubicBezTo>
                  <a:cubicBezTo>
                    <a:pt x="4479" y="2236"/>
                    <a:pt x="4157" y="2191"/>
                    <a:pt x="3838" y="2191"/>
                  </a:cubicBezTo>
                  <a:cubicBezTo>
                    <a:pt x="3583" y="2191"/>
                    <a:pt x="3329" y="2220"/>
                    <a:pt x="3083" y="2288"/>
                  </a:cubicBezTo>
                  <a:cubicBezTo>
                    <a:pt x="2529" y="2441"/>
                    <a:pt x="2016" y="2817"/>
                    <a:pt x="1800" y="3351"/>
                  </a:cubicBezTo>
                  <a:cubicBezTo>
                    <a:pt x="1574" y="3916"/>
                    <a:pt x="1713" y="4585"/>
                    <a:pt x="2064" y="5083"/>
                  </a:cubicBezTo>
                  <a:cubicBezTo>
                    <a:pt x="2289" y="5404"/>
                    <a:pt x="2593" y="5660"/>
                    <a:pt x="2931" y="5860"/>
                  </a:cubicBezTo>
                  <a:cubicBezTo>
                    <a:pt x="2401" y="5963"/>
                    <a:pt x="1888" y="6138"/>
                    <a:pt x="1419" y="6405"/>
                  </a:cubicBezTo>
                  <a:cubicBezTo>
                    <a:pt x="711" y="6808"/>
                    <a:pt x="90" y="7486"/>
                    <a:pt x="44" y="8298"/>
                  </a:cubicBezTo>
                  <a:cubicBezTo>
                    <a:pt x="0" y="9067"/>
                    <a:pt x="502" y="9801"/>
                    <a:pt x="1176" y="10173"/>
                  </a:cubicBezTo>
                  <a:cubicBezTo>
                    <a:pt x="1633" y="10426"/>
                    <a:pt x="2154" y="10530"/>
                    <a:pt x="2680" y="10530"/>
                  </a:cubicBezTo>
                  <a:cubicBezTo>
                    <a:pt x="2928" y="10530"/>
                    <a:pt x="3178" y="10506"/>
                    <a:pt x="3421" y="10464"/>
                  </a:cubicBezTo>
                  <a:cubicBezTo>
                    <a:pt x="3865" y="10388"/>
                    <a:pt x="4295" y="10255"/>
                    <a:pt x="4718" y="10097"/>
                  </a:cubicBezTo>
                  <a:lnTo>
                    <a:pt x="4718" y="10097"/>
                  </a:lnTo>
                  <a:cubicBezTo>
                    <a:pt x="4667" y="10195"/>
                    <a:pt x="4619" y="10294"/>
                    <a:pt x="4573" y="10394"/>
                  </a:cubicBezTo>
                  <a:cubicBezTo>
                    <a:pt x="4293" y="11003"/>
                    <a:pt x="4092" y="11691"/>
                    <a:pt x="4264" y="12337"/>
                  </a:cubicBezTo>
                  <a:cubicBezTo>
                    <a:pt x="4482" y="13148"/>
                    <a:pt x="5285" y="13725"/>
                    <a:pt x="6121" y="13808"/>
                  </a:cubicBezTo>
                  <a:cubicBezTo>
                    <a:pt x="6201" y="13816"/>
                    <a:pt x="6282" y="13820"/>
                    <a:pt x="6362" y="13820"/>
                  </a:cubicBezTo>
                  <a:cubicBezTo>
                    <a:pt x="7116" y="13820"/>
                    <a:pt x="7856" y="13482"/>
                    <a:pt x="8427" y="12982"/>
                  </a:cubicBezTo>
                  <a:cubicBezTo>
                    <a:pt x="8880" y="12586"/>
                    <a:pt x="9238" y="12094"/>
                    <a:pt x="9533" y="11566"/>
                  </a:cubicBezTo>
                  <a:cubicBezTo>
                    <a:pt x="9649" y="11792"/>
                    <a:pt x="9787" y="12006"/>
                    <a:pt x="9944" y="12205"/>
                  </a:cubicBezTo>
                  <a:cubicBezTo>
                    <a:pt x="10717" y="13180"/>
                    <a:pt x="11953" y="13766"/>
                    <a:pt x="13194" y="13766"/>
                  </a:cubicBezTo>
                  <a:cubicBezTo>
                    <a:pt x="13299" y="13766"/>
                    <a:pt x="13403" y="13761"/>
                    <a:pt x="13507" y="13753"/>
                  </a:cubicBezTo>
                  <a:cubicBezTo>
                    <a:pt x="14120" y="13704"/>
                    <a:pt x="14731" y="13510"/>
                    <a:pt x="15221" y="13138"/>
                  </a:cubicBezTo>
                  <a:cubicBezTo>
                    <a:pt x="15710" y="12764"/>
                    <a:pt x="16069" y="12202"/>
                    <a:pt x="16132" y="11591"/>
                  </a:cubicBezTo>
                  <a:cubicBezTo>
                    <a:pt x="16201" y="10935"/>
                    <a:pt x="15938" y="10317"/>
                    <a:pt x="15523" y="9791"/>
                  </a:cubicBezTo>
                  <a:lnTo>
                    <a:pt x="15523" y="9791"/>
                  </a:lnTo>
                  <a:cubicBezTo>
                    <a:pt x="15708" y="9804"/>
                    <a:pt x="15894" y="9811"/>
                    <a:pt x="16079" y="9811"/>
                  </a:cubicBezTo>
                  <a:cubicBezTo>
                    <a:pt x="16653" y="9811"/>
                    <a:pt x="17221" y="9740"/>
                    <a:pt x="17754" y="9529"/>
                  </a:cubicBezTo>
                  <a:cubicBezTo>
                    <a:pt x="18663" y="9169"/>
                    <a:pt x="19437" y="8309"/>
                    <a:pt x="19415" y="7331"/>
                  </a:cubicBezTo>
                  <a:cubicBezTo>
                    <a:pt x="19400" y="6638"/>
                    <a:pt x="18989" y="5995"/>
                    <a:pt x="18436" y="5579"/>
                  </a:cubicBezTo>
                  <a:cubicBezTo>
                    <a:pt x="17883" y="5162"/>
                    <a:pt x="17201" y="4948"/>
                    <a:pt x="16518" y="4833"/>
                  </a:cubicBezTo>
                  <a:cubicBezTo>
                    <a:pt x="16370" y="4807"/>
                    <a:pt x="16222" y="4787"/>
                    <a:pt x="16073" y="4770"/>
                  </a:cubicBezTo>
                  <a:cubicBezTo>
                    <a:pt x="16362" y="4446"/>
                    <a:pt x="16594" y="4073"/>
                    <a:pt x="16723" y="3659"/>
                  </a:cubicBezTo>
                  <a:cubicBezTo>
                    <a:pt x="16907" y="3065"/>
                    <a:pt x="16858" y="2381"/>
                    <a:pt x="16508" y="1865"/>
                  </a:cubicBezTo>
                  <a:cubicBezTo>
                    <a:pt x="16204" y="1416"/>
                    <a:pt x="15701" y="1127"/>
                    <a:pt x="15171" y="1012"/>
                  </a:cubicBezTo>
                  <a:cubicBezTo>
                    <a:pt x="14963" y="967"/>
                    <a:pt x="14750" y="948"/>
                    <a:pt x="14536" y="948"/>
                  </a:cubicBezTo>
                  <a:cubicBezTo>
                    <a:pt x="14209" y="948"/>
                    <a:pt x="13880" y="994"/>
                    <a:pt x="13561" y="1069"/>
                  </a:cubicBezTo>
                  <a:cubicBezTo>
                    <a:pt x="12601" y="1292"/>
                    <a:pt x="11715" y="1783"/>
                    <a:pt x="10991" y="2450"/>
                  </a:cubicBezTo>
                  <a:cubicBezTo>
                    <a:pt x="10717" y="1819"/>
                    <a:pt x="10341" y="1226"/>
                    <a:pt x="9826" y="773"/>
                  </a:cubicBezTo>
                  <a:cubicBezTo>
                    <a:pt x="9296" y="307"/>
                    <a:pt x="8604" y="1"/>
                    <a:pt x="7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23"/>
            <p:cNvSpPr/>
            <p:nvPr/>
          </p:nvSpPr>
          <p:spPr>
            <a:xfrm>
              <a:off x="2684755" y="2533073"/>
              <a:ext cx="847120" cy="320379"/>
            </a:xfrm>
            <a:custGeom>
              <a:avLst/>
              <a:gdLst/>
              <a:ahLst/>
              <a:cxnLst/>
              <a:rect l="l" t="t" r="r" b="b"/>
              <a:pathLst>
                <a:path w="19256" h="7283" extrusionOk="0">
                  <a:moveTo>
                    <a:pt x="19043" y="0"/>
                  </a:moveTo>
                  <a:cubicBezTo>
                    <a:pt x="18965" y="2410"/>
                    <a:pt x="16509" y="2692"/>
                    <a:pt x="15361" y="2692"/>
                  </a:cubicBezTo>
                  <a:cubicBezTo>
                    <a:pt x="15010" y="2692"/>
                    <a:pt x="14781" y="2666"/>
                    <a:pt x="14781" y="2666"/>
                  </a:cubicBezTo>
                  <a:lnTo>
                    <a:pt x="14781" y="2666"/>
                  </a:lnTo>
                  <a:cubicBezTo>
                    <a:pt x="14781" y="2666"/>
                    <a:pt x="15434" y="4832"/>
                    <a:pt x="13426" y="5372"/>
                  </a:cubicBezTo>
                  <a:cubicBezTo>
                    <a:pt x="13131" y="5451"/>
                    <a:pt x="12830" y="5485"/>
                    <a:pt x="12529" y="5485"/>
                  </a:cubicBezTo>
                  <a:cubicBezTo>
                    <a:pt x="10779" y="5485"/>
                    <a:pt x="9070" y="4342"/>
                    <a:pt x="9070" y="4342"/>
                  </a:cubicBezTo>
                  <a:cubicBezTo>
                    <a:pt x="9070" y="4342"/>
                    <a:pt x="8139" y="5536"/>
                    <a:pt x="6509" y="5536"/>
                  </a:cubicBezTo>
                  <a:cubicBezTo>
                    <a:pt x="6431" y="5536"/>
                    <a:pt x="6351" y="5533"/>
                    <a:pt x="6270" y="5528"/>
                  </a:cubicBezTo>
                  <a:cubicBezTo>
                    <a:pt x="4492" y="5403"/>
                    <a:pt x="4897" y="2937"/>
                    <a:pt x="4897" y="2937"/>
                  </a:cubicBezTo>
                  <a:lnTo>
                    <a:pt x="4897" y="2937"/>
                  </a:lnTo>
                  <a:cubicBezTo>
                    <a:pt x="4045" y="3219"/>
                    <a:pt x="3300" y="3327"/>
                    <a:pt x="2659" y="3327"/>
                  </a:cubicBezTo>
                  <a:cubicBezTo>
                    <a:pt x="1352" y="3327"/>
                    <a:pt x="476" y="2877"/>
                    <a:pt x="1" y="2537"/>
                  </a:cubicBezTo>
                  <a:lnTo>
                    <a:pt x="1" y="2537"/>
                  </a:lnTo>
                  <a:cubicBezTo>
                    <a:pt x="190" y="2996"/>
                    <a:pt x="555" y="3393"/>
                    <a:pt x="995" y="3635"/>
                  </a:cubicBezTo>
                  <a:cubicBezTo>
                    <a:pt x="1453" y="3888"/>
                    <a:pt x="1976" y="3992"/>
                    <a:pt x="2502" y="3992"/>
                  </a:cubicBezTo>
                  <a:cubicBezTo>
                    <a:pt x="2749" y="3992"/>
                    <a:pt x="2998" y="3969"/>
                    <a:pt x="3240" y="3928"/>
                  </a:cubicBezTo>
                  <a:cubicBezTo>
                    <a:pt x="3684" y="3852"/>
                    <a:pt x="4114" y="3717"/>
                    <a:pt x="4537" y="3561"/>
                  </a:cubicBezTo>
                  <a:lnTo>
                    <a:pt x="4537" y="3561"/>
                  </a:lnTo>
                  <a:cubicBezTo>
                    <a:pt x="4486" y="3658"/>
                    <a:pt x="4438" y="3757"/>
                    <a:pt x="4392" y="3857"/>
                  </a:cubicBezTo>
                  <a:cubicBezTo>
                    <a:pt x="4112" y="4465"/>
                    <a:pt x="3911" y="5153"/>
                    <a:pt x="4083" y="5799"/>
                  </a:cubicBezTo>
                  <a:cubicBezTo>
                    <a:pt x="4301" y="6611"/>
                    <a:pt x="5104" y="7189"/>
                    <a:pt x="5940" y="7270"/>
                  </a:cubicBezTo>
                  <a:cubicBezTo>
                    <a:pt x="6021" y="7278"/>
                    <a:pt x="6102" y="7282"/>
                    <a:pt x="6184" y="7282"/>
                  </a:cubicBezTo>
                  <a:cubicBezTo>
                    <a:pt x="6936" y="7282"/>
                    <a:pt x="7675" y="6945"/>
                    <a:pt x="8246" y="6446"/>
                  </a:cubicBezTo>
                  <a:cubicBezTo>
                    <a:pt x="8699" y="6049"/>
                    <a:pt x="9056" y="5557"/>
                    <a:pt x="9352" y="5029"/>
                  </a:cubicBezTo>
                  <a:cubicBezTo>
                    <a:pt x="9468" y="5254"/>
                    <a:pt x="9606" y="5468"/>
                    <a:pt x="9763" y="5667"/>
                  </a:cubicBezTo>
                  <a:cubicBezTo>
                    <a:pt x="10536" y="6642"/>
                    <a:pt x="11772" y="7229"/>
                    <a:pt x="13014" y="7229"/>
                  </a:cubicBezTo>
                  <a:cubicBezTo>
                    <a:pt x="13118" y="7229"/>
                    <a:pt x="13222" y="7225"/>
                    <a:pt x="13326" y="7216"/>
                  </a:cubicBezTo>
                  <a:cubicBezTo>
                    <a:pt x="13940" y="7167"/>
                    <a:pt x="14550" y="6972"/>
                    <a:pt x="15040" y="6600"/>
                  </a:cubicBezTo>
                  <a:cubicBezTo>
                    <a:pt x="15529" y="6227"/>
                    <a:pt x="15888" y="5666"/>
                    <a:pt x="15951" y="5054"/>
                  </a:cubicBezTo>
                  <a:cubicBezTo>
                    <a:pt x="16020" y="4398"/>
                    <a:pt x="15757" y="3780"/>
                    <a:pt x="15342" y="3253"/>
                  </a:cubicBezTo>
                  <a:lnTo>
                    <a:pt x="15342" y="3253"/>
                  </a:lnTo>
                  <a:cubicBezTo>
                    <a:pt x="15528" y="3266"/>
                    <a:pt x="15715" y="3274"/>
                    <a:pt x="15900" y="3274"/>
                  </a:cubicBezTo>
                  <a:cubicBezTo>
                    <a:pt x="16474" y="3274"/>
                    <a:pt x="17041" y="3202"/>
                    <a:pt x="17573" y="2992"/>
                  </a:cubicBezTo>
                  <a:lnTo>
                    <a:pt x="17573" y="2991"/>
                  </a:lnTo>
                  <a:cubicBezTo>
                    <a:pt x="18482" y="2631"/>
                    <a:pt x="19256" y="1771"/>
                    <a:pt x="19234" y="793"/>
                  </a:cubicBezTo>
                  <a:cubicBezTo>
                    <a:pt x="19228" y="517"/>
                    <a:pt x="19158" y="249"/>
                    <a:pt x="19043"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23"/>
            <p:cNvSpPr/>
            <p:nvPr/>
          </p:nvSpPr>
          <p:spPr>
            <a:xfrm>
              <a:off x="2887735" y="2597124"/>
              <a:ext cx="66957" cy="86088"/>
            </a:xfrm>
            <a:custGeom>
              <a:avLst/>
              <a:gdLst/>
              <a:ahLst/>
              <a:cxnLst/>
              <a:rect l="l" t="t" r="r" b="b"/>
              <a:pathLst>
                <a:path w="1522" h="1957" fill="none" extrusionOk="0">
                  <a:moveTo>
                    <a:pt x="1521" y="1"/>
                  </a:moveTo>
                  <a:cubicBezTo>
                    <a:pt x="913" y="564"/>
                    <a:pt x="398" y="1228"/>
                    <a:pt x="1" y="19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23"/>
            <p:cNvSpPr/>
            <p:nvPr/>
          </p:nvSpPr>
          <p:spPr>
            <a:xfrm>
              <a:off x="3203686" y="2584015"/>
              <a:ext cx="149443" cy="84285"/>
            </a:xfrm>
            <a:custGeom>
              <a:avLst/>
              <a:gdLst/>
              <a:ahLst/>
              <a:cxnLst/>
              <a:rect l="l" t="t" r="r" b="b"/>
              <a:pathLst>
                <a:path w="3397" h="1916" fill="none" extrusionOk="0">
                  <a:moveTo>
                    <a:pt x="3397" y="1916"/>
                  </a:moveTo>
                  <a:cubicBezTo>
                    <a:pt x="3163" y="1653"/>
                    <a:pt x="2895" y="1416"/>
                    <a:pt x="2617" y="1212"/>
                  </a:cubicBezTo>
                  <a:cubicBezTo>
                    <a:pt x="1835" y="641"/>
                    <a:pt x="940" y="23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23"/>
            <p:cNvSpPr/>
            <p:nvPr/>
          </p:nvSpPr>
          <p:spPr>
            <a:xfrm>
              <a:off x="3073073" y="2651409"/>
              <a:ext cx="19797" cy="96250"/>
            </a:xfrm>
            <a:custGeom>
              <a:avLst/>
              <a:gdLst/>
              <a:ahLst/>
              <a:cxnLst/>
              <a:rect l="l" t="t" r="r" b="b"/>
              <a:pathLst>
                <a:path w="450" h="2188" fill="none" extrusionOk="0">
                  <a:moveTo>
                    <a:pt x="69" y="1"/>
                  </a:moveTo>
                  <a:cubicBezTo>
                    <a:pt x="0" y="746"/>
                    <a:pt x="134" y="1510"/>
                    <a:pt x="450" y="21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23"/>
            <p:cNvSpPr/>
            <p:nvPr/>
          </p:nvSpPr>
          <p:spPr>
            <a:xfrm>
              <a:off x="3191764" y="2449138"/>
              <a:ext cx="184768" cy="40603"/>
            </a:xfrm>
            <a:custGeom>
              <a:avLst/>
              <a:gdLst/>
              <a:ahLst/>
              <a:cxnLst/>
              <a:rect l="l" t="t" r="r" b="b"/>
              <a:pathLst>
                <a:path w="4200" h="923" fill="none" extrusionOk="0">
                  <a:moveTo>
                    <a:pt x="4199" y="124"/>
                  </a:moveTo>
                  <a:cubicBezTo>
                    <a:pt x="2763" y="0"/>
                    <a:pt x="1293" y="282"/>
                    <a:pt x="1" y="9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23"/>
            <p:cNvSpPr/>
            <p:nvPr/>
          </p:nvSpPr>
          <p:spPr>
            <a:xfrm>
              <a:off x="2814664" y="2497748"/>
              <a:ext cx="143020" cy="9370"/>
            </a:xfrm>
            <a:custGeom>
              <a:avLst/>
              <a:gdLst/>
              <a:ahLst/>
              <a:cxnLst/>
              <a:rect l="l" t="t" r="r" b="b"/>
              <a:pathLst>
                <a:path w="3251" h="213" fill="none" extrusionOk="0">
                  <a:moveTo>
                    <a:pt x="3250" y="212"/>
                  </a:moveTo>
                  <a:cubicBezTo>
                    <a:pt x="2570" y="98"/>
                    <a:pt x="1887" y="10"/>
                    <a:pt x="1198" y="4"/>
                  </a:cubicBezTo>
                  <a:cubicBezTo>
                    <a:pt x="799" y="1"/>
                    <a:pt x="396" y="26"/>
                    <a:pt x="1" y="8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23"/>
            <p:cNvSpPr/>
            <p:nvPr/>
          </p:nvSpPr>
          <p:spPr>
            <a:xfrm>
              <a:off x="2945672" y="2366787"/>
              <a:ext cx="107254" cy="87276"/>
            </a:xfrm>
            <a:custGeom>
              <a:avLst/>
              <a:gdLst/>
              <a:ahLst/>
              <a:cxnLst/>
              <a:rect l="l" t="t" r="r" b="b"/>
              <a:pathLst>
                <a:path w="2438" h="1984" fill="none" extrusionOk="0">
                  <a:moveTo>
                    <a:pt x="1" y="1"/>
                  </a:moveTo>
                  <a:cubicBezTo>
                    <a:pt x="956" y="451"/>
                    <a:pt x="1801" y="1140"/>
                    <a:pt x="2437"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23"/>
            <p:cNvSpPr/>
            <p:nvPr/>
          </p:nvSpPr>
          <p:spPr>
            <a:xfrm>
              <a:off x="3092606" y="2359485"/>
              <a:ext cx="61150" cy="94095"/>
            </a:xfrm>
            <a:custGeom>
              <a:avLst/>
              <a:gdLst/>
              <a:ahLst/>
              <a:cxnLst/>
              <a:rect l="l" t="t" r="r" b="b"/>
              <a:pathLst>
                <a:path w="1390" h="2139" fill="none" extrusionOk="0">
                  <a:moveTo>
                    <a:pt x="0" y="2138"/>
                  </a:moveTo>
                  <a:cubicBezTo>
                    <a:pt x="297" y="1336"/>
                    <a:pt x="780" y="604"/>
                    <a:pt x="139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23"/>
            <p:cNvSpPr/>
            <p:nvPr/>
          </p:nvSpPr>
          <p:spPr>
            <a:xfrm>
              <a:off x="2949500" y="2470210"/>
              <a:ext cx="262415" cy="183350"/>
            </a:xfrm>
            <a:custGeom>
              <a:avLst/>
              <a:gdLst/>
              <a:ahLst/>
              <a:cxnLst/>
              <a:rect l="l" t="t" r="r" b="b"/>
              <a:pathLst>
                <a:path w="5965" h="4168" extrusionOk="0">
                  <a:moveTo>
                    <a:pt x="3122" y="0"/>
                  </a:moveTo>
                  <a:cubicBezTo>
                    <a:pt x="3029" y="0"/>
                    <a:pt x="2934" y="3"/>
                    <a:pt x="2839" y="10"/>
                  </a:cubicBezTo>
                  <a:cubicBezTo>
                    <a:pt x="1236" y="120"/>
                    <a:pt x="0" y="1138"/>
                    <a:pt x="78" y="2284"/>
                  </a:cubicBezTo>
                  <a:cubicBezTo>
                    <a:pt x="153" y="3362"/>
                    <a:pt x="1364" y="4168"/>
                    <a:pt x="2843" y="4168"/>
                  </a:cubicBezTo>
                  <a:cubicBezTo>
                    <a:pt x="2936" y="4168"/>
                    <a:pt x="3030" y="4164"/>
                    <a:pt x="3125" y="4158"/>
                  </a:cubicBezTo>
                  <a:cubicBezTo>
                    <a:pt x="4729" y="4047"/>
                    <a:pt x="5964" y="3029"/>
                    <a:pt x="5886" y="1884"/>
                  </a:cubicBezTo>
                  <a:cubicBezTo>
                    <a:pt x="5812" y="806"/>
                    <a:pt x="4601" y="0"/>
                    <a:pt x="3122"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23"/>
            <p:cNvSpPr/>
            <p:nvPr/>
          </p:nvSpPr>
          <p:spPr>
            <a:xfrm>
              <a:off x="2946860" y="2460004"/>
              <a:ext cx="262459" cy="183394"/>
            </a:xfrm>
            <a:custGeom>
              <a:avLst/>
              <a:gdLst/>
              <a:ahLst/>
              <a:cxnLst/>
              <a:rect l="l" t="t" r="r" b="b"/>
              <a:pathLst>
                <a:path w="5966" h="4169" extrusionOk="0">
                  <a:moveTo>
                    <a:pt x="3122" y="1"/>
                  </a:moveTo>
                  <a:cubicBezTo>
                    <a:pt x="3029" y="1"/>
                    <a:pt x="2934" y="4"/>
                    <a:pt x="2839" y="11"/>
                  </a:cubicBezTo>
                  <a:cubicBezTo>
                    <a:pt x="1236" y="121"/>
                    <a:pt x="0" y="1139"/>
                    <a:pt x="79" y="2285"/>
                  </a:cubicBezTo>
                  <a:cubicBezTo>
                    <a:pt x="153" y="3363"/>
                    <a:pt x="1365" y="4168"/>
                    <a:pt x="2843" y="4168"/>
                  </a:cubicBezTo>
                  <a:cubicBezTo>
                    <a:pt x="2936" y="4168"/>
                    <a:pt x="3030" y="4165"/>
                    <a:pt x="3126" y="4159"/>
                  </a:cubicBezTo>
                  <a:cubicBezTo>
                    <a:pt x="4729" y="4048"/>
                    <a:pt x="5966" y="3030"/>
                    <a:pt x="5886" y="1885"/>
                  </a:cubicBezTo>
                  <a:cubicBezTo>
                    <a:pt x="5812" y="808"/>
                    <a:pt x="4601" y="1"/>
                    <a:pt x="31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23"/>
            <p:cNvSpPr/>
            <p:nvPr/>
          </p:nvSpPr>
          <p:spPr>
            <a:xfrm>
              <a:off x="2969208" y="2543631"/>
              <a:ext cx="239583" cy="103333"/>
            </a:xfrm>
            <a:custGeom>
              <a:avLst/>
              <a:gdLst/>
              <a:ahLst/>
              <a:cxnLst/>
              <a:rect l="l" t="t" r="r" b="b"/>
              <a:pathLst>
                <a:path w="5446" h="2349" fill="none" extrusionOk="0">
                  <a:moveTo>
                    <a:pt x="5366" y="1"/>
                  </a:moveTo>
                  <a:cubicBezTo>
                    <a:pt x="5445" y="1145"/>
                    <a:pt x="4209" y="2165"/>
                    <a:pt x="2605" y="2274"/>
                  </a:cubicBezTo>
                  <a:cubicBezTo>
                    <a:pt x="1518" y="2349"/>
                    <a:pt x="541" y="1989"/>
                    <a:pt x="1" y="1392"/>
                  </a:cubicBezTo>
                </a:path>
              </a:pathLst>
            </a:custGeom>
            <a:solidFill>
              <a:srgbClr val="5B5E66">
                <a:alpha val="1488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23"/>
          <p:cNvGrpSpPr/>
          <p:nvPr/>
        </p:nvGrpSpPr>
        <p:grpSpPr>
          <a:xfrm rot="20105581" flipH="1">
            <a:off x="7999108" y="154157"/>
            <a:ext cx="1048451" cy="1469632"/>
            <a:chOff x="1769348" y="2299751"/>
            <a:chExt cx="586772" cy="822488"/>
          </a:xfrm>
        </p:grpSpPr>
        <p:sp>
          <p:nvSpPr>
            <p:cNvPr id="1887" name="Google Shape;1887;p2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2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2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2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2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2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2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2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2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2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2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2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2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2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2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2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Freeform 4">
            <a:extLst>
              <a:ext uri="{FF2B5EF4-FFF2-40B4-BE49-F238E27FC236}">
                <a16:creationId xmlns:a16="http://schemas.microsoft.com/office/drawing/2014/main" id="{424485F6-3EB3-7EE2-BB2A-0C47C583FD89}"/>
              </a:ext>
            </a:extLst>
          </p:cNvPr>
          <p:cNvSpPr/>
          <p:nvPr/>
        </p:nvSpPr>
        <p:spPr>
          <a:xfrm>
            <a:off x="4903182" y="2411751"/>
            <a:ext cx="3725399" cy="2469998"/>
          </a:xfrm>
          <a:custGeom>
            <a:avLst/>
            <a:gdLst/>
            <a:ahLst/>
            <a:cxnLst/>
            <a:rect l="l" t="t" r="r" b="b"/>
            <a:pathLst>
              <a:path w="12058022" h="8229600">
                <a:moveTo>
                  <a:pt x="0" y="0"/>
                </a:moveTo>
                <a:lnTo>
                  <a:pt x="12058022" y="0"/>
                </a:lnTo>
                <a:lnTo>
                  <a:pt x="12058022" y="8229600"/>
                </a:lnTo>
                <a:lnTo>
                  <a:pt x="0" y="8229600"/>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6316CA65-A166-9009-5540-531F9721B2EA}"/>
              </a:ext>
            </a:extLst>
          </p:cNvPr>
          <p:cNvGrpSpPr/>
          <p:nvPr/>
        </p:nvGrpSpPr>
        <p:grpSpPr>
          <a:xfrm>
            <a:off x="2783879" y="634288"/>
            <a:ext cx="3379434" cy="699043"/>
            <a:chOff x="2783879" y="634288"/>
            <a:chExt cx="3379434" cy="699043"/>
          </a:xfrm>
        </p:grpSpPr>
        <p:sp>
          <p:nvSpPr>
            <p:cNvPr id="4" name="Rectangle: Rounded Corners 3">
              <a:extLst>
                <a:ext uri="{FF2B5EF4-FFF2-40B4-BE49-F238E27FC236}">
                  <a16:creationId xmlns:a16="http://schemas.microsoft.com/office/drawing/2014/main" id="{9768FC63-C27A-4479-B4F6-92124B9F9D4F}"/>
                </a:ext>
              </a:extLst>
            </p:cNvPr>
            <p:cNvSpPr/>
            <p:nvPr/>
          </p:nvSpPr>
          <p:spPr>
            <a:xfrm>
              <a:off x="2840760" y="708133"/>
              <a:ext cx="3322553" cy="625198"/>
            </a:xfrm>
            <a:prstGeom prst="roundRect">
              <a:avLst/>
            </a:prstGeom>
            <a:noFill/>
            <a:ln>
              <a:solidFill>
                <a:schemeClr val="accent5">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b="1"/>
            </a:p>
          </p:txBody>
        </p:sp>
        <p:sp>
          <p:nvSpPr>
            <p:cNvPr id="3" name="Rectangle: Rounded Corners 2">
              <a:extLst>
                <a:ext uri="{FF2B5EF4-FFF2-40B4-BE49-F238E27FC236}">
                  <a16:creationId xmlns:a16="http://schemas.microsoft.com/office/drawing/2014/main" id="{824C3558-B4F2-04C9-D493-83A920C80F6C}"/>
                </a:ext>
              </a:extLst>
            </p:cNvPr>
            <p:cNvSpPr/>
            <p:nvPr/>
          </p:nvSpPr>
          <p:spPr>
            <a:xfrm>
              <a:off x="2783879" y="634288"/>
              <a:ext cx="3322553" cy="625198"/>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t>GHI NHỚ </a:t>
              </a:r>
            </a:p>
          </p:txBody>
        </p:sp>
      </p:grpSp>
      <p:sp>
        <p:nvSpPr>
          <p:cNvPr id="8" name="TextBox 7">
            <a:extLst>
              <a:ext uri="{FF2B5EF4-FFF2-40B4-BE49-F238E27FC236}">
                <a16:creationId xmlns:a16="http://schemas.microsoft.com/office/drawing/2014/main" id="{B044E0F3-D214-7871-6D86-CE046FF8DF49}"/>
              </a:ext>
            </a:extLst>
          </p:cNvPr>
          <p:cNvSpPr txBox="1"/>
          <p:nvPr/>
        </p:nvSpPr>
        <p:spPr>
          <a:xfrm>
            <a:off x="1092847" y="1626665"/>
            <a:ext cx="4038515" cy="2456185"/>
          </a:xfrm>
          <a:prstGeom prst="rect">
            <a:avLst/>
          </a:prstGeom>
          <a:noFill/>
        </p:spPr>
        <p:txBody>
          <a:bodyPr wrap="square" rtlCol="0">
            <a:spAutoFit/>
          </a:bodyPr>
          <a:lstStyle/>
          <a:p>
            <a:pPr algn="just">
              <a:lnSpc>
                <a:spcPct val="150000"/>
              </a:lnSpc>
            </a:pPr>
            <a:r>
              <a:rPr lang="en-US" sz="2100"/>
              <a:t>Có thể thực hiện chọn, sao chép, di chuyển văn bản bằng cách sử dụng bàn phím, chuột, các nút lệnh trong bảng chọn ngữ cảnh hoặc dải lệnh </a:t>
            </a:r>
            <a:r>
              <a:rPr lang="en-US" sz="2100" b="1" i="1"/>
              <a:t>Home</a:t>
            </a:r>
            <a:r>
              <a:rPr lang="en-US" sz="2100"/>
              <a:t>. </a:t>
            </a:r>
          </a:p>
        </p:txBody>
      </p:sp>
    </p:spTree>
    <p:extLst>
      <p:ext uri="{BB962C8B-B14F-4D97-AF65-F5344CB8AC3E}">
        <p14:creationId xmlns:p14="http://schemas.microsoft.com/office/powerpoint/2010/main" val="4276191091"/>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807" name="Google Shape;1807;p23"/>
          <p:cNvGrpSpPr/>
          <p:nvPr/>
        </p:nvGrpSpPr>
        <p:grpSpPr>
          <a:xfrm rot="7967991">
            <a:off x="7711532" y="3815810"/>
            <a:ext cx="713524" cy="675550"/>
            <a:chOff x="682740" y="4476429"/>
            <a:chExt cx="190600" cy="180446"/>
          </a:xfrm>
        </p:grpSpPr>
        <p:sp>
          <p:nvSpPr>
            <p:cNvPr id="1808" name="Google Shape;1808;p23"/>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23"/>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23"/>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23"/>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23"/>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65" name="Google Shape;1865;p23"/>
          <p:cNvGrpSpPr/>
          <p:nvPr/>
        </p:nvGrpSpPr>
        <p:grpSpPr>
          <a:xfrm>
            <a:off x="1082737" y="3095590"/>
            <a:ext cx="1067143" cy="1474733"/>
            <a:chOff x="2676793" y="2245460"/>
            <a:chExt cx="855082" cy="1181582"/>
          </a:xfrm>
        </p:grpSpPr>
        <p:sp>
          <p:nvSpPr>
            <p:cNvPr id="1866" name="Google Shape;1866;p23"/>
            <p:cNvSpPr/>
            <p:nvPr/>
          </p:nvSpPr>
          <p:spPr>
            <a:xfrm>
              <a:off x="2915406" y="2392302"/>
              <a:ext cx="17641" cy="17596"/>
            </a:xfrm>
            <a:custGeom>
              <a:avLst/>
              <a:gdLst/>
              <a:ahLst/>
              <a:cxnLst/>
              <a:rect l="l" t="t" r="r" b="b"/>
              <a:pathLst>
                <a:path w="401" h="400" fill="none" extrusionOk="0">
                  <a:moveTo>
                    <a:pt x="400" y="200"/>
                  </a:moveTo>
                  <a:cubicBezTo>
                    <a:pt x="400" y="90"/>
                    <a:pt x="312" y="0"/>
                    <a:pt x="201" y="0"/>
                  </a:cubicBezTo>
                  <a:cubicBezTo>
                    <a:pt x="91" y="0"/>
                    <a:pt x="1" y="90"/>
                    <a:pt x="1" y="200"/>
                  </a:cubicBezTo>
                  <a:cubicBezTo>
                    <a:pt x="1" y="310"/>
                    <a:pt x="91" y="399"/>
                    <a:pt x="201" y="399"/>
                  </a:cubicBezTo>
                  <a:cubicBezTo>
                    <a:pt x="312" y="399"/>
                    <a:pt x="400" y="310"/>
                    <a:pt x="400" y="200"/>
                  </a:cubicBezTo>
                  <a:close/>
                </a:path>
              </a:pathLst>
            </a:custGeom>
            <a:noFill/>
            <a:ln w="550" cap="rnd" cmpd="sng">
              <a:solidFill>
                <a:srgbClr val="5B5E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23"/>
            <p:cNvSpPr/>
            <p:nvPr/>
          </p:nvSpPr>
          <p:spPr>
            <a:xfrm>
              <a:off x="3118605" y="2943510"/>
              <a:ext cx="306144" cy="219422"/>
            </a:xfrm>
            <a:custGeom>
              <a:avLst/>
              <a:gdLst/>
              <a:ahLst/>
              <a:cxnLst/>
              <a:rect l="l" t="t" r="r" b="b"/>
              <a:pathLst>
                <a:path w="6959" h="4988" extrusionOk="0">
                  <a:moveTo>
                    <a:pt x="5845" y="1"/>
                  </a:moveTo>
                  <a:cubicBezTo>
                    <a:pt x="4731" y="1"/>
                    <a:pt x="3577" y="342"/>
                    <a:pt x="2607" y="975"/>
                  </a:cubicBezTo>
                  <a:cubicBezTo>
                    <a:pt x="1308" y="1824"/>
                    <a:pt x="354" y="3186"/>
                    <a:pt x="0" y="4697"/>
                  </a:cubicBezTo>
                  <a:cubicBezTo>
                    <a:pt x="549" y="4894"/>
                    <a:pt x="1113" y="4988"/>
                    <a:pt x="1670" y="4988"/>
                  </a:cubicBezTo>
                  <a:cubicBezTo>
                    <a:pt x="2714" y="4988"/>
                    <a:pt x="3736" y="4661"/>
                    <a:pt x="4589" y="4077"/>
                  </a:cubicBezTo>
                  <a:cubicBezTo>
                    <a:pt x="5897" y="3181"/>
                    <a:pt x="6785" y="1697"/>
                    <a:pt x="6959" y="121"/>
                  </a:cubicBezTo>
                  <a:cubicBezTo>
                    <a:pt x="6598" y="40"/>
                    <a:pt x="6224" y="1"/>
                    <a:pt x="58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23"/>
            <p:cNvSpPr/>
            <p:nvPr/>
          </p:nvSpPr>
          <p:spPr>
            <a:xfrm>
              <a:off x="3114558" y="2996519"/>
              <a:ext cx="250581" cy="148598"/>
            </a:xfrm>
            <a:custGeom>
              <a:avLst/>
              <a:gdLst/>
              <a:ahLst/>
              <a:cxnLst/>
              <a:rect l="l" t="t" r="r" b="b"/>
              <a:pathLst>
                <a:path w="5696" h="3378" fill="none" extrusionOk="0">
                  <a:moveTo>
                    <a:pt x="0" y="3377"/>
                  </a:moveTo>
                  <a:cubicBezTo>
                    <a:pt x="2080" y="2605"/>
                    <a:pt x="4019" y="1456"/>
                    <a:pt x="569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23"/>
            <p:cNvSpPr/>
            <p:nvPr/>
          </p:nvSpPr>
          <p:spPr>
            <a:xfrm>
              <a:off x="2809165" y="2872024"/>
              <a:ext cx="305088" cy="285495"/>
            </a:xfrm>
            <a:custGeom>
              <a:avLst/>
              <a:gdLst/>
              <a:ahLst/>
              <a:cxnLst/>
              <a:rect l="l" t="t" r="r" b="b"/>
              <a:pathLst>
                <a:path w="6935" h="6490" extrusionOk="0">
                  <a:moveTo>
                    <a:pt x="210" y="0"/>
                  </a:moveTo>
                  <a:lnTo>
                    <a:pt x="210" y="0"/>
                  </a:lnTo>
                  <a:cubicBezTo>
                    <a:pt x="0" y="1847"/>
                    <a:pt x="720" y="3778"/>
                    <a:pt x="2089" y="5036"/>
                  </a:cubicBezTo>
                  <a:cubicBezTo>
                    <a:pt x="3081" y="5947"/>
                    <a:pt x="4396" y="6489"/>
                    <a:pt x="5611" y="6489"/>
                  </a:cubicBezTo>
                  <a:cubicBezTo>
                    <a:pt x="6074" y="6489"/>
                    <a:pt x="6523" y="6411"/>
                    <a:pt x="6934" y="6244"/>
                  </a:cubicBezTo>
                  <a:cubicBezTo>
                    <a:pt x="6085" y="3074"/>
                    <a:pt x="3341" y="491"/>
                    <a:pt x="2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23"/>
            <p:cNvSpPr/>
            <p:nvPr/>
          </p:nvSpPr>
          <p:spPr>
            <a:xfrm>
              <a:off x="2875681" y="2945446"/>
              <a:ext cx="245170" cy="201958"/>
            </a:xfrm>
            <a:custGeom>
              <a:avLst/>
              <a:gdLst/>
              <a:ahLst/>
              <a:cxnLst/>
              <a:rect l="l" t="t" r="r" b="b"/>
              <a:pathLst>
                <a:path w="5573" h="4591" fill="none" extrusionOk="0">
                  <a:moveTo>
                    <a:pt x="1" y="0"/>
                  </a:moveTo>
                  <a:cubicBezTo>
                    <a:pt x="1290" y="2083"/>
                    <a:pt x="3280" y="3724"/>
                    <a:pt x="5573" y="45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23"/>
            <p:cNvSpPr/>
            <p:nvPr/>
          </p:nvSpPr>
          <p:spPr>
            <a:xfrm>
              <a:off x="3050681" y="2687218"/>
              <a:ext cx="196822" cy="739824"/>
            </a:xfrm>
            <a:custGeom>
              <a:avLst/>
              <a:gdLst/>
              <a:ahLst/>
              <a:cxnLst/>
              <a:rect l="l" t="t" r="r" b="b"/>
              <a:pathLst>
                <a:path w="4474" h="16818" extrusionOk="0">
                  <a:moveTo>
                    <a:pt x="621" y="0"/>
                  </a:moveTo>
                  <a:cubicBezTo>
                    <a:pt x="620" y="1"/>
                    <a:pt x="620" y="2"/>
                    <a:pt x="621" y="3"/>
                  </a:cubicBezTo>
                  <a:lnTo>
                    <a:pt x="621" y="3"/>
                  </a:lnTo>
                  <a:cubicBezTo>
                    <a:pt x="621" y="2"/>
                    <a:pt x="621" y="2"/>
                    <a:pt x="621" y="1"/>
                  </a:cubicBezTo>
                  <a:lnTo>
                    <a:pt x="621" y="0"/>
                  </a:lnTo>
                  <a:close/>
                  <a:moveTo>
                    <a:pt x="621" y="3"/>
                  </a:moveTo>
                  <a:cubicBezTo>
                    <a:pt x="1" y="5771"/>
                    <a:pt x="1179" y="11720"/>
                    <a:pt x="3950" y="16817"/>
                  </a:cubicBezTo>
                  <a:cubicBezTo>
                    <a:pt x="3950" y="16817"/>
                    <a:pt x="4473" y="16462"/>
                    <a:pt x="4363" y="16436"/>
                  </a:cubicBezTo>
                  <a:cubicBezTo>
                    <a:pt x="1665" y="11495"/>
                    <a:pt x="491" y="5737"/>
                    <a:pt x="1038" y="135"/>
                  </a:cubicBezTo>
                  <a:cubicBezTo>
                    <a:pt x="834" y="77"/>
                    <a:pt x="631" y="20"/>
                    <a:pt x="621" y="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23"/>
            <p:cNvSpPr/>
            <p:nvPr/>
          </p:nvSpPr>
          <p:spPr>
            <a:xfrm>
              <a:off x="3088867" y="2797284"/>
              <a:ext cx="78703" cy="447378"/>
            </a:xfrm>
            <a:custGeom>
              <a:avLst/>
              <a:gdLst/>
              <a:ahLst/>
              <a:cxnLst/>
              <a:rect l="l" t="t" r="r" b="b"/>
              <a:pathLst>
                <a:path w="1789" h="10170" fill="none" extrusionOk="0">
                  <a:moveTo>
                    <a:pt x="1789" y="10170"/>
                  </a:moveTo>
                  <a:cubicBezTo>
                    <a:pt x="597" y="6923"/>
                    <a:pt x="0" y="3458"/>
                    <a:pt x="4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23"/>
            <p:cNvSpPr/>
            <p:nvPr/>
          </p:nvSpPr>
          <p:spPr>
            <a:xfrm>
              <a:off x="3106111" y="3117890"/>
              <a:ext cx="10822" cy="41878"/>
            </a:xfrm>
            <a:custGeom>
              <a:avLst/>
              <a:gdLst/>
              <a:ahLst/>
              <a:cxnLst/>
              <a:rect l="l" t="t" r="r" b="b"/>
              <a:pathLst>
                <a:path w="246" h="952" fill="none" extrusionOk="0">
                  <a:moveTo>
                    <a:pt x="0" y="0"/>
                  </a:moveTo>
                  <a:cubicBezTo>
                    <a:pt x="76" y="319"/>
                    <a:pt x="158" y="635"/>
                    <a:pt x="245" y="952"/>
                  </a:cubicBezTo>
                </a:path>
              </a:pathLst>
            </a:custGeom>
            <a:noFill/>
            <a:ln w="550" cap="rnd" cmpd="sng">
              <a:solidFill>
                <a:srgbClr val="2BD0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23"/>
            <p:cNvSpPr/>
            <p:nvPr/>
          </p:nvSpPr>
          <p:spPr>
            <a:xfrm>
              <a:off x="2676793" y="2245460"/>
              <a:ext cx="855082" cy="607942"/>
            </a:xfrm>
            <a:custGeom>
              <a:avLst/>
              <a:gdLst/>
              <a:ahLst/>
              <a:cxnLst/>
              <a:rect l="l" t="t" r="r" b="b"/>
              <a:pathLst>
                <a:path w="19437" h="13820" extrusionOk="0">
                  <a:moveTo>
                    <a:pt x="7903" y="1"/>
                  </a:moveTo>
                  <a:cubicBezTo>
                    <a:pt x="7820" y="1"/>
                    <a:pt x="7736" y="5"/>
                    <a:pt x="7653" y="14"/>
                  </a:cubicBezTo>
                  <a:cubicBezTo>
                    <a:pt x="6867" y="98"/>
                    <a:pt x="6119" y="633"/>
                    <a:pt x="5887" y="1389"/>
                  </a:cubicBezTo>
                  <a:cubicBezTo>
                    <a:pt x="5761" y="1806"/>
                    <a:pt x="5793" y="2239"/>
                    <a:pt x="5903" y="2664"/>
                  </a:cubicBezTo>
                  <a:cubicBezTo>
                    <a:pt x="5546" y="2510"/>
                    <a:pt x="5173" y="2389"/>
                    <a:pt x="4791" y="2305"/>
                  </a:cubicBezTo>
                  <a:cubicBezTo>
                    <a:pt x="4479" y="2236"/>
                    <a:pt x="4157" y="2191"/>
                    <a:pt x="3838" y="2191"/>
                  </a:cubicBezTo>
                  <a:cubicBezTo>
                    <a:pt x="3583" y="2191"/>
                    <a:pt x="3329" y="2220"/>
                    <a:pt x="3083" y="2288"/>
                  </a:cubicBezTo>
                  <a:cubicBezTo>
                    <a:pt x="2529" y="2441"/>
                    <a:pt x="2016" y="2817"/>
                    <a:pt x="1800" y="3351"/>
                  </a:cubicBezTo>
                  <a:cubicBezTo>
                    <a:pt x="1574" y="3916"/>
                    <a:pt x="1713" y="4585"/>
                    <a:pt x="2064" y="5083"/>
                  </a:cubicBezTo>
                  <a:cubicBezTo>
                    <a:pt x="2289" y="5404"/>
                    <a:pt x="2593" y="5660"/>
                    <a:pt x="2931" y="5860"/>
                  </a:cubicBezTo>
                  <a:cubicBezTo>
                    <a:pt x="2401" y="5963"/>
                    <a:pt x="1888" y="6138"/>
                    <a:pt x="1419" y="6405"/>
                  </a:cubicBezTo>
                  <a:cubicBezTo>
                    <a:pt x="711" y="6808"/>
                    <a:pt x="90" y="7486"/>
                    <a:pt x="44" y="8298"/>
                  </a:cubicBezTo>
                  <a:cubicBezTo>
                    <a:pt x="0" y="9067"/>
                    <a:pt x="502" y="9801"/>
                    <a:pt x="1176" y="10173"/>
                  </a:cubicBezTo>
                  <a:cubicBezTo>
                    <a:pt x="1633" y="10426"/>
                    <a:pt x="2154" y="10530"/>
                    <a:pt x="2680" y="10530"/>
                  </a:cubicBezTo>
                  <a:cubicBezTo>
                    <a:pt x="2928" y="10530"/>
                    <a:pt x="3178" y="10506"/>
                    <a:pt x="3421" y="10464"/>
                  </a:cubicBezTo>
                  <a:cubicBezTo>
                    <a:pt x="3865" y="10388"/>
                    <a:pt x="4295" y="10255"/>
                    <a:pt x="4718" y="10097"/>
                  </a:cubicBezTo>
                  <a:lnTo>
                    <a:pt x="4718" y="10097"/>
                  </a:lnTo>
                  <a:cubicBezTo>
                    <a:pt x="4667" y="10195"/>
                    <a:pt x="4619" y="10294"/>
                    <a:pt x="4573" y="10394"/>
                  </a:cubicBezTo>
                  <a:cubicBezTo>
                    <a:pt x="4293" y="11003"/>
                    <a:pt x="4092" y="11691"/>
                    <a:pt x="4264" y="12337"/>
                  </a:cubicBezTo>
                  <a:cubicBezTo>
                    <a:pt x="4482" y="13148"/>
                    <a:pt x="5285" y="13725"/>
                    <a:pt x="6121" y="13808"/>
                  </a:cubicBezTo>
                  <a:cubicBezTo>
                    <a:pt x="6201" y="13816"/>
                    <a:pt x="6282" y="13820"/>
                    <a:pt x="6362" y="13820"/>
                  </a:cubicBezTo>
                  <a:cubicBezTo>
                    <a:pt x="7116" y="13820"/>
                    <a:pt x="7856" y="13482"/>
                    <a:pt x="8427" y="12982"/>
                  </a:cubicBezTo>
                  <a:cubicBezTo>
                    <a:pt x="8880" y="12586"/>
                    <a:pt x="9238" y="12094"/>
                    <a:pt x="9533" y="11566"/>
                  </a:cubicBezTo>
                  <a:cubicBezTo>
                    <a:pt x="9649" y="11792"/>
                    <a:pt x="9787" y="12006"/>
                    <a:pt x="9944" y="12205"/>
                  </a:cubicBezTo>
                  <a:cubicBezTo>
                    <a:pt x="10717" y="13180"/>
                    <a:pt x="11953" y="13766"/>
                    <a:pt x="13194" y="13766"/>
                  </a:cubicBezTo>
                  <a:cubicBezTo>
                    <a:pt x="13299" y="13766"/>
                    <a:pt x="13403" y="13761"/>
                    <a:pt x="13507" y="13753"/>
                  </a:cubicBezTo>
                  <a:cubicBezTo>
                    <a:pt x="14120" y="13704"/>
                    <a:pt x="14731" y="13510"/>
                    <a:pt x="15221" y="13138"/>
                  </a:cubicBezTo>
                  <a:cubicBezTo>
                    <a:pt x="15710" y="12764"/>
                    <a:pt x="16069" y="12202"/>
                    <a:pt x="16132" y="11591"/>
                  </a:cubicBezTo>
                  <a:cubicBezTo>
                    <a:pt x="16201" y="10935"/>
                    <a:pt x="15938" y="10317"/>
                    <a:pt x="15523" y="9791"/>
                  </a:cubicBezTo>
                  <a:lnTo>
                    <a:pt x="15523" y="9791"/>
                  </a:lnTo>
                  <a:cubicBezTo>
                    <a:pt x="15708" y="9804"/>
                    <a:pt x="15894" y="9811"/>
                    <a:pt x="16079" y="9811"/>
                  </a:cubicBezTo>
                  <a:cubicBezTo>
                    <a:pt x="16653" y="9811"/>
                    <a:pt x="17221" y="9740"/>
                    <a:pt x="17754" y="9529"/>
                  </a:cubicBezTo>
                  <a:cubicBezTo>
                    <a:pt x="18663" y="9169"/>
                    <a:pt x="19437" y="8309"/>
                    <a:pt x="19415" y="7331"/>
                  </a:cubicBezTo>
                  <a:cubicBezTo>
                    <a:pt x="19400" y="6638"/>
                    <a:pt x="18989" y="5995"/>
                    <a:pt x="18436" y="5579"/>
                  </a:cubicBezTo>
                  <a:cubicBezTo>
                    <a:pt x="17883" y="5162"/>
                    <a:pt x="17201" y="4948"/>
                    <a:pt x="16518" y="4833"/>
                  </a:cubicBezTo>
                  <a:cubicBezTo>
                    <a:pt x="16370" y="4807"/>
                    <a:pt x="16222" y="4787"/>
                    <a:pt x="16073" y="4770"/>
                  </a:cubicBezTo>
                  <a:cubicBezTo>
                    <a:pt x="16362" y="4446"/>
                    <a:pt x="16594" y="4073"/>
                    <a:pt x="16723" y="3659"/>
                  </a:cubicBezTo>
                  <a:cubicBezTo>
                    <a:pt x="16907" y="3065"/>
                    <a:pt x="16858" y="2381"/>
                    <a:pt x="16508" y="1865"/>
                  </a:cubicBezTo>
                  <a:cubicBezTo>
                    <a:pt x="16204" y="1416"/>
                    <a:pt x="15701" y="1127"/>
                    <a:pt x="15171" y="1012"/>
                  </a:cubicBezTo>
                  <a:cubicBezTo>
                    <a:pt x="14963" y="967"/>
                    <a:pt x="14750" y="948"/>
                    <a:pt x="14536" y="948"/>
                  </a:cubicBezTo>
                  <a:cubicBezTo>
                    <a:pt x="14209" y="948"/>
                    <a:pt x="13880" y="994"/>
                    <a:pt x="13561" y="1069"/>
                  </a:cubicBezTo>
                  <a:cubicBezTo>
                    <a:pt x="12601" y="1292"/>
                    <a:pt x="11715" y="1783"/>
                    <a:pt x="10991" y="2450"/>
                  </a:cubicBezTo>
                  <a:cubicBezTo>
                    <a:pt x="10717" y="1819"/>
                    <a:pt x="10341" y="1226"/>
                    <a:pt x="9826" y="773"/>
                  </a:cubicBezTo>
                  <a:cubicBezTo>
                    <a:pt x="9296" y="307"/>
                    <a:pt x="8604" y="1"/>
                    <a:pt x="7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23"/>
            <p:cNvSpPr/>
            <p:nvPr/>
          </p:nvSpPr>
          <p:spPr>
            <a:xfrm>
              <a:off x="2684755" y="2533073"/>
              <a:ext cx="847120" cy="320379"/>
            </a:xfrm>
            <a:custGeom>
              <a:avLst/>
              <a:gdLst/>
              <a:ahLst/>
              <a:cxnLst/>
              <a:rect l="l" t="t" r="r" b="b"/>
              <a:pathLst>
                <a:path w="19256" h="7283" extrusionOk="0">
                  <a:moveTo>
                    <a:pt x="19043" y="0"/>
                  </a:moveTo>
                  <a:cubicBezTo>
                    <a:pt x="18965" y="2410"/>
                    <a:pt x="16509" y="2692"/>
                    <a:pt x="15361" y="2692"/>
                  </a:cubicBezTo>
                  <a:cubicBezTo>
                    <a:pt x="15010" y="2692"/>
                    <a:pt x="14781" y="2666"/>
                    <a:pt x="14781" y="2666"/>
                  </a:cubicBezTo>
                  <a:lnTo>
                    <a:pt x="14781" y="2666"/>
                  </a:lnTo>
                  <a:cubicBezTo>
                    <a:pt x="14781" y="2666"/>
                    <a:pt x="15434" y="4832"/>
                    <a:pt x="13426" y="5372"/>
                  </a:cubicBezTo>
                  <a:cubicBezTo>
                    <a:pt x="13131" y="5451"/>
                    <a:pt x="12830" y="5485"/>
                    <a:pt x="12529" y="5485"/>
                  </a:cubicBezTo>
                  <a:cubicBezTo>
                    <a:pt x="10779" y="5485"/>
                    <a:pt x="9070" y="4342"/>
                    <a:pt x="9070" y="4342"/>
                  </a:cubicBezTo>
                  <a:cubicBezTo>
                    <a:pt x="9070" y="4342"/>
                    <a:pt x="8139" y="5536"/>
                    <a:pt x="6509" y="5536"/>
                  </a:cubicBezTo>
                  <a:cubicBezTo>
                    <a:pt x="6431" y="5536"/>
                    <a:pt x="6351" y="5533"/>
                    <a:pt x="6270" y="5528"/>
                  </a:cubicBezTo>
                  <a:cubicBezTo>
                    <a:pt x="4492" y="5403"/>
                    <a:pt x="4897" y="2937"/>
                    <a:pt x="4897" y="2937"/>
                  </a:cubicBezTo>
                  <a:lnTo>
                    <a:pt x="4897" y="2937"/>
                  </a:lnTo>
                  <a:cubicBezTo>
                    <a:pt x="4045" y="3219"/>
                    <a:pt x="3300" y="3327"/>
                    <a:pt x="2659" y="3327"/>
                  </a:cubicBezTo>
                  <a:cubicBezTo>
                    <a:pt x="1352" y="3327"/>
                    <a:pt x="476" y="2877"/>
                    <a:pt x="1" y="2537"/>
                  </a:cubicBezTo>
                  <a:lnTo>
                    <a:pt x="1" y="2537"/>
                  </a:lnTo>
                  <a:cubicBezTo>
                    <a:pt x="190" y="2996"/>
                    <a:pt x="555" y="3393"/>
                    <a:pt x="995" y="3635"/>
                  </a:cubicBezTo>
                  <a:cubicBezTo>
                    <a:pt x="1453" y="3888"/>
                    <a:pt x="1976" y="3992"/>
                    <a:pt x="2502" y="3992"/>
                  </a:cubicBezTo>
                  <a:cubicBezTo>
                    <a:pt x="2749" y="3992"/>
                    <a:pt x="2998" y="3969"/>
                    <a:pt x="3240" y="3928"/>
                  </a:cubicBezTo>
                  <a:cubicBezTo>
                    <a:pt x="3684" y="3852"/>
                    <a:pt x="4114" y="3717"/>
                    <a:pt x="4537" y="3561"/>
                  </a:cubicBezTo>
                  <a:lnTo>
                    <a:pt x="4537" y="3561"/>
                  </a:lnTo>
                  <a:cubicBezTo>
                    <a:pt x="4486" y="3658"/>
                    <a:pt x="4438" y="3757"/>
                    <a:pt x="4392" y="3857"/>
                  </a:cubicBezTo>
                  <a:cubicBezTo>
                    <a:pt x="4112" y="4465"/>
                    <a:pt x="3911" y="5153"/>
                    <a:pt x="4083" y="5799"/>
                  </a:cubicBezTo>
                  <a:cubicBezTo>
                    <a:pt x="4301" y="6611"/>
                    <a:pt x="5104" y="7189"/>
                    <a:pt x="5940" y="7270"/>
                  </a:cubicBezTo>
                  <a:cubicBezTo>
                    <a:pt x="6021" y="7278"/>
                    <a:pt x="6102" y="7282"/>
                    <a:pt x="6184" y="7282"/>
                  </a:cubicBezTo>
                  <a:cubicBezTo>
                    <a:pt x="6936" y="7282"/>
                    <a:pt x="7675" y="6945"/>
                    <a:pt x="8246" y="6446"/>
                  </a:cubicBezTo>
                  <a:cubicBezTo>
                    <a:pt x="8699" y="6049"/>
                    <a:pt x="9056" y="5557"/>
                    <a:pt x="9352" y="5029"/>
                  </a:cubicBezTo>
                  <a:cubicBezTo>
                    <a:pt x="9468" y="5254"/>
                    <a:pt x="9606" y="5468"/>
                    <a:pt x="9763" y="5667"/>
                  </a:cubicBezTo>
                  <a:cubicBezTo>
                    <a:pt x="10536" y="6642"/>
                    <a:pt x="11772" y="7229"/>
                    <a:pt x="13014" y="7229"/>
                  </a:cubicBezTo>
                  <a:cubicBezTo>
                    <a:pt x="13118" y="7229"/>
                    <a:pt x="13222" y="7225"/>
                    <a:pt x="13326" y="7216"/>
                  </a:cubicBezTo>
                  <a:cubicBezTo>
                    <a:pt x="13940" y="7167"/>
                    <a:pt x="14550" y="6972"/>
                    <a:pt x="15040" y="6600"/>
                  </a:cubicBezTo>
                  <a:cubicBezTo>
                    <a:pt x="15529" y="6227"/>
                    <a:pt x="15888" y="5666"/>
                    <a:pt x="15951" y="5054"/>
                  </a:cubicBezTo>
                  <a:cubicBezTo>
                    <a:pt x="16020" y="4398"/>
                    <a:pt x="15757" y="3780"/>
                    <a:pt x="15342" y="3253"/>
                  </a:cubicBezTo>
                  <a:lnTo>
                    <a:pt x="15342" y="3253"/>
                  </a:lnTo>
                  <a:cubicBezTo>
                    <a:pt x="15528" y="3266"/>
                    <a:pt x="15715" y="3274"/>
                    <a:pt x="15900" y="3274"/>
                  </a:cubicBezTo>
                  <a:cubicBezTo>
                    <a:pt x="16474" y="3274"/>
                    <a:pt x="17041" y="3202"/>
                    <a:pt x="17573" y="2992"/>
                  </a:cubicBezTo>
                  <a:lnTo>
                    <a:pt x="17573" y="2991"/>
                  </a:lnTo>
                  <a:cubicBezTo>
                    <a:pt x="18482" y="2631"/>
                    <a:pt x="19256" y="1771"/>
                    <a:pt x="19234" y="793"/>
                  </a:cubicBezTo>
                  <a:cubicBezTo>
                    <a:pt x="19228" y="517"/>
                    <a:pt x="19158" y="249"/>
                    <a:pt x="19043"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23"/>
            <p:cNvSpPr/>
            <p:nvPr/>
          </p:nvSpPr>
          <p:spPr>
            <a:xfrm>
              <a:off x="2887735" y="2597124"/>
              <a:ext cx="66957" cy="86088"/>
            </a:xfrm>
            <a:custGeom>
              <a:avLst/>
              <a:gdLst/>
              <a:ahLst/>
              <a:cxnLst/>
              <a:rect l="l" t="t" r="r" b="b"/>
              <a:pathLst>
                <a:path w="1522" h="1957" fill="none" extrusionOk="0">
                  <a:moveTo>
                    <a:pt x="1521" y="1"/>
                  </a:moveTo>
                  <a:cubicBezTo>
                    <a:pt x="913" y="564"/>
                    <a:pt x="398" y="1228"/>
                    <a:pt x="1" y="19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23"/>
            <p:cNvSpPr/>
            <p:nvPr/>
          </p:nvSpPr>
          <p:spPr>
            <a:xfrm>
              <a:off x="3203686" y="2584015"/>
              <a:ext cx="149443" cy="84285"/>
            </a:xfrm>
            <a:custGeom>
              <a:avLst/>
              <a:gdLst/>
              <a:ahLst/>
              <a:cxnLst/>
              <a:rect l="l" t="t" r="r" b="b"/>
              <a:pathLst>
                <a:path w="3397" h="1916" fill="none" extrusionOk="0">
                  <a:moveTo>
                    <a:pt x="3397" y="1916"/>
                  </a:moveTo>
                  <a:cubicBezTo>
                    <a:pt x="3163" y="1653"/>
                    <a:pt x="2895" y="1416"/>
                    <a:pt x="2617" y="1212"/>
                  </a:cubicBezTo>
                  <a:cubicBezTo>
                    <a:pt x="1835" y="641"/>
                    <a:pt x="940" y="23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23"/>
            <p:cNvSpPr/>
            <p:nvPr/>
          </p:nvSpPr>
          <p:spPr>
            <a:xfrm>
              <a:off x="3073073" y="2651409"/>
              <a:ext cx="19797" cy="96250"/>
            </a:xfrm>
            <a:custGeom>
              <a:avLst/>
              <a:gdLst/>
              <a:ahLst/>
              <a:cxnLst/>
              <a:rect l="l" t="t" r="r" b="b"/>
              <a:pathLst>
                <a:path w="450" h="2188" fill="none" extrusionOk="0">
                  <a:moveTo>
                    <a:pt x="69" y="1"/>
                  </a:moveTo>
                  <a:cubicBezTo>
                    <a:pt x="0" y="746"/>
                    <a:pt x="134" y="1510"/>
                    <a:pt x="450" y="21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23"/>
            <p:cNvSpPr/>
            <p:nvPr/>
          </p:nvSpPr>
          <p:spPr>
            <a:xfrm>
              <a:off x="3191764" y="2449138"/>
              <a:ext cx="184768" cy="40603"/>
            </a:xfrm>
            <a:custGeom>
              <a:avLst/>
              <a:gdLst/>
              <a:ahLst/>
              <a:cxnLst/>
              <a:rect l="l" t="t" r="r" b="b"/>
              <a:pathLst>
                <a:path w="4200" h="923" fill="none" extrusionOk="0">
                  <a:moveTo>
                    <a:pt x="4199" y="124"/>
                  </a:moveTo>
                  <a:cubicBezTo>
                    <a:pt x="2763" y="0"/>
                    <a:pt x="1293" y="282"/>
                    <a:pt x="1" y="9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23"/>
            <p:cNvSpPr/>
            <p:nvPr/>
          </p:nvSpPr>
          <p:spPr>
            <a:xfrm>
              <a:off x="2814664" y="2497748"/>
              <a:ext cx="143020" cy="9370"/>
            </a:xfrm>
            <a:custGeom>
              <a:avLst/>
              <a:gdLst/>
              <a:ahLst/>
              <a:cxnLst/>
              <a:rect l="l" t="t" r="r" b="b"/>
              <a:pathLst>
                <a:path w="3251" h="213" fill="none" extrusionOk="0">
                  <a:moveTo>
                    <a:pt x="3250" y="212"/>
                  </a:moveTo>
                  <a:cubicBezTo>
                    <a:pt x="2570" y="98"/>
                    <a:pt x="1887" y="10"/>
                    <a:pt x="1198" y="4"/>
                  </a:cubicBezTo>
                  <a:cubicBezTo>
                    <a:pt x="799" y="1"/>
                    <a:pt x="396" y="26"/>
                    <a:pt x="1" y="8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23"/>
            <p:cNvSpPr/>
            <p:nvPr/>
          </p:nvSpPr>
          <p:spPr>
            <a:xfrm>
              <a:off x="2945672" y="2366787"/>
              <a:ext cx="107254" cy="87276"/>
            </a:xfrm>
            <a:custGeom>
              <a:avLst/>
              <a:gdLst/>
              <a:ahLst/>
              <a:cxnLst/>
              <a:rect l="l" t="t" r="r" b="b"/>
              <a:pathLst>
                <a:path w="2438" h="1984" fill="none" extrusionOk="0">
                  <a:moveTo>
                    <a:pt x="1" y="1"/>
                  </a:moveTo>
                  <a:cubicBezTo>
                    <a:pt x="956" y="451"/>
                    <a:pt x="1801" y="1140"/>
                    <a:pt x="2437"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23"/>
            <p:cNvSpPr/>
            <p:nvPr/>
          </p:nvSpPr>
          <p:spPr>
            <a:xfrm>
              <a:off x="3092606" y="2359485"/>
              <a:ext cx="61150" cy="94095"/>
            </a:xfrm>
            <a:custGeom>
              <a:avLst/>
              <a:gdLst/>
              <a:ahLst/>
              <a:cxnLst/>
              <a:rect l="l" t="t" r="r" b="b"/>
              <a:pathLst>
                <a:path w="1390" h="2139" fill="none" extrusionOk="0">
                  <a:moveTo>
                    <a:pt x="0" y="2138"/>
                  </a:moveTo>
                  <a:cubicBezTo>
                    <a:pt x="297" y="1336"/>
                    <a:pt x="780" y="604"/>
                    <a:pt x="139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23"/>
            <p:cNvSpPr/>
            <p:nvPr/>
          </p:nvSpPr>
          <p:spPr>
            <a:xfrm>
              <a:off x="2949500" y="2470210"/>
              <a:ext cx="262415" cy="183350"/>
            </a:xfrm>
            <a:custGeom>
              <a:avLst/>
              <a:gdLst/>
              <a:ahLst/>
              <a:cxnLst/>
              <a:rect l="l" t="t" r="r" b="b"/>
              <a:pathLst>
                <a:path w="5965" h="4168" extrusionOk="0">
                  <a:moveTo>
                    <a:pt x="3122" y="0"/>
                  </a:moveTo>
                  <a:cubicBezTo>
                    <a:pt x="3029" y="0"/>
                    <a:pt x="2934" y="3"/>
                    <a:pt x="2839" y="10"/>
                  </a:cubicBezTo>
                  <a:cubicBezTo>
                    <a:pt x="1236" y="120"/>
                    <a:pt x="0" y="1138"/>
                    <a:pt x="78" y="2284"/>
                  </a:cubicBezTo>
                  <a:cubicBezTo>
                    <a:pt x="153" y="3362"/>
                    <a:pt x="1364" y="4168"/>
                    <a:pt x="2843" y="4168"/>
                  </a:cubicBezTo>
                  <a:cubicBezTo>
                    <a:pt x="2936" y="4168"/>
                    <a:pt x="3030" y="4164"/>
                    <a:pt x="3125" y="4158"/>
                  </a:cubicBezTo>
                  <a:cubicBezTo>
                    <a:pt x="4729" y="4047"/>
                    <a:pt x="5964" y="3029"/>
                    <a:pt x="5886" y="1884"/>
                  </a:cubicBezTo>
                  <a:cubicBezTo>
                    <a:pt x="5812" y="806"/>
                    <a:pt x="4601" y="0"/>
                    <a:pt x="3122"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23"/>
            <p:cNvSpPr/>
            <p:nvPr/>
          </p:nvSpPr>
          <p:spPr>
            <a:xfrm>
              <a:off x="2946860" y="2460004"/>
              <a:ext cx="262459" cy="183394"/>
            </a:xfrm>
            <a:custGeom>
              <a:avLst/>
              <a:gdLst/>
              <a:ahLst/>
              <a:cxnLst/>
              <a:rect l="l" t="t" r="r" b="b"/>
              <a:pathLst>
                <a:path w="5966" h="4169" extrusionOk="0">
                  <a:moveTo>
                    <a:pt x="3122" y="1"/>
                  </a:moveTo>
                  <a:cubicBezTo>
                    <a:pt x="3029" y="1"/>
                    <a:pt x="2934" y="4"/>
                    <a:pt x="2839" y="11"/>
                  </a:cubicBezTo>
                  <a:cubicBezTo>
                    <a:pt x="1236" y="121"/>
                    <a:pt x="0" y="1139"/>
                    <a:pt x="79" y="2285"/>
                  </a:cubicBezTo>
                  <a:cubicBezTo>
                    <a:pt x="153" y="3363"/>
                    <a:pt x="1365" y="4168"/>
                    <a:pt x="2843" y="4168"/>
                  </a:cubicBezTo>
                  <a:cubicBezTo>
                    <a:pt x="2936" y="4168"/>
                    <a:pt x="3030" y="4165"/>
                    <a:pt x="3126" y="4159"/>
                  </a:cubicBezTo>
                  <a:cubicBezTo>
                    <a:pt x="4729" y="4048"/>
                    <a:pt x="5966" y="3030"/>
                    <a:pt x="5886" y="1885"/>
                  </a:cubicBezTo>
                  <a:cubicBezTo>
                    <a:pt x="5812" y="808"/>
                    <a:pt x="4601" y="1"/>
                    <a:pt x="31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23"/>
            <p:cNvSpPr/>
            <p:nvPr/>
          </p:nvSpPr>
          <p:spPr>
            <a:xfrm>
              <a:off x="2969208" y="2543631"/>
              <a:ext cx="239583" cy="103333"/>
            </a:xfrm>
            <a:custGeom>
              <a:avLst/>
              <a:gdLst/>
              <a:ahLst/>
              <a:cxnLst/>
              <a:rect l="l" t="t" r="r" b="b"/>
              <a:pathLst>
                <a:path w="5446" h="2349" fill="none" extrusionOk="0">
                  <a:moveTo>
                    <a:pt x="5366" y="1"/>
                  </a:moveTo>
                  <a:cubicBezTo>
                    <a:pt x="5445" y="1145"/>
                    <a:pt x="4209" y="2165"/>
                    <a:pt x="2605" y="2274"/>
                  </a:cubicBezTo>
                  <a:cubicBezTo>
                    <a:pt x="1518" y="2349"/>
                    <a:pt x="541" y="1989"/>
                    <a:pt x="1" y="1392"/>
                  </a:cubicBezTo>
                </a:path>
              </a:pathLst>
            </a:custGeom>
            <a:solidFill>
              <a:srgbClr val="5B5E66">
                <a:alpha val="1488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23"/>
          <p:cNvGrpSpPr/>
          <p:nvPr/>
        </p:nvGrpSpPr>
        <p:grpSpPr>
          <a:xfrm rot="20686440" flipH="1">
            <a:off x="7406807" y="727026"/>
            <a:ext cx="967006" cy="1355469"/>
            <a:chOff x="1769348" y="2299751"/>
            <a:chExt cx="586772" cy="822488"/>
          </a:xfrm>
        </p:grpSpPr>
        <p:sp>
          <p:nvSpPr>
            <p:cNvPr id="1887" name="Google Shape;1887;p2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2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2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2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2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2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2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2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2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2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2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2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2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2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2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2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3" name="Google Shape;1903;p23"/>
          <p:cNvGrpSpPr/>
          <p:nvPr/>
        </p:nvGrpSpPr>
        <p:grpSpPr>
          <a:xfrm rot="-6335736">
            <a:off x="1095647" y="654770"/>
            <a:ext cx="584253" cy="587130"/>
            <a:chOff x="812809" y="3924593"/>
            <a:chExt cx="166792" cy="167600"/>
          </a:xfrm>
        </p:grpSpPr>
        <p:sp>
          <p:nvSpPr>
            <p:cNvPr id="1904" name="Google Shape;1904;p2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2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2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 name="Rectangle 136"/>
          <p:cNvSpPr/>
          <p:nvPr/>
        </p:nvSpPr>
        <p:spPr>
          <a:xfrm>
            <a:off x="4342756" y="1292229"/>
            <a:ext cx="838199" cy="838199"/>
          </a:xfrm>
          <a:prstGeom prst="rect">
            <a:avLst/>
          </a:prstGeom>
          <a:solidFill>
            <a:srgbClr val="C0EDE3"/>
          </a:solidFill>
          <a:ln>
            <a:solidFill>
              <a:srgbClr val="C0E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Arial"/>
                <a:ea typeface="+mn-ea"/>
                <a:cs typeface="+mn-cs"/>
                <a:sym typeface="Arial"/>
              </a:rPr>
              <a:t>2</a:t>
            </a:r>
          </a:p>
        </p:txBody>
      </p:sp>
      <p:sp>
        <p:nvSpPr>
          <p:cNvPr id="138" name="TextBox 137"/>
          <p:cNvSpPr txBox="1"/>
          <p:nvPr/>
        </p:nvSpPr>
        <p:spPr>
          <a:xfrm>
            <a:off x="2236166" y="2396360"/>
            <a:ext cx="5051378" cy="6992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3000" b="1"/>
              <a:t>ĐƯA HÌNH VÀO VĂN BẢN</a:t>
            </a:r>
            <a:endParaRPr kumimoji="0" lang="en-US" sz="3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077685"/>
      </p:ext>
    </p:extLst>
  </p:cSld>
  <p:clrMapOvr>
    <a:masterClrMapping/>
  </p:clrMapOvr>
  <p:transitio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690879"/>
            <a:ext cx="8761306" cy="4260427"/>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BBA8E1D-550C-2D9A-AFE0-95479C26A012}"/>
              </a:ext>
            </a:extLst>
          </p:cNvPr>
          <p:cNvSpPr txBox="1"/>
          <p:nvPr/>
        </p:nvSpPr>
        <p:spPr>
          <a:xfrm>
            <a:off x="191347" y="161713"/>
            <a:ext cx="4572000"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a:ln>
                  <a:noFill/>
                </a:ln>
                <a:solidFill>
                  <a:srgbClr val="C00000"/>
                </a:solidFill>
                <a:effectLst/>
                <a:uLnTx/>
                <a:uFillTx/>
                <a:latin typeface="Arial"/>
                <a:cs typeface="Arial"/>
                <a:sym typeface="Arial"/>
              </a:rPr>
              <a:t>Hoạt động </a:t>
            </a:r>
            <a:r>
              <a:rPr lang="en-US" sz="2300" b="1" i="1">
                <a:solidFill>
                  <a:srgbClr val="C00000"/>
                </a:solidFill>
              </a:rPr>
              <a:t>1</a:t>
            </a:r>
            <a:r>
              <a:rPr kumimoji="0" lang="en-US" sz="2300" b="1" i="1" u="none" strike="noStrike" kern="0" cap="none" spc="0" normalizeH="0" baseline="0" noProof="0">
                <a:ln>
                  <a:noFill/>
                </a:ln>
                <a:solidFill>
                  <a:srgbClr val="C00000"/>
                </a:solidFill>
                <a:effectLst/>
                <a:uLnTx/>
                <a:uFillTx/>
                <a:latin typeface="Arial"/>
                <a:cs typeface="Arial"/>
                <a:sym typeface="Arial"/>
              </a:rPr>
              <a:t>. </a:t>
            </a:r>
            <a:r>
              <a:rPr lang="en-US" sz="2300" b="1"/>
              <a:t>Đọc (và quan sát)</a:t>
            </a:r>
            <a:endParaRPr kumimoji="0" lang="en-US" sz="2300" b="1" i="0" u="none" strike="noStrike" kern="0" cap="none" spc="0" normalizeH="0" baseline="0" noProof="0">
              <a:ln>
                <a:noFill/>
              </a:ln>
              <a:solidFill>
                <a:srgbClr val="000000"/>
              </a:solidFill>
              <a:effectLst/>
              <a:uLnTx/>
              <a:uFillTx/>
              <a:latin typeface="Arial"/>
              <a:cs typeface="Arial"/>
              <a:sym typeface="Arial"/>
            </a:endParaRPr>
          </a:p>
        </p:txBody>
      </p:sp>
      <p:grpSp>
        <p:nvGrpSpPr>
          <p:cNvPr id="12" name="Group 11">
            <a:extLst>
              <a:ext uri="{FF2B5EF4-FFF2-40B4-BE49-F238E27FC236}">
                <a16:creationId xmlns:a16="http://schemas.microsoft.com/office/drawing/2014/main" id="{18CB679D-5FAE-1269-7D49-4FB0C850B08B}"/>
              </a:ext>
            </a:extLst>
          </p:cNvPr>
          <p:cNvGrpSpPr/>
          <p:nvPr/>
        </p:nvGrpSpPr>
        <p:grpSpPr>
          <a:xfrm>
            <a:off x="344403" y="846667"/>
            <a:ext cx="7541450" cy="642409"/>
            <a:chOff x="344403" y="873759"/>
            <a:chExt cx="7541450" cy="642409"/>
          </a:xfrm>
        </p:grpSpPr>
        <p:sp>
          <p:nvSpPr>
            <p:cNvPr id="9" name="Freeform 10">
              <a:extLst>
                <a:ext uri="{FF2B5EF4-FFF2-40B4-BE49-F238E27FC236}">
                  <a16:creationId xmlns:a16="http://schemas.microsoft.com/office/drawing/2014/main" id="{83B7B9C6-E915-E080-4AE8-7B8DE1F2EB29}"/>
                </a:ext>
              </a:extLst>
            </p:cNvPr>
            <p:cNvSpPr/>
            <p:nvPr/>
          </p:nvSpPr>
          <p:spPr>
            <a:xfrm>
              <a:off x="344403" y="873759"/>
              <a:ext cx="642409" cy="6424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a:extLst>
                <a:ext uri="{FF2B5EF4-FFF2-40B4-BE49-F238E27FC236}">
                  <a16:creationId xmlns:a16="http://schemas.microsoft.com/office/drawing/2014/main" id="{9DD7D62E-505C-AAD7-32C1-353A5FDD07EA}"/>
                </a:ext>
              </a:extLst>
            </p:cNvPr>
            <p:cNvSpPr txBox="1"/>
            <p:nvPr/>
          </p:nvSpPr>
          <p:spPr>
            <a:xfrm>
              <a:off x="1027853" y="987214"/>
              <a:ext cx="6858000" cy="415498"/>
            </a:xfrm>
            <a:prstGeom prst="rect">
              <a:avLst/>
            </a:prstGeom>
            <a:noFill/>
          </p:spPr>
          <p:txBody>
            <a:bodyPr wrap="square">
              <a:spAutoFit/>
            </a:bodyPr>
            <a:lstStyle/>
            <a:p>
              <a:r>
                <a:rPr lang="vi-VN" sz="2100" i="1">
                  <a:solidFill>
                    <a:srgbClr val="0070C0"/>
                  </a:solidFill>
                </a:rPr>
                <a:t>Nêu cách đưa hình ảnh vào văn bản mà em đã học. </a:t>
              </a:r>
              <a:endParaRPr lang="en-US" sz="2100" i="1">
                <a:solidFill>
                  <a:srgbClr val="0070C0"/>
                </a:solidFill>
              </a:endParaRPr>
            </a:p>
          </p:txBody>
        </p:sp>
      </p:grpSp>
      <p:sp>
        <p:nvSpPr>
          <p:cNvPr id="16" name="TextBox 15">
            <a:extLst>
              <a:ext uri="{FF2B5EF4-FFF2-40B4-BE49-F238E27FC236}">
                <a16:creationId xmlns:a16="http://schemas.microsoft.com/office/drawing/2014/main" id="{8E4212BC-A114-5AB0-B7DA-C2B403F9BE1E}"/>
              </a:ext>
            </a:extLst>
          </p:cNvPr>
          <p:cNvSpPr txBox="1"/>
          <p:nvPr/>
        </p:nvSpPr>
        <p:spPr>
          <a:xfrm>
            <a:off x="497321" y="3913719"/>
            <a:ext cx="8149357"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Chọn nút lệnh Picture trong dải lệnh Insert để đưa hình ảnh vào văn bản. </a:t>
            </a:r>
            <a:endParaRPr lang="en-US" sz="2000"/>
          </a:p>
        </p:txBody>
      </p:sp>
      <p:grpSp>
        <p:nvGrpSpPr>
          <p:cNvPr id="27" name="Group 26">
            <a:extLst>
              <a:ext uri="{FF2B5EF4-FFF2-40B4-BE49-F238E27FC236}">
                <a16:creationId xmlns:a16="http://schemas.microsoft.com/office/drawing/2014/main" id="{5EA94C4E-2B7D-26EF-16AD-DEA1BF5E6D48}"/>
              </a:ext>
            </a:extLst>
          </p:cNvPr>
          <p:cNvGrpSpPr/>
          <p:nvPr/>
        </p:nvGrpSpPr>
        <p:grpSpPr>
          <a:xfrm>
            <a:off x="344403" y="1802523"/>
            <a:ext cx="8089434" cy="2111196"/>
            <a:chOff x="344403" y="1802523"/>
            <a:chExt cx="8089434" cy="2111196"/>
          </a:xfrm>
        </p:grpSpPr>
        <p:pic>
          <p:nvPicPr>
            <p:cNvPr id="8" name="Picture 7">
              <a:extLst>
                <a:ext uri="{FF2B5EF4-FFF2-40B4-BE49-F238E27FC236}">
                  <a16:creationId xmlns:a16="http://schemas.microsoft.com/office/drawing/2014/main" id="{11AD52C2-160F-A978-53CC-FB9F3E9CC3FF}"/>
                </a:ext>
              </a:extLst>
            </p:cNvPr>
            <p:cNvPicPr>
              <a:picLocks noChangeAspect="1"/>
            </p:cNvPicPr>
            <p:nvPr/>
          </p:nvPicPr>
          <p:blipFill>
            <a:blip r:embed="rId4"/>
            <a:stretch>
              <a:fillRect/>
            </a:stretch>
          </p:blipFill>
          <p:spPr>
            <a:xfrm>
              <a:off x="344403" y="1802523"/>
              <a:ext cx="8089434" cy="2111196"/>
            </a:xfrm>
            <a:prstGeom prst="rect">
              <a:avLst/>
            </a:prstGeom>
          </p:spPr>
        </p:pic>
        <p:cxnSp>
          <p:nvCxnSpPr>
            <p:cNvPr id="22" name="Straight Connector 21">
              <a:extLst>
                <a:ext uri="{FF2B5EF4-FFF2-40B4-BE49-F238E27FC236}">
                  <a16:creationId xmlns:a16="http://schemas.microsoft.com/office/drawing/2014/main" id="{9CE7097C-CC19-0AD7-D7D0-E2CC7425E437}"/>
                </a:ext>
              </a:extLst>
            </p:cNvPr>
            <p:cNvCxnSpPr>
              <a:cxnSpLocks/>
            </p:cNvCxnSpPr>
            <p:nvPr/>
          </p:nvCxnSpPr>
          <p:spPr>
            <a:xfrm>
              <a:off x="3806614" y="3428917"/>
              <a:ext cx="277707" cy="304504"/>
            </a:xfrm>
            <a:prstGeom prst="line">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CFFA3E7C-3119-48C1-C36C-09FA61B38222}"/>
                </a:ext>
              </a:extLst>
            </p:cNvPr>
            <p:cNvSpPr/>
            <p:nvPr/>
          </p:nvSpPr>
          <p:spPr>
            <a:xfrm>
              <a:off x="3197013" y="2330027"/>
              <a:ext cx="833120" cy="101600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53148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047450-B15D-4F41-0AB2-AE69225A8942}"/>
              </a:ext>
            </a:extLst>
          </p:cNvPr>
          <p:cNvSpPr/>
          <p:nvPr/>
        </p:nvSpPr>
        <p:spPr>
          <a:xfrm>
            <a:off x="139603" y="237325"/>
            <a:ext cx="3001466" cy="684054"/>
          </a:xfrm>
          <a:prstGeom prst="roundRect">
            <a:avLst/>
          </a:prstGeom>
          <a:solidFill>
            <a:srgbClr val="FFFFFF"/>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rgbClr val="0070C0"/>
                </a:solidFill>
              </a:rPr>
              <a:t>KHỞI ĐỘNG </a:t>
            </a:r>
          </a:p>
        </p:txBody>
      </p:sp>
      <p:sp>
        <p:nvSpPr>
          <p:cNvPr id="3" name="TextBox 2">
            <a:extLst>
              <a:ext uri="{FF2B5EF4-FFF2-40B4-BE49-F238E27FC236}">
                <a16:creationId xmlns:a16="http://schemas.microsoft.com/office/drawing/2014/main" id="{30D648AF-E826-496A-0D38-CD5213D32D77}"/>
              </a:ext>
            </a:extLst>
          </p:cNvPr>
          <p:cNvSpPr txBox="1"/>
          <p:nvPr/>
        </p:nvSpPr>
        <p:spPr>
          <a:xfrm>
            <a:off x="3294631" y="486367"/>
            <a:ext cx="4893087"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i="1">
                <a:solidFill>
                  <a:srgbClr val="002060"/>
                </a:solidFill>
              </a:rPr>
              <a:t>Đọc bài thơ sau và trả lời câu hỏi: </a:t>
            </a:r>
          </a:p>
        </p:txBody>
      </p:sp>
      <p:grpSp>
        <p:nvGrpSpPr>
          <p:cNvPr id="5" name="Group 4">
            <a:extLst>
              <a:ext uri="{FF2B5EF4-FFF2-40B4-BE49-F238E27FC236}">
                <a16:creationId xmlns:a16="http://schemas.microsoft.com/office/drawing/2014/main" id="{6391C285-21DD-A982-14D3-15D9E9E7BF1C}"/>
              </a:ext>
            </a:extLst>
          </p:cNvPr>
          <p:cNvGrpSpPr/>
          <p:nvPr/>
        </p:nvGrpSpPr>
        <p:grpSpPr>
          <a:xfrm>
            <a:off x="946177" y="1168531"/>
            <a:ext cx="3254121" cy="1973070"/>
            <a:chOff x="520387" y="1182491"/>
            <a:chExt cx="3254121" cy="1973070"/>
          </a:xfrm>
        </p:grpSpPr>
        <p:pic>
          <p:nvPicPr>
            <p:cNvPr id="1026" name="Picture 2" descr="Nếu chúng mình có phép lạ lớp 4 (sách mới)">
              <a:extLst>
                <a:ext uri="{FF2B5EF4-FFF2-40B4-BE49-F238E27FC236}">
                  <a16:creationId xmlns:a16="http://schemas.microsoft.com/office/drawing/2014/main" id="{708CB4C8-6E3D-37CD-091F-F1259644D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87" y="1267939"/>
              <a:ext cx="3254121" cy="1887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6726D2-9C61-6499-D348-8FD33B6C5AA0}"/>
                </a:ext>
              </a:extLst>
            </p:cNvPr>
            <p:cNvSpPr txBox="1"/>
            <p:nvPr/>
          </p:nvSpPr>
          <p:spPr>
            <a:xfrm>
              <a:off x="520387" y="1182491"/>
              <a:ext cx="3254121" cy="369332"/>
            </a:xfrm>
            <a:prstGeom prst="rect">
              <a:avLst/>
            </a:prstGeom>
            <a:solidFill>
              <a:srgbClr val="FFFFFF"/>
            </a:solidFill>
          </p:spPr>
          <p:txBody>
            <a:bodyPr wrap="square" rtlCol="0">
              <a:spAutoFit/>
            </a:bodyPr>
            <a:lstStyle/>
            <a:p>
              <a:pPr algn="ctr"/>
              <a:r>
                <a:rPr lang="en-US" sz="1800" b="1">
                  <a:solidFill>
                    <a:schemeClr val="accent3">
                      <a:lumMod val="50000"/>
                    </a:schemeClr>
                  </a:solidFill>
                </a:rPr>
                <a:t>Nếu chúng mình có phép lạ </a:t>
              </a:r>
            </a:p>
          </p:txBody>
        </p:sp>
      </p:grpSp>
      <p:sp>
        <p:nvSpPr>
          <p:cNvPr id="15" name="TextBox 14">
            <a:extLst>
              <a:ext uri="{FF2B5EF4-FFF2-40B4-BE49-F238E27FC236}">
                <a16:creationId xmlns:a16="http://schemas.microsoft.com/office/drawing/2014/main" id="{3E5D46D8-037F-3970-6205-BA043698B6EB}"/>
              </a:ext>
            </a:extLst>
          </p:cNvPr>
          <p:cNvSpPr txBox="1"/>
          <p:nvPr/>
        </p:nvSpPr>
        <p:spPr>
          <a:xfrm>
            <a:off x="4943704" y="1168531"/>
            <a:ext cx="3422020" cy="3365024"/>
          </a:xfrm>
          <a:prstGeom prst="rect">
            <a:avLst/>
          </a:prstGeom>
          <a:noFill/>
        </p:spPr>
        <p:txBody>
          <a:bodyPr wrap="square">
            <a:spAutoFit/>
          </a:bodyPr>
          <a:lstStyle/>
          <a:p>
            <a:pPr>
              <a:lnSpc>
                <a:spcPct val="150000"/>
              </a:lnSpc>
            </a:pPr>
            <a:r>
              <a:rPr lang="vi-VN" sz="1800"/>
              <a:t>Tha hồ hái chén ngọt lành.</a:t>
            </a:r>
          </a:p>
          <a:p>
            <a:pPr>
              <a:lnSpc>
                <a:spcPct val="150000"/>
              </a:lnSpc>
            </a:pPr>
            <a:r>
              <a:rPr lang="vi-VN" sz="1800"/>
              <a:t>Nếu chúng mình có phép lạ</a:t>
            </a:r>
          </a:p>
          <a:p>
            <a:pPr>
              <a:lnSpc>
                <a:spcPct val="150000"/>
              </a:lnSpc>
            </a:pPr>
            <a:r>
              <a:rPr lang="vi-VN" sz="1800"/>
              <a:t>Ngủ dậy thành người lớn ngay</a:t>
            </a:r>
          </a:p>
          <a:p>
            <a:pPr>
              <a:lnSpc>
                <a:spcPct val="150000"/>
              </a:lnSpc>
            </a:pPr>
            <a:r>
              <a:rPr lang="vi-VN" sz="1800"/>
              <a:t>Đứa thì lặn xuống đáy biển</a:t>
            </a:r>
          </a:p>
          <a:p>
            <a:pPr>
              <a:lnSpc>
                <a:spcPct val="150000"/>
              </a:lnSpc>
            </a:pPr>
            <a:r>
              <a:rPr lang="vi-VN" sz="1800"/>
              <a:t>Đứa thì ngồi lái máy bay.</a:t>
            </a:r>
            <a:endParaRPr lang="en-US" sz="1800"/>
          </a:p>
          <a:p>
            <a:pPr>
              <a:lnSpc>
                <a:spcPct val="150000"/>
              </a:lnSpc>
            </a:pPr>
            <a:endParaRPr lang="en-US" sz="1800"/>
          </a:p>
          <a:p>
            <a:pPr>
              <a:lnSpc>
                <a:spcPct val="150000"/>
              </a:lnSpc>
            </a:pPr>
            <a:r>
              <a:rPr lang="vi-VN" sz="1800"/>
              <a:t>Nếu chúng mình có phép lạ</a:t>
            </a:r>
          </a:p>
          <a:p>
            <a:pPr>
              <a:lnSpc>
                <a:spcPct val="150000"/>
              </a:lnSpc>
            </a:pPr>
            <a:r>
              <a:rPr lang="vi-VN" sz="1800"/>
              <a:t>Hái triệu vì sao xuống cùng</a:t>
            </a:r>
          </a:p>
        </p:txBody>
      </p:sp>
      <p:sp>
        <p:nvSpPr>
          <p:cNvPr id="17" name="TextBox 16">
            <a:extLst>
              <a:ext uri="{FF2B5EF4-FFF2-40B4-BE49-F238E27FC236}">
                <a16:creationId xmlns:a16="http://schemas.microsoft.com/office/drawing/2014/main" id="{D1A8856F-036C-4386-2300-3921893D0EAF}"/>
              </a:ext>
            </a:extLst>
          </p:cNvPr>
          <p:cNvSpPr txBox="1"/>
          <p:nvPr/>
        </p:nvSpPr>
        <p:spPr>
          <a:xfrm>
            <a:off x="946177" y="3331203"/>
            <a:ext cx="3329900" cy="1287532"/>
          </a:xfrm>
          <a:prstGeom prst="rect">
            <a:avLst/>
          </a:prstGeom>
          <a:solidFill>
            <a:srgbClr val="FFFAF0"/>
          </a:solid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Nếu chúng mình có phép lạ</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Bắt hạt giống nảy mầm nhanh</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Chớp mắt thành cây đầy quả</a:t>
            </a:r>
          </a:p>
        </p:txBody>
      </p:sp>
    </p:spTree>
    <p:extLst>
      <p:ext uri="{BB962C8B-B14F-4D97-AF65-F5344CB8AC3E}">
        <p14:creationId xmlns:p14="http://schemas.microsoft.com/office/powerpoint/2010/main" val="40653311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3FB910-ED85-D2D2-565D-9E871C09987E}"/>
              </a:ext>
            </a:extLst>
          </p:cNvPr>
          <p:cNvGrpSpPr/>
          <p:nvPr/>
        </p:nvGrpSpPr>
        <p:grpSpPr>
          <a:xfrm>
            <a:off x="483090" y="613325"/>
            <a:ext cx="8177819" cy="4442122"/>
            <a:chOff x="483090" y="348355"/>
            <a:chExt cx="8177819" cy="4442122"/>
          </a:xfrm>
        </p:grpSpPr>
        <p:sp>
          <p:nvSpPr>
            <p:cNvPr id="8" name="TextBox 7">
              <a:extLst>
                <a:ext uri="{FF2B5EF4-FFF2-40B4-BE49-F238E27FC236}">
                  <a16:creationId xmlns:a16="http://schemas.microsoft.com/office/drawing/2014/main" id="{4BA7735A-DA11-D6B6-DCC4-C8357B9AC4DF}"/>
                </a:ext>
              </a:extLst>
            </p:cNvPr>
            <p:cNvSpPr txBox="1"/>
            <p:nvPr/>
          </p:nvSpPr>
          <p:spPr>
            <a:xfrm>
              <a:off x="1818639" y="4436534"/>
              <a:ext cx="5506720" cy="353943"/>
            </a:xfrm>
            <a:prstGeom prst="rect">
              <a:avLst/>
            </a:prstGeom>
            <a:noFill/>
          </p:spPr>
          <p:txBody>
            <a:bodyPr wrap="square" rtlCol="0">
              <a:spAutoFit/>
            </a:bodyPr>
            <a:lstStyle/>
            <a:p>
              <a:pPr algn="ctr"/>
              <a:r>
                <a:rPr lang="en-US" sz="1700" b="1" i="1">
                  <a:solidFill>
                    <a:srgbClr val="0070C0"/>
                  </a:solidFill>
                </a:rPr>
                <a:t>Hình 8. </a:t>
              </a:r>
              <a:r>
                <a:rPr lang="en-US" sz="1700" i="1">
                  <a:solidFill>
                    <a:srgbClr val="0070C0"/>
                  </a:solidFill>
                </a:rPr>
                <a:t>Thao tác kéo thả tệp hình ảnh vào văn bản </a:t>
              </a:r>
            </a:p>
          </p:txBody>
        </p:sp>
        <p:pic>
          <p:nvPicPr>
            <p:cNvPr id="9" name="Picture 8">
              <a:extLst>
                <a:ext uri="{FF2B5EF4-FFF2-40B4-BE49-F238E27FC236}">
                  <a16:creationId xmlns:a16="http://schemas.microsoft.com/office/drawing/2014/main" id="{CEC19B55-1397-1CA1-D9FC-03582BE4C4FC}"/>
                </a:ext>
              </a:extLst>
            </p:cNvPr>
            <p:cNvPicPr>
              <a:picLocks noChangeAspect="1"/>
            </p:cNvPicPr>
            <p:nvPr/>
          </p:nvPicPr>
          <p:blipFill>
            <a:blip r:embed="rId2"/>
            <a:srcRect b="4734"/>
            <a:stretch/>
          </p:blipFill>
          <p:spPr>
            <a:xfrm>
              <a:off x="483090" y="348355"/>
              <a:ext cx="8177819" cy="4088179"/>
            </a:xfrm>
            <a:prstGeom prst="rect">
              <a:avLst/>
            </a:prstGeom>
          </p:spPr>
        </p:pic>
      </p:grpSp>
      <p:sp>
        <p:nvSpPr>
          <p:cNvPr id="13" name="TextBox 12">
            <a:extLst>
              <a:ext uri="{FF2B5EF4-FFF2-40B4-BE49-F238E27FC236}">
                <a16:creationId xmlns:a16="http://schemas.microsoft.com/office/drawing/2014/main" id="{CDEB60B2-B873-C73D-A363-FA557BDC261F}"/>
              </a:ext>
            </a:extLst>
          </p:cNvPr>
          <p:cNvSpPr txBox="1"/>
          <p:nvPr/>
        </p:nvSpPr>
        <p:spPr>
          <a:xfrm>
            <a:off x="2865120" y="147247"/>
            <a:ext cx="3508587" cy="400110"/>
          </a:xfrm>
          <a:prstGeom prst="rect">
            <a:avLst/>
          </a:prstGeom>
          <a:noFill/>
        </p:spPr>
        <p:txBody>
          <a:bodyPr wrap="square" rtlCol="0">
            <a:spAutoFit/>
          </a:bodyPr>
          <a:lstStyle/>
          <a:p>
            <a:pPr algn="ctr"/>
            <a:r>
              <a:rPr lang="en-US" sz="2000" b="1">
                <a:solidFill>
                  <a:srgbClr val="7030A0"/>
                </a:solidFill>
              </a:rPr>
              <a:t>QUAN SÁT HÌNH ẢNH </a:t>
            </a:r>
          </a:p>
        </p:txBody>
      </p:sp>
    </p:spTree>
    <p:extLst>
      <p:ext uri="{BB962C8B-B14F-4D97-AF65-F5344CB8AC3E}">
        <p14:creationId xmlns:p14="http://schemas.microsoft.com/office/powerpoint/2010/main" val="222338308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690879"/>
            <a:ext cx="8761306" cy="4260427"/>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BBA8E1D-550C-2D9A-AFE0-95479C26A012}"/>
              </a:ext>
            </a:extLst>
          </p:cNvPr>
          <p:cNvSpPr txBox="1"/>
          <p:nvPr/>
        </p:nvSpPr>
        <p:spPr>
          <a:xfrm>
            <a:off x="191347" y="161713"/>
            <a:ext cx="4572000"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a:ln>
                  <a:noFill/>
                </a:ln>
                <a:solidFill>
                  <a:srgbClr val="C00000"/>
                </a:solidFill>
                <a:effectLst/>
                <a:uLnTx/>
                <a:uFillTx/>
                <a:latin typeface="Arial"/>
                <a:cs typeface="Arial"/>
                <a:sym typeface="Arial"/>
              </a:rPr>
              <a:t>Hoạt động </a:t>
            </a:r>
            <a:r>
              <a:rPr lang="en-US" sz="2300" b="1" i="1">
                <a:solidFill>
                  <a:srgbClr val="C00000"/>
                </a:solidFill>
              </a:rPr>
              <a:t>2</a:t>
            </a:r>
            <a:r>
              <a:rPr kumimoji="0" lang="en-US" sz="2300" b="1" i="1" u="none" strike="noStrike" kern="0" cap="none" spc="0" normalizeH="0" baseline="0" noProof="0">
                <a:ln>
                  <a:noFill/>
                </a:ln>
                <a:solidFill>
                  <a:srgbClr val="C00000"/>
                </a:solidFill>
                <a:effectLst/>
                <a:uLnTx/>
                <a:uFillTx/>
                <a:latin typeface="Arial"/>
                <a:cs typeface="Arial"/>
                <a:sym typeface="Arial"/>
              </a:rPr>
              <a:t>. </a:t>
            </a:r>
            <a:r>
              <a:rPr kumimoji="0" lang="en-US" sz="2300" b="1" i="0" u="none" strike="noStrike" kern="0" cap="none" spc="0" normalizeH="0" baseline="0" noProof="0">
                <a:ln>
                  <a:noFill/>
                </a:ln>
                <a:solidFill>
                  <a:srgbClr val="000000"/>
                </a:solidFill>
                <a:effectLst/>
                <a:uLnTx/>
                <a:uFillTx/>
                <a:latin typeface="Arial"/>
                <a:cs typeface="Arial"/>
                <a:sym typeface="Arial"/>
              </a:rPr>
              <a:t>Làm</a:t>
            </a:r>
          </a:p>
        </p:txBody>
      </p:sp>
      <p:grpSp>
        <p:nvGrpSpPr>
          <p:cNvPr id="12" name="Group 11">
            <a:extLst>
              <a:ext uri="{FF2B5EF4-FFF2-40B4-BE49-F238E27FC236}">
                <a16:creationId xmlns:a16="http://schemas.microsoft.com/office/drawing/2014/main" id="{18CB679D-5FAE-1269-7D49-4FB0C850B08B}"/>
              </a:ext>
            </a:extLst>
          </p:cNvPr>
          <p:cNvGrpSpPr/>
          <p:nvPr/>
        </p:nvGrpSpPr>
        <p:grpSpPr>
          <a:xfrm>
            <a:off x="344403" y="700765"/>
            <a:ext cx="8455194" cy="1001941"/>
            <a:chOff x="344403" y="693992"/>
            <a:chExt cx="8455194" cy="1001941"/>
          </a:xfrm>
        </p:grpSpPr>
        <p:sp>
          <p:nvSpPr>
            <p:cNvPr id="9" name="Freeform 10">
              <a:extLst>
                <a:ext uri="{FF2B5EF4-FFF2-40B4-BE49-F238E27FC236}">
                  <a16:creationId xmlns:a16="http://schemas.microsoft.com/office/drawing/2014/main" id="{83B7B9C6-E915-E080-4AE8-7B8DE1F2EB29}"/>
                </a:ext>
              </a:extLst>
            </p:cNvPr>
            <p:cNvSpPr/>
            <p:nvPr/>
          </p:nvSpPr>
          <p:spPr>
            <a:xfrm>
              <a:off x="344403" y="873759"/>
              <a:ext cx="642409" cy="6424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a:extLst>
                <a:ext uri="{FF2B5EF4-FFF2-40B4-BE49-F238E27FC236}">
                  <a16:creationId xmlns:a16="http://schemas.microsoft.com/office/drawing/2014/main" id="{9DD7D62E-505C-AAD7-32C1-353A5FDD07EA}"/>
                </a:ext>
              </a:extLst>
            </p:cNvPr>
            <p:cNvSpPr txBox="1"/>
            <p:nvPr/>
          </p:nvSpPr>
          <p:spPr>
            <a:xfrm>
              <a:off x="1027853" y="693992"/>
              <a:ext cx="7771744" cy="10019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100" b="0" i="1" u="none" strike="noStrike" kern="0" cap="none" spc="0" normalizeH="0" baseline="0" noProof="0">
                  <a:ln>
                    <a:noFill/>
                  </a:ln>
                  <a:solidFill>
                    <a:srgbClr val="0070C0"/>
                  </a:solidFill>
                  <a:effectLst/>
                  <a:uLnTx/>
                  <a:uFillTx/>
                  <a:latin typeface="Arial"/>
                  <a:cs typeface="Arial"/>
                  <a:sym typeface="Arial"/>
                </a:rPr>
                <a:t>1. Nêu các việc cần thực hiện để đưa hình ảnh vào văn bản bằng cách kéo thả chuột.</a:t>
              </a:r>
              <a:endParaRPr kumimoji="0" lang="en-US" sz="2100" b="0" i="1" u="none" strike="noStrike" kern="0" cap="none" spc="0" normalizeH="0" baseline="0" noProof="0">
                <a:ln>
                  <a:noFill/>
                </a:ln>
                <a:solidFill>
                  <a:srgbClr val="0070C0"/>
                </a:solidFill>
                <a:effectLst/>
                <a:uLnTx/>
                <a:uFillTx/>
                <a:latin typeface="Arial"/>
                <a:cs typeface="Arial"/>
                <a:sym typeface="Arial"/>
              </a:endParaRPr>
            </a:p>
          </p:txBody>
        </p:sp>
      </p:grpSp>
      <p:grpSp>
        <p:nvGrpSpPr>
          <p:cNvPr id="3" name="Group 2">
            <a:extLst>
              <a:ext uri="{FF2B5EF4-FFF2-40B4-BE49-F238E27FC236}">
                <a16:creationId xmlns:a16="http://schemas.microsoft.com/office/drawing/2014/main" id="{1B78AE2E-A34C-1A92-4EA6-9F1301CFDF20}"/>
              </a:ext>
            </a:extLst>
          </p:cNvPr>
          <p:cNvGrpSpPr/>
          <p:nvPr/>
        </p:nvGrpSpPr>
        <p:grpSpPr>
          <a:xfrm>
            <a:off x="430781" y="1826234"/>
            <a:ext cx="8336621" cy="872034"/>
            <a:chOff x="340018" y="1362785"/>
            <a:chExt cx="8336621" cy="872034"/>
          </a:xfrm>
        </p:grpSpPr>
        <p:sp>
          <p:nvSpPr>
            <p:cNvPr id="4" name="Oval 3">
              <a:extLst>
                <a:ext uri="{FF2B5EF4-FFF2-40B4-BE49-F238E27FC236}">
                  <a16:creationId xmlns:a16="http://schemas.microsoft.com/office/drawing/2014/main" id="{D43A106F-81B9-0B7B-5CCF-56019E81668E}"/>
                </a:ext>
              </a:extLst>
            </p:cNvPr>
            <p:cNvSpPr/>
            <p:nvPr/>
          </p:nvSpPr>
          <p:spPr>
            <a:xfrm>
              <a:off x="340018" y="1577843"/>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1</a:t>
              </a:r>
            </a:p>
          </p:txBody>
        </p:sp>
        <p:sp>
          <p:nvSpPr>
            <p:cNvPr id="6" name="TextBox 5">
              <a:extLst>
                <a:ext uri="{FF2B5EF4-FFF2-40B4-BE49-F238E27FC236}">
                  <a16:creationId xmlns:a16="http://schemas.microsoft.com/office/drawing/2014/main" id="{20252F84-6D6D-A4B6-E224-F4005F289A4B}"/>
                </a:ext>
              </a:extLst>
            </p:cNvPr>
            <p:cNvSpPr txBox="1"/>
            <p:nvPr/>
          </p:nvSpPr>
          <p:spPr>
            <a:xfrm>
              <a:off x="897465" y="1362785"/>
              <a:ext cx="7779174"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Tại cửa sổ Word với văn bản đang mở, đặt con trỏ soạn thảo tại vị trí muốn thêm hình ảnh vào.</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roup 6">
            <a:extLst>
              <a:ext uri="{FF2B5EF4-FFF2-40B4-BE49-F238E27FC236}">
                <a16:creationId xmlns:a16="http://schemas.microsoft.com/office/drawing/2014/main" id="{C5169047-6796-95AD-4019-99B4B7F1D99D}"/>
              </a:ext>
            </a:extLst>
          </p:cNvPr>
          <p:cNvGrpSpPr/>
          <p:nvPr/>
        </p:nvGrpSpPr>
        <p:grpSpPr>
          <a:xfrm>
            <a:off x="430781" y="2990091"/>
            <a:ext cx="8336621" cy="471086"/>
            <a:chOff x="340018" y="1577843"/>
            <a:chExt cx="8336621" cy="471086"/>
          </a:xfrm>
        </p:grpSpPr>
        <p:sp>
          <p:nvSpPr>
            <p:cNvPr id="10" name="Oval 9">
              <a:extLst>
                <a:ext uri="{FF2B5EF4-FFF2-40B4-BE49-F238E27FC236}">
                  <a16:creationId xmlns:a16="http://schemas.microsoft.com/office/drawing/2014/main" id="{DCF4F9BB-87D4-5CD5-CB1B-EED77C1B4308}"/>
                </a:ext>
              </a:extLst>
            </p:cNvPr>
            <p:cNvSpPr/>
            <p:nvPr/>
          </p:nvSpPr>
          <p:spPr>
            <a:xfrm>
              <a:off x="340018" y="1577843"/>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2</a:t>
              </a:r>
            </a:p>
          </p:txBody>
        </p:sp>
        <p:sp>
          <p:nvSpPr>
            <p:cNvPr id="13" name="TextBox 12">
              <a:extLst>
                <a:ext uri="{FF2B5EF4-FFF2-40B4-BE49-F238E27FC236}">
                  <a16:creationId xmlns:a16="http://schemas.microsoft.com/office/drawing/2014/main" id="{8D35908C-BFC4-D814-2DC2-3C334D8AD3E6}"/>
                </a:ext>
              </a:extLst>
            </p:cNvPr>
            <p:cNvSpPr txBox="1"/>
            <p:nvPr/>
          </p:nvSpPr>
          <p:spPr>
            <a:xfrm>
              <a:off x="897465" y="1581813"/>
              <a:ext cx="7779174"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Tại cửa sổ File Explorer, mở thư mục chứa tệp hình ảnh.</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roup 13">
            <a:extLst>
              <a:ext uri="{FF2B5EF4-FFF2-40B4-BE49-F238E27FC236}">
                <a16:creationId xmlns:a16="http://schemas.microsoft.com/office/drawing/2014/main" id="{91D00E0A-98CB-23DE-E6C0-9FD9470C0A9B}"/>
              </a:ext>
            </a:extLst>
          </p:cNvPr>
          <p:cNvGrpSpPr/>
          <p:nvPr/>
        </p:nvGrpSpPr>
        <p:grpSpPr>
          <a:xfrm>
            <a:off x="430781" y="3887812"/>
            <a:ext cx="8336621" cy="471086"/>
            <a:chOff x="340018" y="1577843"/>
            <a:chExt cx="8336621" cy="471086"/>
          </a:xfrm>
        </p:grpSpPr>
        <p:sp>
          <p:nvSpPr>
            <p:cNvPr id="15" name="Oval 14">
              <a:extLst>
                <a:ext uri="{FF2B5EF4-FFF2-40B4-BE49-F238E27FC236}">
                  <a16:creationId xmlns:a16="http://schemas.microsoft.com/office/drawing/2014/main" id="{10175293-A217-24CC-8F13-7115AA674829}"/>
                </a:ext>
              </a:extLst>
            </p:cNvPr>
            <p:cNvSpPr/>
            <p:nvPr/>
          </p:nvSpPr>
          <p:spPr>
            <a:xfrm>
              <a:off x="340018" y="1577843"/>
              <a:ext cx="471086" cy="471086"/>
            </a:xfrm>
            <a:prstGeom prst="ellipse">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ea typeface="+mn-ea"/>
                  <a:cs typeface="+mn-cs"/>
                  <a:sym typeface="Arial"/>
                </a:rPr>
                <a:t>3</a:t>
              </a:r>
            </a:p>
          </p:txBody>
        </p:sp>
        <p:sp>
          <p:nvSpPr>
            <p:cNvPr id="17" name="TextBox 16">
              <a:extLst>
                <a:ext uri="{FF2B5EF4-FFF2-40B4-BE49-F238E27FC236}">
                  <a16:creationId xmlns:a16="http://schemas.microsoft.com/office/drawing/2014/main" id="{70CF2662-07D7-F9D7-3EE9-6DE3BB993B20}"/>
                </a:ext>
              </a:extLst>
            </p:cNvPr>
            <p:cNvSpPr txBox="1"/>
            <p:nvPr/>
          </p:nvSpPr>
          <p:spPr>
            <a:xfrm>
              <a:off x="897465" y="1581813"/>
              <a:ext cx="7779174"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Kéo thả tệp hình ảnh từ cửa sổ File Explorer sang cửa sổ Word.</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9740117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170217B-813B-64AE-E2A8-B9F2E7644354}"/>
              </a:ext>
            </a:extLst>
          </p:cNvPr>
          <p:cNvSpPr/>
          <p:nvPr/>
        </p:nvSpPr>
        <p:spPr>
          <a:xfrm>
            <a:off x="191347" y="177376"/>
            <a:ext cx="8761306" cy="4788747"/>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grpSp>
        <p:nvGrpSpPr>
          <p:cNvPr id="3" name="Group 2">
            <a:extLst>
              <a:ext uri="{FF2B5EF4-FFF2-40B4-BE49-F238E27FC236}">
                <a16:creationId xmlns:a16="http://schemas.microsoft.com/office/drawing/2014/main" id="{8E44E20F-9242-29FF-F9D8-004A2F51BCCD}"/>
              </a:ext>
            </a:extLst>
          </p:cNvPr>
          <p:cNvGrpSpPr/>
          <p:nvPr/>
        </p:nvGrpSpPr>
        <p:grpSpPr>
          <a:xfrm>
            <a:off x="344403" y="233407"/>
            <a:ext cx="8455194" cy="1001941"/>
            <a:chOff x="344403" y="693992"/>
            <a:chExt cx="8455194" cy="1001941"/>
          </a:xfrm>
        </p:grpSpPr>
        <p:sp>
          <p:nvSpPr>
            <p:cNvPr id="4" name="Freeform 10">
              <a:extLst>
                <a:ext uri="{FF2B5EF4-FFF2-40B4-BE49-F238E27FC236}">
                  <a16:creationId xmlns:a16="http://schemas.microsoft.com/office/drawing/2014/main" id="{47B18BF5-B416-0C37-FC92-F473D7D6E353}"/>
                </a:ext>
              </a:extLst>
            </p:cNvPr>
            <p:cNvSpPr/>
            <p:nvPr/>
          </p:nvSpPr>
          <p:spPr>
            <a:xfrm>
              <a:off x="344403" y="873759"/>
              <a:ext cx="642409" cy="6424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4">
              <a:extLst>
                <a:ext uri="{FF2B5EF4-FFF2-40B4-BE49-F238E27FC236}">
                  <a16:creationId xmlns:a16="http://schemas.microsoft.com/office/drawing/2014/main" id="{F823FFF6-629A-1B48-6BA6-FA4A6DB2E336}"/>
                </a:ext>
              </a:extLst>
            </p:cNvPr>
            <p:cNvSpPr txBox="1"/>
            <p:nvPr/>
          </p:nvSpPr>
          <p:spPr>
            <a:xfrm>
              <a:off x="1027853" y="693992"/>
              <a:ext cx="7771744" cy="10019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100" b="0" i="1" u="none" strike="noStrike" kern="0" cap="none" spc="0" normalizeH="0" baseline="0" noProof="0">
                  <a:ln>
                    <a:noFill/>
                  </a:ln>
                  <a:solidFill>
                    <a:srgbClr val="0070C0"/>
                  </a:solidFill>
                  <a:effectLst/>
                  <a:uLnTx/>
                  <a:uFillTx/>
                  <a:latin typeface="Arial"/>
                  <a:cs typeface="Arial"/>
                  <a:sym typeface="Arial"/>
                </a:rPr>
                <a:t>2. Trong Word, các lệnh Copy, Cut, Paste văn bản có thể thực hiện bằng những cách nào sau đây:</a:t>
              </a:r>
              <a:endParaRPr kumimoji="0" lang="en-US" sz="2100" b="0" i="1" u="none" strike="noStrike" kern="0" cap="none" spc="0" normalizeH="0" baseline="0" noProof="0">
                <a:ln>
                  <a:noFill/>
                </a:ln>
                <a:solidFill>
                  <a:srgbClr val="0070C0"/>
                </a:solidFill>
                <a:effectLst/>
                <a:uLnTx/>
                <a:uFillTx/>
                <a:latin typeface="Arial"/>
                <a:cs typeface="Arial"/>
                <a:sym typeface="Arial"/>
              </a:endParaRPr>
            </a:p>
          </p:txBody>
        </p:sp>
      </p:grpSp>
      <p:sp>
        <p:nvSpPr>
          <p:cNvPr id="6" name="Rectangle: Rounded Corners 5">
            <a:extLst>
              <a:ext uri="{FF2B5EF4-FFF2-40B4-BE49-F238E27FC236}">
                <a16:creationId xmlns:a16="http://schemas.microsoft.com/office/drawing/2014/main" id="{98D45FAB-8F95-E09E-0DC9-57C026424115}"/>
              </a:ext>
            </a:extLst>
          </p:cNvPr>
          <p:cNvSpPr/>
          <p:nvPr/>
        </p:nvSpPr>
        <p:spPr>
          <a:xfrm>
            <a:off x="452120" y="1389866"/>
            <a:ext cx="8239759" cy="696321"/>
          </a:xfrm>
          <a:prstGeom prst="roundRect">
            <a:avLst>
              <a:gd name="adj" fmla="val 12737"/>
            </a:avLst>
          </a:prstGeom>
          <a:solidFill>
            <a:schemeClr val="accent6">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rgbClr val="000000"/>
                </a:solidFill>
              </a:rPr>
              <a:t>A. Chọn nút lệnh tương ứng trong dải lệnh Home của phần mềm.</a:t>
            </a:r>
            <a:endParaRPr lang="en-US" sz="2000">
              <a:solidFill>
                <a:srgbClr val="000000"/>
              </a:solidFill>
            </a:endParaRPr>
          </a:p>
        </p:txBody>
      </p:sp>
      <p:sp>
        <p:nvSpPr>
          <p:cNvPr id="7" name="Rectangle: Rounded Corners 6">
            <a:extLst>
              <a:ext uri="{FF2B5EF4-FFF2-40B4-BE49-F238E27FC236}">
                <a16:creationId xmlns:a16="http://schemas.microsoft.com/office/drawing/2014/main" id="{DB412E26-E80B-F14C-B497-1BC98E9A714C}"/>
              </a:ext>
            </a:extLst>
          </p:cNvPr>
          <p:cNvSpPr/>
          <p:nvPr/>
        </p:nvSpPr>
        <p:spPr>
          <a:xfrm>
            <a:off x="452120" y="2307078"/>
            <a:ext cx="8239759" cy="696321"/>
          </a:xfrm>
          <a:prstGeom prst="roundRect">
            <a:avLst>
              <a:gd name="adj" fmla="val 12737"/>
            </a:avLst>
          </a:prstGeom>
          <a:solidFill>
            <a:schemeClr val="accent6">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rgbClr val="000000"/>
                </a:solidFill>
              </a:rPr>
              <a:t>B. Chọn nút lệnh tương ứng trong bảng chọn ngữ cảnh.</a:t>
            </a:r>
            <a:endParaRPr lang="en-US" sz="2000">
              <a:solidFill>
                <a:srgbClr val="000000"/>
              </a:solidFill>
            </a:endParaRPr>
          </a:p>
        </p:txBody>
      </p:sp>
      <p:sp>
        <p:nvSpPr>
          <p:cNvPr id="10" name="Rectangle: Rounded Corners 9">
            <a:extLst>
              <a:ext uri="{FF2B5EF4-FFF2-40B4-BE49-F238E27FC236}">
                <a16:creationId xmlns:a16="http://schemas.microsoft.com/office/drawing/2014/main" id="{44163F73-BCAD-F683-50F5-8655AD56EA7D}"/>
              </a:ext>
            </a:extLst>
          </p:cNvPr>
          <p:cNvSpPr/>
          <p:nvPr/>
        </p:nvSpPr>
        <p:spPr>
          <a:xfrm>
            <a:off x="452120" y="3224290"/>
            <a:ext cx="8239759" cy="696321"/>
          </a:xfrm>
          <a:prstGeom prst="roundRect">
            <a:avLst>
              <a:gd name="adj" fmla="val 12737"/>
            </a:avLst>
          </a:prstGeom>
          <a:solidFill>
            <a:schemeClr val="accent6">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rgbClr val="000000"/>
                </a:solidFill>
              </a:rPr>
              <a:t>C. Gõ tổ hợp phím tương ứng.</a:t>
            </a:r>
            <a:endParaRPr lang="en-US" sz="2000">
              <a:solidFill>
                <a:srgbClr val="000000"/>
              </a:solidFill>
            </a:endParaRPr>
          </a:p>
        </p:txBody>
      </p:sp>
      <p:sp>
        <p:nvSpPr>
          <p:cNvPr id="12" name="Rectangle: Rounded Corners 11">
            <a:extLst>
              <a:ext uri="{FF2B5EF4-FFF2-40B4-BE49-F238E27FC236}">
                <a16:creationId xmlns:a16="http://schemas.microsoft.com/office/drawing/2014/main" id="{6DB814AA-58BC-83C0-D436-3E0AACAEBEA7}"/>
              </a:ext>
            </a:extLst>
          </p:cNvPr>
          <p:cNvSpPr/>
          <p:nvPr/>
        </p:nvSpPr>
        <p:spPr>
          <a:xfrm>
            <a:off x="452120" y="4141502"/>
            <a:ext cx="8239759" cy="696321"/>
          </a:xfrm>
          <a:prstGeom prst="roundRect">
            <a:avLst>
              <a:gd name="adj" fmla="val 12737"/>
            </a:avLst>
          </a:prstGeom>
          <a:solidFill>
            <a:schemeClr val="accent6">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rgbClr val="000000"/>
                </a:solidFill>
              </a:rPr>
              <a:t>D. Cả ba phương án A, B, C.</a:t>
            </a:r>
            <a:endParaRPr lang="en-US" sz="2000">
              <a:solidFill>
                <a:srgbClr val="000000"/>
              </a:solidFill>
            </a:endParaRPr>
          </a:p>
        </p:txBody>
      </p:sp>
      <p:sp>
        <p:nvSpPr>
          <p:cNvPr id="14" name="Rectangle: Rounded Corners 13">
            <a:extLst>
              <a:ext uri="{FF2B5EF4-FFF2-40B4-BE49-F238E27FC236}">
                <a16:creationId xmlns:a16="http://schemas.microsoft.com/office/drawing/2014/main" id="{E9C51D7E-A401-1E44-5EF0-D65EBAD43112}"/>
              </a:ext>
            </a:extLst>
          </p:cNvPr>
          <p:cNvSpPr/>
          <p:nvPr/>
        </p:nvSpPr>
        <p:spPr>
          <a:xfrm>
            <a:off x="452119" y="4141501"/>
            <a:ext cx="8239759" cy="696321"/>
          </a:xfrm>
          <a:prstGeom prst="roundRect">
            <a:avLst>
              <a:gd name="adj" fmla="val 12737"/>
            </a:avLst>
          </a:prstGeom>
          <a:solidFill>
            <a:schemeClr val="accent1">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rgbClr val="000000"/>
                </a:solidFill>
              </a:rPr>
              <a:t>D. Cả ba phương án A, B, C.</a:t>
            </a:r>
            <a:endParaRPr lang="en-US" sz="2000">
              <a:solidFill>
                <a:srgbClr val="000000"/>
              </a:solidFill>
            </a:endParaRPr>
          </a:p>
        </p:txBody>
      </p:sp>
    </p:spTree>
    <p:extLst>
      <p:ext uri="{BB962C8B-B14F-4D97-AF65-F5344CB8AC3E}">
        <p14:creationId xmlns:p14="http://schemas.microsoft.com/office/powerpoint/2010/main" val="315338361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5758" y="207046"/>
            <a:ext cx="4652609" cy="4936454"/>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5758" y="207046"/>
            <a:ext cx="4652609" cy="4936454"/>
          </a:xfrm>
          <a:prstGeom prst="rect">
            <a:avLst/>
          </a:prstGeom>
        </p:spPr>
      </p:pic>
      <p:pic>
        <p:nvPicPr>
          <p:cNvPr id="33" name="Picture 3">
            <a:extLst>
              <a:ext uri="{FF2B5EF4-FFF2-40B4-BE49-F238E27FC236}">
                <a16:creationId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317258" y="158524"/>
            <a:ext cx="621095" cy="597380"/>
          </a:xfrm>
          <a:prstGeom prst="rect">
            <a:avLst/>
          </a:prstGeom>
        </p:spPr>
      </p:pic>
      <p:pic>
        <p:nvPicPr>
          <p:cNvPr id="34" name="Picture 10">
            <a:extLst>
              <a:ext uri="{FF2B5EF4-FFF2-40B4-BE49-F238E27FC236}">
                <a16:creationId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639906" y="2233746"/>
            <a:ext cx="784808" cy="726304"/>
          </a:xfrm>
          <a:prstGeom prst="rect">
            <a:avLst/>
          </a:prstGeom>
        </p:spPr>
      </p:pic>
      <p:pic>
        <p:nvPicPr>
          <p:cNvPr id="35" name="Picture 12">
            <a:extLst>
              <a:ext uri="{FF2B5EF4-FFF2-40B4-BE49-F238E27FC236}">
                <a16:creationId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183459" y="2233745"/>
            <a:ext cx="625250" cy="650072"/>
          </a:xfrm>
          <a:prstGeom prst="rect">
            <a:avLst/>
          </a:prstGeom>
        </p:spPr>
      </p:pic>
      <p:pic>
        <p:nvPicPr>
          <p:cNvPr id="36" name="Picture 13">
            <a:extLst>
              <a:ext uri="{FF2B5EF4-FFF2-40B4-BE49-F238E27FC236}">
                <a16:creationId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454642" y="1187413"/>
            <a:ext cx="597592" cy="588899"/>
          </a:xfrm>
          <a:prstGeom prst="rect">
            <a:avLst/>
          </a:prstGeom>
        </p:spPr>
      </p:pic>
      <p:pic>
        <p:nvPicPr>
          <p:cNvPr id="37" name="Picture 17">
            <a:extLst>
              <a:ext uri="{FF2B5EF4-FFF2-40B4-BE49-F238E27FC236}">
                <a16:creationId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82280" y="978277"/>
            <a:ext cx="642936" cy="637091"/>
          </a:xfrm>
          <a:prstGeom prst="rect">
            <a:avLst/>
          </a:prstGeom>
        </p:spPr>
      </p:pic>
      <p:pic>
        <p:nvPicPr>
          <p:cNvPr id="38" name="Picture 18">
            <a:extLst>
              <a:ext uri="{FF2B5EF4-FFF2-40B4-BE49-F238E27FC236}">
                <a16:creationId xmlns:a16="http://schemas.microsoft.com/office/drawing/2014/main" id="{320B7D2E-655F-20CB-18E4-D8FF152179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125640" y="1915524"/>
            <a:ext cx="503236" cy="503236"/>
          </a:xfrm>
          <a:prstGeom prst="rect">
            <a:avLst/>
          </a:prstGeom>
        </p:spPr>
      </p:pic>
      <p:pic>
        <p:nvPicPr>
          <p:cNvPr id="39" name="Picture 22">
            <a:extLst>
              <a:ext uri="{FF2B5EF4-FFF2-40B4-BE49-F238E27FC236}">
                <a16:creationId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5482783" y="1282261"/>
            <a:ext cx="633263" cy="633263"/>
          </a:xfrm>
          <a:prstGeom prst="rect">
            <a:avLst/>
          </a:prstGeom>
        </p:spPr>
      </p:pic>
      <p:pic>
        <p:nvPicPr>
          <p:cNvPr id="40" name="Picture 23">
            <a:extLst>
              <a:ext uri="{FF2B5EF4-FFF2-40B4-BE49-F238E27FC236}">
                <a16:creationId xmlns:a16="http://schemas.microsoft.com/office/drawing/2014/main" id="{3891DFB6-553D-5BA7-9064-1927C1D8944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625215" y="504235"/>
            <a:ext cx="767786" cy="759410"/>
          </a:xfrm>
          <a:prstGeom prst="rect">
            <a:avLst/>
          </a:prstGeom>
        </p:spPr>
      </p:pic>
      <p:pic>
        <p:nvPicPr>
          <p:cNvPr id="41" name="Picture 7">
            <a:extLst>
              <a:ext uri="{FF2B5EF4-FFF2-40B4-BE49-F238E27FC236}">
                <a16:creationId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391700" y="185846"/>
            <a:ext cx="689561" cy="685800"/>
          </a:xfrm>
          <a:prstGeom prst="rect">
            <a:avLst/>
          </a:prstGeom>
        </p:spPr>
      </p:pic>
      <p:pic>
        <p:nvPicPr>
          <p:cNvPr id="42" name="Picture 9">
            <a:extLst>
              <a:ext uri="{FF2B5EF4-FFF2-40B4-BE49-F238E27FC236}">
                <a16:creationId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7717336" y="308804"/>
            <a:ext cx="868848" cy="891540"/>
          </a:xfrm>
          <a:prstGeom prst="rect">
            <a:avLst/>
          </a:prstGeom>
        </p:spPr>
      </p:pic>
      <p:pic>
        <p:nvPicPr>
          <p:cNvPr id="43" name="Picture 42">
            <a:hlinkClick r:id="rId28" action="ppaction://hlinksldjump"/>
            <a:extLst>
              <a:ext uri="{FF2B5EF4-FFF2-40B4-BE49-F238E27FC236}">
                <a16:creationId xmlns:a16="http://schemas.microsoft.com/office/drawing/2014/main" id="{3F9DFB7D-4CC9-FE7F-8610-BA0D25850214}"/>
              </a:ext>
            </a:extLst>
          </p:cNvPr>
          <p:cNvPicPr>
            <a:picLocks noChangeAspect="1"/>
          </p:cNvPicPr>
          <p:nvPr/>
        </p:nvPicPr>
        <p:blipFill>
          <a:blip r:embed="rId29"/>
          <a:stretch>
            <a:fillRect/>
          </a:stretch>
        </p:blipFill>
        <p:spPr>
          <a:xfrm>
            <a:off x="6016876" y="2356108"/>
            <a:ext cx="1513463" cy="1037934"/>
          </a:xfrm>
          <a:prstGeom prst="rect">
            <a:avLst/>
          </a:prstGeom>
        </p:spPr>
      </p:pic>
      <p:pic>
        <p:nvPicPr>
          <p:cNvPr id="44" name="Picture 11">
            <a:extLst>
              <a:ext uri="{FF2B5EF4-FFF2-40B4-BE49-F238E27FC236}">
                <a16:creationId xmlns:a16="http://schemas.microsoft.com/office/drawing/2014/main" id="{AD31EBF9-1195-1655-E0A1-FF9C7F7AA0F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6861346" y="1059293"/>
            <a:ext cx="646367" cy="654699"/>
          </a:xfrm>
          <a:prstGeom prst="rect">
            <a:avLst/>
          </a:prstGeom>
        </p:spPr>
      </p:pic>
      <p:pic>
        <p:nvPicPr>
          <p:cNvPr id="45" name="Picture 5">
            <a:extLst>
              <a:ext uri="{FF2B5EF4-FFF2-40B4-BE49-F238E27FC236}">
                <a16:creationId xmlns:a16="http://schemas.microsoft.com/office/drawing/2014/main" id="{3059A749-93E1-B955-FD75-F8A10006D1B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7861827" y="1891845"/>
            <a:ext cx="420169" cy="420169"/>
          </a:xfrm>
          <a:prstGeom prst="rect">
            <a:avLst/>
          </a:prstGeom>
        </p:spPr>
      </p:pic>
      <p:pic>
        <p:nvPicPr>
          <p:cNvPr id="46" name="Picture 2">
            <a:extLst>
              <a:ext uri="{FF2B5EF4-FFF2-40B4-BE49-F238E27FC236}">
                <a16:creationId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7079587" y="308804"/>
            <a:ext cx="563883" cy="533574"/>
          </a:xfrm>
          <a:prstGeom prst="rect">
            <a:avLst/>
          </a:prstGeom>
        </p:spPr>
      </p:pic>
      <p:pic>
        <p:nvPicPr>
          <p:cNvPr id="47" name="Picture 14">
            <a:extLst>
              <a:ext uri="{FF2B5EF4-FFF2-40B4-BE49-F238E27FC236}">
                <a16:creationId xmlns:a16="http://schemas.microsoft.com/office/drawing/2014/main" id="{706219D1-1074-E1E1-9B80-54E0A4F92BA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extLst>
      <p:ext uri="{BB962C8B-B14F-4D97-AF65-F5344CB8AC3E}">
        <p14:creationId xmlns:p14="http://schemas.microsoft.com/office/powerpoint/2010/main" val="37196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id="{CB1263D8-73B8-080A-89AA-32FA0FA23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683" y="173381"/>
            <a:ext cx="1290690" cy="1378574"/>
          </a:xfrm>
          <a:prstGeom prst="rect">
            <a:avLst/>
          </a:prstGeom>
        </p:spPr>
      </p:pic>
      <p:grpSp>
        <p:nvGrpSpPr>
          <p:cNvPr id="31" name="Group 30">
            <a:extLst>
              <a:ext uri="{FF2B5EF4-FFF2-40B4-BE49-F238E27FC236}">
                <a16:creationId xmlns:a16="http://schemas.microsoft.com/office/drawing/2014/main" id="{711A3176-B5A1-6CFA-8098-929F7A1E638A}"/>
              </a:ext>
            </a:extLst>
          </p:cNvPr>
          <p:cNvGrpSpPr/>
          <p:nvPr/>
        </p:nvGrpSpPr>
        <p:grpSpPr>
          <a:xfrm>
            <a:off x="9306706" y="468447"/>
            <a:ext cx="4549250" cy="1952943"/>
            <a:chOff x="12408941" y="624596"/>
            <a:chExt cx="6065666" cy="2603924"/>
          </a:xfrm>
        </p:grpSpPr>
        <p:pic>
          <p:nvPicPr>
            <p:cNvPr id="32" name="Picture 15">
              <a:extLst>
                <a:ext uri="{FF2B5EF4-FFF2-40B4-BE49-F238E27FC236}">
                  <a16:creationId xmlns:a16="http://schemas.microsoft.com/office/drawing/2014/main" id="{B9C6D28A-9704-02A7-353C-42EA09BC08BC}"/>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id="{2A1188D5-579D-1ACB-447F-FC77D9DDC6F9}"/>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id="{8C2E669C-DB23-0638-164E-04B28E1F1AD4}"/>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id="{C55878C1-2DDD-45AF-937C-0EEA8DAF84BA}"/>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id="{50645645-CCF4-1C07-CDC3-FDD66505168A}"/>
              </a:ext>
            </a:extLst>
          </p:cNvPr>
          <p:cNvGrpSpPr/>
          <p:nvPr/>
        </p:nvGrpSpPr>
        <p:grpSpPr>
          <a:xfrm>
            <a:off x="-3819250" y="132184"/>
            <a:ext cx="3760736" cy="1948436"/>
            <a:chOff x="-5092332" y="176244"/>
            <a:chExt cx="5014314" cy="2597915"/>
          </a:xfrm>
        </p:grpSpPr>
        <p:pic>
          <p:nvPicPr>
            <p:cNvPr id="37" name="Picture 15">
              <a:extLst>
                <a:ext uri="{FF2B5EF4-FFF2-40B4-BE49-F238E27FC236}">
                  <a16:creationId xmlns:a16="http://schemas.microsoft.com/office/drawing/2014/main" id="{34C8BA7E-B877-F6AB-7431-DF1D83F524D7}"/>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id="{657847A2-2C87-779E-818C-5B711513A8D0}"/>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id="{DD239C67-470F-B40E-3BD9-7E138BF9E271}"/>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id="{5FE649C3-DCE5-4301-F325-5A7512D443D0}"/>
                </a:ext>
              </a:extLst>
            </p:cNvPr>
            <p:cNvPicPr>
              <a:picLocks noChangeAspect="1"/>
            </p:cNvPicPr>
            <p:nvPr/>
          </p:nvPicPr>
          <p:blipFill>
            <a:blip r:embed="rId4"/>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id="{44CFE1A0-E7AF-7335-5DC4-8EA980CD2D92}"/>
              </a:ext>
            </a:extLst>
          </p:cNvPr>
          <p:cNvGrpSpPr/>
          <p:nvPr/>
        </p:nvGrpSpPr>
        <p:grpSpPr>
          <a:xfrm>
            <a:off x="-28733" y="3344194"/>
            <a:ext cx="9201973" cy="1178696"/>
            <a:chOff x="-3822" y="4600319"/>
            <a:chExt cx="12269297" cy="1571594"/>
          </a:xfrm>
        </p:grpSpPr>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27759" y="255568"/>
            <a:ext cx="4652609" cy="4936454"/>
          </a:xfrm>
          <a:prstGeom prst="rect">
            <a:avLst/>
          </a:prstGeom>
        </p:spPr>
      </p:pic>
      <p:pic>
        <p:nvPicPr>
          <p:cNvPr id="68" name="Picture 67">
            <a:hlinkClick r:id="" action="ppaction://noaction"/>
            <a:extLst>
              <a:ext uri="{FF2B5EF4-FFF2-40B4-BE49-F238E27FC236}">
                <a16:creationId xmlns:a16="http://schemas.microsoft.com/office/drawing/2014/main" id="{1E457CC4-7B44-5608-750F-717E0C74CFBC}"/>
              </a:ext>
            </a:extLst>
          </p:cNvPr>
          <p:cNvPicPr>
            <a:picLocks noChangeAspect="1"/>
          </p:cNvPicPr>
          <p:nvPr/>
        </p:nvPicPr>
        <p:blipFill>
          <a:blip r:embed="rId12"/>
          <a:stretch>
            <a:fillRect/>
          </a:stretch>
        </p:blipFill>
        <p:spPr>
          <a:xfrm>
            <a:off x="3817555" y="3267882"/>
            <a:ext cx="1508891" cy="1156817"/>
          </a:xfrm>
          <a:prstGeom prst="rect">
            <a:avLst/>
          </a:prstGeom>
        </p:spPr>
      </p:pic>
      <p:pic>
        <p:nvPicPr>
          <p:cNvPr id="69" name="Picture 68">
            <a:extLst>
              <a:ext uri="{FF2B5EF4-FFF2-40B4-BE49-F238E27FC236}">
                <a16:creationId xmlns:a16="http://schemas.microsoft.com/office/drawing/2014/main" id="{442CA6F6-564C-AB07-6304-31587E9E7321}"/>
              </a:ext>
            </a:extLst>
          </p:cNvPr>
          <p:cNvPicPr>
            <a:picLocks noChangeAspect="1"/>
          </p:cNvPicPr>
          <p:nvPr/>
        </p:nvPicPr>
        <p:blipFill>
          <a:blip r:embed="rId13"/>
          <a:stretch>
            <a:fillRect/>
          </a:stretch>
        </p:blipFill>
        <p:spPr>
          <a:xfrm>
            <a:off x="2127760" y="1987451"/>
            <a:ext cx="1033598" cy="1028700"/>
          </a:xfrm>
          <a:prstGeom prst="rect">
            <a:avLst/>
          </a:prstGeom>
        </p:spPr>
      </p:pic>
      <p:pic>
        <p:nvPicPr>
          <p:cNvPr id="80" name="Picture 79">
            <a:extLst>
              <a:ext uri="{FF2B5EF4-FFF2-40B4-BE49-F238E27FC236}">
                <a16:creationId xmlns:a16="http://schemas.microsoft.com/office/drawing/2014/main" id="{CD67DA84-66F9-FAB2-E4F6-92E51B8BEED0}"/>
              </a:ext>
            </a:extLst>
          </p:cNvPr>
          <p:cNvPicPr>
            <a:picLocks noChangeAspect="1"/>
          </p:cNvPicPr>
          <p:nvPr/>
        </p:nvPicPr>
        <p:blipFill>
          <a:blip r:embed="rId14"/>
          <a:stretch>
            <a:fillRect/>
          </a:stretch>
        </p:blipFill>
        <p:spPr>
          <a:xfrm>
            <a:off x="2530587" y="592779"/>
            <a:ext cx="1018309" cy="1028700"/>
          </a:xfrm>
          <a:prstGeom prst="rect">
            <a:avLst/>
          </a:prstGeom>
        </p:spPr>
      </p:pic>
      <p:pic>
        <p:nvPicPr>
          <p:cNvPr id="81" name="Picture 80">
            <a:extLst>
              <a:ext uri="{FF2B5EF4-FFF2-40B4-BE49-F238E27FC236}">
                <a16:creationId xmlns:a16="http://schemas.microsoft.com/office/drawing/2014/main" id="{6CCACDCD-70D7-50B0-4FFE-3C884D9DC320}"/>
              </a:ext>
            </a:extLst>
          </p:cNvPr>
          <p:cNvPicPr>
            <a:picLocks noChangeAspect="1"/>
          </p:cNvPicPr>
          <p:nvPr/>
        </p:nvPicPr>
        <p:blipFill>
          <a:blip r:embed="rId15"/>
          <a:stretch>
            <a:fillRect/>
          </a:stretch>
        </p:blipFill>
        <p:spPr>
          <a:xfrm>
            <a:off x="3959320" y="207114"/>
            <a:ext cx="997526" cy="1028700"/>
          </a:xfrm>
          <a:prstGeom prst="rect">
            <a:avLst/>
          </a:prstGeom>
        </p:spPr>
      </p:pic>
      <p:pic>
        <p:nvPicPr>
          <p:cNvPr id="82" name="Picture 81">
            <a:extLst>
              <a:ext uri="{FF2B5EF4-FFF2-40B4-BE49-F238E27FC236}">
                <a16:creationId xmlns:a16="http://schemas.microsoft.com/office/drawing/2014/main" id="{9F170195-1CDB-1009-5808-FC2F94D8563F}"/>
              </a:ext>
            </a:extLst>
          </p:cNvPr>
          <p:cNvPicPr>
            <a:picLocks noChangeAspect="1"/>
          </p:cNvPicPr>
          <p:nvPr/>
        </p:nvPicPr>
        <p:blipFill>
          <a:blip r:embed="rId16"/>
          <a:stretch>
            <a:fillRect/>
          </a:stretch>
        </p:blipFill>
        <p:spPr>
          <a:xfrm>
            <a:off x="5945088" y="531735"/>
            <a:ext cx="1071154" cy="1097280"/>
          </a:xfrm>
          <a:prstGeom prst="rect">
            <a:avLst/>
          </a:prstGeom>
        </p:spPr>
      </p:pic>
      <p:pic>
        <p:nvPicPr>
          <p:cNvPr id="83" name="Picture 82">
            <a:extLst>
              <a:ext uri="{FF2B5EF4-FFF2-40B4-BE49-F238E27FC236}">
                <a16:creationId xmlns:a16="http://schemas.microsoft.com/office/drawing/2014/main" id="{C24C76B6-42AB-EED0-CA00-BD017640F9CB}"/>
              </a:ext>
            </a:extLst>
          </p:cNvPr>
          <p:cNvPicPr>
            <a:picLocks noChangeAspect="1"/>
          </p:cNvPicPr>
          <p:nvPr/>
        </p:nvPicPr>
        <p:blipFill>
          <a:blip r:embed="rId17"/>
          <a:stretch>
            <a:fillRect/>
          </a:stretch>
        </p:blipFill>
        <p:spPr>
          <a:xfrm>
            <a:off x="5807993" y="1809364"/>
            <a:ext cx="1097280" cy="1097280"/>
          </a:xfrm>
          <a:prstGeom prst="rect">
            <a:avLst/>
          </a:prstGeom>
        </p:spPr>
      </p:pic>
      <p:pic>
        <p:nvPicPr>
          <p:cNvPr id="10" name="Picture 9">
            <a:hlinkClick r:id="rId18" action="ppaction://hlinksldjump"/>
            <a:extLst>
              <a:ext uri="{FF2B5EF4-FFF2-40B4-BE49-F238E27FC236}">
                <a16:creationId xmlns:a16="http://schemas.microsoft.com/office/drawing/2014/main" id="{03323B50-D446-3647-D894-29CE2FEFF95A}"/>
              </a:ext>
            </a:extLst>
          </p:cNvPr>
          <p:cNvPicPr>
            <a:picLocks noChangeAspect="1"/>
          </p:cNvPicPr>
          <p:nvPr/>
        </p:nvPicPr>
        <p:blipFill>
          <a:blip r:embed="rId13"/>
          <a:stretch>
            <a:fillRect/>
          </a:stretch>
        </p:blipFill>
        <p:spPr>
          <a:xfrm>
            <a:off x="2131054" y="1977864"/>
            <a:ext cx="1033598" cy="1028700"/>
          </a:xfrm>
          <a:prstGeom prst="rect">
            <a:avLst/>
          </a:prstGeom>
        </p:spPr>
      </p:pic>
      <p:pic>
        <p:nvPicPr>
          <p:cNvPr id="11" name="Picture 10">
            <a:hlinkClick r:id="rId19" action="ppaction://hlinksldjump"/>
            <a:extLst>
              <a:ext uri="{FF2B5EF4-FFF2-40B4-BE49-F238E27FC236}">
                <a16:creationId xmlns:a16="http://schemas.microsoft.com/office/drawing/2014/main" id="{416AB07F-E0F0-8DFD-F81E-D156E50F3E24}"/>
              </a:ext>
            </a:extLst>
          </p:cNvPr>
          <p:cNvPicPr>
            <a:picLocks noChangeAspect="1"/>
          </p:cNvPicPr>
          <p:nvPr/>
        </p:nvPicPr>
        <p:blipFill>
          <a:blip r:embed="rId14"/>
          <a:stretch>
            <a:fillRect/>
          </a:stretch>
        </p:blipFill>
        <p:spPr>
          <a:xfrm>
            <a:off x="2539119" y="602366"/>
            <a:ext cx="1018309" cy="1028700"/>
          </a:xfrm>
          <a:prstGeom prst="rect">
            <a:avLst/>
          </a:prstGeom>
        </p:spPr>
      </p:pic>
      <p:pic>
        <p:nvPicPr>
          <p:cNvPr id="12" name="Picture 11">
            <a:hlinkClick r:id="rId20" action="ppaction://hlinksldjump"/>
            <a:extLst>
              <a:ext uri="{FF2B5EF4-FFF2-40B4-BE49-F238E27FC236}">
                <a16:creationId xmlns:a16="http://schemas.microsoft.com/office/drawing/2014/main" id="{5036AD05-7AA4-6F79-94CB-2BE30D5C3D7D}"/>
              </a:ext>
            </a:extLst>
          </p:cNvPr>
          <p:cNvPicPr>
            <a:picLocks noChangeAspect="1"/>
          </p:cNvPicPr>
          <p:nvPr/>
        </p:nvPicPr>
        <p:blipFill>
          <a:blip r:embed="rId15"/>
          <a:stretch>
            <a:fillRect/>
          </a:stretch>
        </p:blipFill>
        <p:spPr>
          <a:xfrm>
            <a:off x="3959320" y="203173"/>
            <a:ext cx="997526" cy="1028700"/>
          </a:xfrm>
          <a:prstGeom prst="rect">
            <a:avLst/>
          </a:prstGeom>
        </p:spPr>
      </p:pic>
      <p:pic>
        <p:nvPicPr>
          <p:cNvPr id="13" name="Picture 12">
            <a:hlinkClick r:id="rId21" action="ppaction://hlinksldjump"/>
            <a:extLst>
              <a:ext uri="{FF2B5EF4-FFF2-40B4-BE49-F238E27FC236}">
                <a16:creationId xmlns:a16="http://schemas.microsoft.com/office/drawing/2014/main" id="{523E136A-FDB5-9271-4360-CC3EEEBA31A9}"/>
              </a:ext>
            </a:extLst>
          </p:cNvPr>
          <p:cNvPicPr>
            <a:picLocks noChangeAspect="1"/>
          </p:cNvPicPr>
          <p:nvPr/>
        </p:nvPicPr>
        <p:blipFill>
          <a:blip r:embed="rId16"/>
          <a:stretch>
            <a:fillRect/>
          </a:stretch>
        </p:blipFill>
        <p:spPr>
          <a:xfrm>
            <a:off x="5939130" y="538127"/>
            <a:ext cx="1071154" cy="1097280"/>
          </a:xfrm>
          <a:prstGeom prst="rect">
            <a:avLst/>
          </a:prstGeom>
        </p:spPr>
      </p:pic>
      <p:pic>
        <p:nvPicPr>
          <p:cNvPr id="14" name="Picture 13">
            <a:hlinkClick r:id="rId22" action="ppaction://hlinksldjump"/>
            <a:extLst>
              <a:ext uri="{FF2B5EF4-FFF2-40B4-BE49-F238E27FC236}">
                <a16:creationId xmlns:a16="http://schemas.microsoft.com/office/drawing/2014/main" id="{52827EA9-F442-DAC5-53E5-E16B06EB61E9}"/>
              </a:ext>
            </a:extLst>
          </p:cNvPr>
          <p:cNvPicPr>
            <a:picLocks noChangeAspect="1"/>
          </p:cNvPicPr>
          <p:nvPr/>
        </p:nvPicPr>
        <p:blipFill>
          <a:blip r:embed="rId17"/>
          <a:stretch>
            <a:fillRect/>
          </a:stretch>
        </p:blipFill>
        <p:spPr>
          <a:xfrm>
            <a:off x="5807993" y="1818483"/>
            <a:ext cx="1097280" cy="1097280"/>
          </a:xfrm>
          <a:prstGeom prst="rect">
            <a:avLst/>
          </a:prstGeom>
        </p:spPr>
      </p:pic>
    </p:spTree>
    <p:extLst>
      <p:ext uri="{BB962C8B-B14F-4D97-AF65-F5344CB8AC3E}">
        <p14:creationId xmlns:p14="http://schemas.microsoft.com/office/powerpoint/2010/main" val="262381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834309" y="3930150"/>
            <a:ext cx="11495810" cy="1261872"/>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910936" y="314275"/>
            <a:ext cx="7322128" cy="11421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400" b="1" i="1" kern="1200" noProof="1">
                <a:solidFill>
                  <a:srgbClr val="C00000"/>
                </a:solidFill>
                <a:latin typeface="Arial" panose="020B0604020202020204" pitchFamily="34" charset="0"/>
                <a:cs typeface="Arial" panose="020B0604020202020204" pitchFamily="34" charset="0"/>
              </a:rPr>
              <a:t>Câu hỏi </a:t>
            </a:r>
            <a:r>
              <a:rPr lang="en-US" sz="2400" b="1" i="1" kern="1200" noProof="1">
                <a:solidFill>
                  <a:srgbClr val="C00000"/>
                </a:solidFill>
                <a:latin typeface="Arial" panose="020B0604020202020204" pitchFamily="34" charset="0"/>
                <a:cs typeface="Arial" panose="020B0604020202020204" pitchFamily="34" charset="0"/>
              </a:rPr>
              <a:t>1: </a:t>
            </a:r>
            <a:r>
              <a:rPr lang="en-US" sz="2400" kern="1200" noProof="1">
                <a:solidFill>
                  <a:prstClr val="black"/>
                </a:solidFill>
                <a:latin typeface="Arial" panose="020B0604020202020204" pitchFamily="34" charset="0"/>
                <a:cs typeface="Arial" panose="020B0604020202020204" pitchFamily="34" charset="0"/>
              </a:rPr>
              <a:t>Cách tốt nhất để chỉnh sửa văn bản trên máy tính là</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26159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Chèn thêm, sao chép, xóa, di chuyển các phần nội dung của văn bản.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3177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Gõ lại toàn bộ văn bản.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31774"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D. Lưu văn bản ra vị trí khác.</a:t>
            </a:r>
          </a:p>
        </p:txBody>
      </p:sp>
      <p:pic>
        <p:nvPicPr>
          <p:cNvPr id="33" name="Picture 32">
            <a:hlinkClick r:id="rId4"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5"/>
          <a:stretch>
            <a:fillRect/>
          </a:stretch>
        </p:blipFill>
        <p:spPr>
          <a:xfrm>
            <a:off x="7913509" y="4072379"/>
            <a:ext cx="1230491" cy="1119848"/>
          </a:xfrm>
          <a:prstGeom prst="rect">
            <a:avLst/>
          </a:prstGeom>
        </p:spPr>
      </p:pic>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381" y="3681827"/>
            <a:ext cx="909893" cy="1510195"/>
          </a:xfrm>
          <a:prstGeom prst="rect">
            <a:avLst/>
          </a:prstGeom>
        </p:spPr>
      </p:pic>
      <p:sp>
        <p:nvSpPr>
          <p:cNvPr id="35" name="Đáp án sai 1">
            <a:extLst>
              <a:ext uri="{FF2B5EF4-FFF2-40B4-BE49-F238E27FC236}">
                <a16:creationId xmlns:a16="http://schemas.microsoft.com/office/drawing/2014/main" id="{1713963F-2894-56F2-E53C-4371936FB85C}"/>
              </a:ext>
            </a:extLst>
          </p:cNvPr>
          <p:cNvSpPr/>
          <p:nvPr/>
        </p:nvSpPr>
        <p:spPr>
          <a:xfrm>
            <a:off x="261595"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C. Máy sẽ tự động chỉnh sửa.</a:t>
            </a:r>
          </a:p>
        </p:txBody>
      </p:sp>
      <p:sp>
        <p:nvSpPr>
          <p:cNvPr id="38" name="Đáp án đúng">
            <a:extLst>
              <a:ext uri="{FF2B5EF4-FFF2-40B4-BE49-F238E27FC236}">
                <a16:creationId xmlns:a16="http://schemas.microsoft.com/office/drawing/2014/main" id="{F26A5EAB-E5AD-94BE-45D6-5F46AA945CA3}"/>
              </a:ext>
            </a:extLst>
          </p:cNvPr>
          <p:cNvSpPr/>
          <p:nvPr/>
        </p:nvSpPr>
        <p:spPr>
          <a:xfrm>
            <a:off x="261737" y="1700425"/>
            <a:ext cx="4050633" cy="1265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Chèn thêm, sao chép, xóa, di chuyển các phần nội dung của văn bản.</a:t>
            </a:r>
          </a:p>
        </p:txBody>
      </p:sp>
    </p:spTree>
    <p:extLst>
      <p:ext uri="{BB962C8B-B14F-4D97-AF65-F5344CB8AC3E}">
        <p14:creationId xmlns:p14="http://schemas.microsoft.com/office/powerpoint/2010/main" val="38214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7" grpId="0" animBg="1"/>
      <p:bldP spid="35"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834309" y="3930150"/>
            <a:ext cx="11495810" cy="1261872"/>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910936" y="314275"/>
            <a:ext cx="7322128" cy="11421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250" b="1" i="1" kern="1200" noProof="1">
                <a:solidFill>
                  <a:srgbClr val="C00000"/>
                </a:solidFill>
                <a:latin typeface="Arial" panose="020B0604020202020204" pitchFamily="34" charset="0"/>
                <a:cs typeface="Arial" panose="020B0604020202020204" pitchFamily="34" charset="0"/>
              </a:rPr>
              <a:t>Câu hỏi </a:t>
            </a:r>
            <a:r>
              <a:rPr lang="en-US" sz="2250" b="1" i="1" kern="1200" noProof="1">
                <a:solidFill>
                  <a:srgbClr val="C00000"/>
                </a:solidFill>
                <a:latin typeface="Arial" panose="020B0604020202020204" pitchFamily="34" charset="0"/>
                <a:cs typeface="Arial" panose="020B0604020202020204" pitchFamily="34" charset="0"/>
              </a:rPr>
              <a:t>2: </a:t>
            </a:r>
            <a:r>
              <a:rPr lang="vi-VN" sz="2250" kern="1200" noProof="1">
                <a:solidFill>
                  <a:prstClr val="black"/>
                </a:solidFill>
                <a:latin typeface="Arial" panose="020B0604020202020204" pitchFamily="34" charset="0"/>
                <a:cs typeface="Arial" panose="020B0604020202020204" pitchFamily="34" charset="0"/>
              </a:rPr>
              <a:t>Tên của phần mềm soạn thảo văn bản là</a:t>
            </a:r>
          </a:p>
        </p:txBody>
      </p:sp>
      <p:sp>
        <p:nvSpPr>
          <p:cNvPr id="34" name="Đáp án đúng">
            <a:extLst>
              <a:ext uri="{FF2B5EF4-FFF2-40B4-BE49-F238E27FC236}">
                <a16:creationId xmlns:a16="http://schemas.microsoft.com/office/drawing/2014/main" id="{4D1DA2F5-D9A5-C765-0E47-25DD326F3067}"/>
              </a:ext>
            </a:extLst>
          </p:cNvPr>
          <p:cNvSpPr/>
          <p:nvPr/>
        </p:nvSpPr>
        <p:spPr>
          <a:xfrm>
            <a:off x="26159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Microsoft Notepad.</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3177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Microsoft Word.</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31774"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D. Microsoft PowerPoint.</a:t>
            </a:r>
          </a:p>
        </p:txBody>
      </p:sp>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381" y="3681827"/>
            <a:ext cx="909893" cy="1510195"/>
          </a:xfrm>
          <a:prstGeom prst="rect">
            <a:avLst/>
          </a:prstGeom>
        </p:spPr>
      </p:pic>
      <p:sp>
        <p:nvSpPr>
          <p:cNvPr id="35" name="Đáp án sai 1">
            <a:extLst>
              <a:ext uri="{FF2B5EF4-FFF2-40B4-BE49-F238E27FC236}">
                <a16:creationId xmlns:a16="http://schemas.microsoft.com/office/drawing/2014/main" id="{1713963F-2894-56F2-E53C-4371936FB85C}"/>
              </a:ext>
            </a:extLst>
          </p:cNvPr>
          <p:cNvSpPr/>
          <p:nvPr/>
        </p:nvSpPr>
        <p:spPr>
          <a:xfrm>
            <a:off x="261595"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C. Microsoft Typing.</a:t>
            </a:r>
          </a:p>
        </p:txBody>
      </p:sp>
      <p:sp>
        <p:nvSpPr>
          <p:cNvPr id="38" name="Đáp án đúng">
            <a:extLst>
              <a:ext uri="{FF2B5EF4-FFF2-40B4-BE49-F238E27FC236}">
                <a16:creationId xmlns:a16="http://schemas.microsoft.com/office/drawing/2014/main" id="{F26A5EAB-E5AD-94BE-45D6-5F46AA945CA3}"/>
              </a:ext>
            </a:extLst>
          </p:cNvPr>
          <p:cNvSpPr/>
          <p:nvPr/>
        </p:nvSpPr>
        <p:spPr>
          <a:xfrm>
            <a:off x="4830632" y="1700629"/>
            <a:ext cx="4050633" cy="1265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Microsoft Word.</a:t>
            </a:r>
          </a:p>
        </p:txBody>
      </p:sp>
      <p:pic>
        <p:nvPicPr>
          <p:cNvPr id="33" name="Picture 32">
            <a:hlinkClick r:id="rId6"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7"/>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9908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7" grpId="0" animBg="1"/>
      <p:bldP spid="35"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834309" y="3930150"/>
            <a:ext cx="11495810" cy="1261872"/>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910936" y="314275"/>
            <a:ext cx="7322128" cy="11421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250" b="1" i="1" kern="1200" noProof="1">
                <a:solidFill>
                  <a:srgbClr val="C00000"/>
                </a:solidFill>
                <a:latin typeface="Arial" panose="020B0604020202020204" pitchFamily="34" charset="0"/>
                <a:cs typeface="Arial" panose="020B0604020202020204" pitchFamily="34" charset="0"/>
              </a:rPr>
              <a:t>Câu hỏi </a:t>
            </a:r>
            <a:r>
              <a:rPr lang="en-US" sz="2250" b="1" i="1" kern="1200" noProof="1">
                <a:solidFill>
                  <a:srgbClr val="C00000"/>
                </a:solidFill>
                <a:latin typeface="Arial" panose="020B0604020202020204" pitchFamily="34" charset="0"/>
                <a:cs typeface="Arial" panose="020B0604020202020204" pitchFamily="34" charset="0"/>
              </a:rPr>
              <a:t>3: </a:t>
            </a:r>
            <a:r>
              <a:rPr lang="vi-VN" sz="2250" kern="1200" noProof="1">
                <a:solidFill>
                  <a:prstClr val="black"/>
                </a:solidFill>
                <a:latin typeface="Arial" panose="020B0604020202020204" pitchFamily="34" charset="0"/>
                <a:cs typeface="Arial" panose="020B0604020202020204" pitchFamily="34" charset="0"/>
              </a:rPr>
              <a:t>Di chuyển phần văn bản có tác dụng</a:t>
            </a:r>
          </a:p>
        </p:txBody>
      </p:sp>
      <p:sp>
        <p:nvSpPr>
          <p:cNvPr id="34" name="Đáp án đúng">
            <a:extLst>
              <a:ext uri="{FF2B5EF4-FFF2-40B4-BE49-F238E27FC236}">
                <a16:creationId xmlns:a16="http://schemas.microsoft.com/office/drawing/2014/main" id="{4D1DA2F5-D9A5-C765-0E47-25DD326F3067}"/>
              </a:ext>
            </a:extLst>
          </p:cNvPr>
          <p:cNvSpPr/>
          <p:nvPr/>
        </p:nvSpPr>
        <p:spPr>
          <a:xfrm>
            <a:off x="26159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xóa phần văn bản.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3177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nối các phần văn bản.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31774"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D. chèn thêm phần văn bản.</a:t>
            </a:r>
          </a:p>
        </p:txBody>
      </p:sp>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381" y="3681827"/>
            <a:ext cx="909893" cy="1510195"/>
          </a:xfrm>
          <a:prstGeom prst="rect">
            <a:avLst/>
          </a:prstGeom>
        </p:spPr>
      </p:pic>
      <p:sp>
        <p:nvSpPr>
          <p:cNvPr id="35" name="Đáp án sai 1">
            <a:extLst>
              <a:ext uri="{FF2B5EF4-FFF2-40B4-BE49-F238E27FC236}">
                <a16:creationId xmlns:a16="http://schemas.microsoft.com/office/drawing/2014/main" id="{1713963F-2894-56F2-E53C-4371936FB85C}"/>
              </a:ext>
            </a:extLst>
          </p:cNvPr>
          <p:cNvSpPr/>
          <p:nvPr/>
        </p:nvSpPr>
        <p:spPr>
          <a:xfrm>
            <a:off x="261595"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C. sao chép phần văn bản đến vị trí khác và xóa phần văn bản ở vị trí gốc.</a:t>
            </a:r>
          </a:p>
        </p:txBody>
      </p:sp>
      <p:sp>
        <p:nvSpPr>
          <p:cNvPr id="38" name="Đáp án đúng">
            <a:extLst>
              <a:ext uri="{FF2B5EF4-FFF2-40B4-BE49-F238E27FC236}">
                <a16:creationId xmlns:a16="http://schemas.microsoft.com/office/drawing/2014/main" id="{F26A5EAB-E5AD-94BE-45D6-5F46AA945CA3}"/>
              </a:ext>
            </a:extLst>
          </p:cNvPr>
          <p:cNvSpPr/>
          <p:nvPr/>
        </p:nvSpPr>
        <p:spPr>
          <a:xfrm>
            <a:off x="261595" y="3139983"/>
            <a:ext cx="4050633" cy="1265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C. sao chép phần văn bản đến vị trí khác và xóa phần văn bản ở vị trí gốc.</a:t>
            </a:r>
          </a:p>
        </p:txBody>
      </p:sp>
      <p:pic>
        <p:nvPicPr>
          <p:cNvPr id="33" name="Picture 32">
            <a:hlinkClick r:id="rId6"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7"/>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1785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7" grpId="0" animBg="1"/>
      <p:bldP spid="35"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834309" y="3930150"/>
            <a:ext cx="11495810" cy="1261872"/>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189110" y="179292"/>
            <a:ext cx="6938700" cy="1609444"/>
          </a:xfrm>
          <a:prstGeom prst="roundRect">
            <a:avLst>
              <a:gd name="adj" fmla="val 13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00" b="1" i="1" kern="1200" noProof="1">
                <a:solidFill>
                  <a:srgbClr val="C00000"/>
                </a:solidFill>
                <a:latin typeface="Arial" panose="020B0604020202020204" pitchFamily="34" charset="0"/>
                <a:cs typeface="Arial" panose="020B0604020202020204" pitchFamily="34" charset="0"/>
              </a:rPr>
              <a:t>Câu hỏi </a:t>
            </a:r>
            <a:r>
              <a:rPr lang="en-US" sz="1800" b="1" i="1" kern="1200" noProof="1">
                <a:solidFill>
                  <a:srgbClr val="C00000"/>
                </a:solidFill>
                <a:latin typeface="Arial" panose="020B0604020202020204" pitchFamily="34" charset="0"/>
                <a:cs typeface="Arial" panose="020B0604020202020204" pitchFamily="34" charset="0"/>
              </a:rPr>
              <a:t>4: </a:t>
            </a:r>
            <a:r>
              <a:rPr lang="vi-VN" sz="1800" kern="1200" noProof="1">
                <a:solidFill>
                  <a:prstClr val="black"/>
                </a:solidFill>
                <a:latin typeface="Arial" panose="020B0604020202020204" pitchFamily="34" charset="0"/>
                <a:cs typeface="Arial" panose="020B0604020202020204" pitchFamily="34" charset="0"/>
              </a:rPr>
              <a:t>Em hãy quan sát một phần trang sách trong Sách giáo khoa Tin học 5, bộ sách Chân trời sáng tạo, xuất bản năm 2024 trong hình sau đây và cho biết hình ảnh trong văn bản được bố trí như thế nào?</a:t>
            </a:r>
          </a:p>
        </p:txBody>
      </p:sp>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381" y="3681827"/>
            <a:ext cx="909893" cy="1510195"/>
          </a:xfrm>
          <a:prstGeom prst="rect">
            <a:avLst/>
          </a:prstGeom>
        </p:spPr>
      </p:pic>
      <p:pic>
        <p:nvPicPr>
          <p:cNvPr id="3" name="Picture 2">
            <a:extLst>
              <a:ext uri="{FF2B5EF4-FFF2-40B4-BE49-F238E27FC236}">
                <a16:creationId xmlns:a16="http://schemas.microsoft.com/office/drawing/2014/main" id="{718E2A54-727F-341B-4B30-8C16DF381515}"/>
              </a:ext>
            </a:extLst>
          </p:cNvPr>
          <p:cNvPicPr>
            <a:picLocks noChangeAspect="1"/>
          </p:cNvPicPr>
          <p:nvPr/>
        </p:nvPicPr>
        <p:blipFill>
          <a:blip r:embed="rId6"/>
          <a:stretch>
            <a:fillRect/>
          </a:stretch>
        </p:blipFill>
        <p:spPr>
          <a:xfrm>
            <a:off x="7233576" y="78858"/>
            <a:ext cx="1803514" cy="4237628"/>
          </a:xfrm>
          <a:prstGeom prst="rect">
            <a:avLst/>
          </a:prstGeom>
        </p:spPr>
      </p:pic>
      <p:pic>
        <p:nvPicPr>
          <p:cNvPr id="33" name="Picture 32">
            <a:hlinkClick r:id="rId7"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8"/>
          <a:stretch>
            <a:fillRect/>
          </a:stretch>
        </p:blipFill>
        <p:spPr>
          <a:xfrm>
            <a:off x="7913509" y="4072379"/>
            <a:ext cx="1230491" cy="1119848"/>
          </a:xfrm>
          <a:prstGeom prst="rect">
            <a:avLst/>
          </a:prstGeom>
        </p:spPr>
      </p:pic>
      <p:sp>
        <p:nvSpPr>
          <p:cNvPr id="4" name="Đáp án đúng">
            <a:extLst>
              <a:ext uri="{FF2B5EF4-FFF2-40B4-BE49-F238E27FC236}">
                <a16:creationId xmlns:a16="http://schemas.microsoft.com/office/drawing/2014/main" id="{D597E233-6CE0-37AC-8DD0-36EF5305BDFF}"/>
              </a:ext>
            </a:extLst>
          </p:cNvPr>
          <p:cNvSpPr/>
          <p:nvPr/>
        </p:nvSpPr>
        <p:spPr>
          <a:xfrm>
            <a:off x="189110" y="2092506"/>
            <a:ext cx="3259316" cy="1050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725" kern="1200" noProof="1">
                <a:solidFill>
                  <a:prstClr val="black"/>
                </a:solidFill>
                <a:latin typeface="Arial" panose="020B0604020202020204" pitchFamily="34" charset="0"/>
                <a:cs typeface="Arial" panose="020B0604020202020204" pitchFamily="34" charset="0"/>
              </a:rPr>
              <a:t>A. Hình ảnh được đặt bên phải chữ.</a:t>
            </a:r>
          </a:p>
        </p:txBody>
      </p:sp>
      <p:sp>
        <p:nvSpPr>
          <p:cNvPr id="5" name="Đáp án sai 2">
            <a:extLst>
              <a:ext uri="{FF2B5EF4-FFF2-40B4-BE49-F238E27FC236}">
                <a16:creationId xmlns:a16="http://schemas.microsoft.com/office/drawing/2014/main" id="{AB70B830-A09B-873F-1906-1AE8A6AF610A}"/>
              </a:ext>
            </a:extLst>
          </p:cNvPr>
          <p:cNvSpPr/>
          <p:nvPr/>
        </p:nvSpPr>
        <p:spPr>
          <a:xfrm>
            <a:off x="3921377" y="2092097"/>
            <a:ext cx="3259316" cy="1050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725" kern="1200" noProof="1">
                <a:solidFill>
                  <a:prstClr val="black"/>
                </a:solidFill>
                <a:latin typeface="Arial" panose="020B0604020202020204" pitchFamily="34" charset="0"/>
                <a:cs typeface="Arial" panose="020B0604020202020204" pitchFamily="34" charset="0"/>
              </a:rPr>
              <a:t>B. Hình ảnh được đặt bên trên chữ.</a:t>
            </a:r>
          </a:p>
        </p:txBody>
      </p:sp>
      <p:sp>
        <p:nvSpPr>
          <p:cNvPr id="6" name="Đáp án sai 3">
            <a:extLst>
              <a:ext uri="{FF2B5EF4-FFF2-40B4-BE49-F238E27FC236}">
                <a16:creationId xmlns:a16="http://schemas.microsoft.com/office/drawing/2014/main" id="{BAB0E3C7-198E-C074-F217-7F0B4F16435D}"/>
              </a:ext>
            </a:extLst>
          </p:cNvPr>
          <p:cNvSpPr/>
          <p:nvPr/>
        </p:nvSpPr>
        <p:spPr>
          <a:xfrm>
            <a:off x="3921377" y="3355352"/>
            <a:ext cx="3259316" cy="1050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725" kern="1200" noProof="1">
                <a:solidFill>
                  <a:prstClr val="black"/>
                </a:solidFill>
                <a:latin typeface="Arial" panose="020B0604020202020204" pitchFamily="34" charset="0"/>
                <a:cs typeface="Arial" panose="020B0604020202020204" pitchFamily="34" charset="0"/>
              </a:rPr>
              <a:t>D. Hình ảnh được đặt bên dưới chữ.</a:t>
            </a:r>
          </a:p>
        </p:txBody>
      </p:sp>
      <p:sp>
        <p:nvSpPr>
          <p:cNvPr id="7" name="Đáp án sai 1">
            <a:extLst>
              <a:ext uri="{FF2B5EF4-FFF2-40B4-BE49-F238E27FC236}">
                <a16:creationId xmlns:a16="http://schemas.microsoft.com/office/drawing/2014/main" id="{7D8FA294-B45D-7D9D-5A25-2EF939CA1CD9}"/>
              </a:ext>
            </a:extLst>
          </p:cNvPr>
          <p:cNvSpPr/>
          <p:nvPr/>
        </p:nvSpPr>
        <p:spPr>
          <a:xfrm>
            <a:off x="189110" y="3355352"/>
            <a:ext cx="3259316" cy="1050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725" kern="1200" noProof="1">
                <a:solidFill>
                  <a:prstClr val="black"/>
                </a:solidFill>
                <a:latin typeface="Arial" panose="020B0604020202020204" pitchFamily="34" charset="0"/>
                <a:cs typeface="Arial" panose="020B0604020202020204" pitchFamily="34" charset="0"/>
              </a:rPr>
              <a:t>C. Hình ảnh được đặt bên trái chữ.</a:t>
            </a:r>
          </a:p>
        </p:txBody>
      </p:sp>
      <p:sp>
        <p:nvSpPr>
          <p:cNvPr id="8" name="Đáp án đúng">
            <a:extLst>
              <a:ext uri="{FF2B5EF4-FFF2-40B4-BE49-F238E27FC236}">
                <a16:creationId xmlns:a16="http://schemas.microsoft.com/office/drawing/2014/main" id="{DBFA3073-29F6-54A0-B8DA-82B54C6C2B1D}"/>
              </a:ext>
            </a:extLst>
          </p:cNvPr>
          <p:cNvSpPr/>
          <p:nvPr/>
        </p:nvSpPr>
        <p:spPr>
          <a:xfrm>
            <a:off x="3921376" y="3355147"/>
            <a:ext cx="3259316" cy="105060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725" kern="1200" noProof="1">
                <a:solidFill>
                  <a:prstClr val="black"/>
                </a:solidFill>
                <a:latin typeface="Arial" panose="020B0604020202020204" pitchFamily="34" charset="0"/>
                <a:cs typeface="Arial" panose="020B0604020202020204" pitchFamily="34" charset="0"/>
              </a:rPr>
              <a:t>D. Hình ảnh được đặt bên dưới chữ.</a:t>
            </a:r>
          </a:p>
        </p:txBody>
      </p:sp>
    </p:spTree>
    <p:extLst>
      <p:ext uri="{BB962C8B-B14F-4D97-AF65-F5344CB8AC3E}">
        <p14:creationId xmlns:p14="http://schemas.microsoft.com/office/powerpoint/2010/main" val="15623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834309" y="3930150"/>
            <a:ext cx="11495810" cy="1261872"/>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018AD89B-885D-983C-F4F6-FC485515F49D}"/>
              </a:ext>
            </a:extLst>
          </p:cNvPr>
          <p:cNvSpPr/>
          <p:nvPr/>
        </p:nvSpPr>
        <p:spPr>
          <a:xfrm>
            <a:off x="261595" y="314275"/>
            <a:ext cx="8620812" cy="11421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250" b="1" i="1" kern="1200" noProof="1">
                <a:solidFill>
                  <a:srgbClr val="C00000"/>
                </a:solidFill>
                <a:latin typeface="Arial" panose="020B0604020202020204" pitchFamily="34" charset="0"/>
                <a:cs typeface="Arial" panose="020B0604020202020204" pitchFamily="34" charset="0"/>
              </a:rPr>
              <a:t>Câu hỏi </a:t>
            </a:r>
            <a:r>
              <a:rPr lang="en-US" sz="2250" b="1" i="1" kern="1200" noProof="1">
                <a:solidFill>
                  <a:srgbClr val="C00000"/>
                </a:solidFill>
                <a:latin typeface="Arial" panose="020B0604020202020204" pitchFamily="34" charset="0"/>
                <a:cs typeface="Arial" panose="020B0604020202020204" pitchFamily="34" charset="0"/>
              </a:rPr>
              <a:t>5: </a:t>
            </a:r>
            <a:r>
              <a:rPr lang="vi-VN" sz="2250" kern="1200" noProof="1">
                <a:solidFill>
                  <a:prstClr val="black"/>
                </a:solidFill>
                <a:latin typeface="Arial" panose="020B0604020202020204" pitchFamily="34" charset="0"/>
                <a:cs typeface="Arial" panose="020B0604020202020204" pitchFamily="34" charset="0"/>
              </a:rPr>
              <a:t>Trong các cách sắp xếp trình tự công việc dưới đây, trình tự nào là hợp lí nhất khi soạn thảo một văn bản?</a:t>
            </a:r>
          </a:p>
        </p:txBody>
      </p:sp>
      <p:sp>
        <p:nvSpPr>
          <p:cNvPr id="34" name="Đáp án đúng">
            <a:extLst>
              <a:ext uri="{FF2B5EF4-FFF2-40B4-BE49-F238E27FC236}">
                <a16:creationId xmlns:a16="http://schemas.microsoft.com/office/drawing/2014/main" id="{4D1DA2F5-D9A5-C765-0E47-25DD326F3067}"/>
              </a:ext>
            </a:extLst>
          </p:cNvPr>
          <p:cNvSpPr/>
          <p:nvPr/>
        </p:nvSpPr>
        <p:spPr>
          <a:xfrm>
            <a:off x="26159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Chỉnh sửa - trình bày - gõ văn bản - in ấn.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4831775" y="1700629"/>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Gõ văn bản - chỉnh sửa - trình bày - in ấn.</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4831774"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D. Gõ văn bản - trình bày - in ấn - chỉnh sửa.</a:t>
            </a:r>
          </a:p>
        </p:txBody>
      </p:sp>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381" y="3681827"/>
            <a:ext cx="909893" cy="1510195"/>
          </a:xfrm>
          <a:prstGeom prst="rect">
            <a:avLst/>
          </a:prstGeom>
        </p:spPr>
      </p:pic>
      <p:sp>
        <p:nvSpPr>
          <p:cNvPr id="35" name="Đáp án sai 1">
            <a:extLst>
              <a:ext uri="{FF2B5EF4-FFF2-40B4-BE49-F238E27FC236}">
                <a16:creationId xmlns:a16="http://schemas.microsoft.com/office/drawing/2014/main" id="{1713963F-2894-56F2-E53C-4371936FB85C}"/>
              </a:ext>
            </a:extLst>
          </p:cNvPr>
          <p:cNvSpPr/>
          <p:nvPr/>
        </p:nvSpPr>
        <p:spPr>
          <a:xfrm>
            <a:off x="261595" y="3139983"/>
            <a:ext cx="4050633" cy="1265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1875" kern="1200" noProof="1">
                <a:solidFill>
                  <a:prstClr val="black"/>
                </a:solidFill>
                <a:latin typeface="Arial" panose="020B0604020202020204" pitchFamily="34" charset="0"/>
                <a:cs typeface="Arial" panose="020B0604020202020204" pitchFamily="34" charset="0"/>
              </a:rPr>
              <a:t>C. Gõ văn bản - trình bày - chỉnh sửa - in ấn.</a:t>
            </a:r>
          </a:p>
        </p:txBody>
      </p:sp>
      <p:sp>
        <p:nvSpPr>
          <p:cNvPr id="38" name="Đáp án đúng">
            <a:extLst>
              <a:ext uri="{FF2B5EF4-FFF2-40B4-BE49-F238E27FC236}">
                <a16:creationId xmlns:a16="http://schemas.microsoft.com/office/drawing/2014/main" id="{F26A5EAB-E5AD-94BE-45D6-5F46AA945CA3}"/>
              </a:ext>
            </a:extLst>
          </p:cNvPr>
          <p:cNvSpPr/>
          <p:nvPr/>
        </p:nvSpPr>
        <p:spPr>
          <a:xfrm>
            <a:off x="4831774" y="1700425"/>
            <a:ext cx="4050633" cy="1265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B. Gõ văn bản - chỉnh sửa - trình bày - in ấn.</a:t>
            </a:r>
          </a:p>
        </p:txBody>
      </p:sp>
      <p:pic>
        <p:nvPicPr>
          <p:cNvPr id="33" name="Picture 32">
            <a:hlinkClick r:id="rId6"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7"/>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9632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7" grpId="0" animBg="1"/>
      <p:bldP spid="35"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E5D46D8-037F-3970-6205-BA043698B6EB}"/>
              </a:ext>
            </a:extLst>
          </p:cNvPr>
          <p:cNvSpPr txBox="1"/>
          <p:nvPr/>
        </p:nvSpPr>
        <p:spPr>
          <a:xfrm>
            <a:off x="905675" y="473740"/>
            <a:ext cx="3422020" cy="4196020"/>
          </a:xfrm>
          <a:prstGeom prst="rect">
            <a:avLst/>
          </a:prstGeom>
          <a:noFill/>
        </p:spPr>
        <p:txBody>
          <a:bodyPr wrap="square">
            <a:spAutoFit/>
          </a:bodyPr>
          <a:lstStyle/>
          <a:p>
            <a:pPr>
              <a:lnSpc>
                <a:spcPct val="150000"/>
              </a:lnSpc>
            </a:pPr>
            <a:r>
              <a:rPr lang="vi-VN" sz="1800"/>
              <a:t>Đúc thành ông mặt trời mới</a:t>
            </a:r>
          </a:p>
          <a:p>
            <a:pPr>
              <a:lnSpc>
                <a:spcPct val="150000"/>
              </a:lnSpc>
            </a:pPr>
            <a:r>
              <a:rPr lang="vi-VN" sz="1800"/>
              <a:t>Mãi mãi không còn mùa đông.</a:t>
            </a:r>
          </a:p>
          <a:p>
            <a:pPr>
              <a:lnSpc>
                <a:spcPct val="150000"/>
              </a:lnSpc>
            </a:pPr>
            <a:endParaRPr lang="en-US" sz="1800"/>
          </a:p>
          <a:p>
            <a:pPr>
              <a:lnSpc>
                <a:spcPct val="150000"/>
              </a:lnSpc>
            </a:pPr>
            <a:r>
              <a:rPr lang="vi-VN" sz="1800"/>
              <a:t>Nếu chúng mình có phép lạ</a:t>
            </a:r>
          </a:p>
          <a:p>
            <a:pPr>
              <a:lnSpc>
                <a:spcPct val="150000"/>
              </a:lnSpc>
            </a:pPr>
            <a:r>
              <a:rPr lang="vi-VN" sz="1800"/>
              <a:t>Hóa trái bom thành trái ngon</a:t>
            </a:r>
          </a:p>
          <a:p>
            <a:pPr>
              <a:lnSpc>
                <a:spcPct val="150000"/>
              </a:lnSpc>
            </a:pPr>
            <a:r>
              <a:rPr lang="vi-VN" sz="1800"/>
              <a:t>Trong ruột không còn thuốc nổ</a:t>
            </a:r>
          </a:p>
          <a:p>
            <a:pPr>
              <a:lnSpc>
                <a:spcPct val="150000"/>
              </a:lnSpc>
            </a:pPr>
            <a:r>
              <a:rPr lang="vi-VN" sz="1800"/>
              <a:t>Chỉ toàn kẹo với bi tròn.</a:t>
            </a:r>
          </a:p>
          <a:p>
            <a:pPr>
              <a:lnSpc>
                <a:spcPct val="150000"/>
              </a:lnSpc>
            </a:pPr>
            <a:endParaRPr lang="vi-VN" sz="1800"/>
          </a:p>
          <a:p>
            <a:pPr>
              <a:lnSpc>
                <a:spcPct val="150000"/>
              </a:lnSpc>
            </a:pPr>
            <a:r>
              <a:rPr lang="vi-VN" sz="1800"/>
              <a:t>Nếu chúng mình có phép lạ!</a:t>
            </a:r>
          </a:p>
          <a:p>
            <a:pPr>
              <a:lnSpc>
                <a:spcPct val="150000"/>
              </a:lnSpc>
            </a:pPr>
            <a:r>
              <a:rPr lang="vi-VN" sz="1800"/>
              <a:t>Nếu chúng mình có phép lạ!</a:t>
            </a:r>
          </a:p>
        </p:txBody>
      </p:sp>
      <p:grpSp>
        <p:nvGrpSpPr>
          <p:cNvPr id="10" name="Group 9">
            <a:extLst>
              <a:ext uri="{FF2B5EF4-FFF2-40B4-BE49-F238E27FC236}">
                <a16:creationId xmlns:a16="http://schemas.microsoft.com/office/drawing/2014/main" id="{35C03FA3-610F-C556-3484-84E312C5820A}"/>
              </a:ext>
            </a:extLst>
          </p:cNvPr>
          <p:cNvGrpSpPr/>
          <p:nvPr/>
        </p:nvGrpSpPr>
        <p:grpSpPr>
          <a:xfrm>
            <a:off x="4327695" y="473740"/>
            <a:ext cx="3861769" cy="4106130"/>
            <a:chOff x="4425417" y="473740"/>
            <a:chExt cx="3861769" cy="4106130"/>
          </a:xfrm>
        </p:grpSpPr>
        <p:sp>
          <p:nvSpPr>
            <p:cNvPr id="8" name="Rectangle: Rounded Corners 7">
              <a:extLst>
                <a:ext uri="{FF2B5EF4-FFF2-40B4-BE49-F238E27FC236}">
                  <a16:creationId xmlns:a16="http://schemas.microsoft.com/office/drawing/2014/main" id="{DF366B2E-FDFB-D06E-7B30-AEF129E0FD9B}"/>
                </a:ext>
              </a:extLst>
            </p:cNvPr>
            <p:cNvSpPr/>
            <p:nvPr/>
          </p:nvSpPr>
          <p:spPr>
            <a:xfrm>
              <a:off x="4425417" y="1026082"/>
              <a:ext cx="3861769" cy="3553788"/>
            </a:xfrm>
            <a:prstGeom prst="roundRect">
              <a:avLst>
                <a:gd name="adj" fmla="val 7576"/>
              </a:avLst>
            </a:prstGeom>
            <a:solidFill>
              <a:srgbClr val="FFFFFF"/>
            </a:solidFill>
            <a:ln>
              <a:solidFill>
                <a:srgbClr val="C0ED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24A2CC-23F7-928C-4308-67451494739F}"/>
                </a:ext>
              </a:extLst>
            </p:cNvPr>
            <p:cNvSpPr txBox="1"/>
            <p:nvPr/>
          </p:nvSpPr>
          <p:spPr>
            <a:xfrm>
              <a:off x="4449847" y="1312885"/>
              <a:ext cx="3812908" cy="3266985"/>
            </a:xfrm>
            <a:prstGeom prst="rect">
              <a:avLst/>
            </a:prstGeom>
            <a:noFill/>
          </p:spPr>
          <p:txBody>
            <a:bodyPr wrap="square">
              <a:spAutoFit/>
            </a:bodyPr>
            <a:lstStyle/>
            <a:p>
              <a:pPr marL="457200" indent="-457200" algn="just">
                <a:lnSpc>
                  <a:spcPct val="150000"/>
                </a:lnSpc>
                <a:buFont typeface="+mj-lt"/>
                <a:buAutoNum type="alphaLcParenR"/>
              </a:pPr>
              <a:r>
                <a:rPr lang="vi-VN" sz="2000"/>
                <a:t>Câu thơ nào được lặp lại và lặp lại bao nhiêu lần?</a:t>
              </a:r>
            </a:p>
            <a:p>
              <a:pPr marL="457200" indent="-457200" algn="just">
                <a:lnSpc>
                  <a:spcPct val="150000"/>
                </a:lnSpc>
                <a:buFont typeface="+mj-lt"/>
                <a:buAutoNum type="alphaLcParenR"/>
              </a:pPr>
              <a:r>
                <a:rPr lang="vi-VN" sz="2000"/>
                <a:t>Khi soạn thảo văn bản, em có thể thực hiện những thao tác nào để không phải gõ lại nhiều lần cùng một câu thơ?</a:t>
              </a:r>
            </a:p>
          </p:txBody>
        </p:sp>
        <p:sp>
          <p:nvSpPr>
            <p:cNvPr id="9" name="Freeform 7">
              <a:extLst>
                <a:ext uri="{FF2B5EF4-FFF2-40B4-BE49-F238E27FC236}">
                  <a16:creationId xmlns:a16="http://schemas.microsoft.com/office/drawing/2014/main" id="{98A60929-F546-9CBB-66A0-7965F1064CB9}"/>
                </a:ext>
              </a:extLst>
            </p:cNvPr>
            <p:cNvSpPr/>
            <p:nvPr/>
          </p:nvSpPr>
          <p:spPr>
            <a:xfrm>
              <a:off x="5755510" y="473740"/>
              <a:ext cx="1201582" cy="880159"/>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11" name="Picture 26">
            <a:extLst>
              <a:ext uri="{FF2B5EF4-FFF2-40B4-BE49-F238E27FC236}">
                <a16:creationId xmlns:a16="http://schemas.microsoft.com/office/drawing/2014/main" id="{2A50D033-7823-8239-41F6-D8A173363B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35378" y="4061504"/>
            <a:ext cx="1400641" cy="1081996"/>
          </a:xfrm>
          <a:prstGeom prst="rect">
            <a:avLst/>
          </a:prstGeom>
        </p:spPr>
      </p:pic>
    </p:spTree>
    <p:extLst>
      <p:ext uri="{BB962C8B-B14F-4D97-AF65-F5344CB8AC3E}">
        <p14:creationId xmlns:p14="http://schemas.microsoft.com/office/powerpoint/2010/main" val="29424353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807" name="Google Shape;1807;p23"/>
          <p:cNvGrpSpPr/>
          <p:nvPr/>
        </p:nvGrpSpPr>
        <p:grpSpPr>
          <a:xfrm rot="3173101">
            <a:off x="7821156" y="2721567"/>
            <a:ext cx="628125" cy="594696"/>
            <a:chOff x="682740" y="4476429"/>
            <a:chExt cx="190600" cy="180446"/>
          </a:xfrm>
        </p:grpSpPr>
        <p:sp>
          <p:nvSpPr>
            <p:cNvPr id="1808" name="Google Shape;1808;p23"/>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23"/>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23"/>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23"/>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23"/>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7" name="Google Shape;1817;p23"/>
          <p:cNvGrpSpPr/>
          <p:nvPr/>
        </p:nvGrpSpPr>
        <p:grpSpPr>
          <a:xfrm>
            <a:off x="5987077" y="2491461"/>
            <a:ext cx="1989481" cy="2052132"/>
            <a:chOff x="518122" y="2399144"/>
            <a:chExt cx="895275" cy="923469"/>
          </a:xfrm>
        </p:grpSpPr>
        <p:sp>
          <p:nvSpPr>
            <p:cNvPr id="1818" name="Google Shape;1818;p23"/>
            <p:cNvSpPr/>
            <p:nvPr/>
          </p:nvSpPr>
          <p:spPr>
            <a:xfrm>
              <a:off x="521283" y="3215168"/>
              <a:ext cx="868993" cy="107445"/>
            </a:xfrm>
            <a:custGeom>
              <a:avLst/>
              <a:gdLst/>
              <a:ahLst/>
              <a:cxnLst/>
              <a:rect l="l" t="t" r="r" b="b"/>
              <a:pathLst>
                <a:path w="16491" h="2039" extrusionOk="0">
                  <a:moveTo>
                    <a:pt x="8140" y="1"/>
                  </a:moveTo>
                  <a:cubicBezTo>
                    <a:pt x="4704" y="1"/>
                    <a:pt x="334" y="1080"/>
                    <a:pt x="334" y="1080"/>
                  </a:cubicBezTo>
                  <a:lnTo>
                    <a:pt x="334" y="1081"/>
                  </a:lnTo>
                  <a:cubicBezTo>
                    <a:pt x="1" y="1604"/>
                    <a:pt x="1354" y="1937"/>
                    <a:pt x="2887" y="1937"/>
                  </a:cubicBezTo>
                  <a:cubicBezTo>
                    <a:pt x="3056" y="1937"/>
                    <a:pt x="3229" y="1933"/>
                    <a:pt x="3401" y="1924"/>
                  </a:cubicBezTo>
                  <a:cubicBezTo>
                    <a:pt x="5125" y="1842"/>
                    <a:pt x="5253" y="1766"/>
                    <a:pt x="5253" y="1766"/>
                  </a:cubicBezTo>
                  <a:cubicBezTo>
                    <a:pt x="5253" y="1766"/>
                    <a:pt x="5461" y="1887"/>
                    <a:pt x="5646" y="1887"/>
                  </a:cubicBezTo>
                  <a:cubicBezTo>
                    <a:pt x="5691" y="1887"/>
                    <a:pt x="5734" y="1880"/>
                    <a:pt x="5773" y="1862"/>
                  </a:cubicBezTo>
                  <a:cubicBezTo>
                    <a:pt x="5773" y="1862"/>
                    <a:pt x="5945" y="2016"/>
                    <a:pt x="6163" y="2016"/>
                  </a:cubicBezTo>
                  <a:cubicBezTo>
                    <a:pt x="6287" y="2016"/>
                    <a:pt x="6426" y="1966"/>
                    <a:pt x="6555" y="1807"/>
                  </a:cubicBezTo>
                  <a:cubicBezTo>
                    <a:pt x="6555" y="1807"/>
                    <a:pt x="7316" y="2039"/>
                    <a:pt x="8252" y="2039"/>
                  </a:cubicBezTo>
                  <a:cubicBezTo>
                    <a:pt x="8859" y="2039"/>
                    <a:pt x="9538" y="1941"/>
                    <a:pt x="10131" y="1621"/>
                  </a:cubicBezTo>
                  <a:cubicBezTo>
                    <a:pt x="10131" y="1621"/>
                    <a:pt x="10300" y="1812"/>
                    <a:pt x="10535" y="1812"/>
                  </a:cubicBezTo>
                  <a:cubicBezTo>
                    <a:pt x="10596" y="1812"/>
                    <a:pt x="10662" y="1799"/>
                    <a:pt x="10731" y="1766"/>
                  </a:cubicBezTo>
                  <a:cubicBezTo>
                    <a:pt x="10731" y="1766"/>
                    <a:pt x="10808" y="1955"/>
                    <a:pt x="11082" y="1955"/>
                  </a:cubicBezTo>
                  <a:cubicBezTo>
                    <a:pt x="11174" y="1955"/>
                    <a:pt x="11289" y="1934"/>
                    <a:pt x="11431" y="1876"/>
                  </a:cubicBezTo>
                  <a:cubicBezTo>
                    <a:pt x="11431" y="1876"/>
                    <a:pt x="11586" y="1965"/>
                    <a:pt x="11776" y="1965"/>
                  </a:cubicBezTo>
                  <a:cubicBezTo>
                    <a:pt x="11921" y="1965"/>
                    <a:pt x="12086" y="1914"/>
                    <a:pt x="12221" y="1735"/>
                  </a:cubicBezTo>
                  <a:cubicBezTo>
                    <a:pt x="12221" y="1735"/>
                    <a:pt x="13196" y="1915"/>
                    <a:pt x="14221" y="1915"/>
                  </a:cubicBezTo>
                  <a:cubicBezTo>
                    <a:pt x="15197" y="1915"/>
                    <a:pt x="16220" y="1751"/>
                    <a:pt x="16490" y="1112"/>
                  </a:cubicBezTo>
                  <a:cubicBezTo>
                    <a:pt x="16490" y="1112"/>
                    <a:pt x="11723" y="29"/>
                    <a:pt x="8268" y="1"/>
                  </a:cubicBezTo>
                  <a:cubicBezTo>
                    <a:pt x="8225" y="1"/>
                    <a:pt x="8183" y="1"/>
                    <a:pt x="8140" y="1"/>
                  </a:cubicBezTo>
                  <a:close/>
                </a:path>
              </a:pathLst>
            </a:custGeom>
            <a:solidFill>
              <a:srgbClr val="5B5E66">
                <a:alpha val="4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23"/>
            <p:cNvSpPr/>
            <p:nvPr/>
          </p:nvSpPr>
          <p:spPr>
            <a:xfrm>
              <a:off x="518912" y="2852684"/>
              <a:ext cx="872471" cy="431730"/>
            </a:xfrm>
            <a:custGeom>
              <a:avLst/>
              <a:gdLst/>
              <a:ahLst/>
              <a:cxnLst/>
              <a:rect l="l" t="t" r="r" b="b"/>
              <a:pathLst>
                <a:path w="16557" h="8193" extrusionOk="0">
                  <a:moveTo>
                    <a:pt x="1119" y="1"/>
                  </a:moveTo>
                  <a:cubicBezTo>
                    <a:pt x="1059" y="1"/>
                    <a:pt x="998" y="4"/>
                    <a:pt x="938" y="12"/>
                  </a:cubicBezTo>
                  <a:cubicBezTo>
                    <a:pt x="578" y="54"/>
                    <a:pt x="223" y="260"/>
                    <a:pt x="77" y="591"/>
                  </a:cubicBezTo>
                  <a:cubicBezTo>
                    <a:pt x="32" y="694"/>
                    <a:pt x="9" y="801"/>
                    <a:pt x="1" y="910"/>
                  </a:cubicBezTo>
                  <a:lnTo>
                    <a:pt x="1704" y="2462"/>
                  </a:lnTo>
                  <a:cubicBezTo>
                    <a:pt x="2839" y="4283"/>
                    <a:pt x="4450" y="5759"/>
                    <a:pt x="6145" y="7073"/>
                  </a:cubicBezTo>
                  <a:cubicBezTo>
                    <a:pt x="6858" y="7627"/>
                    <a:pt x="7653" y="8179"/>
                    <a:pt x="8554" y="8193"/>
                  </a:cubicBezTo>
                  <a:cubicBezTo>
                    <a:pt x="8566" y="8193"/>
                    <a:pt x="8577" y="8193"/>
                    <a:pt x="8588" y="8193"/>
                  </a:cubicBezTo>
                  <a:cubicBezTo>
                    <a:pt x="9498" y="8193"/>
                    <a:pt x="10318" y="7645"/>
                    <a:pt x="11013" y="7052"/>
                  </a:cubicBezTo>
                  <a:cubicBezTo>
                    <a:pt x="12544" y="5744"/>
                    <a:pt x="13780" y="4131"/>
                    <a:pt x="15003" y="2531"/>
                  </a:cubicBezTo>
                  <a:lnTo>
                    <a:pt x="16557" y="539"/>
                  </a:lnTo>
                  <a:cubicBezTo>
                    <a:pt x="16383" y="410"/>
                    <a:pt x="16178" y="360"/>
                    <a:pt x="15964" y="360"/>
                  </a:cubicBezTo>
                  <a:cubicBezTo>
                    <a:pt x="15694" y="360"/>
                    <a:pt x="15410" y="439"/>
                    <a:pt x="15156" y="536"/>
                  </a:cubicBezTo>
                  <a:cubicBezTo>
                    <a:pt x="13539" y="1157"/>
                    <a:pt x="12217" y="2362"/>
                    <a:pt x="11026" y="3621"/>
                  </a:cubicBezTo>
                  <a:lnTo>
                    <a:pt x="6071" y="4040"/>
                  </a:lnTo>
                  <a:cubicBezTo>
                    <a:pt x="5518" y="3271"/>
                    <a:pt x="4963" y="2498"/>
                    <a:pt x="4305" y="1815"/>
                  </a:cubicBezTo>
                  <a:cubicBezTo>
                    <a:pt x="3648" y="1133"/>
                    <a:pt x="2880" y="540"/>
                    <a:pt x="1998" y="195"/>
                  </a:cubicBezTo>
                  <a:cubicBezTo>
                    <a:pt x="1716" y="85"/>
                    <a:pt x="1418" y="1"/>
                    <a:pt x="1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23"/>
            <p:cNvSpPr/>
            <p:nvPr/>
          </p:nvSpPr>
          <p:spPr>
            <a:xfrm>
              <a:off x="1206725" y="2906063"/>
              <a:ext cx="64657" cy="82204"/>
            </a:xfrm>
            <a:custGeom>
              <a:avLst/>
              <a:gdLst/>
              <a:ahLst/>
              <a:cxnLst/>
              <a:rect l="l" t="t" r="r" b="b"/>
              <a:pathLst>
                <a:path w="1227" h="1560" extrusionOk="0">
                  <a:moveTo>
                    <a:pt x="1101" y="1"/>
                  </a:moveTo>
                  <a:cubicBezTo>
                    <a:pt x="731" y="210"/>
                    <a:pt x="375" y="449"/>
                    <a:pt x="32" y="708"/>
                  </a:cubicBezTo>
                  <a:cubicBezTo>
                    <a:pt x="12" y="815"/>
                    <a:pt x="0" y="922"/>
                    <a:pt x="8" y="1030"/>
                  </a:cubicBezTo>
                  <a:cubicBezTo>
                    <a:pt x="25" y="1233"/>
                    <a:pt x="130" y="1440"/>
                    <a:pt x="315" y="1522"/>
                  </a:cubicBezTo>
                  <a:cubicBezTo>
                    <a:pt x="372" y="1548"/>
                    <a:pt x="433" y="1560"/>
                    <a:pt x="495" y="1560"/>
                  </a:cubicBezTo>
                  <a:cubicBezTo>
                    <a:pt x="623" y="1560"/>
                    <a:pt x="754" y="1509"/>
                    <a:pt x="855" y="1427"/>
                  </a:cubicBezTo>
                  <a:cubicBezTo>
                    <a:pt x="1003" y="1305"/>
                    <a:pt x="1093" y="1123"/>
                    <a:pt x="1142" y="938"/>
                  </a:cubicBezTo>
                  <a:cubicBezTo>
                    <a:pt x="1226" y="631"/>
                    <a:pt x="1210" y="299"/>
                    <a:pt x="1101"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23"/>
            <p:cNvSpPr/>
            <p:nvPr/>
          </p:nvSpPr>
          <p:spPr>
            <a:xfrm>
              <a:off x="542993" y="2852684"/>
              <a:ext cx="79517" cy="58281"/>
            </a:xfrm>
            <a:custGeom>
              <a:avLst/>
              <a:gdLst/>
              <a:ahLst/>
              <a:cxnLst/>
              <a:rect l="l" t="t" r="r" b="b"/>
              <a:pathLst>
                <a:path w="1509" h="1106" extrusionOk="0">
                  <a:moveTo>
                    <a:pt x="662" y="1"/>
                  </a:moveTo>
                  <a:cubicBezTo>
                    <a:pt x="602" y="1"/>
                    <a:pt x="542" y="4"/>
                    <a:pt x="481" y="12"/>
                  </a:cubicBezTo>
                  <a:cubicBezTo>
                    <a:pt x="351" y="27"/>
                    <a:pt x="222" y="63"/>
                    <a:pt x="104" y="120"/>
                  </a:cubicBezTo>
                  <a:cubicBezTo>
                    <a:pt x="26" y="266"/>
                    <a:pt x="0" y="442"/>
                    <a:pt x="44" y="602"/>
                  </a:cubicBezTo>
                  <a:cubicBezTo>
                    <a:pt x="113" y="861"/>
                    <a:pt x="351" y="1063"/>
                    <a:pt x="616" y="1099"/>
                  </a:cubicBezTo>
                  <a:cubicBezTo>
                    <a:pt x="647" y="1103"/>
                    <a:pt x="677" y="1105"/>
                    <a:pt x="708" y="1105"/>
                  </a:cubicBezTo>
                  <a:cubicBezTo>
                    <a:pt x="944" y="1105"/>
                    <a:pt x="1178" y="984"/>
                    <a:pt x="1314" y="790"/>
                  </a:cubicBezTo>
                  <a:cubicBezTo>
                    <a:pt x="1438" y="614"/>
                    <a:pt x="1482" y="398"/>
                    <a:pt x="1509" y="183"/>
                  </a:cubicBezTo>
                  <a:cubicBezTo>
                    <a:pt x="1237" y="79"/>
                    <a:pt x="951" y="1"/>
                    <a:pt x="6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23"/>
            <p:cNvSpPr/>
            <p:nvPr/>
          </p:nvSpPr>
          <p:spPr>
            <a:xfrm>
              <a:off x="666929" y="2889253"/>
              <a:ext cx="89002" cy="97538"/>
            </a:xfrm>
            <a:custGeom>
              <a:avLst/>
              <a:gdLst/>
              <a:ahLst/>
              <a:cxnLst/>
              <a:rect l="l" t="t" r="r" b="b"/>
              <a:pathLst>
                <a:path w="1689" h="1851" extrusionOk="0">
                  <a:moveTo>
                    <a:pt x="157" y="1"/>
                  </a:moveTo>
                  <a:cubicBezTo>
                    <a:pt x="61" y="240"/>
                    <a:pt x="1" y="494"/>
                    <a:pt x="9" y="752"/>
                  </a:cubicBezTo>
                  <a:cubicBezTo>
                    <a:pt x="19" y="1074"/>
                    <a:pt x="143" y="1402"/>
                    <a:pt x="385" y="1617"/>
                  </a:cubicBezTo>
                  <a:cubicBezTo>
                    <a:pt x="549" y="1764"/>
                    <a:pt x="771" y="1851"/>
                    <a:pt x="990" y="1851"/>
                  </a:cubicBezTo>
                  <a:cubicBezTo>
                    <a:pt x="1091" y="1851"/>
                    <a:pt x="1192" y="1832"/>
                    <a:pt x="1287" y="1792"/>
                  </a:cubicBezTo>
                  <a:cubicBezTo>
                    <a:pt x="1482" y="1709"/>
                    <a:pt x="1632" y="1530"/>
                    <a:pt x="1688" y="1327"/>
                  </a:cubicBezTo>
                  <a:cubicBezTo>
                    <a:pt x="1625" y="1258"/>
                    <a:pt x="1562" y="1189"/>
                    <a:pt x="1496" y="1121"/>
                  </a:cubicBezTo>
                  <a:cubicBezTo>
                    <a:pt x="1092" y="702"/>
                    <a:pt x="646" y="316"/>
                    <a:pt x="15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23"/>
            <p:cNvSpPr/>
            <p:nvPr/>
          </p:nvSpPr>
          <p:spPr>
            <a:xfrm>
              <a:off x="686426" y="3037799"/>
              <a:ext cx="50482" cy="80254"/>
            </a:xfrm>
            <a:custGeom>
              <a:avLst/>
              <a:gdLst/>
              <a:ahLst/>
              <a:cxnLst/>
              <a:rect l="l" t="t" r="r" b="b"/>
              <a:pathLst>
                <a:path w="958" h="1523" extrusionOk="0">
                  <a:moveTo>
                    <a:pt x="562" y="0"/>
                  </a:moveTo>
                  <a:cubicBezTo>
                    <a:pt x="431" y="0"/>
                    <a:pt x="328" y="116"/>
                    <a:pt x="258" y="229"/>
                  </a:cubicBezTo>
                  <a:cubicBezTo>
                    <a:pt x="135" y="429"/>
                    <a:pt x="47" y="651"/>
                    <a:pt x="0" y="881"/>
                  </a:cubicBezTo>
                  <a:cubicBezTo>
                    <a:pt x="199" y="1100"/>
                    <a:pt x="404" y="1313"/>
                    <a:pt x="613" y="1521"/>
                  </a:cubicBezTo>
                  <a:lnTo>
                    <a:pt x="614" y="1522"/>
                  </a:lnTo>
                  <a:cubicBezTo>
                    <a:pt x="858" y="1193"/>
                    <a:pt x="957" y="759"/>
                    <a:pt x="874" y="359"/>
                  </a:cubicBezTo>
                  <a:cubicBezTo>
                    <a:pt x="857" y="275"/>
                    <a:pt x="832" y="191"/>
                    <a:pt x="781" y="122"/>
                  </a:cubicBezTo>
                  <a:cubicBezTo>
                    <a:pt x="731" y="53"/>
                    <a:pt x="652" y="1"/>
                    <a:pt x="566" y="0"/>
                  </a:cubicBezTo>
                  <a:cubicBezTo>
                    <a:pt x="565" y="0"/>
                    <a:pt x="563" y="0"/>
                    <a:pt x="5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23"/>
            <p:cNvSpPr/>
            <p:nvPr/>
          </p:nvSpPr>
          <p:spPr>
            <a:xfrm>
              <a:off x="1090324" y="2989741"/>
              <a:ext cx="196816" cy="234967"/>
            </a:xfrm>
            <a:custGeom>
              <a:avLst/>
              <a:gdLst/>
              <a:ahLst/>
              <a:cxnLst/>
              <a:rect l="l" t="t" r="r" b="b"/>
              <a:pathLst>
                <a:path w="3735" h="4459" extrusionOk="0">
                  <a:moveTo>
                    <a:pt x="3734" y="0"/>
                  </a:moveTo>
                  <a:lnTo>
                    <a:pt x="3734" y="0"/>
                  </a:lnTo>
                  <a:cubicBezTo>
                    <a:pt x="3734" y="0"/>
                    <a:pt x="1208" y="1431"/>
                    <a:pt x="1" y="2645"/>
                  </a:cubicBezTo>
                  <a:lnTo>
                    <a:pt x="158" y="4459"/>
                  </a:lnTo>
                  <a:cubicBezTo>
                    <a:pt x="162" y="4456"/>
                    <a:pt x="165" y="4453"/>
                    <a:pt x="169" y="4451"/>
                  </a:cubicBezTo>
                  <a:cubicBezTo>
                    <a:pt x="1297" y="3487"/>
                    <a:pt x="2266" y="2357"/>
                    <a:pt x="3187" y="1188"/>
                  </a:cubicBezTo>
                  <a:lnTo>
                    <a:pt x="3734" y="0"/>
                  </a:ln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23"/>
            <p:cNvSpPr/>
            <p:nvPr/>
          </p:nvSpPr>
          <p:spPr>
            <a:xfrm>
              <a:off x="608702" y="2982364"/>
              <a:ext cx="249616" cy="253041"/>
            </a:xfrm>
            <a:custGeom>
              <a:avLst/>
              <a:gdLst/>
              <a:ahLst/>
              <a:cxnLst/>
              <a:rect l="l" t="t" r="r" b="b"/>
              <a:pathLst>
                <a:path w="4737" h="4802" extrusionOk="0">
                  <a:moveTo>
                    <a:pt x="0" y="1"/>
                  </a:moveTo>
                  <a:lnTo>
                    <a:pt x="0" y="1"/>
                  </a:lnTo>
                  <a:cubicBezTo>
                    <a:pt x="1135" y="1822"/>
                    <a:pt x="2746" y="3298"/>
                    <a:pt x="4441" y="4612"/>
                  </a:cubicBezTo>
                  <a:cubicBezTo>
                    <a:pt x="4522" y="4676"/>
                    <a:pt x="4604" y="4739"/>
                    <a:pt x="4688" y="4801"/>
                  </a:cubicBezTo>
                  <a:cubicBezTo>
                    <a:pt x="4736" y="4224"/>
                    <a:pt x="4583" y="3529"/>
                    <a:pt x="3964" y="2785"/>
                  </a:cubicBezTo>
                  <a:cubicBezTo>
                    <a:pt x="2317" y="805"/>
                    <a:pt x="1" y="1"/>
                    <a:pt x="0" y="1"/>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23"/>
            <p:cNvSpPr/>
            <p:nvPr/>
          </p:nvSpPr>
          <p:spPr>
            <a:xfrm>
              <a:off x="1108503" y="2881033"/>
              <a:ext cx="304893" cy="405119"/>
            </a:xfrm>
            <a:custGeom>
              <a:avLst/>
              <a:gdLst/>
              <a:ahLst/>
              <a:cxnLst/>
              <a:rect l="l" t="t" r="r" b="b"/>
              <a:pathLst>
                <a:path w="5786" h="7688" extrusionOk="0">
                  <a:moveTo>
                    <a:pt x="5368" y="1"/>
                  </a:moveTo>
                  <a:cubicBezTo>
                    <a:pt x="5367" y="1"/>
                    <a:pt x="3423" y="2030"/>
                    <a:pt x="2312" y="3185"/>
                  </a:cubicBezTo>
                  <a:cubicBezTo>
                    <a:pt x="1200" y="4339"/>
                    <a:pt x="163" y="5836"/>
                    <a:pt x="163" y="5836"/>
                  </a:cubicBezTo>
                  <a:lnTo>
                    <a:pt x="1" y="7458"/>
                  </a:lnTo>
                  <a:cubicBezTo>
                    <a:pt x="1631" y="7533"/>
                    <a:pt x="3262" y="7609"/>
                    <a:pt x="4892" y="7683"/>
                  </a:cubicBezTo>
                  <a:cubicBezTo>
                    <a:pt x="4935" y="7685"/>
                    <a:pt x="4978" y="7687"/>
                    <a:pt x="5021" y="7687"/>
                  </a:cubicBezTo>
                  <a:cubicBezTo>
                    <a:pt x="5109" y="7687"/>
                    <a:pt x="5196" y="7679"/>
                    <a:pt x="5277" y="7648"/>
                  </a:cubicBezTo>
                  <a:cubicBezTo>
                    <a:pt x="5399" y="7599"/>
                    <a:pt x="5503" y="7483"/>
                    <a:pt x="5493" y="7353"/>
                  </a:cubicBezTo>
                  <a:cubicBezTo>
                    <a:pt x="5482" y="7182"/>
                    <a:pt x="5297" y="7084"/>
                    <a:pt x="5136" y="7024"/>
                  </a:cubicBezTo>
                  <a:cubicBezTo>
                    <a:pt x="4171" y="6665"/>
                    <a:pt x="3143" y="6481"/>
                    <a:pt x="2113" y="6481"/>
                  </a:cubicBezTo>
                  <a:cubicBezTo>
                    <a:pt x="2041" y="6481"/>
                    <a:pt x="1969" y="6482"/>
                    <a:pt x="1898" y="6484"/>
                  </a:cubicBezTo>
                  <a:cubicBezTo>
                    <a:pt x="3656" y="5153"/>
                    <a:pt x="5149" y="3558"/>
                    <a:pt x="5662" y="1572"/>
                  </a:cubicBezTo>
                  <a:cubicBezTo>
                    <a:pt x="5734" y="1298"/>
                    <a:pt x="5786" y="1013"/>
                    <a:pt x="5753" y="732"/>
                  </a:cubicBezTo>
                  <a:cubicBezTo>
                    <a:pt x="5721" y="450"/>
                    <a:pt x="5596" y="170"/>
                    <a:pt x="53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23"/>
            <p:cNvSpPr/>
            <p:nvPr/>
          </p:nvSpPr>
          <p:spPr>
            <a:xfrm>
              <a:off x="1311375" y="3002283"/>
              <a:ext cx="59809" cy="88738"/>
            </a:xfrm>
            <a:custGeom>
              <a:avLst/>
              <a:gdLst/>
              <a:ahLst/>
              <a:cxnLst/>
              <a:rect l="l" t="t" r="r" b="b"/>
              <a:pathLst>
                <a:path w="1135" h="1684" extrusionOk="0">
                  <a:moveTo>
                    <a:pt x="636" y="0"/>
                  </a:moveTo>
                  <a:cubicBezTo>
                    <a:pt x="529" y="0"/>
                    <a:pt x="423" y="46"/>
                    <a:pt x="341" y="116"/>
                  </a:cubicBezTo>
                  <a:cubicBezTo>
                    <a:pt x="243" y="201"/>
                    <a:pt x="177" y="316"/>
                    <a:pt x="128" y="436"/>
                  </a:cubicBezTo>
                  <a:cubicBezTo>
                    <a:pt x="33" y="672"/>
                    <a:pt x="1" y="933"/>
                    <a:pt x="35" y="1185"/>
                  </a:cubicBezTo>
                  <a:cubicBezTo>
                    <a:pt x="55" y="1331"/>
                    <a:pt x="103" y="1484"/>
                    <a:pt x="216" y="1579"/>
                  </a:cubicBezTo>
                  <a:cubicBezTo>
                    <a:pt x="305" y="1653"/>
                    <a:pt x="422" y="1684"/>
                    <a:pt x="538" y="1684"/>
                  </a:cubicBezTo>
                  <a:cubicBezTo>
                    <a:pt x="554" y="1684"/>
                    <a:pt x="570" y="1683"/>
                    <a:pt x="586" y="1682"/>
                  </a:cubicBezTo>
                  <a:cubicBezTo>
                    <a:pt x="600" y="1681"/>
                    <a:pt x="614" y="1677"/>
                    <a:pt x="627" y="1676"/>
                  </a:cubicBezTo>
                  <a:cubicBezTo>
                    <a:pt x="807" y="1433"/>
                    <a:pt x="973" y="1184"/>
                    <a:pt x="1122" y="926"/>
                  </a:cubicBezTo>
                  <a:cubicBezTo>
                    <a:pt x="1135" y="765"/>
                    <a:pt x="1126" y="606"/>
                    <a:pt x="1087" y="456"/>
                  </a:cubicBezTo>
                  <a:cubicBezTo>
                    <a:pt x="1034" y="253"/>
                    <a:pt x="905" y="43"/>
                    <a:pt x="699" y="6"/>
                  </a:cubicBezTo>
                  <a:cubicBezTo>
                    <a:pt x="678" y="2"/>
                    <a:pt x="657" y="0"/>
                    <a:pt x="636"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23"/>
            <p:cNvSpPr/>
            <p:nvPr/>
          </p:nvSpPr>
          <p:spPr>
            <a:xfrm>
              <a:off x="1371551" y="2924875"/>
              <a:ext cx="40786" cy="54750"/>
            </a:xfrm>
            <a:custGeom>
              <a:avLst/>
              <a:gdLst/>
              <a:ahLst/>
              <a:cxnLst/>
              <a:rect l="l" t="t" r="r" b="b"/>
              <a:pathLst>
                <a:path w="774" h="1039" extrusionOk="0">
                  <a:moveTo>
                    <a:pt x="636" y="1"/>
                  </a:moveTo>
                  <a:cubicBezTo>
                    <a:pt x="550" y="1"/>
                    <a:pt x="464" y="44"/>
                    <a:pt x="393" y="97"/>
                  </a:cubicBezTo>
                  <a:cubicBezTo>
                    <a:pt x="238" y="212"/>
                    <a:pt x="118" y="375"/>
                    <a:pt x="56" y="558"/>
                  </a:cubicBezTo>
                  <a:cubicBezTo>
                    <a:pt x="14" y="682"/>
                    <a:pt x="1" y="832"/>
                    <a:pt x="82" y="935"/>
                  </a:cubicBezTo>
                  <a:cubicBezTo>
                    <a:pt x="138" y="1007"/>
                    <a:pt x="228" y="1039"/>
                    <a:pt x="320" y="1039"/>
                  </a:cubicBezTo>
                  <a:cubicBezTo>
                    <a:pt x="376" y="1039"/>
                    <a:pt x="433" y="1027"/>
                    <a:pt x="484" y="1004"/>
                  </a:cubicBezTo>
                  <a:cubicBezTo>
                    <a:pt x="535" y="981"/>
                    <a:pt x="580" y="952"/>
                    <a:pt x="622" y="918"/>
                  </a:cubicBezTo>
                  <a:cubicBezTo>
                    <a:pt x="639" y="858"/>
                    <a:pt x="656" y="800"/>
                    <a:pt x="670" y="740"/>
                  </a:cubicBezTo>
                  <a:cubicBezTo>
                    <a:pt x="729" y="513"/>
                    <a:pt x="774" y="279"/>
                    <a:pt x="769" y="45"/>
                  </a:cubicBezTo>
                  <a:cubicBezTo>
                    <a:pt x="749" y="30"/>
                    <a:pt x="726" y="17"/>
                    <a:pt x="700" y="9"/>
                  </a:cubicBezTo>
                  <a:cubicBezTo>
                    <a:pt x="679" y="3"/>
                    <a:pt x="657" y="1"/>
                    <a:pt x="63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23"/>
            <p:cNvSpPr/>
            <p:nvPr/>
          </p:nvSpPr>
          <p:spPr>
            <a:xfrm>
              <a:off x="1117040" y="2989741"/>
              <a:ext cx="170099" cy="198818"/>
            </a:xfrm>
            <a:custGeom>
              <a:avLst/>
              <a:gdLst/>
              <a:ahLst/>
              <a:cxnLst/>
              <a:rect l="l" t="t" r="r" b="b"/>
              <a:pathLst>
                <a:path w="3228" h="3773" fill="none" extrusionOk="0">
                  <a:moveTo>
                    <a:pt x="3227" y="0"/>
                  </a:moveTo>
                  <a:cubicBezTo>
                    <a:pt x="2843" y="400"/>
                    <a:pt x="2464" y="796"/>
                    <a:pt x="2150" y="1122"/>
                  </a:cubicBezTo>
                  <a:cubicBezTo>
                    <a:pt x="1038" y="2276"/>
                    <a:pt x="1" y="3773"/>
                    <a:pt x="1" y="377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23"/>
            <p:cNvSpPr/>
            <p:nvPr/>
          </p:nvSpPr>
          <p:spPr>
            <a:xfrm>
              <a:off x="1108503" y="3221227"/>
              <a:ext cx="289981" cy="65289"/>
            </a:xfrm>
            <a:custGeom>
              <a:avLst/>
              <a:gdLst/>
              <a:ahLst/>
              <a:cxnLst/>
              <a:rect l="l" t="t" r="r" b="b"/>
              <a:pathLst>
                <a:path w="5503" h="1239" fill="none" extrusionOk="0">
                  <a:moveTo>
                    <a:pt x="1898" y="28"/>
                  </a:moveTo>
                  <a:cubicBezTo>
                    <a:pt x="2998" y="0"/>
                    <a:pt x="4104" y="184"/>
                    <a:pt x="5136" y="568"/>
                  </a:cubicBezTo>
                  <a:cubicBezTo>
                    <a:pt x="5297" y="628"/>
                    <a:pt x="5482" y="726"/>
                    <a:pt x="5493" y="897"/>
                  </a:cubicBezTo>
                  <a:cubicBezTo>
                    <a:pt x="5503" y="1027"/>
                    <a:pt x="5399" y="1143"/>
                    <a:pt x="5277" y="1192"/>
                  </a:cubicBezTo>
                  <a:cubicBezTo>
                    <a:pt x="5156" y="1239"/>
                    <a:pt x="5022" y="1233"/>
                    <a:pt x="4892" y="1227"/>
                  </a:cubicBezTo>
                  <a:cubicBezTo>
                    <a:pt x="3262" y="1153"/>
                    <a:pt x="1631" y="1077"/>
                    <a:pt x="1" y="10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23"/>
            <p:cNvSpPr/>
            <p:nvPr/>
          </p:nvSpPr>
          <p:spPr>
            <a:xfrm>
              <a:off x="518122" y="2900635"/>
              <a:ext cx="317171" cy="380036"/>
            </a:xfrm>
            <a:custGeom>
              <a:avLst/>
              <a:gdLst/>
              <a:ahLst/>
              <a:cxnLst/>
              <a:rect l="l" t="t" r="r" b="b"/>
              <a:pathLst>
                <a:path w="6019" h="7212" extrusionOk="0">
                  <a:moveTo>
                    <a:pt x="16" y="0"/>
                  </a:moveTo>
                  <a:lnTo>
                    <a:pt x="16" y="0"/>
                  </a:lnTo>
                  <a:cubicBezTo>
                    <a:pt x="1" y="214"/>
                    <a:pt x="43" y="436"/>
                    <a:pt x="95" y="647"/>
                  </a:cubicBezTo>
                  <a:cubicBezTo>
                    <a:pt x="597" y="2685"/>
                    <a:pt x="1936" y="4502"/>
                    <a:pt x="3698" y="5706"/>
                  </a:cubicBezTo>
                  <a:cubicBezTo>
                    <a:pt x="2885" y="5779"/>
                    <a:pt x="1465" y="6062"/>
                    <a:pt x="719" y="6397"/>
                  </a:cubicBezTo>
                  <a:cubicBezTo>
                    <a:pt x="490" y="6499"/>
                    <a:pt x="225" y="6706"/>
                    <a:pt x="310" y="6943"/>
                  </a:cubicBezTo>
                  <a:cubicBezTo>
                    <a:pt x="379" y="7132"/>
                    <a:pt x="622" y="7176"/>
                    <a:pt x="822" y="7186"/>
                  </a:cubicBezTo>
                  <a:cubicBezTo>
                    <a:pt x="1141" y="7204"/>
                    <a:pt x="1492" y="7212"/>
                    <a:pt x="1862" y="7212"/>
                  </a:cubicBezTo>
                  <a:cubicBezTo>
                    <a:pt x="3106" y="7212"/>
                    <a:pt x="4550" y="7120"/>
                    <a:pt x="5620" y="7003"/>
                  </a:cubicBezTo>
                  <a:lnTo>
                    <a:pt x="6018" y="5614"/>
                  </a:lnTo>
                  <a:cubicBezTo>
                    <a:pt x="3962" y="2969"/>
                    <a:pt x="1719" y="1552"/>
                    <a:pt x="1719" y="1552"/>
                  </a:cubicBezTo>
                  <a:cubicBezTo>
                    <a:pt x="1371" y="751"/>
                    <a:pt x="16" y="0"/>
                    <a:pt x="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23"/>
            <p:cNvSpPr/>
            <p:nvPr/>
          </p:nvSpPr>
          <p:spPr>
            <a:xfrm>
              <a:off x="608702" y="2982364"/>
              <a:ext cx="226589" cy="214100"/>
            </a:xfrm>
            <a:custGeom>
              <a:avLst/>
              <a:gdLst/>
              <a:ahLst/>
              <a:cxnLst/>
              <a:rect l="l" t="t" r="r" b="b"/>
              <a:pathLst>
                <a:path w="4300" h="4063" fill="none" extrusionOk="0">
                  <a:moveTo>
                    <a:pt x="0" y="1"/>
                  </a:moveTo>
                  <a:cubicBezTo>
                    <a:pt x="0" y="1"/>
                    <a:pt x="2243" y="1418"/>
                    <a:pt x="4299" y="40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23"/>
            <p:cNvSpPr/>
            <p:nvPr/>
          </p:nvSpPr>
          <p:spPr>
            <a:xfrm>
              <a:off x="529978" y="3201256"/>
              <a:ext cx="284342" cy="82204"/>
            </a:xfrm>
            <a:custGeom>
              <a:avLst/>
              <a:gdLst/>
              <a:ahLst/>
              <a:cxnLst/>
              <a:rect l="l" t="t" r="r" b="b"/>
              <a:pathLst>
                <a:path w="5396" h="1560" fill="none" extrusionOk="0">
                  <a:moveTo>
                    <a:pt x="5395" y="1298"/>
                  </a:moveTo>
                  <a:cubicBezTo>
                    <a:pt x="4008" y="1450"/>
                    <a:pt x="1990" y="1559"/>
                    <a:pt x="597" y="1481"/>
                  </a:cubicBezTo>
                  <a:cubicBezTo>
                    <a:pt x="397" y="1471"/>
                    <a:pt x="154" y="1427"/>
                    <a:pt x="85" y="1238"/>
                  </a:cubicBezTo>
                  <a:cubicBezTo>
                    <a:pt x="0" y="1001"/>
                    <a:pt x="265" y="794"/>
                    <a:pt x="494" y="692"/>
                  </a:cubicBezTo>
                  <a:cubicBezTo>
                    <a:pt x="1240" y="357"/>
                    <a:pt x="2660" y="74"/>
                    <a:pt x="3473"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23"/>
            <p:cNvSpPr/>
            <p:nvPr/>
          </p:nvSpPr>
          <p:spPr>
            <a:xfrm>
              <a:off x="816158" y="2829709"/>
              <a:ext cx="314273" cy="266531"/>
            </a:xfrm>
            <a:custGeom>
              <a:avLst/>
              <a:gdLst/>
              <a:ahLst/>
              <a:cxnLst/>
              <a:rect l="l" t="t" r="r" b="b"/>
              <a:pathLst>
                <a:path w="5964" h="5058" extrusionOk="0">
                  <a:moveTo>
                    <a:pt x="4943" y="0"/>
                  </a:moveTo>
                  <a:lnTo>
                    <a:pt x="972" y="318"/>
                  </a:lnTo>
                  <a:cubicBezTo>
                    <a:pt x="657" y="323"/>
                    <a:pt x="386" y="569"/>
                    <a:pt x="255" y="855"/>
                  </a:cubicBezTo>
                  <a:cubicBezTo>
                    <a:pt x="123" y="1141"/>
                    <a:pt x="103" y="1463"/>
                    <a:pt x="86" y="1779"/>
                  </a:cubicBezTo>
                  <a:cubicBezTo>
                    <a:pt x="57" y="2273"/>
                    <a:pt x="30" y="2769"/>
                    <a:pt x="1" y="3267"/>
                  </a:cubicBezTo>
                  <a:cubicBezTo>
                    <a:pt x="1" y="3267"/>
                    <a:pt x="1002" y="5034"/>
                    <a:pt x="2867" y="5057"/>
                  </a:cubicBezTo>
                  <a:cubicBezTo>
                    <a:pt x="2878" y="5057"/>
                    <a:pt x="2889" y="5057"/>
                    <a:pt x="2900" y="5057"/>
                  </a:cubicBezTo>
                  <a:cubicBezTo>
                    <a:pt x="4747" y="5057"/>
                    <a:pt x="5964" y="3195"/>
                    <a:pt x="5964" y="3195"/>
                  </a:cubicBezTo>
                  <a:cubicBezTo>
                    <a:pt x="5954" y="2651"/>
                    <a:pt x="5932" y="2104"/>
                    <a:pt x="5810" y="1574"/>
                  </a:cubicBezTo>
                  <a:cubicBezTo>
                    <a:pt x="5674" y="980"/>
                    <a:pt x="5401" y="401"/>
                    <a:pt x="49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23"/>
            <p:cNvSpPr/>
            <p:nvPr/>
          </p:nvSpPr>
          <p:spPr>
            <a:xfrm>
              <a:off x="838764" y="2914178"/>
              <a:ext cx="251724" cy="333349"/>
            </a:xfrm>
            <a:custGeom>
              <a:avLst/>
              <a:gdLst/>
              <a:ahLst/>
              <a:cxnLst/>
              <a:rect l="l" t="t" r="r" b="b"/>
              <a:pathLst>
                <a:path w="4777" h="6326" extrusionOk="0">
                  <a:moveTo>
                    <a:pt x="2566" y="1"/>
                  </a:moveTo>
                  <a:cubicBezTo>
                    <a:pt x="2238" y="1"/>
                    <a:pt x="1909" y="93"/>
                    <a:pt x="1632" y="268"/>
                  </a:cubicBezTo>
                  <a:cubicBezTo>
                    <a:pt x="1107" y="598"/>
                    <a:pt x="777" y="1197"/>
                    <a:pt x="724" y="1814"/>
                  </a:cubicBezTo>
                  <a:cubicBezTo>
                    <a:pt x="724" y="1814"/>
                    <a:pt x="1" y="3358"/>
                    <a:pt x="171" y="4442"/>
                  </a:cubicBezTo>
                  <a:cubicBezTo>
                    <a:pt x="341" y="5527"/>
                    <a:pt x="722" y="6172"/>
                    <a:pt x="2454" y="6315"/>
                  </a:cubicBezTo>
                  <a:cubicBezTo>
                    <a:pt x="2543" y="6322"/>
                    <a:pt x="2629" y="6326"/>
                    <a:pt x="2711" y="6326"/>
                  </a:cubicBezTo>
                  <a:cubicBezTo>
                    <a:pt x="4227" y="6326"/>
                    <a:pt x="4597" y="5111"/>
                    <a:pt x="4685" y="4375"/>
                  </a:cubicBezTo>
                  <a:cubicBezTo>
                    <a:pt x="4777" y="3600"/>
                    <a:pt x="4153" y="1896"/>
                    <a:pt x="4153" y="1896"/>
                  </a:cubicBezTo>
                  <a:cubicBezTo>
                    <a:pt x="4224" y="1226"/>
                    <a:pt x="3923" y="546"/>
                    <a:pt x="3394" y="225"/>
                  </a:cubicBezTo>
                  <a:cubicBezTo>
                    <a:pt x="3145" y="74"/>
                    <a:pt x="2856" y="1"/>
                    <a:pt x="25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23"/>
            <p:cNvSpPr/>
            <p:nvPr/>
          </p:nvSpPr>
          <p:spPr>
            <a:xfrm>
              <a:off x="831070" y="2829709"/>
              <a:ext cx="274646" cy="73878"/>
            </a:xfrm>
            <a:custGeom>
              <a:avLst/>
              <a:gdLst/>
              <a:ahLst/>
              <a:cxnLst/>
              <a:rect l="l" t="t" r="r" b="b"/>
              <a:pathLst>
                <a:path w="5212" h="1402" extrusionOk="0">
                  <a:moveTo>
                    <a:pt x="4660" y="0"/>
                  </a:moveTo>
                  <a:lnTo>
                    <a:pt x="689" y="318"/>
                  </a:lnTo>
                  <a:cubicBezTo>
                    <a:pt x="395" y="323"/>
                    <a:pt x="140" y="536"/>
                    <a:pt x="1" y="796"/>
                  </a:cubicBezTo>
                  <a:cubicBezTo>
                    <a:pt x="505" y="1020"/>
                    <a:pt x="1541" y="1402"/>
                    <a:pt x="2725" y="1402"/>
                  </a:cubicBezTo>
                  <a:cubicBezTo>
                    <a:pt x="3526" y="1402"/>
                    <a:pt x="4395" y="1227"/>
                    <a:pt x="5212" y="710"/>
                  </a:cubicBezTo>
                  <a:cubicBezTo>
                    <a:pt x="5069" y="442"/>
                    <a:pt x="4887" y="199"/>
                    <a:pt x="4660" y="0"/>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23"/>
            <p:cNvSpPr/>
            <p:nvPr/>
          </p:nvSpPr>
          <p:spPr>
            <a:xfrm>
              <a:off x="1057601" y="2998014"/>
              <a:ext cx="99962" cy="301152"/>
            </a:xfrm>
            <a:custGeom>
              <a:avLst/>
              <a:gdLst/>
              <a:ahLst/>
              <a:cxnLst/>
              <a:rect l="l" t="t" r="r" b="b"/>
              <a:pathLst>
                <a:path w="1897" h="5715" extrusionOk="0">
                  <a:moveTo>
                    <a:pt x="1382" y="1"/>
                  </a:moveTo>
                  <a:lnTo>
                    <a:pt x="0" y="305"/>
                  </a:lnTo>
                  <a:cubicBezTo>
                    <a:pt x="63" y="1893"/>
                    <a:pt x="126" y="3479"/>
                    <a:pt x="188" y="5067"/>
                  </a:cubicBezTo>
                  <a:cubicBezTo>
                    <a:pt x="195" y="5231"/>
                    <a:pt x="209" y="5414"/>
                    <a:pt x="328" y="5527"/>
                  </a:cubicBezTo>
                  <a:cubicBezTo>
                    <a:pt x="376" y="5571"/>
                    <a:pt x="445" y="5589"/>
                    <a:pt x="510" y="5589"/>
                  </a:cubicBezTo>
                  <a:cubicBezTo>
                    <a:pt x="608" y="5589"/>
                    <a:pt x="697" y="5546"/>
                    <a:pt x="686" y="5485"/>
                  </a:cubicBezTo>
                  <a:lnTo>
                    <a:pt x="686" y="5485"/>
                  </a:lnTo>
                  <a:cubicBezTo>
                    <a:pt x="713" y="5614"/>
                    <a:pt x="840" y="5714"/>
                    <a:pt x="971" y="5714"/>
                  </a:cubicBezTo>
                  <a:cubicBezTo>
                    <a:pt x="980" y="5714"/>
                    <a:pt x="989" y="5714"/>
                    <a:pt x="998" y="5713"/>
                  </a:cubicBezTo>
                  <a:cubicBezTo>
                    <a:pt x="1138" y="5699"/>
                    <a:pt x="1257" y="5567"/>
                    <a:pt x="1273" y="5427"/>
                  </a:cubicBezTo>
                  <a:cubicBezTo>
                    <a:pt x="1318" y="5546"/>
                    <a:pt x="1445" y="5626"/>
                    <a:pt x="1571" y="5626"/>
                  </a:cubicBezTo>
                  <a:cubicBezTo>
                    <a:pt x="1596" y="5626"/>
                    <a:pt x="1621" y="5623"/>
                    <a:pt x="1645" y="5616"/>
                  </a:cubicBezTo>
                  <a:cubicBezTo>
                    <a:pt x="1793" y="5576"/>
                    <a:pt x="1896" y="5414"/>
                    <a:pt x="1870" y="5263"/>
                  </a:cubicBezTo>
                  <a:cubicBezTo>
                    <a:pt x="1844" y="5114"/>
                    <a:pt x="1693" y="4995"/>
                    <a:pt x="1466" y="4977"/>
                  </a:cubicBezTo>
                  <a:cubicBezTo>
                    <a:pt x="1439" y="3382"/>
                    <a:pt x="1412" y="1789"/>
                    <a:pt x="1385" y="195"/>
                  </a:cubicBezTo>
                  <a:cubicBezTo>
                    <a:pt x="1384" y="131"/>
                    <a:pt x="1383" y="66"/>
                    <a:pt x="1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23"/>
            <p:cNvSpPr/>
            <p:nvPr/>
          </p:nvSpPr>
          <p:spPr>
            <a:xfrm>
              <a:off x="1057970" y="3020936"/>
              <a:ext cx="26189" cy="60283"/>
            </a:xfrm>
            <a:custGeom>
              <a:avLst/>
              <a:gdLst/>
              <a:ahLst/>
              <a:cxnLst/>
              <a:rect l="l" t="t" r="r" b="b"/>
              <a:pathLst>
                <a:path w="497" h="1144" extrusionOk="0">
                  <a:moveTo>
                    <a:pt x="153" y="0"/>
                  </a:moveTo>
                  <a:cubicBezTo>
                    <a:pt x="150" y="0"/>
                    <a:pt x="146" y="0"/>
                    <a:pt x="142" y="0"/>
                  </a:cubicBezTo>
                  <a:cubicBezTo>
                    <a:pt x="89" y="4"/>
                    <a:pt x="42" y="25"/>
                    <a:pt x="0" y="56"/>
                  </a:cubicBezTo>
                  <a:cubicBezTo>
                    <a:pt x="15" y="418"/>
                    <a:pt x="29" y="781"/>
                    <a:pt x="44" y="1144"/>
                  </a:cubicBezTo>
                  <a:cubicBezTo>
                    <a:pt x="80" y="1142"/>
                    <a:pt x="117" y="1132"/>
                    <a:pt x="150" y="1117"/>
                  </a:cubicBezTo>
                  <a:cubicBezTo>
                    <a:pt x="287" y="1056"/>
                    <a:pt x="390" y="932"/>
                    <a:pt x="442" y="792"/>
                  </a:cubicBezTo>
                  <a:cubicBezTo>
                    <a:pt x="494" y="650"/>
                    <a:pt x="496" y="494"/>
                    <a:pt x="466" y="347"/>
                  </a:cubicBezTo>
                  <a:cubicBezTo>
                    <a:pt x="449" y="263"/>
                    <a:pt x="420" y="178"/>
                    <a:pt x="366" y="111"/>
                  </a:cubicBezTo>
                  <a:cubicBezTo>
                    <a:pt x="313" y="46"/>
                    <a:pt x="236" y="0"/>
                    <a:pt x="15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23"/>
            <p:cNvSpPr/>
            <p:nvPr/>
          </p:nvSpPr>
          <p:spPr>
            <a:xfrm>
              <a:off x="1109347" y="3097290"/>
              <a:ext cx="23344" cy="31828"/>
            </a:xfrm>
            <a:custGeom>
              <a:avLst/>
              <a:gdLst/>
              <a:ahLst/>
              <a:cxnLst/>
              <a:rect l="l" t="t" r="r" b="b"/>
              <a:pathLst>
                <a:path w="443" h="604" extrusionOk="0">
                  <a:moveTo>
                    <a:pt x="337" y="1"/>
                  </a:moveTo>
                  <a:cubicBezTo>
                    <a:pt x="269" y="1"/>
                    <a:pt x="201" y="22"/>
                    <a:pt x="148" y="65"/>
                  </a:cubicBezTo>
                  <a:cubicBezTo>
                    <a:pt x="24" y="165"/>
                    <a:pt x="1" y="368"/>
                    <a:pt x="100" y="493"/>
                  </a:cubicBezTo>
                  <a:cubicBezTo>
                    <a:pt x="158" y="566"/>
                    <a:pt x="251" y="604"/>
                    <a:pt x="344" y="604"/>
                  </a:cubicBezTo>
                  <a:cubicBezTo>
                    <a:pt x="377" y="604"/>
                    <a:pt x="411" y="599"/>
                    <a:pt x="443" y="589"/>
                  </a:cubicBezTo>
                  <a:cubicBezTo>
                    <a:pt x="439" y="397"/>
                    <a:pt x="436" y="206"/>
                    <a:pt x="432" y="15"/>
                  </a:cubicBezTo>
                  <a:cubicBezTo>
                    <a:pt x="401" y="5"/>
                    <a:pt x="369" y="1"/>
                    <a:pt x="33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23"/>
            <p:cNvSpPr/>
            <p:nvPr/>
          </p:nvSpPr>
          <p:spPr>
            <a:xfrm>
              <a:off x="1057601" y="3014086"/>
              <a:ext cx="9327" cy="236021"/>
            </a:xfrm>
            <a:custGeom>
              <a:avLst/>
              <a:gdLst/>
              <a:ahLst/>
              <a:cxnLst/>
              <a:rect l="l" t="t" r="r" b="b"/>
              <a:pathLst>
                <a:path w="177" h="4479" fill="none" extrusionOk="0">
                  <a:moveTo>
                    <a:pt x="176" y="4479"/>
                  </a:moveTo>
                  <a:cubicBezTo>
                    <a:pt x="118" y="2985"/>
                    <a:pt x="59" y="1494"/>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23"/>
            <p:cNvSpPr/>
            <p:nvPr/>
          </p:nvSpPr>
          <p:spPr>
            <a:xfrm>
              <a:off x="1130582" y="3008290"/>
              <a:ext cx="25557" cy="267111"/>
            </a:xfrm>
            <a:custGeom>
              <a:avLst/>
              <a:gdLst/>
              <a:ahLst/>
              <a:cxnLst/>
              <a:rect l="l" t="t" r="r" b="b"/>
              <a:pathLst>
                <a:path w="485" h="5069" fill="none" extrusionOk="0">
                  <a:moveTo>
                    <a:pt x="0" y="0"/>
                  </a:moveTo>
                  <a:cubicBezTo>
                    <a:pt x="27" y="1594"/>
                    <a:pt x="54" y="3187"/>
                    <a:pt x="81" y="4782"/>
                  </a:cubicBezTo>
                  <a:cubicBezTo>
                    <a:pt x="308" y="4800"/>
                    <a:pt x="459" y="4919"/>
                    <a:pt x="485" y="50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23"/>
            <p:cNvSpPr/>
            <p:nvPr/>
          </p:nvSpPr>
          <p:spPr>
            <a:xfrm>
              <a:off x="781749" y="3001756"/>
              <a:ext cx="95220" cy="299044"/>
            </a:xfrm>
            <a:custGeom>
              <a:avLst/>
              <a:gdLst/>
              <a:ahLst/>
              <a:cxnLst/>
              <a:rect l="l" t="t" r="r" b="b"/>
              <a:pathLst>
                <a:path w="1807" h="5675" extrusionOk="0">
                  <a:moveTo>
                    <a:pt x="654" y="1"/>
                  </a:moveTo>
                  <a:cubicBezTo>
                    <a:pt x="562" y="1579"/>
                    <a:pt x="462" y="3180"/>
                    <a:pt x="328" y="4887"/>
                  </a:cubicBezTo>
                  <a:cubicBezTo>
                    <a:pt x="218" y="4968"/>
                    <a:pt x="103" y="5054"/>
                    <a:pt x="52" y="5181"/>
                  </a:cubicBezTo>
                  <a:cubicBezTo>
                    <a:pt x="0" y="5307"/>
                    <a:pt x="46" y="5482"/>
                    <a:pt x="178" y="5520"/>
                  </a:cubicBezTo>
                  <a:cubicBezTo>
                    <a:pt x="195" y="5525"/>
                    <a:pt x="213" y="5528"/>
                    <a:pt x="230" y="5528"/>
                  </a:cubicBezTo>
                  <a:cubicBezTo>
                    <a:pt x="323" y="5528"/>
                    <a:pt x="413" y="5460"/>
                    <a:pt x="466" y="5380"/>
                  </a:cubicBezTo>
                  <a:cubicBezTo>
                    <a:pt x="477" y="5514"/>
                    <a:pt x="592" y="5633"/>
                    <a:pt x="726" y="5647"/>
                  </a:cubicBezTo>
                  <a:cubicBezTo>
                    <a:pt x="736" y="5648"/>
                    <a:pt x="746" y="5648"/>
                    <a:pt x="755" y="5648"/>
                  </a:cubicBezTo>
                  <a:cubicBezTo>
                    <a:pt x="880" y="5648"/>
                    <a:pt x="1008" y="5562"/>
                    <a:pt x="1140" y="5445"/>
                  </a:cubicBezTo>
                  <a:lnTo>
                    <a:pt x="1140" y="5445"/>
                  </a:lnTo>
                  <a:cubicBezTo>
                    <a:pt x="1128" y="5569"/>
                    <a:pt x="1253" y="5675"/>
                    <a:pt x="1379" y="5675"/>
                  </a:cubicBezTo>
                  <a:cubicBezTo>
                    <a:pt x="1388" y="5675"/>
                    <a:pt x="1396" y="5674"/>
                    <a:pt x="1405" y="5673"/>
                  </a:cubicBezTo>
                  <a:cubicBezTo>
                    <a:pt x="1537" y="5656"/>
                    <a:pt x="1642" y="5545"/>
                    <a:pt x="1690" y="5420"/>
                  </a:cubicBezTo>
                  <a:cubicBezTo>
                    <a:pt x="1739" y="5296"/>
                    <a:pt x="1740" y="5159"/>
                    <a:pt x="1741" y="5025"/>
                  </a:cubicBezTo>
                  <a:cubicBezTo>
                    <a:pt x="1756" y="3407"/>
                    <a:pt x="1757" y="1788"/>
                    <a:pt x="1806" y="152"/>
                  </a:cubicBezTo>
                  <a:lnTo>
                    <a:pt x="6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23"/>
            <p:cNvSpPr/>
            <p:nvPr/>
          </p:nvSpPr>
          <p:spPr>
            <a:xfrm>
              <a:off x="849619" y="3031212"/>
              <a:ext cx="26822" cy="65921"/>
            </a:xfrm>
            <a:custGeom>
              <a:avLst/>
              <a:gdLst/>
              <a:ahLst/>
              <a:cxnLst/>
              <a:rect l="l" t="t" r="r" b="b"/>
              <a:pathLst>
                <a:path w="509" h="1251" extrusionOk="0">
                  <a:moveTo>
                    <a:pt x="329" y="1"/>
                  </a:moveTo>
                  <a:cubicBezTo>
                    <a:pt x="284" y="1"/>
                    <a:pt x="240" y="10"/>
                    <a:pt x="199" y="32"/>
                  </a:cubicBezTo>
                  <a:cubicBezTo>
                    <a:pt x="64" y="106"/>
                    <a:pt x="32" y="281"/>
                    <a:pt x="19" y="433"/>
                  </a:cubicBezTo>
                  <a:cubicBezTo>
                    <a:pt x="9" y="561"/>
                    <a:pt x="1" y="690"/>
                    <a:pt x="22" y="817"/>
                  </a:cubicBezTo>
                  <a:cubicBezTo>
                    <a:pt x="43" y="942"/>
                    <a:pt x="95" y="1067"/>
                    <a:pt x="187" y="1155"/>
                  </a:cubicBezTo>
                  <a:cubicBezTo>
                    <a:pt x="249" y="1213"/>
                    <a:pt x="335" y="1251"/>
                    <a:pt x="418" y="1251"/>
                  </a:cubicBezTo>
                  <a:cubicBezTo>
                    <a:pt x="441" y="1251"/>
                    <a:pt x="463" y="1248"/>
                    <a:pt x="484" y="1242"/>
                  </a:cubicBezTo>
                  <a:cubicBezTo>
                    <a:pt x="490" y="841"/>
                    <a:pt x="498" y="439"/>
                    <a:pt x="508" y="37"/>
                  </a:cubicBezTo>
                  <a:cubicBezTo>
                    <a:pt x="449" y="16"/>
                    <a:pt x="388" y="1"/>
                    <a:pt x="32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23"/>
            <p:cNvSpPr/>
            <p:nvPr/>
          </p:nvSpPr>
          <p:spPr>
            <a:xfrm>
              <a:off x="873647" y="3009713"/>
              <a:ext cx="3320" cy="238708"/>
            </a:xfrm>
            <a:custGeom>
              <a:avLst/>
              <a:gdLst/>
              <a:ahLst/>
              <a:cxnLst/>
              <a:rect l="l" t="t" r="r" b="b"/>
              <a:pathLst>
                <a:path w="63" h="4530" fill="none" extrusionOk="0">
                  <a:moveTo>
                    <a:pt x="62" y="1"/>
                  </a:moveTo>
                  <a:cubicBezTo>
                    <a:pt x="16" y="1521"/>
                    <a:pt x="12" y="3026"/>
                    <a:pt x="0" y="452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23"/>
            <p:cNvSpPr/>
            <p:nvPr/>
          </p:nvSpPr>
          <p:spPr>
            <a:xfrm>
              <a:off x="783435" y="3040433"/>
              <a:ext cx="30510" cy="238866"/>
            </a:xfrm>
            <a:custGeom>
              <a:avLst/>
              <a:gdLst/>
              <a:ahLst/>
              <a:cxnLst/>
              <a:rect l="l" t="t" r="r" b="b"/>
              <a:pathLst>
                <a:path w="579" h="4533" fill="none" extrusionOk="0">
                  <a:moveTo>
                    <a:pt x="1" y="4533"/>
                  </a:moveTo>
                  <a:cubicBezTo>
                    <a:pt x="3" y="4503"/>
                    <a:pt x="9" y="4473"/>
                    <a:pt x="20" y="4447"/>
                  </a:cubicBezTo>
                  <a:cubicBezTo>
                    <a:pt x="71" y="4320"/>
                    <a:pt x="186" y="4234"/>
                    <a:pt x="296" y="4153"/>
                  </a:cubicBezTo>
                  <a:cubicBezTo>
                    <a:pt x="409" y="2711"/>
                    <a:pt x="498" y="1342"/>
                    <a:pt x="578"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23"/>
            <p:cNvSpPr/>
            <p:nvPr/>
          </p:nvSpPr>
          <p:spPr>
            <a:xfrm>
              <a:off x="701654" y="2462166"/>
              <a:ext cx="553245" cy="410705"/>
            </a:xfrm>
            <a:custGeom>
              <a:avLst/>
              <a:gdLst/>
              <a:ahLst/>
              <a:cxnLst/>
              <a:rect l="l" t="t" r="r" b="b"/>
              <a:pathLst>
                <a:path w="10499" h="7794" extrusionOk="0">
                  <a:moveTo>
                    <a:pt x="5695" y="1"/>
                  </a:moveTo>
                  <a:cubicBezTo>
                    <a:pt x="5403" y="1"/>
                    <a:pt x="5110" y="15"/>
                    <a:pt x="4820" y="38"/>
                  </a:cubicBezTo>
                  <a:cubicBezTo>
                    <a:pt x="3337" y="156"/>
                    <a:pt x="2259" y="430"/>
                    <a:pt x="1412" y="1069"/>
                  </a:cubicBezTo>
                  <a:cubicBezTo>
                    <a:pt x="531" y="1731"/>
                    <a:pt x="1" y="2830"/>
                    <a:pt x="15" y="3932"/>
                  </a:cubicBezTo>
                  <a:cubicBezTo>
                    <a:pt x="29" y="5034"/>
                    <a:pt x="582" y="6114"/>
                    <a:pt x="1461" y="6780"/>
                  </a:cubicBezTo>
                  <a:cubicBezTo>
                    <a:pt x="2185" y="7330"/>
                    <a:pt x="3092" y="7593"/>
                    <a:pt x="3994" y="7715"/>
                  </a:cubicBezTo>
                  <a:cubicBezTo>
                    <a:pt x="4369" y="7766"/>
                    <a:pt x="4750" y="7794"/>
                    <a:pt x="5130" y="7794"/>
                  </a:cubicBezTo>
                  <a:cubicBezTo>
                    <a:pt x="5880" y="7794"/>
                    <a:pt x="6628" y="7685"/>
                    <a:pt x="7332" y="7432"/>
                  </a:cubicBezTo>
                  <a:cubicBezTo>
                    <a:pt x="8392" y="7050"/>
                    <a:pt x="9348" y="6320"/>
                    <a:pt x="9884" y="5327"/>
                  </a:cubicBezTo>
                  <a:cubicBezTo>
                    <a:pt x="10421" y="4335"/>
                    <a:pt x="10499" y="3078"/>
                    <a:pt x="9975" y="2078"/>
                  </a:cubicBezTo>
                  <a:cubicBezTo>
                    <a:pt x="9521" y="1210"/>
                    <a:pt x="8662" y="599"/>
                    <a:pt x="7730" y="293"/>
                  </a:cubicBezTo>
                  <a:cubicBezTo>
                    <a:pt x="7075" y="78"/>
                    <a:pt x="6386" y="1"/>
                    <a:pt x="56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23"/>
            <p:cNvSpPr/>
            <p:nvPr/>
          </p:nvSpPr>
          <p:spPr>
            <a:xfrm>
              <a:off x="927605" y="2733226"/>
              <a:ext cx="37782" cy="53960"/>
            </a:xfrm>
            <a:custGeom>
              <a:avLst/>
              <a:gdLst/>
              <a:ahLst/>
              <a:cxnLst/>
              <a:rect l="l" t="t" r="r" b="b"/>
              <a:pathLst>
                <a:path w="717" h="1024" extrusionOk="0">
                  <a:moveTo>
                    <a:pt x="340" y="0"/>
                  </a:moveTo>
                  <a:cubicBezTo>
                    <a:pt x="240" y="0"/>
                    <a:pt x="147" y="54"/>
                    <a:pt x="108" y="100"/>
                  </a:cubicBezTo>
                  <a:cubicBezTo>
                    <a:pt x="27" y="196"/>
                    <a:pt x="5" y="328"/>
                    <a:pt x="2" y="453"/>
                  </a:cubicBezTo>
                  <a:cubicBezTo>
                    <a:pt x="0" y="597"/>
                    <a:pt x="24" y="749"/>
                    <a:pt x="108" y="865"/>
                  </a:cubicBezTo>
                  <a:cubicBezTo>
                    <a:pt x="175" y="958"/>
                    <a:pt x="287" y="1023"/>
                    <a:pt x="399" y="1023"/>
                  </a:cubicBezTo>
                  <a:cubicBezTo>
                    <a:pt x="428" y="1023"/>
                    <a:pt x="458" y="1019"/>
                    <a:pt x="487" y="1009"/>
                  </a:cubicBezTo>
                  <a:cubicBezTo>
                    <a:pt x="617" y="963"/>
                    <a:pt x="694" y="821"/>
                    <a:pt x="705" y="683"/>
                  </a:cubicBezTo>
                  <a:cubicBezTo>
                    <a:pt x="717" y="545"/>
                    <a:pt x="675" y="409"/>
                    <a:pt x="634" y="277"/>
                  </a:cubicBezTo>
                  <a:cubicBezTo>
                    <a:pt x="568" y="65"/>
                    <a:pt x="450" y="0"/>
                    <a:pt x="34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23"/>
            <p:cNvSpPr/>
            <p:nvPr/>
          </p:nvSpPr>
          <p:spPr>
            <a:xfrm>
              <a:off x="1076834" y="2725585"/>
              <a:ext cx="57543" cy="52432"/>
            </a:xfrm>
            <a:custGeom>
              <a:avLst/>
              <a:gdLst/>
              <a:ahLst/>
              <a:cxnLst/>
              <a:rect l="l" t="t" r="r" b="b"/>
              <a:pathLst>
                <a:path w="1092" h="995" extrusionOk="0">
                  <a:moveTo>
                    <a:pt x="665" y="0"/>
                  </a:moveTo>
                  <a:cubicBezTo>
                    <a:pt x="587" y="0"/>
                    <a:pt x="507" y="22"/>
                    <a:pt x="435" y="54"/>
                  </a:cubicBezTo>
                  <a:cubicBezTo>
                    <a:pt x="239" y="138"/>
                    <a:pt x="68" y="307"/>
                    <a:pt x="33" y="518"/>
                  </a:cubicBezTo>
                  <a:cubicBezTo>
                    <a:pt x="0" y="727"/>
                    <a:pt x="142" y="966"/>
                    <a:pt x="353" y="992"/>
                  </a:cubicBezTo>
                  <a:cubicBezTo>
                    <a:pt x="367" y="993"/>
                    <a:pt x="381" y="994"/>
                    <a:pt x="394" y="994"/>
                  </a:cubicBezTo>
                  <a:cubicBezTo>
                    <a:pt x="510" y="994"/>
                    <a:pt x="622" y="935"/>
                    <a:pt x="706" y="854"/>
                  </a:cubicBezTo>
                  <a:cubicBezTo>
                    <a:pt x="801" y="764"/>
                    <a:pt x="866" y="648"/>
                    <a:pt x="931" y="534"/>
                  </a:cubicBezTo>
                  <a:cubicBezTo>
                    <a:pt x="1092" y="247"/>
                    <a:pt x="915" y="73"/>
                    <a:pt x="798" y="25"/>
                  </a:cubicBezTo>
                  <a:cubicBezTo>
                    <a:pt x="756" y="8"/>
                    <a:pt x="711" y="0"/>
                    <a:pt x="66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23"/>
            <p:cNvSpPr/>
            <p:nvPr/>
          </p:nvSpPr>
          <p:spPr>
            <a:xfrm>
              <a:off x="804091" y="2780387"/>
              <a:ext cx="94166" cy="83047"/>
            </a:xfrm>
            <a:custGeom>
              <a:avLst/>
              <a:gdLst/>
              <a:ahLst/>
              <a:cxnLst/>
              <a:rect l="l" t="t" r="r" b="b"/>
              <a:pathLst>
                <a:path w="1787" h="1576" extrusionOk="0">
                  <a:moveTo>
                    <a:pt x="1145" y="0"/>
                  </a:moveTo>
                  <a:cubicBezTo>
                    <a:pt x="983" y="0"/>
                    <a:pt x="822" y="66"/>
                    <a:pt x="681" y="151"/>
                  </a:cubicBezTo>
                  <a:cubicBezTo>
                    <a:pt x="361" y="343"/>
                    <a:pt x="106" y="641"/>
                    <a:pt x="1" y="1052"/>
                  </a:cubicBezTo>
                  <a:cubicBezTo>
                    <a:pt x="454" y="1301"/>
                    <a:pt x="955" y="1467"/>
                    <a:pt x="1466" y="1576"/>
                  </a:cubicBezTo>
                  <a:cubicBezTo>
                    <a:pt x="1553" y="1429"/>
                    <a:pt x="1632" y="1279"/>
                    <a:pt x="1687" y="1118"/>
                  </a:cubicBezTo>
                  <a:cubicBezTo>
                    <a:pt x="1760" y="906"/>
                    <a:pt x="1786" y="672"/>
                    <a:pt x="1718" y="458"/>
                  </a:cubicBezTo>
                  <a:cubicBezTo>
                    <a:pt x="1650" y="244"/>
                    <a:pt x="1477" y="56"/>
                    <a:pt x="1257" y="11"/>
                  </a:cubicBezTo>
                  <a:cubicBezTo>
                    <a:pt x="1220" y="4"/>
                    <a:pt x="1182" y="0"/>
                    <a:pt x="114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23"/>
            <p:cNvSpPr/>
            <p:nvPr/>
          </p:nvSpPr>
          <p:spPr>
            <a:xfrm>
              <a:off x="977507" y="2785709"/>
              <a:ext cx="33830" cy="47689"/>
            </a:xfrm>
            <a:custGeom>
              <a:avLst/>
              <a:gdLst/>
              <a:ahLst/>
              <a:cxnLst/>
              <a:rect l="l" t="t" r="r" b="b"/>
              <a:pathLst>
                <a:path w="642" h="905" extrusionOk="0">
                  <a:moveTo>
                    <a:pt x="366" y="1"/>
                  </a:moveTo>
                  <a:cubicBezTo>
                    <a:pt x="341" y="1"/>
                    <a:pt x="319" y="5"/>
                    <a:pt x="302" y="10"/>
                  </a:cubicBezTo>
                  <a:cubicBezTo>
                    <a:pt x="222" y="37"/>
                    <a:pt x="164" y="107"/>
                    <a:pt x="122" y="180"/>
                  </a:cubicBezTo>
                  <a:cubicBezTo>
                    <a:pt x="48" y="305"/>
                    <a:pt x="8" y="449"/>
                    <a:pt x="4" y="594"/>
                  </a:cubicBezTo>
                  <a:cubicBezTo>
                    <a:pt x="1" y="706"/>
                    <a:pt x="33" y="838"/>
                    <a:pt x="136" y="886"/>
                  </a:cubicBezTo>
                  <a:cubicBezTo>
                    <a:pt x="162" y="899"/>
                    <a:pt x="190" y="904"/>
                    <a:pt x="218" y="904"/>
                  </a:cubicBezTo>
                  <a:cubicBezTo>
                    <a:pt x="292" y="904"/>
                    <a:pt x="369" y="865"/>
                    <a:pt x="428" y="813"/>
                  </a:cubicBezTo>
                  <a:cubicBezTo>
                    <a:pt x="568" y="690"/>
                    <a:pt x="642" y="495"/>
                    <a:pt x="619" y="310"/>
                  </a:cubicBezTo>
                  <a:cubicBezTo>
                    <a:pt x="588" y="58"/>
                    <a:pt x="458" y="1"/>
                    <a:pt x="3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23"/>
            <p:cNvSpPr/>
            <p:nvPr/>
          </p:nvSpPr>
          <p:spPr>
            <a:xfrm>
              <a:off x="854098" y="2853738"/>
              <a:ext cx="233913" cy="22975"/>
            </a:xfrm>
            <a:custGeom>
              <a:avLst/>
              <a:gdLst/>
              <a:ahLst/>
              <a:cxnLst/>
              <a:rect l="l" t="t" r="r" b="b"/>
              <a:pathLst>
                <a:path w="4439" h="436" fill="none" extrusionOk="0">
                  <a:moveTo>
                    <a:pt x="4439" y="1"/>
                  </a:moveTo>
                  <a:cubicBezTo>
                    <a:pt x="3378" y="383"/>
                    <a:pt x="2218" y="436"/>
                    <a:pt x="1101" y="284"/>
                  </a:cubicBezTo>
                  <a:cubicBezTo>
                    <a:pt x="730" y="233"/>
                    <a:pt x="360" y="160"/>
                    <a:pt x="1" y="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23"/>
            <p:cNvSpPr/>
            <p:nvPr/>
          </p:nvSpPr>
          <p:spPr>
            <a:xfrm>
              <a:off x="697386" y="2399144"/>
              <a:ext cx="191810" cy="190492"/>
            </a:xfrm>
            <a:custGeom>
              <a:avLst/>
              <a:gdLst/>
              <a:ahLst/>
              <a:cxnLst/>
              <a:rect l="l" t="t" r="r" b="b"/>
              <a:pathLst>
                <a:path w="3640" h="3615" extrusionOk="0">
                  <a:moveTo>
                    <a:pt x="1531" y="0"/>
                  </a:moveTo>
                  <a:cubicBezTo>
                    <a:pt x="1400" y="0"/>
                    <a:pt x="1270" y="17"/>
                    <a:pt x="1143" y="55"/>
                  </a:cubicBezTo>
                  <a:cubicBezTo>
                    <a:pt x="478" y="249"/>
                    <a:pt x="61" y="961"/>
                    <a:pt x="31" y="1654"/>
                  </a:cubicBezTo>
                  <a:cubicBezTo>
                    <a:pt x="0" y="2346"/>
                    <a:pt x="283" y="3014"/>
                    <a:pt x="631" y="3615"/>
                  </a:cubicBezTo>
                  <a:lnTo>
                    <a:pt x="3640" y="1447"/>
                  </a:lnTo>
                  <a:cubicBezTo>
                    <a:pt x="3334" y="1041"/>
                    <a:pt x="3009" y="637"/>
                    <a:pt x="2588" y="352"/>
                  </a:cubicBezTo>
                  <a:cubicBezTo>
                    <a:pt x="2278" y="140"/>
                    <a:pt x="1903" y="0"/>
                    <a:pt x="15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23"/>
            <p:cNvSpPr/>
            <p:nvPr/>
          </p:nvSpPr>
          <p:spPr>
            <a:xfrm>
              <a:off x="724998" y="2434923"/>
              <a:ext cx="95589" cy="85313"/>
            </a:xfrm>
            <a:custGeom>
              <a:avLst/>
              <a:gdLst/>
              <a:ahLst/>
              <a:cxnLst/>
              <a:rect l="l" t="t" r="r" b="b"/>
              <a:pathLst>
                <a:path w="1814" h="1619" extrusionOk="0">
                  <a:moveTo>
                    <a:pt x="894" y="0"/>
                  </a:moveTo>
                  <a:cubicBezTo>
                    <a:pt x="676" y="0"/>
                    <a:pt x="457" y="79"/>
                    <a:pt x="303" y="235"/>
                  </a:cubicBezTo>
                  <a:cubicBezTo>
                    <a:pt x="7" y="535"/>
                    <a:pt x="1" y="1074"/>
                    <a:pt x="292" y="1378"/>
                  </a:cubicBezTo>
                  <a:cubicBezTo>
                    <a:pt x="444" y="1538"/>
                    <a:pt x="664" y="1618"/>
                    <a:pt x="883" y="1618"/>
                  </a:cubicBezTo>
                  <a:cubicBezTo>
                    <a:pt x="1084" y="1618"/>
                    <a:pt x="1284" y="1550"/>
                    <a:pt x="1432" y="1413"/>
                  </a:cubicBezTo>
                  <a:cubicBezTo>
                    <a:pt x="1740" y="1125"/>
                    <a:pt x="1814" y="532"/>
                    <a:pt x="1448" y="203"/>
                  </a:cubicBezTo>
                  <a:cubicBezTo>
                    <a:pt x="1298" y="68"/>
                    <a:pt x="1096" y="0"/>
                    <a:pt x="8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23"/>
            <p:cNvSpPr/>
            <p:nvPr/>
          </p:nvSpPr>
          <p:spPr>
            <a:xfrm>
              <a:off x="749026" y="2474866"/>
              <a:ext cx="39732" cy="6534"/>
            </a:xfrm>
            <a:custGeom>
              <a:avLst/>
              <a:gdLst/>
              <a:ahLst/>
              <a:cxnLst/>
              <a:rect l="l" t="t" r="r" b="b"/>
              <a:pathLst>
                <a:path w="754" h="124" fill="none" extrusionOk="0">
                  <a:moveTo>
                    <a:pt x="0" y="29"/>
                  </a:moveTo>
                  <a:cubicBezTo>
                    <a:pt x="241" y="124"/>
                    <a:pt x="521" y="113"/>
                    <a:pt x="75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23"/>
            <p:cNvSpPr/>
            <p:nvPr/>
          </p:nvSpPr>
          <p:spPr>
            <a:xfrm>
              <a:off x="1090535" y="2418746"/>
              <a:ext cx="190124" cy="194445"/>
            </a:xfrm>
            <a:custGeom>
              <a:avLst/>
              <a:gdLst/>
              <a:ahLst/>
              <a:cxnLst/>
              <a:rect l="l" t="t" r="r" b="b"/>
              <a:pathLst>
                <a:path w="3608" h="3690" extrusionOk="0">
                  <a:moveTo>
                    <a:pt x="2092" y="1"/>
                  </a:moveTo>
                  <a:cubicBezTo>
                    <a:pt x="1767" y="1"/>
                    <a:pt x="1436" y="100"/>
                    <a:pt x="1148" y="259"/>
                  </a:cubicBezTo>
                  <a:cubicBezTo>
                    <a:pt x="703" y="504"/>
                    <a:pt x="343" y="877"/>
                    <a:pt x="0" y="1252"/>
                  </a:cubicBezTo>
                  <a:lnTo>
                    <a:pt x="2795" y="3689"/>
                  </a:lnTo>
                  <a:cubicBezTo>
                    <a:pt x="3197" y="3124"/>
                    <a:pt x="3540" y="2485"/>
                    <a:pt x="3574" y="1792"/>
                  </a:cubicBezTo>
                  <a:cubicBezTo>
                    <a:pt x="3607" y="1100"/>
                    <a:pt x="3260" y="352"/>
                    <a:pt x="2615" y="97"/>
                  </a:cubicBezTo>
                  <a:cubicBezTo>
                    <a:pt x="2448" y="31"/>
                    <a:pt x="2271" y="1"/>
                    <a:pt x="2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23"/>
            <p:cNvSpPr/>
            <p:nvPr/>
          </p:nvSpPr>
          <p:spPr>
            <a:xfrm>
              <a:off x="1159985" y="2455105"/>
              <a:ext cx="94851" cy="85366"/>
            </a:xfrm>
            <a:custGeom>
              <a:avLst/>
              <a:gdLst/>
              <a:ahLst/>
              <a:cxnLst/>
              <a:rect l="l" t="t" r="r" b="b"/>
              <a:pathLst>
                <a:path w="1800" h="1620" extrusionOk="0">
                  <a:moveTo>
                    <a:pt x="881" y="0"/>
                  </a:moveTo>
                  <a:cubicBezTo>
                    <a:pt x="708" y="0"/>
                    <a:pt x="535" y="50"/>
                    <a:pt x="395" y="155"/>
                  </a:cubicBezTo>
                  <a:cubicBezTo>
                    <a:pt x="0" y="448"/>
                    <a:pt x="19" y="1046"/>
                    <a:pt x="299" y="1361"/>
                  </a:cubicBezTo>
                  <a:cubicBezTo>
                    <a:pt x="451" y="1532"/>
                    <a:pt x="681" y="1620"/>
                    <a:pt x="909" y="1620"/>
                  </a:cubicBezTo>
                  <a:cubicBezTo>
                    <a:pt x="1101" y="1620"/>
                    <a:pt x="1292" y="1558"/>
                    <a:pt x="1437" y="1431"/>
                  </a:cubicBezTo>
                  <a:cubicBezTo>
                    <a:pt x="1756" y="1155"/>
                    <a:pt x="1799" y="618"/>
                    <a:pt x="1533" y="293"/>
                  </a:cubicBezTo>
                  <a:cubicBezTo>
                    <a:pt x="1375" y="101"/>
                    <a:pt x="1128"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23"/>
            <p:cNvSpPr/>
            <p:nvPr/>
          </p:nvSpPr>
          <p:spPr>
            <a:xfrm>
              <a:off x="1190548" y="2493520"/>
              <a:ext cx="39469" cy="9011"/>
            </a:xfrm>
            <a:custGeom>
              <a:avLst/>
              <a:gdLst/>
              <a:ahLst/>
              <a:cxnLst/>
              <a:rect l="l" t="t" r="r" b="b"/>
              <a:pathLst>
                <a:path w="749" h="171" fill="none" extrusionOk="0">
                  <a:moveTo>
                    <a:pt x="749" y="100"/>
                  </a:moveTo>
                  <a:cubicBezTo>
                    <a:pt x="500" y="171"/>
                    <a:pt x="222" y="134"/>
                    <a:pt x="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23"/>
            <p:cNvSpPr/>
            <p:nvPr/>
          </p:nvSpPr>
          <p:spPr>
            <a:xfrm>
              <a:off x="937354" y="2507431"/>
              <a:ext cx="19550" cy="28719"/>
            </a:xfrm>
            <a:custGeom>
              <a:avLst/>
              <a:gdLst/>
              <a:ahLst/>
              <a:cxnLst/>
              <a:rect l="l" t="t" r="r" b="b"/>
              <a:pathLst>
                <a:path w="371" h="545" fill="none" extrusionOk="0">
                  <a:moveTo>
                    <a:pt x="7" y="265"/>
                  </a:moveTo>
                  <a:cubicBezTo>
                    <a:pt x="14" y="116"/>
                    <a:pt x="100" y="0"/>
                    <a:pt x="198" y="5"/>
                  </a:cubicBezTo>
                  <a:cubicBezTo>
                    <a:pt x="297" y="9"/>
                    <a:pt x="371" y="134"/>
                    <a:pt x="364" y="281"/>
                  </a:cubicBezTo>
                  <a:cubicBezTo>
                    <a:pt x="357" y="429"/>
                    <a:pt x="272" y="544"/>
                    <a:pt x="174" y="540"/>
                  </a:cubicBezTo>
                  <a:cubicBezTo>
                    <a:pt x="75" y="535"/>
                    <a:pt x="0" y="412"/>
                    <a:pt x="7" y="265"/>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23"/>
            <p:cNvSpPr/>
            <p:nvPr/>
          </p:nvSpPr>
          <p:spPr>
            <a:xfrm>
              <a:off x="994263" y="2502267"/>
              <a:ext cx="21974" cy="29931"/>
            </a:xfrm>
            <a:custGeom>
              <a:avLst/>
              <a:gdLst/>
              <a:ahLst/>
              <a:cxnLst/>
              <a:rect l="l" t="t" r="r" b="b"/>
              <a:pathLst>
                <a:path w="417" h="568" fill="none" extrusionOk="0">
                  <a:moveTo>
                    <a:pt x="35" y="243"/>
                  </a:moveTo>
                  <a:cubicBezTo>
                    <a:pt x="69" y="99"/>
                    <a:pt x="174" y="0"/>
                    <a:pt x="271" y="23"/>
                  </a:cubicBezTo>
                  <a:cubicBezTo>
                    <a:pt x="366" y="46"/>
                    <a:pt x="417" y="181"/>
                    <a:pt x="382" y="326"/>
                  </a:cubicBezTo>
                  <a:cubicBezTo>
                    <a:pt x="348" y="470"/>
                    <a:pt x="243" y="567"/>
                    <a:pt x="146" y="544"/>
                  </a:cubicBezTo>
                  <a:cubicBezTo>
                    <a:pt x="51" y="523"/>
                    <a:pt x="0" y="387"/>
                    <a:pt x="35" y="24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23"/>
            <p:cNvSpPr/>
            <p:nvPr/>
          </p:nvSpPr>
          <p:spPr>
            <a:xfrm>
              <a:off x="754243" y="2558966"/>
              <a:ext cx="132791" cy="124202"/>
            </a:xfrm>
            <a:custGeom>
              <a:avLst/>
              <a:gdLst/>
              <a:ahLst/>
              <a:cxnLst/>
              <a:rect l="l" t="t" r="r" b="b"/>
              <a:pathLst>
                <a:path w="2520" h="2357" extrusionOk="0">
                  <a:moveTo>
                    <a:pt x="1203" y="0"/>
                  </a:moveTo>
                  <a:cubicBezTo>
                    <a:pt x="1047" y="0"/>
                    <a:pt x="892" y="30"/>
                    <a:pt x="748" y="91"/>
                  </a:cubicBezTo>
                  <a:cubicBezTo>
                    <a:pt x="304" y="281"/>
                    <a:pt x="0" y="761"/>
                    <a:pt x="24" y="1243"/>
                  </a:cubicBezTo>
                  <a:cubicBezTo>
                    <a:pt x="49" y="1725"/>
                    <a:pt x="401" y="2174"/>
                    <a:pt x="863" y="2312"/>
                  </a:cubicBezTo>
                  <a:cubicBezTo>
                    <a:pt x="965" y="2342"/>
                    <a:pt x="1070" y="2356"/>
                    <a:pt x="1175" y="2356"/>
                  </a:cubicBezTo>
                  <a:cubicBezTo>
                    <a:pt x="1550" y="2356"/>
                    <a:pt x="1927" y="2175"/>
                    <a:pt x="2143" y="1867"/>
                  </a:cubicBezTo>
                  <a:cubicBezTo>
                    <a:pt x="2420" y="1471"/>
                    <a:pt x="2519" y="813"/>
                    <a:pt x="2082" y="362"/>
                  </a:cubicBezTo>
                  <a:cubicBezTo>
                    <a:pt x="1855" y="128"/>
                    <a:pt x="1528" y="0"/>
                    <a:pt x="1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23"/>
            <p:cNvSpPr/>
            <p:nvPr/>
          </p:nvSpPr>
          <p:spPr>
            <a:xfrm>
              <a:off x="1094961" y="2574774"/>
              <a:ext cx="132739" cy="124202"/>
            </a:xfrm>
            <a:custGeom>
              <a:avLst/>
              <a:gdLst/>
              <a:ahLst/>
              <a:cxnLst/>
              <a:rect l="l" t="t" r="r" b="b"/>
              <a:pathLst>
                <a:path w="2519" h="2357" extrusionOk="0">
                  <a:moveTo>
                    <a:pt x="1202" y="1"/>
                  </a:moveTo>
                  <a:cubicBezTo>
                    <a:pt x="1046" y="1"/>
                    <a:pt x="890" y="30"/>
                    <a:pt x="747" y="91"/>
                  </a:cubicBezTo>
                  <a:cubicBezTo>
                    <a:pt x="303" y="281"/>
                    <a:pt x="0" y="762"/>
                    <a:pt x="24" y="1244"/>
                  </a:cubicBezTo>
                  <a:cubicBezTo>
                    <a:pt x="48" y="1726"/>
                    <a:pt x="399" y="2174"/>
                    <a:pt x="862" y="2312"/>
                  </a:cubicBezTo>
                  <a:cubicBezTo>
                    <a:pt x="963" y="2342"/>
                    <a:pt x="1069" y="2357"/>
                    <a:pt x="1174" y="2357"/>
                  </a:cubicBezTo>
                  <a:cubicBezTo>
                    <a:pt x="1549" y="2357"/>
                    <a:pt x="1926" y="2175"/>
                    <a:pt x="2142" y="1867"/>
                  </a:cubicBezTo>
                  <a:cubicBezTo>
                    <a:pt x="2419" y="1471"/>
                    <a:pt x="2518" y="813"/>
                    <a:pt x="2081" y="362"/>
                  </a:cubicBezTo>
                  <a:cubicBezTo>
                    <a:pt x="1854" y="128"/>
                    <a:pt x="1527" y="1"/>
                    <a:pt x="1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23"/>
            <p:cNvSpPr/>
            <p:nvPr/>
          </p:nvSpPr>
          <p:spPr>
            <a:xfrm>
              <a:off x="987940" y="2561284"/>
              <a:ext cx="94904" cy="84681"/>
            </a:xfrm>
            <a:custGeom>
              <a:avLst/>
              <a:gdLst/>
              <a:ahLst/>
              <a:cxnLst/>
              <a:rect l="l" t="t" r="r" b="b"/>
              <a:pathLst>
                <a:path w="1801" h="1607" extrusionOk="0">
                  <a:moveTo>
                    <a:pt x="1142" y="1"/>
                  </a:moveTo>
                  <a:cubicBezTo>
                    <a:pt x="770" y="139"/>
                    <a:pt x="388" y="252"/>
                    <a:pt x="1" y="339"/>
                  </a:cubicBezTo>
                  <a:cubicBezTo>
                    <a:pt x="59" y="547"/>
                    <a:pt x="124" y="755"/>
                    <a:pt x="222" y="947"/>
                  </a:cubicBezTo>
                  <a:cubicBezTo>
                    <a:pt x="336" y="1171"/>
                    <a:pt x="498" y="1374"/>
                    <a:pt x="715" y="1497"/>
                  </a:cubicBezTo>
                  <a:cubicBezTo>
                    <a:pt x="840" y="1567"/>
                    <a:pt x="984" y="1607"/>
                    <a:pt x="1126" y="1607"/>
                  </a:cubicBezTo>
                  <a:cubicBezTo>
                    <a:pt x="1233" y="1607"/>
                    <a:pt x="1338" y="1584"/>
                    <a:pt x="1434" y="1535"/>
                  </a:cubicBezTo>
                  <a:cubicBezTo>
                    <a:pt x="1656" y="1423"/>
                    <a:pt x="1801" y="1153"/>
                    <a:pt x="1733" y="913"/>
                  </a:cubicBezTo>
                  <a:cubicBezTo>
                    <a:pt x="1679" y="719"/>
                    <a:pt x="1512" y="582"/>
                    <a:pt x="1385" y="426"/>
                  </a:cubicBezTo>
                  <a:cubicBezTo>
                    <a:pt x="1279" y="300"/>
                    <a:pt x="1198" y="155"/>
                    <a:pt x="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23"/>
            <p:cNvSpPr/>
            <p:nvPr/>
          </p:nvSpPr>
          <p:spPr>
            <a:xfrm>
              <a:off x="1016711" y="2571718"/>
              <a:ext cx="29404" cy="32566"/>
            </a:xfrm>
            <a:custGeom>
              <a:avLst/>
              <a:gdLst/>
              <a:ahLst/>
              <a:cxnLst/>
              <a:rect l="l" t="t" r="r" b="b"/>
              <a:pathLst>
                <a:path w="558" h="618" fill="none" extrusionOk="0">
                  <a:moveTo>
                    <a:pt x="0" y="1"/>
                  </a:moveTo>
                  <a:cubicBezTo>
                    <a:pt x="132" y="248"/>
                    <a:pt x="326" y="462"/>
                    <a:pt x="558" y="6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23"/>
            <p:cNvSpPr/>
            <p:nvPr/>
          </p:nvSpPr>
          <p:spPr>
            <a:xfrm>
              <a:off x="863793" y="2542578"/>
              <a:ext cx="227695" cy="51325"/>
            </a:xfrm>
            <a:custGeom>
              <a:avLst/>
              <a:gdLst/>
              <a:ahLst/>
              <a:cxnLst/>
              <a:rect l="l" t="t" r="r" b="b"/>
              <a:pathLst>
                <a:path w="4321" h="974" fill="none" extrusionOk="0">
                  <a:moveTo>
                    <a:pt x="1" y="901"/>
                  </a:moveTo>
                  <a:cubicBezTo>
                    <a:pt x="1486" y="973"/>
                    <a:pt x="2988" y="661"/>
                    <a:pt x="432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65" name="Google Shape;1865;p23"/>
          <p:cNvGrpSpPr/>
          <p:nvPr/>
        </p:nvGrpSpPr>
        <p:grpSpPr>
          <a:xfrm rot="20481296">
            <a:off x="1249154" y="2992301"/>
            <a:ext cx="1178784" cy="1629015"/>
            <a:chOff x="2676793" y="2245460"/>
            <a:chExt cx="855082" cy="1181582"/>
          </a:xfrm>
        </p:grpSpPr>
        <p:sp>
          <p:nvSpPr>
            <p:cNvPr id="1866" name="Google Shape;1866;p23"/>
            <p:cNvSpPr/>
            <p:nvPr/>
          </p:nvSpPr>
          <p:spPr>
            <a:xfrm>
              <a:off x="2915406" y="2392302"/>
              <a:ext cx="17641" cy="17596"/>
            </a:xfrm>
            <a:custGeom>
              <a:avLst/>
              <a:gdLst/>
              <a:ahLst/>
              <a:cxnLst/>
              <a:rect l="l" t="t" r="r" b="b"/>
              <a:pathLst>
                <a:path w="401" h="400" fill="none" extrusionOk="0">
                  <a:moveTo>
                    <a:pt x="400" y="200"/>
                  </a:moveTo>
                  <a:cubicBezTo>
                    <a:pt x="400" y="90"/>
                    <a:pt x="312" y="0"/>
                    <a:pt x="201" y="0"/>
                  </a:cubicBezTo>
                  <a:cubicBezTo>
                    <a:pt x="91" y="0"/>
                    <a:pt x="1" y="90"/>
                    <a:pt x="1" y="200"/>
                  </a:cubicBezTo>
                  <a:cubicBezTo>
                    <a:pt x="1" y="310"/>
                    <a:pt x="91" y="399"/>
                    <a:pt x="201" y="399"/>
                  </a:cubicBezTo>
                  <a:cubicBezTo>
                    <a:pt x="312" y="399"/>
                    <a:pt x="400" y="310"/>
                    <a:pt x="400" y="200"/>
                  </a:cubicBezTo>
                  <a:close/>
                </a:path>
              </a:pathLst>
            </a:custGeom>
            <a:noFill/>
            <a:ln w="550" cap="rnd" cmpd="sng">
              <a:solidFill>
                <a:srgbClr val="5B5E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23"/>
            <p:cNvSpPr/>
            <p:nvPr/>
          </p:nvSpPr>
          <p:spPr>
            <a:xfrm>
              <a:off x="3118605" y="2943510"/>
              <a:ext cx="306144" cy="219422"/>
            </a:xfrm>
            <a:custGeom>
              <a:avLst/>
              <a:gdLst/>
              <a:ahLst/>
              <a:cxnLst/>
              <a:rect l="l" t="t" r="r" b="b"/>
              <a:pathLst>
                <a:path w="6959" h="4988" extrusionOk="0">
                  <a:moveTo>
                    <a:pt x="5845" y="1"/>
                  </a:moveTo>
                  <a:cubicBezTo>
                    <a:pt x="4731" y="1"/>
                    <a:pt x="3577" y="342"/>
                    <a:pt x="2607" y="975"/>
                  </a:cubicBezTo>
                  <a:cubicBezTo>
                    <a:pt x="1308" y="1824"/>
                    <a:pt x="354" y="3186"/>
                    <a:pt x="0" y="4697"/>
                  </a:cubicBezTo>
                  <a:cubicBezTo>
                    <a:pt x="549" y="4894"/>
                    <a:pt x="1113" y="4988"/>
                    <a:pt x="1670" y="4988"/>
                  </a:cubicBezTo>
                  <a:cubicBezTo>
                    <a:pt x="2714" y="4988"/>
                    <a:pt x="3736" y="4661"/>
                    <a:pt x="4589" y="4077"/>
                  </a:cubicBezTo>
                  <a:cubicBezTo>
                    <a:pt x="5897" y="3181"/>
                    <a:pt x="6785" y="1697"/>
                    <a:pt x="6959" y="121"/>
                  </a:cubicBezTo>
                  <a:cubicBezTo>
                    <a:pt x="6598" y="40"/>
                    <a:pt x="6224" y="1"/>
                    <a:pt x="58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23"/>
            <p:cNvSpPr/>
            <p:nvPr/>
          </p:nvSpPr>
          <p:spPr>
            <a:xfrm>
              <a:off x="3114558" y="2996519"/>
              <a:ext cx="250581" cy="148598"/>
            </a:xfrm>
            <a:custGeom>
              <a:avLst/>
              <a:gdLst/>
              <a:ahLst/>
              <a:cxnLst/>
              <a:rect l="l" t="t" r="r" b="b"/>
              <a:pathLst>
                <a:path w="5696" h="3378" fill="none" extrusionOk="0">
                  <a:moveTo>
                    <a:pt x="0" y="3377"/>
                  </a:moveTo>
                  <a:cubicBezTo>
                    <a:pt x="2080" y="2605"/>
                    <a:pt x="4019" y="1456"/>
                    <a:pt x="569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23"/>
            <p:cNvSpPr/>
            <p:nvPr/>
          </p:nvSpPr>
          <p:spPr>
            <a:xfrm>
              <a:off x="2809165" y="2872024"/>
              <a:ext cx="305088" cy="285495"/>
            </a:xfrm>
            <a:custGeom>
              <a:avLst/>
              <a:gdLst/>
              <a:ahLst/>
              <a:cxnLst/>
              <a:rect l="l" t="t" r="r" b="b"/>
              <a:pathLst>
                <a:path w="6935" h="6490" extrusionOk="0">
                  <a:moveTo>
                    <a:pt x="210" y="0"/>
                  </a:moveTo>
                  <a:lnTo>
                    <a:pt x="210" y="0"/>
                  </a:lnTo>
                  <a:cubicBezTo>
                    <a:pt x="0" y="1847"/>
                    <a:pt x="720" y="3778"/>
                    <a:pt x="2089" y="5036"/>
                  </a:cubicBezTo>
                  <a:cubicBezTo>
                    <a:pt x="3081" y="5947"/>
                    <a:pt x="4396" y="6489"/>
                    <a:pt x="5611" y="6489"/>
                  </a:cubicBezTo>
                  <a:cubicBezTo>
                    <a:pt x="6074" y="6489"/>
                    <a:pt x="6523" y="6411"/>
                    <a:pt x="6934" y="6244"/>
                  </a:cubicBezTo>
                  <a:cubicBezTo>
                    <a:pt x="6085" y="3074"/>
                    <a:pt x="3341" y="491"/>
                    <a:pt x="2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23"/>
            <p:cNvSpPr/>
            <p:nvPr/>
          </p:nvSpPr>
          <p:spPr>
            <a:xfrm>
              <a:off x="2875681" y="2945446"/>
              <a:ext cx="245170" cy="201958"/>
            </a:xfrm>
            <a:custGeom>
              <a:avLst/>
              <a:gdLst/>
              <a:ahLst/>
              <a:cxnLst/>
              <a:rect l="l" t="t" r="r" b="b"/>
              <a:pathLst>
                <a:path w="5573" h="4591" fill="none" extrusionOk="0">
                  <a:moveTo>
                    <a:pt x="1" y="0"/>
                  </a:moveTo>
                  <a:cubicBezTo>
                    <a:pt x="1290" y="2083"/>
                    <a:pt x="3280" y="3724"/>
                    <a:pt x="5573" y="45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23"/>
            <p:cNvSpPr/>
            <p:nvPr/>
          </p:nvSpPr>
          <p:spPr>
            <a:xfrm>
              <a:off x="3050681" y="2687218"/>
              <a:ext cx="196822" cy="739824"/>
            </a:xfrm>
            <a:custGeom>
              <a:avLst/>
              <a:gdLst/>
              <a:ahLst/>
              <a:cxnLst/>
              <a:rect l="l" t="t" r="r" b="b"/>
              <a:pathLst>
                <a:path w="4474" h="16818" extrusionOk="0">
                  <a:moveTo>
                    <a:pt x="621" y="0"/>
                  </a:moveTo>
                  <a:cubicBezTo>
                    <a:pt x="620" y="1"/>
                    <a:pt x="620" y="2"/>
                    <a:pt x="621" y="3"/>
                  </a:cubicBezTo>
                  <a:lnTo>
                    <a:pt x="621" y="3"/>
                  </a:lnTo>
                  <a:cubicBezTo>
                    <a:pt x="621" y="2"/>
                    <a:pt x="621" y="2"/>
                    <a:pt x="621" y="1"/>
                  </a:cubicBezTo>
                  <a:lnTo>
                    <a:pt x="621" y="0"/>
                  </a:lnTo>
                  <a:close/>
                  <a:moveTo>
                    <a:pt x="621" y="3"/>
                  </a:moveTo>
                  <a:cubicBezTo>
                    <a:pt x="1" y="5771"/>
                    <a:pt x="1179" y="11720"/>
                    <a:pt x="3950" y="16817"/>
                  </a:cubicBezTo>
                  <a:cubicBezTo>
                    <a:pt x="3950" y="16817"/>
                    <a:pt x="4473" y="16462"/>
                    <a:pt x="4363" y="16436"/>
                  </a:cubicBezTo>
                  <a:cubicBezTo>
                    <a:pt x="1665" y="11495"/>
                    <a:pt x="491" y="5737"/>
                    <a:pt x="1038" y="135"/>
                  </a:cubicBezTo>
                  <a:cubicBezTo>
                    <a:pt x="834" y="77"/>
                    <a:pt x="631" y="20"/>
                    <a:pt x="621" y="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23"/>
            <p:cNvSpPr/>
            <p:nvPr/>
          </p:nvSpPr>
          <p:spPr>
            <a:xfrm>
              <a:off x="3088867" y="2797284"/>
              <a:ext cx="78703" cy="447378"/>
            </a:xfrm>
            <a:custGeom>
              <a:avLst/>
              <a:gdLst/>
              <a:ahLst/>
              <a:cxnLst/>
              <a:rect l="l" t="t" r="r" b="b"/>
              <a:pathLst>
                <a:path w="1789" h="10170" fill="none" extrusionOk="0">
                  <a:moveTo>
                    <a:pt x="1789" y="10170"/>
                  </a:moveTo>
                  <a:cubicBezTo>
                    <a:pt x="597" y="6923"/>
                    <a:pt x="0" y="3458"/>
                    <a:pt x="4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23"/>
            <p:cNvSpPr/>
            <p:nvPr/>
          </p:nvSpPr>
          <p:spPr>
            <a:xfrm>
              <a:off x="3106111" y="3117890"/>
              <a:ext cx="10822" cy="41878"/>
            </a:xfrm>
            <a:custGeom>
              <a:avLst/>
              <a:gdLst/>
              <a:ahLst/>
              <a:cxnLst/>
              <a:rect l="l" t="t" r="r" b="b"/>
              <a:pathLst>
                <a:path w="246" h="952" fill="none" extrusionOk="0">
                  <a:moveTo>
                    <a:pt x="0" y="0"/>
                  </a:moveTo>
                  <a:cubicBezTo>
                    <a:pt x="76" y="319"/>
                    <a:pt x="158" y="635"/>
                    <a:pt x="245" y="952"/>
                  </a:cubicBezTo>
                </a:path>
              </a:pathLst>
            </a:custGeom>
            <a:noFill/>
            <a:ln w="550" cap="rnd" cmpd="sng">
              <a:solidFill>
                <a:srgbClr val="2BD0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23"/>
            <p:cNvSpPr/>
            <p:nvPr/>
          </p:nvSpPr>
          <p:spPr>
            <a:xfrm>
              <a:off x="2676793" y="2245460"/>
              <a:ext cx="855082" cy="607942"/>
            </a:xfrm>
            <a:custGeom>
              <a:avLst/>
              <a:gdLst/>
              <a:ahLst/>
              <a:cxnLst/>
              <a:rect l="l" t="t" r="r" b="b"/>
              <a:pathLst>
                <a:path w="19437" h="13820" extrusionOk="0">
                  <a:moveTo>
                    <a:pt x="7903" y="1"/>
                  </a:moveTo>
                  <a:cubicBezTo>
                    <a:pt x="7820" y="1"/>
                    <a:pt x="7736" y="5"/>
                    <a:pt x="7653" y="14"/>
                  </a:cubicBezTo>
                  <a:cubicBezTo>
                    <a:pt x="6867" y="98"/>
                    <a:pt x="6119" y="633"/>
                    <a:pt x="5887" y="1389"/>
                  </a:cubicBezTo>
                  <a:cubicBezTo>
                    <a:pt x="5761" y="1806"/>
                    <a:pt x="5793" y="2239"/>
                    <a:pt x="5903" y="2664"/>
                  </a:cubicBezTo>
                  <a:cubicBezTo>
                    <a:pt x="5546" y="2510"/>
                    <a:pt x="5173" y="2389"/>
                    <a:pt x="4791" y="2305"/>
                  </a:cubicBezTo>
                  <a:cubicBezTo>
                    <a:pt x="4479" y="2236"/>
                    <a:pt x="4157" y="2191"/>
                    <a:pt x="3838" y="2191"/>
                  </a:cubicBezTo>
                  <a:cubicBezTo>
                    <a:pt x="3583" y="2191"/>
                    <a:pt x="3329" y="2220"/>
                    <a:pt x="3083" y="2288"/>
                  </a:cubicBezTo>
                  <a:cubicBezTo>
                    <a:pt x="2529" y="2441"/>
                    <a:pt x="2016" y="2817"/>
                    <a:pt x="1800" y="3351"/>
                  </a:cubicBezTo>
                  <a:cubicBezTo>
                    <a:pt x="1574" y="3916"/>
                    <a:pt x="1713" y="4585"/>
                    <a:pt x="2064" y="5083"/>
                  </a:cubicBezTo>
                  <a:cubicBezTo>
                    <a:pt x="2289" y="5404"/>
                    <a:pt x="2593" y="5660"/>
                    <a:pt x="2931" y="5860"/>
                  </a:cubicBezTo>
                  <a:cubicBezTo>
                    <a:pt x="2401" y="5963"/>
                    <a:pt x="1888" y="6138"/>
                    <a:pt x="1419" y="6405"/>
                  </a:cubicBezTo>
                  <a:cubicBezTo>
                    <a:pt x="711" y="6808"/>
                    <a:pt x="90" y="7486"/>
                    <a:pt x="44" y="8298"/>
                  </a:cubicBezTo>
                  <a:cubicBezTo>
                    <a:pt x="0" y="9067"/>
                    <a:pt x="502" y="9801"/>
                    <a:pt x="1176" y="10173"/>
                  </a:cubicBezTo>
                  <a:cubicBezTo>
                    <a:pt x="1633" y="10426"/>
                    <a:pt x="2154" y="10530"/>
                    <a:pt x="2680" y="10530"/>
                  </a:cubicBezTo>
                  <a:cubicBezTo>
                    <a:pt x="2928" y="10530"/>
                    <a:pt x="3178" y="10506"/>
                    <a:pt x="3421" y="10464"/>
                  </a:cubicBezTo>
                  <a:cubicBezTo>
                    <a:pt x="3865" y="10388"/>
                    <a:pt x="4295" y="10255"/>
                    <a:pt x="4718" y="10097"/>
                  </a:cubicBezTo>
                  <a:lnTo>
                    <a:pt x="4718" y="10097"/>
                  </a:lnTo>
                  <a:cubicBezTo>
                    <a:pt x="4667" y="10195"/>
                    <a:pt x="4619" y="10294"/>
                    <a:pt x="4573" y="10394"/>
                  </a:cubicBezTo>
                  <a:cubicBezTo>
                    <a:pt x="4293" y="11003"/>
                    <a:pt x="4092" y="11691"/>
                    <a:pt x="4264" y="12337"/>
                  </a:cubicBezTo>
                  <a:cubicBezTo>
                    <a:pt x="4482" y="13148"/>
                    <a:pt x="5285" y="13725"/>
                    <a:pt x="6121" y="13808"/>
                  </a:cubicBezTo>
                  <a:cubicBezTo>
                    <a:pt x="6201" y="13816"/>
                    <a:pt x="6282" y="13820"/>
                    <a:pt x="6362" y="13820"/>
                  </a:cubicBezTo>
                  <a:cubicBezTo>
                    <a:pt x="7116" y="13820"/>
                    <a:pt x="7856" y="13482"/>
                    <a:pt x="8427" y="12982"/>
                  </a:cubicBezTo>
                  <a:cubicBezTo>
                    <a:pt x="8880" y="12586"/>
                    <a:pt x="9238" y="12094"/>
                    <a:pt x="9533" y="11566"/>
                  </a:cubicBezTo>
                  <a:cubicBezTo>
                    <a:pt x="9649" y="11792"/>
                    <a:pt x="9787" y="12006"/>
                    <a:pt x="9944" y="12205"/>
                  </a:cubicBezTo>
                  <a:cubicBezTo>
                    <a:pt x="10717" y="13180"/>
                    <a:pt x="11953" y="13766"/>
                    <a:pt x="13194" y="13766"/>
                  </a:cubicBezTo>
                  <a:cubicBezTo>
                    <a:pt x="13299" y="13766"/>
                    <a:pt x="13403" y="13761"/>
                    <a:pt x="13507" y="13753"/>
                  </a:cubicBezTo>
                  <a:cubicBezTo>
                    <a:pt x="14120" y="13704"/>
                    <a:pt x="14731" y="13510"/>
                    <a:pt x="15221" y="13138"/>
                  </a:cubicBezTo>
                  <a:cubicBezTo>
                    <a:pt x="15710" y="12764"/>
                    <a:pt x="16069" y="12202"/>
                    <a:pt x="16132" y="11591"/>
                  </a:cubicBezTo>
                  <a:cubicBezTo>
                    <a:pt x="16201" y="10935"/>
                    <a:pt x="15938" y="10317"/>
                    <a:pt x="15523" y="9791"/>
                  </a:cubicBezTo>
                  <a:lnTo>
                    <a:pt x="15523" y="9791"/>
                  </a:lnTo>
                  <a:cubicBezTo>
                    <a:pt x="15708" y="9804"/>
                    <a:pt x="15894" y="9811"/>
                    <a:pt x="16079" y="9811"/>
                  </a:cubicBezTo>
                  <a:cubicBezTo>
                    <a:pt x="16653" y="9811"/>
                    <a:pt x="17221" y="9740"/>
                    <a:pt x="17754" y="9529"/>
                  </a:cubicBezTo>
                  <a:cubicBezTo>
                    <a:pt x="18663" y="9169"/>
                    <a:pt x="19437" y="8309"/>
                    <a:pt x="19415" y="7331"/>
                  </a:cubicBezTo>
                  <a:cubicBezTo>
                    <a:pt x="19400" y="6638"/>
                    <a:pt x="18989" y="5995"/>
                    <a:pt x="18436" y="5579"/>
                  </a:cubicBezTo>
                  <a:cubicBezTo>
                    <a:pt x="17883" y="5162"/>
                    <a:pt x="17201" y="4948"/>
                    <a:pt x="16518" y="4833"/>
                  </a:cubicBezTo>
                  <a:cubicBezTo>
                    <a:pt x="16370" y="4807"/>
                    <a:pt x="16222" y="4787"/>
                    <a:pt x="16073" y="4770"/>
                  </a:cubicBezTo>
                  <a:cubicBezTo>
                    <a:pt x="16362" y="4446"/>
                    <a:pt x="16594" y="4073"/>
                    <a:pt x="16723" y="3659"/>
                  </a:cubicBezTo>
                  <a:cubicBezTo>
                    <a:pt x="16907" y="3065"/>
                    <a:pt x="16858" y="2381"/>
                    <a:pt x="16508" y="1865"/>
                  </a:cubicBezTo>
                  <a:cubicBezTo>
                    <a:pt x="16204" y="1416"/>
                    <a:pt x="15701" y="1127"/>
                    <a:pt x="15171" y="1012"/>
                  </a:cubicBezTo>
                  <a:cubicBezTo>
                    <a:pt x="14963" y="967"/>
                    <a:pt x="14750" y="948"/>
                    <a:pt x="14536" y="948"/>
                  </a:cubicBezTo>
                  <a:cubicBezTo>
                    <a:pt x="14209" y="948"/>
                    <a:pt x="13880" y="994"/>
                    <a:pt x="13561" y="1069"/>
                  </a:cubicBezTo>
                  <a:cubicBezTo>
                    <a:pt x="12601" y="1292"/>
                    <a:pt x="11715" y="1783"/>
                    <a:pt x="10991" y="2450"/>
                  </a:cubicBezTo>
                  <a:cubicBezTo>
                    <a:pt x="10717" y="1819"/>
                    <a:pt x="10341" y="1226"/>
                    <a:pt x="9826" y="773"/>
                  </a:cubicBezTo>
                  <a:cubicBezTo>
                    <a:pt x="9296" y="307"/>
                    <a:pt x="8604" y="1"/>
                    <a:pt x="7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23"/>
            <p:cNvSpPr/>
            <p:nvPr/>
          </p:nvSpPr>
          <p:spPr>
            <a:xfrm>
              <a:off x="2684755" y="2533073"/>
              <a:ext cx="847120" cy="320379"/>
            </a:xfrm>
            <a:custGeom>
              <a:avLst/>
              <a:gdLst/>
              <a:ahLst/>
              <a:cxnLst/>
              <a:rect l="l" t="t" r="r" b="b"/>
              <a:pathLst>
                <a:path w="19256" h="7283" extrusionOk="0">
                  <a:moveTo>
                    <a:pt x="19043" y="0"/>
                  </a:moveTo>
                  <a:cubicBezTo>
                    <a:pt x="18965" y="2410"/>
                    <a:pt x="16509" y="2692"/>
                    <a:pt x="15361" y="2692"/>
                  </a:cubicBezTo>
                  <a:cubicBezTo>
                    <a:pt x="15010" y="2692"/>
                    <a:pt x="14781" y="2666"/>
                    <a:pt x="14781" y="2666"/>
                  </a:cubicBezTo>
                  <a:lnTo>
                    <a:pt x="14781" y="2666"/>
                  </a:lnTo>
                  <a:cubicBezTo>
                    <a:pt x="14781" y="2666"/>
                    <a:pt x="15434" y="4832"/>
                    <a:pt x="13426" y="5372"/>
                  </a:cubicBezTo>
                  <a:cubicBezTo>
                    <a:pt x="13131" y="5451"/>
                    <a:pt x="12830" y="5485"/>
                    <a:pt x="12529" y="5485"/>
                  </a:cubicBezTo>
                  <a:cubicBezTo>
                    <a:pt x="10779" y="5485"/>
                    <a:pt x="9070" y="4342"/>
                    <a:pt x="9070" y="4342"/>
                  </a:cubicBezTo>
                  <a:cubicBezTo>
                    <a:pt x="9070" y="4342"/>
                    <a:pt x="8139" y="5536"/>
                    <a:pt x="6509" y="5536"/>
                  </a:cubicBezTo>
                  <a:cubicBezTo>
                    <a:pt x="6431" y="5536"/>
                    <a:pt x="6351" y="5533"/>
                    <a:pt x="6270" y="5528"/>
                  </a:cubicBezTo>
                  <a:cubicBezTo>
                    <a:pt x="4492" y="5403"/>
                    <a:pt x="4897" y="2937"/>
                    <a:pt x="4897" y="2937"/>
                  </a:cubicBezTo>
                  <a:lnTo>
                    <a:pt x="4897" y="2937"/>
                  </a:lnTo>
                  <a:cubicBezTo>
                    <a:pt x="4045" y="3219"/>
                    <a:pt x="3300" y="3327"/>
                    <a:pt x="2659" y="3327"/>
                  </a:cubicBezTo>
                  <a:cubicBezTo>
                    <a:pt x="1352" y="3327"/>
                    <a:pt x="476" y="2877"/>
                    <a:pt x="1" y="2537"/>
                  </a:cubicBezTo>
                  <a:lnTo>
                    <a:pt x="1" y="2537"/>
                  </a:lnTo>
                  <a:cubicBezTo>
                    <a:pt x="190" y="2996"/>
                    <a:pt x="555" y="3393"/>
                    <a:pt x="995" y="3635"/>
                  </a:cubicBezTo>
                  <a:cubicBezTo>
                    <a:pt x="1453" y="3888"/>
                    <a:pt x="1976" y="3992"/>
                    <a:pt x="2502" y="3992"/>
                  </a:cubicBezTo>
                  <a:cubicBezTo>
                    <a:pt x="2749" y="3992"/>
                    <a:pt x="2998" y="3969"/>
                    <a:pt x="3240" y="3928"/>
                  </a:cubicBezTo>
                  <a:cubicBezTo>
                    <a:pt x="3684" y="3852"/>
                    <a:pt x="4114" y="3717"/>
                    <a:pt x="4537" y="3561"/>
                  </a:cubicBezTo>
                  <a:lnTo>
                    <a:pt x="4537" y="3561"/>
                  </a:lnTo>
                  <a:cubicBezTo>
                    <a:pt x="4486" y="3658"/>
                    <a:pt x="4438" y="3757"/>
                    <a:pt x="4392" y="3857"/>
                  </a:cubicBezTo>
                  <a:cubicBezTo>
                    <a:pt x="4112" y="4465"/>
                    <a:pt x="3911" y="5153"/>
                    <a:pt x="4083" y="5799"/>
                  </a:cubicBezTo>
                  <a:cubicBezTo>
                    <a:pt x="4301" y="6611"/>
                    <a:pt x="5104" y="7189"/>
                    <a:pt x="5940" y="7270"/>
                  </a:cubicBezTo>
                  <a:cubicBezTo>
                    <a:pt x="6021" y="7278"/>
                    <a:pt x="6102" y="7282"/>
                    <a:pt x="6184" y="7282"/>
                  </a:cubicBezTo>
                  <a:cubicBezTo>
                    <a:pt x="6936" y="7282"/>
                    <a:pt x="7675" y="6945"/>
                    <a:pt x="8246" y="6446"/>
                  </a:cubicBezTo>
                  <a:cubicBezTo>
                    <a:pt x="8699" y="6049"/>
                    <a:pt x="9056" y="5557"/>
                    <a:pt x="9352" y="5029"/>
                  </a:cubicBezTo>
                  <a:cubicBezTo>
                    <a:pt x="9468" y="5254"/>
                    <a:pt x="9606" y="5468"/>
                    <a:pt x="9763" y="5667"/>
                  </a:cubicBezTo>
                  <a:cubicBezTo>
                    <a:pt x="10536" y="6642"/>
                    <a:pt x="11772" y="7229"/>
                    <a:pt x="13014" y="7229"/>
                  </a:cubicBezTo>
                  <a:cubicBezTo>
                    <a:pt x="13118" y="7229"/>
                    <a:pt x="13222" y="7225"/>
                    <a:pt x="13326" y="7216"/>
                  </a:cubicBezTo>
                  <a:cubicBezTo>
                    <a:pt x="13940" y="7167"/>
                    <a:pt x="14550" y="6972"/>
                    <a:pt x="15040" y="6600"/>
                  </a:cubicBezTo>
                  <a:cubicBezTo>
                    <a:pt x="15529" y="6227"/>
                    <a:pt x="15888" y="5666"/>
                    <a:pt x="15951" y="5054"/>
                  </a:cubicBezTo>
                  <a:cubicBezTo>
                    <a:pt x="16020" y="4398"/>
                    <a:pt x="15757" y="3780"/>
                    <a:pt x="15342" y="3253"/>
                  </a:cubicBezTo>
                  <a:lnTo>
                    <a:pt x="15342" y="3253"/>
                  </a:lnTo>
                  <a:cubicBezTo>
                    <a:pt x="15528" y="3266"/>
                    <a:pt x="15715" y="3274"/>
                    <a:pt x="15900" y="3274"/>
                  </a:cubicBezTo>
                  <a:cubicBezTo>
                    <a:pt x="16474" y="3274"/>
                    <a:pt x="17041" y="3202"/>
                    <a:pt x="17573" y="2992"/>
                  </a:cubicBezTo>
                  <a:lnTo>
                    <a:pt x="17573" y="2991"/>
                  </a:lnTo>
                  <a:cubicBezTo>
                    <a:pt x="18482" y="2631"/>
                    <a:pt x="19256" y="1771"/>
                    <a:pt x="19234" y="793"/>
                  </a:cubicBezTo>
                  <a:cubicBezTo>
                    <a:pt x="19228" y="517"/>
                    <a:pt x="19158" y="249"/>
                    <a:pt x="19043"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23"/>
            <p:cNvSpPr/>
            <p:nvPr/>
          </p:nvSpPr>
          <p:spPr>
            <a:xfrm>
              <a:off x="2887735" y="2597124"/>
              <a:ext cx="66957" cy="86088"/>
            </a:xfrm>
            <a:custGeom>
              <a:avLst/>
              <a:gdLst/>
              <a:ahLst/>
              <a:cxnLst/>
              <a:rect l="l" t="t" r="r" b="b"/>
              <a:pathLst>
                <a:path w="1522" h="1957" fill="none" extrusionOk="0">
                  <a:moveTo>
                    <a:pt x="1521" y="1"/>
                  </a:moveTo>
                  <a:cubicBezTo>
                    <a:pt x="913" y="564"/>
                    <a:pt x="398" y="1228"/>
                    <a:pt x="1" y="19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23"/>
            <p:cNvSpPr/>
            <p:nvPr/>
          </p:nvSpPr>
          <p:spPr>
            <a:xfrm>
              <a:off x="3203686" y="2584015"/>
              <a:ext cx="149443" cy="84285"/>
            </a:xfrm>
            <a:custGeom>
              <a:avLst/>
              <a:gdLst/>
              <a:ahLst/>
              <a:cxnLst/>
              <a:rect l="l" t="t" r="r" b="b"/>
              <a:pathLst>
                <a:path w="3397" h="1916" fill="none" extrusionOk="0">
                  <a:moveTo>
                    <a:pt x="3397" y="1916"/>
                  </a:moveTo>
                  <a:cubicBezTo>
                    <a:pt x="3163" y="1653"/>
                    <a:pt x="2895" y="1416"/>
                    <a:pt x="2617" y="1212"/>
                  </a:cubicBezTo>
                  <a:cubicBezTo>
                    <a:pt x="1835" y="641"/>
                    <a:pt x="940" y="23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23"/>
            <p:cNvSpPr/>
            <p:nvPr/>
          </p:nvSpPr>
          <p:spPr>
            <a:xfrm>
              <a:off x="3073073" y="2651409"/>
              <a:ext cx="19797" cy="96250"/>
            </a:xfrm>
            <a:custGeom>
              <a:avLst/>
              <a:gdLst/>
              <a:ahLst/>
              <a:cxnLst/>
              <a:rect l="l" t="t" r="r" b="b"/>
              <a:pathLst>
                <a:path w="450" h="2188" fill="none" extrusionOk="0">
                  <a:moveTo>
                    <a:pt x="69" y="1"/>
                  </a:moveTo>
                  <a:cubicBezTo>
                    <a:pt x="0" y="746"/>
                    <a:pt x="134" y="1510"/>
                    <a:pt x="450" y="21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23"/>
            <p:cNvSpPr/>
            <p:nvPr/>
          </p:nvSpPr>
          <p:spPr>
            <a:xfrm>
              <a:off x="3191764" y="2449138"/>
              <a:ext cx="184768" cy="40603"/>
            </a:xfrm>
            <a:custGeom>
              <a:avLst/>
              <a:gdLst/>
              <a:ahLst/>
              <a:cxnLst/>
              <a:rect l="l" t="t" r="r" b="b"/>
              <a:pathLst>
                <a:path w="4200" h="923" fill="none" extrusionOk="0">
                  <a:moveTo>
                    <a:pt x="4199" y="124"/>
                  </a:moveTo>
                  <a:cubicBezTo>
                    <a:pt x="2763" y="0"/>
                    <a:pt x="1293" y="282"/>
                    <a:pt x="1" y="9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23"/>
            <p:cNvSpPr/>
            <p:nvPr/>
          </p:nvSpPr>
          <p:spPr>
            <a:xfrm>
              <a:off x="2814664" y="2497748"/>
              <a:ext cx="143020" cy="9370"/>
            </a:xfrm>
            <a:custGeom>
              <a:avLst/>
              <a:gdLst/>
              <a:ahLst/>
              <a:cxnLst/>
              <a:rect l="l" t="t" r="r" b="b"/>
              <a:pathLst>
                <a:path w="3251" h="213" fill="none" extrusionOk="0">
                  <a:moveTo>
                    <a:pt x="3250" y="212"/>
                  </a:moveTo>
                  <a:cubicBezTo>
                    <a:pt x="2570" y="98"/>
                    <a:pt x="1887" y="10"/>
                    <a:pt x="1198" y="4"/>
                  </a:cubicBezTo>
                  <a:cubicBezTo>
                    <a:pt x="799" y="1"/>
                    <a:pt x="396" y="26"/>
                    <a:pt x="1" y="8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23"/>
            <p:cNvSpPr/>
            <p:nvPr/>
          </p:nvSpPr>
          <p:spPr>
            <a:xfrm>
              <a:off x="2945672" y="2366787"/>
              <a:ext cx="107254" cy="87276"/>
            </a:xfrm>
            <a:custGeom>
              <a:avLst/>
              <a:gdLst/>
              <a:ahLst/>
              <a:cxnLst/>
              <a:rect l="l" t="t" r="r" b="b"/>
              <a:pathLst>
                <a:path w="2438" h="1984" fill="none" extrusionOk="0">
                  <a:moveTo>
                    <a:pt x="1" y="1"/>
                  </a:moveTo>
                  <a:cubicBezTo>
                    <a:pt x="956" y="451"/>
                    <a:pt x="1801" y="1140"/>
                    <a:pt x="2437"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23"/>
            <p:cNvSpPr/>
            <p:nvPr/>
          </p:nvSpPr>
          <p:spPr>
            <a:xfrm>
              <a:off x="3092606" y="2359485"/>
              <a:ext cx="61150" cy="94095"/>
            </a:xfrm>
            <a:custGeom>
              <a:avLst/>
              <a:gdLst/>
              <a:ahLst/>
              <a:cxnLst/>
              <a:rect l="l" t="t" r="r" b="b"/>
              <a:pathLst>
                <a:path w="1390" h="2139" fill="none" extrusionOk="0">
                  <a:moveTo>
                    <a:pt x="0" y="2138"/>
                  </a:moveTo>
                  <a:cubicBezTo>
                    <a:pt x="297" y="1336"/>
                    <a:pt x="780" y="604"/>
                    <a:pt x="139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23"/>
            <p:cNvSpPr/>
            <p:nvPr/>
          </p:nvSpPr>
          <p:spPr>
            <a:xfrm>
              <a:off x="2949500" y="2470210"/>
              <a:ext cx="262415" cy="183350"/>
            </a:xfrm>
            <a:custGeom>
              <a:avLst/>
              <a:gdLst/>
              <a:ahLst/>
              <a:cxnLst/>
              <a:rect l="l" t="t" r="r" b="b"/>
              <a:pathLst>
                <a:path w="5965" h="4168" extrusionOk="0">
                  <a:moveTo>
                    <a:pt x="3122" y="0"/>
                  </a:moveTo>
                  <a:cubicBezTo>
                    <a:pt x="3029" y="0"/>
                    <a:pt x="2934" y="3"/>
                    <a:pt x="2839" y="10"/>
                  </a:cubicBezTo>
                  <a:cubicBezTo>
                    <a:pt x="1236" y="120"/>
                    <a:pt x="0" y="1138"/>
                    <a:pt x="78" y="2284"/>
                  </a:cubicBezTo>
                  <a:cubicBezTo>
                    <a:pt x="153" y="3362"/>
                    <a:pt x="1364" y="4168"/>
                    <a:pt x="2843" y="4168"/>
                  </a:cubicBezTo>
                  <a:cubicBezTo>
                    <a:pt x="2936" y="4168"/>
                    <a:pt x="3030" y="4164"/>
                    <a:pt x="3125" y="4158"/>
                  </a:cubicBezTo>
                  <a:cubicBezTo>
                    <a:pt x="4729" y="4047"/>
                    <a:pt x="5964" y="3029"/>
                    <a:pt x="5886" y="1884"/>
                  </a:cubicBezTo>
                  <a:cubicBezTo>
                    <a:pt x="5812" y="806"/>
                    <a:pt x="4601" y="0"/>
                    <a:pt x="3122"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23"/>
            <p:cNvSpPr/>
            <p:nvPr/>
          </p:nvSpPr>
          <p:spPr>
            <a:xfrm>
              <a:off x="2946860" y="2460004"/>
              <a:ext cx="262459" cy="183394"/>
            </a:xfrm>
            <a:custGeom>
              <a:avLst/>
              <a:gdLst/>
              <a:ahLst/>
              <a:cxnLst/>
              <a:rect l="l" t="t" r="r" b="b"/>
              <a:pathLst>
                <a:path w="5966" h="4169" extrusionOk="0">
                  <a:moveTo>
                    <a:pt x="3122" y="1"/>
                  </a:moveTo>
                  <a:cubicBezTo>
                    <a:pt x="3029" y="1"/>
                    <a:pt x="2934" y="4"/>
                    <a:pt x="2839" y="11"/>
                  </a:cubicBezTo>
                  <a:cubicBezTo>
                    <a:pt x="1236" y="121"/>
                    <a:pt x="0" y="1139"/>
                    <a:pt x="79" y="2285"/>
                  </a:cubicBezTo>
                  <a:cubicBezTo>
                    <a:pt x="153" y="3363"/>
                    <a:pt x="1365" y="4168"/>
                    <a:pt x="2843" y="4168"/>
                  </a:cubicBezTo>
                  <a:cubicBezTo>
                    <a:pt x="2936" y="4168"/>
                    <a:pt x="3030" y="4165"/>
                    <a:pt x="3126" y="4159"/>
                  </a:cubicBezTo>
                  <a:cubicBezTo>
                    <a:pt x="4729" y="4048"/>
                    <a:pt x="5966" y="3030"/>
                    <a:pt x="5886" y="1885"/>
                  </a:cubicBezTo>
                  <a:cubicBezTo>
                    <a:pt x="5812" y="808"/>
                    <a:pt x="4601" y="1"/>
                    <a:pt x="31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23"/>
            <p:cNvSpPr/>
            <p:nvPr/>
          </p:nvSpPr>
          <p:spPr>
            <a:xfrm>
              <a:off x="2969208" y="2543631"/>
              <a:ext cx="239583" cy="103333"/>
            </a:xfrm>
            <a:custGeom>
              <a:avLst/>
              <a:gdLst/>
              <a:ahLst/>
              <a:cxnLst/>
              <a:rect l="l" t="t" r="r" b="b"/>
              <a:pathLst>
                <a:path w="5446" h="2349" fill="none" extrusionOk="0">
                  <a:moveTo>
                    <a:pt x="5366" y="1"/>
                  </a:moveTo>
                  <a:cubicBezTo>
                    <a:pt x="5445" y="1145"/>
                    <a:pt x="4209" y="2165"/>
                    <a:pt x="2605" y="2274"/>
                  </a:cubicBezTo>
                  <a:cubicBezTo>
                    <a:pt x="1518" y="2349"/>
                    <a:pt x="541" y="1989"/>
                    <a:pt x="1" y="1392"/>
                  </a:cubicBezTo>
                </a:path>
              </a:pathLst>
            </a:custGeom>
            <a:solidFill>
              <a:srgbClr val="5B5E66">
                <a:alpha val="1488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23"/>
          <p:cNvGrpSpPr/>
          <p:nvPr/>
        </p:nvGrpSpPr>
        <p:grpSpPr>
          <a:xfrm rot="20105581" flipH="1">
            <a:off x="7407809" y="607716"/>
            <a:ext cx="1048451" cy="1469632"/>
            <a:chOff x="1769348" y="2299751"/>
            <a:chExt cx="586772" cy="822488"/>
          </a:xfrm>
        </p:grpSpPr>
        <p:sp>
          <p:nvSpPr>
            <p:cNvPr id="1887" name="Google Shape;1887;p2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2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2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2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2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2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2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2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2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2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2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2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2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2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2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2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3" name="Google Shape;1903;p23"/>
          <p:cNvGrpSpPr/>
          <p:nvPr/>
        </p:nvGrpSpPr>
        <p:grpSpPr>
          <a:xfrm rot="16200000">
            <a:off x="1071221" y="607753"/>
            <a:ext cx="805672" cy="809639"/>
            <a:chOff x="812809" y="3924593"/>
            <a:chExt cx="166792" cy="167600"/>
          </a:xfrm>
        </p:grpSpPr>
        <p:sp>
          <p:nvSpPr>
            <p:cNvPr id="1904" name="Google Shape;1904;p2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2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2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4" name="Rectangle 133"/>
          <p:cNvSpPr/>
          <p:nvPr/>
        </p:nvSpPr>
        <p:spPr>
          <a:xfrm>
            <a:off x="2551687" y="1363752"/>
            <a:ext cx="3171818" cy="1119556"/>
          </a:xfrm>
          <a:prstGeom prst="rect">
            <a:avLst/>
          </a:prstGeom>
          <a:solidFill>
            <a:srgbClr val="C0EDE3"/>
          </a:solidFill>
          <a:ln>
            <a:solidFill>
              <a:srgbClr val="C0E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5" name="TextBox 134"/>
          <p:cNvSpPr txBox="1"/>
          <p:nvPr/>
        </p:nvSpPr>
        <p:spPr>
          <a:xfrm>
            <a:off x="2617389" y="1573915"/>
            <a:ext cx="3040413" cy="6992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LUYỆN TẬP</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60074920"/>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203200" y="1171786"/>
            <a:ext cx="8737600" cy="3790949"/>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D48D44-A0FF-D45B-2013-370345530115}"/>
              </a:ext>
            </a:extLst>
          </p:cNvPr>
          <p:cNvSpPr txBox="1"/>
          <p:nvPr/>
        </p:nvSpPr>
        <p:spPr>
          <a:xfrm>
            <a:off x="203200" y="180765"/>
            <a:ext cx="8737600" cy="1001941"/>
          </a:xfrm>
          <a:prstGeom prst="rect">
            <a:avLst/>
          </a:prstGeom>
          <a:noFill/>
        </p:spPr>
        <p:txBody>
          <a:bodyPr wrap="square" rtlCol="0">
            <a:spAutoFit/>
          </a:bodyPr>
          <a:lstStyle/>
          <a:p>
            <a:pPr algn="just">
              <a:lnSpc>
                <a:spcPct val="150000"/>
              </a:lnSpc>
            </a:pPr>
            <a:r>
              <a:rPr lang="en-US" sz="2100" b="1" i="1">
                <a:solidFill>
                  <a:srgbClr val="C00000"/>
                </a:solidFill>
              </a:rPr>
              <a:t>Bài luyện tập 1: </a:t>
            </a:r>
            <a:r>
              <a:rPr lang="en-US" sz="2100"/>
              <a:t>Nêu các cách thực hiện chọn, sao chép, di chuyển, xóa văn bản. </a:t>
            </a:r>
          </a:p>
        </p:txBody>
      </p:sp>
      <p:sp>
        <p:nvSpPr>
          <p:cNvPr id="7" name="Rectangle: Rounded Corners 6">
            <a:extLst>
              <a:ext uri="{FF2B5EF4-FFF2-40B4-BE49-F238E27FC236}">
                <a16:creationId xmlns:a16="http://schemas.microsoft.com/office/drawing/2014/main" id="{FA142B23-FE04-F493-7F15-DBF90F87497D}"/>
              </a:ext>
            </a:extLst>
          </p:cNvPr>
          <p:cNvSpPr/>
          <p:nvPr/>
        </p:nvSpPr>
        <p:spPr>
          <a:xfrm>
            <a:off x="413174" y="1849119"/>
            <a:ext cx="2763520" cy="880533"/>
          </a:xfrm>
          <a:prstGeom prst="roundRect">
            <a:avLst>
              <a:gd name="adj" fmla="val 10870"/>
            </a:avLst>
          </a:prstGeom>
          <a:solidFill>
            <a:schemeClr val="accent1">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Thao tác chọn phần văn bản </a:t>
            </a:r>
          </a:p>
        </p:txBody>
      </p:sp>
      <p:grpSp>
        <p:nvGrpSpPr>
          <p:cNvPr id="19" name="Group 18">
            <a:extLst>
              <a:ext uri="{FF2B5EF4-FFF2-40B4-BE49-F238E27FC236}">
                <a16:creationId xmlns:a16="http://schemas.microsoft.com/office/drawing/2014/main" id="{9260AF23-D796-5FCB-3C79-395063BBC6D2}"/>
              </a:ext>
            </a:extLst>
          </p:cNvPr>
          <p:cNvGrpSpPr/>
          <p:nvPr/>
        </p:nvGrpSpPr>
        <p:grpSpPr>
          <a:xfrm>
            <a:off x="3312161" y="1579222"/>
            <a:ext cx="5547359" cy="1420325"/>
            <a:chOff x="3312161" y="1125409"/>
            <a:chExt cx="5547359" cy="1420325"/>
          </a:xfrm>
        </p:grpSpPr>
        <p:cxnSp>
          <p:nvCxnSpPr>
            <p:cNvPr id="17" name="Straight Connector 16">
              <a:extLst>
                <a:ext uri="{FF2B5EF4-FFF2-40B4-BE49-F238E27FC236}">
                  <a16:creationId xmlns:a16="http://schemas.microsoft.com/office/drawing/2014/main" id="{CF674E81-2F06-9674-C17F-20956B6627FD}"/>
                </a:ext>
              </a:extLst>
            </p:cNvPr>
            <p:cNvCxnSpPr/>
            <p:nvPr/>
          </p:nvCxnSpPr>
          <p:spPr>
            <a:xfrm>
              <a:off x="3312161" y="1835572"/>
              <a:ext cx="460586"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82E7DC-59C0-76A6-CB95-B1A74581504D}"/>
                </a:ext>
              </a:extLst>
            </p:cNvPr>
            <p:cNvSpPr txBox="1"/>
            <p:nvPr/>
          </p:nvSpPr>
          <p:spPr>
            <a:xfrm>
              <a:off x="3908214" y="1125409"/>
              <a:ext cx="4951306" cy="1420325"/>
            </a:xfrm>
            <a:prstGeom prst="rect">
              <a:avLst/>
            </a:prstGeom>
            <a:noFill/>
          </p:spPr>
          <p:txBody>
            <a:bodyPr wrap="square" rtlCol="0">
              <a:spAutoFit/>
            </a:bodyPr>
            <a:lstStyle/>
            <a:p>
              <a:pPr algn="just">
                <a:lnSpc>
                  <a:spcPct val="150000"/>
                </a:lnSpc>
              </a:pPr>
              <a:r>
                <a:rPr lang="en-US" sz="2000"/>
                <a:t>Thực hiện bằng choột hoặc bằng bàn phím (kết hợp phím Shift với các mũi tên, phím Home, End).</a:t>
              </a:r>
            </a:p>
          </p:txBody>
        </p:sp>
      </p:grpSp>
      <p:sp>
        <p:nvSpPr>
          <p:cNvPr id="20" name="Rectangle: Rounded Corners 19">
            <a:extLst>
              <a:ext uri="{FF2B5EF4-FFF2-40B4-BE49-F238E27FC236}">
                <a16:creationId xmlns:a16="http://schemas.microsoft.com/office/drawing/2014/main" id="{B07988D1-B3E9-3411-D467-C85B6D453BA0}"/>
              </a:ext>
            </a:extLst>
          </p:cNvPr>
          <p:cNvSpPr/>
          <p:nvPr/>
        </p:nvSpPr>
        <p:spPr>
          <a:xfrm>
            <a:off x="416561" y="3532095"/>
            <a:ext cx="2763520" cy="880533"/>
          </a:xfrm>
          <a:prstGeom prst="roundRect">
            <a:avLst>
              <a:gd name="adj" fmla="val 10870"/>
            </a:avLst>
          </a:prstGeom>
          <a:solidFill>
            <a:schemeClr val="accent1">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Thao tác sao chép văn bản </a:t>
            </a:r>
          </a:p>
        </p:txBody>
      </p:sp>
      <p:grpSp>
        <p:nvGrpSpPr>
          <p:cNvPr id="21" name="Group 20">
            <a:extLst>
              <a:ext uri="{FF2B5EF4-FFF2-40B4-BE49-F238E27FC236}">
                <a16:creationId xmlns:a16="http://schemas.microsoft.com/office/drawing/2014/main" id="{35D7261D-FA28-671F-DB2C-8D861055E52F}"/>
              </a:ext>
            </a:extLst>
          </p:cNvPr>
          <p:cNvGrpSpPr/>
          <p:nvPr/>
        </p:nvGrpSpPr>
        <p:grpSpPr>
          <a:xfrm>
            <a:off x="3315548" y="3512813"/>
            <a:ext cx="5547359" cy="958660"/>
            <a:chOff x="3312161" y="1376024"/>
            <a:chExt cx="5547359" cy="958660"/>
          </a:xfrm>
        </p:grpSpPr>
        <p:cxnSp>
          <p:nvCxnSpPr>
            <p:cNvPr id="22" name="Straight Connector 21">
              <a:extLst>
                <a:ext uri="{FF2B5EF4-FFF2-40B4-BE49-F238E27FC236}">
                  <a16:creationId xmlns:a16="http://schemas.microsoft.com/office/drawing/2014/main" id="{03E7DB31-F514-67B0-1750-99FAA181208D}"/>
                </a:ext>
              </a:extLst>
            </p:cNvPr>
            <p:cNvCxnSpPr/>
            <p:nvPr/>
          </p:nvCxnSpPr>
          <p:spPr>
            <a:xfrm>
              <a:off x="3312161" y="1835572"/>
              <a:ext cx="460586"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DE69380-90B5-47C9-E096-12F55E950191}"/>
                </a:ext>
              </a:extLst>
            </p:cNvPr>
            <p:cNvSpPr txBox="1"/>
            <p:nvPr/>
          </p:nvSpPr>
          <p:spPr>
            <a:xfrm>
              <a:off x="3908214" y="1376024"/>
              <a:ext cx="4951306" cy="958660"/>
            </a:xfrm>
            <a:prstGeom prst="rect">
              <a:avLst/>
            </a:prstGeom>
            <a:noFill/>
          </p:spPr>
          <p:txBody>
            <a:bodyPr wrap="square" rtlCol="0">
              <a:spAutoFit/>
            </a:bodyPr>
            <a:lstStyle/>
            <a:p>
              <a:pPr algn="just">
                <a:lnSpc>
                  <a:spcPct val="150000"/>
                </a:lnSpc>
              </a:pPr>
              <a:r>
                <a:rPr lang="en-US" sz="2000"/>
                <a:t>Thực hiện lệnh Copy, Paste và bằng nhấn giữ phím Ctrl kết hợp với kéo thả chuột.</a:t>
              </a:r>
            </a:p>
          </p:txBody>
        </p:sp>
      </p:grpSp>
    </p:spTree>
    <p:extLst>
      <p:ext uri="{BB962C8B-B14F-4D97-AF65-F5344CB8AC3E}">
        <p14:creationId xmlns:p14="http://schemas.microsoft.com/office/powerpoint/2010/main" val="243167299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196427" y="257388"/>
            <a:ext cx="8737600" cy="3427306"/>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A142B23-FE04-F493-7F15-DBF90F87497D}"/>
              </a:ext>
            </a:extLst>
          </p:cNvPr>
          <p:cNvSpPr/>
          <p:nvPr/>
        </p:nvSpPr>
        <p:spPr>
          <a:xfrm>
            <a:off x="406401" y="663787"/>
            <a:ext cx="2763520" cy="880533"/>
          </a:xfrm>
          <a:prstGeom prst="roundRect">
            <a:avLst>
              <a:gd name="adj" fmla="val 10870"/>
            </a:avLst>
          </a:prstGeom>
          <a:solidFill>
            <a:schemeClr val="accent1">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Thao tác di chuyển văn bản </a:t>
            </a:r>
          </a:p>
        </p:txBody>
      </p:sp>
      <p:grpSp>
        <p:nvGrpSpPr>
          <p:cNvPr id="19" name="Group 18">
            <a:extLst>
              <a:ext uri="{FF2B5EF4-FFF2-40B4-BE49-F238E27FC236}">
                <a16:creationId xmlns:a16="http://schemas.microsoft.com/office/drawing/2014/main" id="{9260AF23-D796-5FCB-3C79-395063BBC6D2}"/>
              </a:ext>
            </a:extLst>
          </p:cNvPr>
          <p:cNvGrpSpPr/>
          <p:nvPr/>
        </p:nvGrpSpPr>
        <p:grpSpPr>
          <a:xfrm>
            <a:off x="3305388" y="610631"/>
            <a:ext cx="5547359" cy="958660"/>
            <a:chOff x="3312161" y="1342150"/>
            <a:chExt cx="5547359" cy="958660"/>
          </a:xfrm>
        </p:grpSpPr>
        <p:cxnSp>
          <p:nvCxnSpPr>
            <p:cNvPr id="17" name="Straight Connector 16">
              <a:extLst>
                <a:ext uri="{FF2B5EF4-FFF2-40B4-BE49-F238E27FC236}">
                  <a16:creationId xmlns:a16="http://schemas.microsoft.com/office/drawing/2014/main" id="{CF674E81-2F06-9674-C17F-20956B6627FD}"/>
                </a:ext>
              </a:extLst>
            </p:cNvPr>
            <p:cNvCxnSpPr/>
            <p:nvPr/>
          </p:nvCxnSpPr>
          <p:spPr>
            <a:xfrm>
              <a:off x="3312161" y="1835572"/>
              <a:ext cx="460586"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82E7DC-59C0-76A6-CB95-B1A74581504D}"/>
                </a:ext>
              </a:extLst>
            </p:cNvPr>
            <p:cNvSpPr txBox="1"/>
            <p:nvPr/>
          </p:nvSpPr>
          <p:spPr>
            <a:xfrm>
              <a:off x="3908214" y="1342150"/>
              <a:ext cx="4951306" cy="958660"/>
            </a:xfrm>
            <a:prstGeom prst="rect">
              <a:avLst/>
            </a:prstGeom>
            <a:noFill/>
          </p:spPr>
          <p:txBody>
            <a:bodyPr wrap="square" rtlCol="0">
              <a:spAutoFit/>
            </a:bodyPr>
            <a:lstStyle/>
            <a:p>
              <a:pPr algn="just">
                <a:lnSpc>
                  <a:spcPct val="150000"/>
                </a:lnSpc>
              </a:pPr>
              <a:r>
                <a:rPr lang="en-US" sz="2000"/>
                <a:t>Thực hiện lệnh Cut, Paste và bằng cách kéo thả chuột.</a:t>
              </a:r>
            </a:p>
          </p:txBody>
        </p:sp>
      </p:grpSp>
      <p:sp>
        <p:nvSpPr>
          <p:cNvPr id="20" name="Rectangle: Rounded Corners 19">
            <a:extLst>
              <a:ext uri="{FF2B5EF4-FFF2-40B4-BE49-F238E27FC236}">
                <a16:creationId xmlns:a16="http://schemas.microsoft.com/office/drawing/2014/main" id="{B07988D1-B3E9-3411-D467-C85B6D453BA0}"/>
              </a:ext>
            </a:extLst>
          </p:cNvPr>
          <p:cNvSpPr/>
          <p:nvPr/>
        </p:nvSpPr>
        <p:spPr>
          <a:xfrm>
            <a:off x="409788" y="2346763"/>
            <a:ext cx="2763520" cy="880533"/>
          </a:xfrm>
          <a:prstGeom prst="roundRect">
            <a:avLst>
              <a:gd name="adj" fmla="val 10870"/>
            </a:avLst>
          </a:prstGeom>
          <a:solidFill>
            <a:schemeClr val="accent1">
              <a:lumMod val="40000"/>
              <a:lumOff val="6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Thao tác xóa phần văn bản </a:t>
            </a:r>
          </a:p>
        </p:txBody>
      </p:sp>
      <p:grpSp>
        <p:nvGrpSpPr>
          <p:cNvPr id="21" name="Group 20">
            <a:extLst>
              <a:ext uri="{FF2B5EF4-FFF2-40B4-BE49-F238E27FC236}">
                <a16:creationId xmlns:a16="http://schemas.microsoft.com/office/drawing/2014/main" id="{35D7261D-FA28-671F-DB2C-8D861055E52F}"/>
              </a:ext>
            </a:extLst>
          </p:cNvPr>
          <p:cNvGrpSpPr/>
          <p:nvPr/>
        </p:nvGrpSpPr>
        <p:grpSpPr>
          <a:xfrm>
            <a:off x="3308775" y="2327481"/>
            <a:ext cx="5547359" cy="958660"/>
            <a:chOff x="3312161" y="1376024"/>
            <a:chExt cx="5547359" cy="958660"/>
          </a:xfrm>
        </p:grpSpPr>
        <p:cxnSp>
          <p:nvCxnSpPr>
            <p:cNvPr id="22" name="Straight Connector 21">
              <a:extLst>
                <a:ext uri="{FF2B5EF4-FFF2-40B4-BE49-F238E27FC236}">
                  <a16:creationId xmlns:a16="http://schemas.microsoft.com/office/drawing/2014/main" id="{03E7DB31-F514-67B0-1750-99FAA181208D}"/>
                </a:ext>
              </a:extLst>
            </p:cNvPr>
            <p:cNvCxnSpPr/>
            <p:nvPr/>
          </p:nvCxnSpPr>
          <p:spPr>
            <a:xfrm>
              <a:off x="3312161" y="1835572"/>
              <a:ext cx="460586"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DE69380-90B5-47C9-E096-12F55E950191}"/>
                </a:ext>
              </a:extLst>
            </p:cNvPr>
            <p:cNvSpPr txBox="1"/>
            <p:nvPr/>
          </p:nvSpPr>
          <p:spPr>
            <a:xfrm>
              <a:off x="3908214" y="1376024"/>
              <a:ext cx="4951306" cy="958660"/>
            </a:xfrm>
            <a:prstGeom prst="rect">
              <a:avLst/>
            </a:prstGeom>
            <a:noFill/>
          </p:spPr>
          <p:txBody>
            <a:bodyPr wrap="square" rtlCol="0">
              <a:spAutoFit/>
            </a:bodyPr>
            <a:lstStyle/>
            <a:p>
              <a:pPr algn="just">
                <a:lnSpc>
                  <a:spcPct val="150000"/>
                </a:lnSpc>
              </a:pPr>
              <a:r>
                <a:rPr lang="en-US" sz="2000"/>
                <a:t>Thực hiện lệnh Cut (hoặc gõ phím Delete).</a:t>
              </a:r>
            </a:p>
          </p:txBody>
        </p:sp>
      </p:grpSp>
      <p:sp>
        <p:nvSpPr>
          <p:cNvPr id="2" name="Freeform 8">
            <a:extLst>
              <a:ext uri="{FF2B5EF4-FFF2-40B4-BE49-F238E27FC236}">
                <a16:creationId xmlns:a16="http://schemas.microsoft.com/office/drawing/2014/main" id="{D82BC9E7-C8E7-660E-070A-3A7F448B4C83}"/>
              </a:ext>
            </a:extLst>
          </p:cNvPr>
          <p:cNvSpPr/>
          <p:nvPr/>
        </p:nvSpPr>
        <p:spPr>
          <a:xfrm>
            <a:off x="2615087" y="3758178"/>
            <a:ext cx="3913825" cy="142365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12555732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203200" y="1171786"/>
            <a:ext cx="8737600" cy="3790949"/>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D48D44-A0FF-D45B-2013-370345530115}"/>
              </a:ext>
            </a:extLst>
          </p:cNvPr>
          <p:cNvSpPr txBox="1"/>
          <p:nvPr/>
        </p:nvSpPr>
        <p:spPr>
          <a:xfrm>
            <a:off x="203200" y="180765"/>
            <a:ext cx="8737600" cy="1001941"/>
          </a:xfrm>
          <a:prstGeom prst="rect">
            <a:avLst/>
          </a:prstGeom>
          <a:noFill/>
        </p:spPr>
        <p:txBody>
          <a:bodyPr wrap="square" rtlCol="0">
            <a:spAutoFit/>
          </a:bodyPr>
          <a:lstStyle/>
          <a:p>
            <a:pPr algn="just">
              <a:lnSpc>
                <a:spcPct val="150000"/>
              </a:lnSpc>
            </a:pPr>
            <a:r>
              <a:rPr lang="en-US" sz="2100" b="1" i="1">
                <a:solidFill>
                  <a:srgbClr val="C00000"/>
                </a:solidFill>
              </a:rPr>
              <a:t>Bài luyện tập 2: </a:t>
            </a:r>
            <a:r>
              <a:rPr lang="en-US" sz="2100"/>
              <a:t>Nêu hai cách khác nhau để thực hiện đưa tệp hình ảnh có sẵn trên máy tính vào văn bản. </a:t>
            </a:r>
          </a:p>
        </p:txBody>
      </p:sp>
      <p:sp>
        <p:nvSpPr>
          <p:cNvPr id="5" name="TextBox 4">
            <a:extLst>
              <a:ext uri="{FF2B5EF4-FFF2-40B4-BE49-F238E27FC236}">
                <a16:creationId xmlns:a16="http://schemas.microsoft.com/office/drawing/2014/main" id="{389F1EE4-92BE-4FBB-DE60-4243CB668161}"/>
              </a:ext>
            </a:extLst>
          </p:cNvPr>
          <p:cNvSpPr txBox="1"/>
          <p:nvPr/>
        </p:nvSpPr>
        <p:spPr>
          <a:xfrm>
            <a:off x="2313093" y="1361440"/>
            <a:ext cx="4517814" cy="415498"/>
          </a:xfrm>
          <a:prstGeom prst="rect">
            <a:avLst/>
          </a:prstGeom>
          <a:noFill/>
        </p:spPr>
        <p:txBody>
          <a:bodyPr wrap="square" rtlCol="0">
            <a:spAutoFit/>
          </a:bodyPr>
          <a:lstStyle/>
          <a:p>
            <a:pPr algn="ctr"/>
            <a:r>
              <a:rPr lang="en-US" sz="2100" b="1">
                <a:solidFill>
                  <a:srgbClr val="0070C0"/>
                </a:solidFill>
              </a:rPr>
              <a:t>CÁCH THỰC HIỆN </a:t>
            </a:r>
          </a:p>
        </p:txBody>
      </p:sp>
      <p:grpSp>
        <p:nvGrpSpPr>
          <p:cNvPr id="11" name="Group 10">
            <a:extLst>
              <a:ext uri="{FF2B5EF4-FFF2-40B4-BE49-F238E27FC236}">
                <a16:creationId xmlns:a16="http://schemas.microsoft.com/office/drawing/2014/main" id="{3E590318-3782-045B-9B91-5FB8C706A1ED}"/>
              </a:ext>
            </a:extLst>
          </p:cNvPr>
          <p:cNvGrpSpPr/>
          <p:nvPr/>
        </p:nvGrpSpPr>
        <p:grpSpPr>
          <a:xfrm>
            <a:off x="609603" y="2044084"/>
            <a:ext cx="5438987" cy="487680"/>
            <a:chOff x="582507" y="2084070"/>
            <a:chExt cx="5438987" cy="487680"/>
          </a:xfrm>
        </p:grpSpPr>
        <p:sp>
          <p:nvSpPr>
            <p:cNvPr id="8" name="Oval 7">
              <a:extLst>
                <a:ext uri="{FF2B5EF4-FFF2-40B4-BE49-F238E27FC236}">
                  <a16:creationId xmlns:a16="http://schemas.microsoft.com/office/drawing/2014/main" id="{B1B69A66-9760-D128-8EED-A5BBD9D86180}"/>
                </a:ext>
              </a:extLst>
            </p:cNvPr>
            <p:cNvSpPr/>
            <p:nvPr/>
          </p:nvSpPr>
          <p:spPr>
            <a:xfrm>
              <a:off x="582507" y="2084070"/>
              <a:ext cx="487680" cy="487680"/>
            </a:xfrm>
            <a:prstGeom prst="ellipse">
              <a:avLst/>
            </a:prstGeom>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ysClr val="windowText" lastClr="000000"/>
                  </a:solidFill>
                </a:rPr>
                <a:t>1</a:t>
              </a:r>
            </a:p>
          </p:txBody>
        </p:sp>
        <p:sp>
          <p:nvSpPr>
            <p:cNvPr id="10" name="TextBox 9">
              <a:extLst>
                <a:ext uri="{FF2B5EF4-FFF2-40B4-BE49-F238E27FC236}">
                  <a16:creationId xmlns:a16="http://schemas.microsoft.com/office/drawing/2014/main" id="{F24089DE-5B34-7438-6643-8B18E5718002}"/>
                </a:ext>
              </a:extLst>
            </p:cNvPr>
            <p:cNvSpPr txBox="1"/>
            <p:nvPr/>
          </p:nvSpPr>
          <p:spPr>
            <a:xfrm>
              <a:off x="1449494" y="2134628"/>
              <a:ext cx="4572000" cy="400110"/>
            </a:xfrm>
            <a:prstGeom prst="rect">
              <a:avLst/>
            </a:prstGeom>
            <a:noFill/>
          </p:spPr>
          <p:txBody>
            <a:bodyPr wrap="square">
              <a:spAutoFit/>
            </a:bodyPr>
            <a:lstStyle/>
            <a:p>
              <a:r>
                <a:rPr lang="en-US" sz="2000"/>
                <a:t>Vào </a:t>
              </a:r>
              <a:r>
                <a:rPr lang="en-US" sz="2000" b="1" i="1"/>
                <a:t>Insert</a:t>
              </a:r>
              <a:r>
                <a:rPr lang="en-US" sz="2000"/>
                <a:t> → </a:t>
              </a:r>
              <a:r>
                <a:rPr lang="en-US" sz="2000" b="1" i="1"/>
                <a:t>Pictures</a:t>
              </a:r>
              <a:r>
                <a:rPr lang="en-US" sz="2000"/>
                <a:t>.</a:t>
              </a:r>
            </a:p>
          </p:txBody>
        </p:sp>
      </p:grpSp>
      <p:grpSp>
        <p:nvGrpSpPr>
          <p:cNvPr id="12" name="Group 11">
            <a:extLst>
              <a:ext uri="{FF2B5EF4-FFF2-40B4-BE49-F238E27FC236}">
                <a16:creationId xmlns:a16="http://schemas.microsoft.com/office/drawing/2014/main" id="{A4A9F93B-0880-209F-4387-39B61BF1BBD1}"/>
              </a:ext>
            </a:extLst>
          </p:cNvPr>
          <p:cNvGrpSpPr/>
          <p:nvPr/>
        </p:nvGrpSpPr>
        <p:grpSpPr>
          <a:xfrm>
            <a:off x="609603" y="2812456"/>
            <a:ext cx="8012853" cy="958660"/>
            <a:chOff x="582507" y="1863697"/>
            <a:chExt cx="8012853" cy="958660"/>
          </a:xfrm>
        </p:grpSpPr>
        <p:sp>
          <p:nvSpPr>
            <p:cNvPr id="13" name="Oval 12">
              <a:extLst>
                <a:ext uri="{FF2B5EF4-FFF2-40B4-BE49-F238E27FC236}">
                  <a16:creationId xmlns:a16="http://schemas.microsoft.com/office/drawing/2014/main" id="{697995A8-18C5-19C4-0792-5D55D14BA148}"/>
                </a:ext>
              </a:extLst>
            </p:cNvPr>
            <p:cNvSpPr/>
            <p:nvPr/>
          </p:nvSpPr>
          <p:spPr>
            <a:xfrm>
              <a:off x="582507" y="2084070"/>
              <a:ext cx="487680" cy="487680"/>
            </a:xfrm>
            <a:prstGeom prst="ellipse">
              <a:avLst/>
            </a:prstGeom>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ysClr val="windowText" lastClr="000000"/>
                  </a:solidFill>
                </a:rPr>
                <a:t>2</a:t>
              </a:r>
            </a:p>
          </p:txBody>
        </p:sp>
        <p:sp>
          <p:nvSpPr>
            <p:cNvPr id="14" name="TextBox 13">
              <a:extLst>
                <a:ext uri="{FF2B5EF4-FFF2-40B4-BE49-F238E27FC236}">
                  <a16:creationId xmlns:a16="http://schemas.microsoft.com/office/drawing/2014/main" id="{2A2F0272-6AC9-5885-8824-69975D08D5E3}"/>
                </a:ext>
              </a:extLst>
            </p:cNvPr>
            <p:cNvSpPr txBox="1"/>
            <p:nvPr/>
          </p:nvSpPr>
          <p:spPr>
            <a:xfrm>
              <a:off x="1449494" y="1863697"/>
              <a:ext cx="7145866" cy="958660"/>
            </a:xfrm>
            <a:prstGeom prst="rect">
              <a:avLst/>
            </a:prstGeom>
            <a:noFill/>
          </p:spPr>
          <p:txBody>
            <a:bodyPr wrap="square">
              <a:spAutoFit/>
            </a:bodyPr>
            <a:lstStyle/>
            <a:p>
              <a:pPr algn="just">
                <a:lnSpc>
                  <a:spcPct val="150000"/>
                </a:lnSpc>
              </a:pPr>
              <a:r>
                <a:rPr lang="en-US" sz="2000"/>
                <a:t>Kéo thả tệp hình ảnh từ cửa sổ </a:t>
              </a:r>
              <a:r>
                <a:rPr lang="en-US" sz="2000" b="1" i="1"/>
                <a:t>File Explorer </a:t>
              </a:r>
              <a:r>
                <a:rPr lang="en-US" sz="2000"/>
                <a:t>vào văn bản bên trong cửa sổ Word.</a:t>
              </a:r>
            </a:p>
          </p:txBody>
        </p:sp>
      </p:grpSp>
      <p:sp>
        <p:nvSpPr>
          <p:cNvPr id="15" name="Freeform 8">
            <a:extLst>
              <a:ext uri="{FF2B5EF4-FFF2-40B4-BE49-F238E27FC236}">
                <a16:creationId xmlns:a16="http://schemas.microsoft.com/office/drawing/2014/main" id="{B8C32E77-E0B2-893C-52D8-E868C281E2B4}"/>
              </a:ext>
            </a:extLst>
          </p:cNvPr>
          <p:cNvSpPr/>
          <p:nvPr/>
        </p:nvSpPr>
        <p:spPr>
          <a:xfrm>
            <a:off x="3268423" y="4014383"/>
            <a:ext cx="2607153" cy="948352"/>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51785748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807" name="Google Shape;1807;p23"/>
          <p:cNvGrpSpPr/>
          <p:nvPr/>
        </p:nvGrpSpPr>
        <p:grpSpPr>
          <a:xfrm rot="3173101">
            <a:off x="7821156" y="2721567"/>
            <a:ext cx="628125" cy="594696"/>
            <a:chOff x="682740" y="4476429"/>
            <a:chExt cx="190600" cy="180446"/>
          </a:xfrm>
        </p:grpSpPr>
        <p:sp>
          <p:nvSpPr>
            <p:cNvPr id="1808" name="Google Shape;1808;p23"/>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23"/>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23"/>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23"/>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23"/>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7" name="Google Shape;1817;p23"/>
          <p:cNvGrpSpPr/>
          <p:nvPr/>
        </p:nvGrpSpPr>
        <p:grpSpPr>
          <a:xfrm>
            <a:off x="5987077" y="2491461"/>
            <a:ext cx="1989481" cy="2052132"/>
            <a:chOff x="518122" y="2399144"/>
            <a:chExt cx="895275" cy="923469"/>
          </a:xfrm>
        </p:grpSpPr>
        <p:sp>
          <p:nvSpPr>
            <p:cNvPr id="1818" name="Google Shape;1818;p23"/>
            <p:cNvSpPr/>
            <p:nvPr/>
          </p:nvSpPr>
          <p:spPr>
            <a:xfrm>
              <a:off x="521283" y="3215168"/>
              <a:ext cx="868993" cy="107445"/>
            </a:xfrm>
            <a:custGeom>
              <a:avLst/>
              <a:gdLst/>
              <a:ahLst/>
              <a:cxnLst/>
              <a:rect l="l" t="t" r="r" b="b"/>
              <a:pathLst>
                <a:path w="16491" h="2039" extrusionOk="0">
                  <a:moveTo>
                    <a:pt x="8140" y="1"/>
                  </a:moveTo>
                  <a:cubicBezTo>
                    <a:pt x="4704" y="1"/>
                    <a:pt x="334" y="1080"/>
                    <a:pt x="334" y="1080"/>
                  </a:cubicBezTo>
                  <a:lnTo>
                    <a:pt x="334" y="1081"/>
                  </a:lnTo>
                  <a:cubicBezTo>
                    <a:pt x="1" y="1604"/>
                    <a:pt x="1354" y="1937"/>
                    <a:pt x="2887" y="1937"/>
                  </a:cubicBezTo>
                  <a:cubicBezTo>
                    <a:pt x="3056" y="1937"/>
                    <a:pt x="3229" y="1933"/>
                    <a:pt x="3401" y="1924"/>
                  </a:cubicBezTo>
                  <a:cubicBezTo>
                    <a:pt x="5125" y="1842"/>
                    <a:pt x="5253" y="1766"/>
                    <a:pt x="5253" y="1766"/>
                  </a:cubicBezTo>
                  <a:cubicBezTo>
                    <a:pt x="5253" y="1766"/>
                    <a:pt x="5461" y="1887"/>
                    <a:pt x="5646" y="1887"/>
                  </a:cubicBezTo>
                  <a:cubicBezTo>
                    <a:pt x="5691" y="1887"/>
                    <a:pt x="5734" y="1880"/>
                    <a:pt x="5773" y="1862"/>
                  </a:cubicBezTo>
                  <a:cubicBezTo>
                    <a:pt x="5773" y="1862"/>
                    <a:pt x="5945" y="2016"/>
                    <a:pt x="6163" y="2016"/>
                  </a:cubicBezTo>
                  <a:cubicBezTo>
                    <a:pt x="6287" y="2016"/>
                    <a:pt x="6426" y="1966"/>
                    <a:pt x="6555" y="1807"/>
                  </a:cubicBezTo>
                  <a:cubicBezTo>
                    <a:pt x="6555" y="1807"/>
                    <a:pt x="7316" y="2039"/>
                    <a:pt x="8252" y="2039"/>
                  </a:cubicBezTo>
                  <a:cubicBezTo>
                    <a:pt x="8859" y="2039"/>
                    <a:pt x="9538" y="1941"/>
                    <a:pt x="10131" y="1621"/>
                  </a:cubicBezTo>
                  <a:cubicBezTo>
                    <a:pt x="10131" y="1621"/>
                    <a:pt x="10300" y="1812"/>
                    <a:pt x="10535" y="1812"/>
                  </a:cubicBezTo>
                  <a:cubicBezTo>
                    <a:pt x="10596" y="1812"/>
                    <a:pt x="10662" y="1799"/>
                    <a:pt x="10731" y="1766"/>
                  </a:cubicBezTo>
                  <a:cubicBezTo>
                    <a:pt x="10731" y="1766"/>
                    <a:pt x="10808" y="1955"/>
                    <a:pt x="11082" y="1955"/>
                  </a:cubicBezTo>
                  <a:cubicBezTo>
                    <a:pt x="11174" y="1955"/>
                    <a:pt x="11289" y="1934"/>
                    <a:pt x="11431" y="1876"/>
                  </a:cubicBezTo>
                  <a:cubicBezTo>
                    <a:pt x="11431" y="1876"/>
                    <a:pt x="11586" y="1965"/>
                    <a:pt x="11776" y="1965"/>
                  </a:cubicBezTo>
                  <a:cubicBezTo>
                    <a:pt x="11921" y="1965"/>
                    <a:pt x="12086" y="1914"/>
                    <a:pt x="12221" y="1735"/>
                  </a:cubicBezTo>
                  <a:cubicBezTo>
                    <a:pt x="12221" y="1735"/>
                    <a:pt x="13196" y="1915"/>
                    <a:pt x="14221" y="1915"/>
                  </a:cubicBezTo>
                  <a:cubicBezTo>
                    <a:pt x="15197" y="1915"/>
                    <a:pt x="16220" y="1751"/>
                    <a:pt x="16490" y="1112"/>
                  </a:cubicBezTo>
                  <a:cubicBezTo>
                    <a:pt x="16490" y="1112"/>
                    <a:pt x="11723" y="29"/>
                    <a:pt x="8268" y="1"/>
                  </a:cubicBezTo>
                  <a:cubicBezTo>
                    <a:pt x="8225" y="1"/>
                    <a:pt x="8183" y="1"/>
                    <a:pt x="8140" y="1"/>
                  </a:cubicBezTo>
                  <a:close/>
                </a:path>
              </a:pathLst>
            </a:custGeom>
            <a:solidFill>
              <a:srgbClr val="5B5E66">
                <a:alpha val="4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23"/>
            <p:cNvSpPr/>
            <p:nvPr/>
          </p:nvSpPr>
          <p:spPr>
            <a:xfrm>
              <a:off x="518912" y="2852684"/>
              <a:ext cx="872471" cy="431730"/>
            </a:xfrm>
            <a:custGeom>
              <a:avLst/>
              <a:gdLst/>
              <a:ahLst/>
              <a:cxnLst/>
              <a:rect l="l" t="t" r="r" b="b"/>
              <a:pathLst>
                <a:path w="16557" h="8193" extrusionOk="0">
                  <a:moveTo>
                    <a:pt x="1119" y="1"/>
                  </a:moveTo>
                  <a:cubicBezTo>
                    <a:pt x="1059" y="1"/>
                    <a:pt x="998" y="4"/>
                    <a:pt x="938" y="12"/>
                  </a:cubicBezTo>
                  <a:cubicBezTo>
                    <a:pt x="578" y="54"/>
                    <a:pt x="223" y="260"/>
                    <a:pt x="77" y="591"/>
                  </a:cubicBezTo>
                  <a:cubicBezTo>
                    <a:pt x="32" y="694"/>
                    <a:pt x="9" y="801"/>
                    <a:pt x="1" y="910"/>
                  </a:cubicBezTo>
                  <a:lnTo>
                    <a:pt x="1704" y="2462"/>
                  </a:lnTo>
                  <a:cubicBezTo>
                    <a:pt x="2839" y="4283"/>
                    <a:pt x="4450" y="5759"/>
                    <a:pt x="6145" y="7073"/>
                  </a:cubicBezTo>
                  <a:cubicBezTo>
                    <a:pt x="6858" y="7627"/>
                    <a:pt x="7653" y="8179"/>
                    <a:pt x="8554" y="8193"/>
                  </a:cubicBezTo>
                  <a:cubicBezTo>
                    <a:pt x="8566" y="8193"/>
                    <a:pt x="8577" y="8193"/>
                    <a:pt x="8588" y="8193"/>
                  </a:cubicBezTo>
                  <a:cubicBezTo>
                    <a:pt x="9498" y="8193"/>
                    <a:pt x="10318" y="7645"/>
                    <a:pt x="11013" y="7052"/>
                  </a:cubicBezTo>
                  <a:cubicBezTo>
                    <a:pt x="12544" y="5744"/>
                    <a:pt x="13780" y="4131"/>
                    <a:pt x="15003" y="2531"/>
                  </a:cubicBezTo>
                  <a:lnTo>
                    <a:pt x="16557" y="539"/>
                  </a:lnTo>
                  <a:cubicBezTo>
                    <a:pt x="16383" y="410"/>
                    <a:pt x="16178" y="360"/>
                    <a:pt x="15964" y="360"/>
                  </a:cubicBezTo>
                  <a:cubicBezTo>
                    <a:pt x="15694" y="360"/>
                    <a:pt x="15410" y="439"/>
                    <a:pt x="15156" y="536"/>
                  </a:cubicBezTo>
                  <a:cubicBezTo>
                    <a:pt x="13539" y="1157"/>
                    <a:pt x="12217" y="2362"/>
                    <a:pt x="11026" y="3621"/>
                  </a:cubicBezTo>
                  <a:lnTo>
                    <a:pt x="6071" y="4040"/>
                  </a:lnTo>
                  <a:cubicBezTo>
                    <a:pt x="5518" y="3271"/>
                    <a:pt x="4963" y="2498"/>
                    <a:pt x="4305" y="1815"/>
                  </a:cubicBezTo>
                  <a:cubicBezTo>
                    <a:pt x="3648" y="1133"/>
                    <a:pt x="2880" y="540"/>
                    <a:pt x="1998" y="195"/>
                  </a:cubicBezTo>
                  <a:cubicBezTo>
                    <a:pt x="1716" y="85"/>
                    <a:pt x="1418" y="1"/>
                    <a:pt x="1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23"/>
            <p:cNvSpPr/>
            <p:nvPr/>
          </p:nvSpPr>
          <p:spPr>
            <a:xfrm>
              <a:off x="1206725" y="2906063"/>
              <a:ext cx="64657" cy="82204"/>
            </a:xfrm>
            <a:custGeom>
              <a:avLst/>
              <a:gdLst/>
              <a:ahLst/>
              <a:cxnLst/>
              <a:rect l="l" t="t" r="r" b="b"/>
              <a:pathLst>
                <a:path w="1227" h="1560" extrusionOk="0">
                  <a:moveTo>
                    <a:pt x="1101" y="1"/>
                  </a:moveTo>
                  <a:cubicBezTo>
                    <a:pt x="731" y="210"/>
                    <a:pt x="375" y="449"/>
                    <a:pt x="32" y="708"/>
                  </a:cubicBezTo>
                  <a:cubicBezTo>
                    <a:pt x="12" y="815"/>
                    <a:pt x="0" y="922"/>
                    <a:pt x="8" y="1030"/>
                  </a:cubicBezTo>
                  <a:cubicBezTo>
                    <a:pt x="25" y="1233"/>
                    <a:pt x="130" y="1440"/>
                    <a:pt x="315" y="1522"/>
                  </a:cubicBezTo>
                  <a:cubicBezTo>
                    <a:pt x="372" y="1548"/>
                    <a:pt x="433" y="1560"/>
                    <a:pt x="495" y="1560"/>
                  </a:cubicBezTo>
                  <a:cubicBezTo>
                    <a:pt x="623" y="1560"/>
                    <a:pt x="754" y="1509"/>
                    <a:pt x="855" y="1427"/>
                  </a:cubicBezTo>
                  <a:cubicBezTo>
                    <a:pt x="1003" y="1305"/>
                    <a:pt x="1093" y="1123"/>
                    <a:pt x="1142" y="938"/>
                  </a:cubicBezTo>
                  <a:cubicBezTo>
                    <a:pt x="1226" y="631"/>
                    <a:pt x="1210" y="299"/>
                    <a:pt x="1101"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23"/>
            <p:cNvSpPr/>
            <p:nvPr/>
          </p:nvSpPr>
          <p:spPr>
            <a:xfrm>
              <a:off x="542993" y="2852684"/>
              <a:ext cx="79517" cy="58281"/>
            </a:xfrm>
            <a:custGeom>
              <a:avLst/>
              <a:gdLst/>
              <a:ahLst/>
              <a:cxnLst/>
              <a:rect l="l" t="t" r="r" b="b"/>
              <a:pathLst>
                <a:path w="1509" h="1106" extrusionOk="0">
                  <a:moveTo>
                    <a:pt x="662" y="1"/>
                  </a:moveTo>
                  <a:cubicBezTo>
                    <a:pt x="602" y="1"/>
                    <a:pt x="542" y="4"/>
                    <a:pt x="481" y="12"/>
                  </a:cubicBezTo>
                  <a:cubicBezTo>
                    <a:pt x="351" y="27"/>
                    <a:pt x="222" y="63"/>
                    <a:pt x="104" y="120"/>
                  </a:cubicBezTo>
                  <a:cubicBezTo>
                    <a:pt x="26" y="266"/>
                    <a:pt x="0" y="442"/>
                    <a:pt x="44" y="602"/>
                  </a:cubicBezTo>
                  <a:cubicBezTo>
                    <a:pt x="113" y="861"/>
                    <a:pt x="351" y="1063"/>
                    <a:pt x="616" y="1099"/>
                  </a:cubicBezTo>
                  <a:cubicBezTo>
                    <a:pt x="647" y="1103"/>
                    <a:pt x="677" y="1105"/>
                    <a:pt x="708" y="1105"/>
                  </a:cubicBezTo>
                  <a:cubicBezTo>
                    <a:pt x="944" y="1105"/>
                    <a:pt x="1178" y="984"/>
                    <a:pt x="1314" y="790"/>
                  </a:cubicBezTo>
                  <a:cubicBezTo>
                    <a:pt x="1438" y="614"/>
                    <a:pt x="1482" y="398"/>
                    <a:pt x="1509" y="183"/>
                  </a:cubicBezTo>
                  <a:cubicBezTo>
                    <a:pt x="1237" y="79"/>
                    <a:pt x="951" y="1"/>
                    <a:pt x="6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23"/>
            <p:cNvSpPr/>
            <p:nvPr/>
          </p:nvSpPr>
          <p:spPr>
            <a:xfrm>
              <a:off x="666929" y="2889253"/>
              <a:ext cx="89002" cy="97538"/>
            </a:xfrm>
            <a:custGeom>
              <a:avLst/>
              <a:gdLst/>
              <a:ahLst/>
              <a:cxnLst/>
              <a:rect l="l" t="t" r="r" b="b"/>
              <a:pathLst>
                <a:path w="1689" h="1851" extrusionOk="0">
                  <a:moveTo>
                    <a:pt x="157" y="1"/>
                  </a:moveTo>
                  <a:cubicBezTo>
                    <a:pt x="61" y="240"/>
                    <a:pt x="1" y="494"/>
                    <a:pt x="9" y="752"/>
                  </a:cubicBezTo>
                  <a:cubicBezTo>
                    <a:pt x="19" y="1074"/>
                    <a:pt x="143" y="1402"/>
                    <a:pt x="385" y="1617"/>
                  </a:cubicBezTo>
                  <a:cubicBezTo>
                    <a:pt x="549" y="1764"/>
                    <a:pt x="771" y="1851"/>
                    <a:pt x="990" y="1851"/>
                  </a:cubicBezTo>
                  <a:cubicBezTo>
                    <a:pt x="1091" y="1851"/>
                    <a:pt x="1192" y="1832"/>
                    <a:pt x="1287" y="1792"/>
                  </a:cubicBezTo>
                  <a:cubicBezTo>
                    <a:pt x="1482" y="1709"/>
                    <a:pt x="1632" y="1530"/>
                    <a:pt x="1688" y="1327"/>
                  </a:cubicBezTo>
                  <a:cubicBezTo>
                    <a:pt x="1625" y="1258"/>
                    <a:pt x="1562" y="1189"/>
                    <a:pt x="1496" y="1121"/>
                  </a:cubicBezTo>
                  <a:cubicBezTo>
                    <a:pt x="1092" y="702"/>
                    <a:pt x="646" y="316"/>
                    <a:pt x="15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23"/>
            <p:cNvSpPr/>
            <p:nvPr/>
          </p:nvSpPr>
          <p:spPr>
            <a:xfrm>
              <a:off x="686426" y="3037799"/>
              <a:ext cx="50482" cy="80254"/>
            </a:xfrm>
            <a:custGeom>
              <a:avLst/>
              <a:gdLst/>
              <a:ahLst/>
              <a:cxnLst/>
              <a:rect l="l" t="t" r="r" b="b"/>
              <a:pathLst>
                <a:path w="958" h="1523" extrusionOk="0">
                  <a:moveTo>
                    <a:pt x="562" y="0"/>
                  </a:moveTo>
                  <a:cubicBezTo>
                    <a:pt x="431" y="0"/>
                    <a:pt x="328" y="116"/>
                    <a:pt x="258" y="229"/>
                  </a:cubicBezTo>
                  <a:cubicBezTo>
                    <a:pt x="135" y="429"/>
                    <a:pt x="47" y="651"/>
                    <a:pt x="0" y="881"/>
                  </a:cubicBezTo>
                  <a:cubicBezTo>
                    <a:pt x="199" y="1100"/>
                    <a:pt x="404" y="1313"/>
                    <a:pt x="613" y="1521"/>
                  </a:cubicBezTo>
                  <a:lnTo>
                    <a:pt x="614" y="1522"/>
                  </a:lnTo>
                  <a:cubicBezTo>
                    <a:pt x="858" y="1193"/>
                    <a:pt x="957" y="759"/>
                    <a:pt x="874" y="359"/>
                  </a:cubicBezTo>
                  <a:cubicBezTo>
                    <a:pt x="857" y="275"/>
                    <a:pt x="832" y="191"/>
                    <a:pt x="781" y="122"/>
                  </a:cubicBezTo>
                  <a:cubicBezTo>
                    <a:pt x="731" y="53"/>
                    <a:pt x="652" y="1"/>
                    <a:pt x="566" y="0"/>
                  </a:cubicBezTo>
                  <a:cubicBezTo>
                    <a:pt x="565" y="0"/>
                    <a:pt x="563" y="0"/>
                    <a:pt x="5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23"/>
            <p:cNvSpPr/>
            <p:nvPr/>
          </p:nvSpPr>
          <p:spPr>
            <a:xfrm>
              <a:off x="1090324" y="2989741"/>
              <a:ext cx="196816" cy="234967"/>
            </a:xfrm>
            <a:custGeom>
              <a:avLst/>
              <a:gdLst/>
              <a:ahLst/>
              <a:cxnLst/>
              <a:rect l="l" t="t" r="r" b="b"/>
              <a:pathLst>
                <a:path w="3735" h="4459" extrusionOk="0">
                  <a:moveTo>
                    <a:pt x="3734" y="0"/>
                  </a:moveTo>
                  <a:lnTo>
                    <a:pt x="3734" y="0"/>
                  </a:lnTo>
                  <a:cubicBezTo>
                    <a:pt x="3734" y="0"/>
                    <a:pt x="1208" y="1431"/>
                    <a:pt x="1" y="2645"/>
                  </a:cubicBezTo>
                  <a:lnTo>
                    <a:pt x="158" y="4459"/>
                  </a:lnTo>
                  <a:cubicBezTo>
                    <a:pt x="162" y="4456"/>
                    <a:pt x="165" y="4453"/>
                    <a:pt x="169" y="4451"/>
                  </a:cubicBezTo>
                  <a:cubicBezTo>
                    <a:pt x="1297" y="3487"/>
                    <a:pt x="2266" y="2357"/>
                    <a:pt x="3187" y="1188"/>
                  </a:cubicBezTo>
                  <a:lnTo>
                    <a:pt x="3734" y="0"/>
                  </a:ln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23"/>
            <p:cNvSpPr/>
            <p:nvPr/>
          </p:nvSpPr>
          <p:spPr>
            <a:xfrm>
              <a:off x="608702" y="2982364"/>
              <a:ext cx="249616" cy="253041"/>
            </a:xfrm>
            <a:custGeom>
              <a:avLst/>
              <a:gdLst/>
              <a:ahLst/>
              <a:cxnLst/>
              <a:rect l="l" t="t" r="r" b="b"/>
              <a:pathLst>
                <a:path w="4737" h="4802" extrusionOk="0">
                  <a:moveTo>
                    <a:pt x="0" y="1"/>
                  </a:moveTo>
                  <a:lnTo>
                    <a:pt x="0" y="1"/>
                  </a:lnTo>
                  <a:cubicBezTo>
                    <a:pt x="1135" y="1822"/>
                    <a:pt x="2746" y="3298"/>
                    <a:pt x="4441" y="4612"/>
                  </a:cubicBezTo>
                  <a:cubicBezTo>
                    <a:pt x="4522" y="4676"/>
                    <a:pt x="4604" y="4739"/>
                    <a:pt x="4688" y="4801"/>
                  </a:cubicBezTo>
                  <a:cubicBezTo>
                    <a:pt x="4736" y="4224"/>
                    <a:pt x="4583" y="3529"/>
                    <a:pt x="3964" y="2785"/>
                  </a:cubicBezTo>
                  <a:cubicBezTo>
                    <a:pt x="2317" y="805"/>
                    <a:pt x="1" y="1"/>
                    <a:pt x="0" y="1"/>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23"/>
            <p:cNvSpPr/>
            <p:nvPr/>
          </p:nvSpPr>
          <p:spPr>
            <a:xfrm>
              <a:off x="1108503" y="2881033"/>
              <a:ext cx="304893" cy="405119"/>
            </a:xfrm>
            <a:custGeom>
              <a:avLst/>
              <a:gdLst/>
              <a:ahLst/>
              <a:cxnLst/>
              <a:rect l="l" t="t" r="r" b="b"/>
              <a:pathLst>
                <a:path w="5786" h="7688" extrusionOk="0">
                  <a:moveTo>
                    <a:pt x="5368" y="1"/>
                  </a:moveTo>
                  <a:cubicBezTo>
                    <a:pt x="5367" y="1"/>
                    <a:pt x="3423" y="2030"/>
                    <a:pt x="2312" y="3185"/>
                  </a:cubicBezTo>
                  <a:cubicBezTo>
                    <a:pt x="1200" y="4339"/>
                    <a:pt x="163" y="5836"/>
                    <a:pt x="163" y="5836"/>
                  </a:cubicBezTo>
                  <a:lnTo>
                    <a:pt x="1" y="7458"/>
                  </a:lnTo>
                  <a:cubicBezTo>
                    <a:pt x="1631" y="7533"/>
                    <a:pt x="3262" y="7609"/>
                    <a:pt x="4892" y="7683"/>
                  </a:cubicBezTo>
                  <a:cubicBezTo>
                    <a:pt x="4935" y="7685"/>
                    <a:pt x="4978" y="7687"/>
                    <a:pt x="5021" y="7687"/>
                  </a:cubicBezTo>
                  <a:cubicBezTo>
                    <a:pt x="5109" y="7687"/>
                    <a:pt x="5196" y="7679"/>
                    <a:pt x="5277" y="7648"/>
                  </a:cubicBezTo>
                  <a:cubicBezTo>
                    <a:pt x="5399" y="7599"/>
                    <a:pt x="5503" y="7483"/>
                    <a:pt x="5493" y="7353"/>
                  </a:cubicBezTo>
                  <a:cubicBezTo>
                    <a:pt x="5482" y="7182"/>
                    <a:pt x="5297" y="7084"/>
                    <a:pt x="5136" y="7024"/>
                  </a:cubicBezTo>
                  <a:cubicBezTo>
                    <a:pt x="4171" y="6665"/>
                    <a:pt x="3143" y="6481"/>
                    <a:pt x="2113" y="6481"/>
                  </a:cubicBezTo>
                  <a:cubicBezTo>
                    <a:pt x="2041" y="6481"/>
                    <a:pt x="1969" y="6482"/>
                    <a:pt x="1898" y="6484"/>
                  </a:cubicBezTo>
                  <a:cubicBezTo>
                    <a:pt x="3656" y="5153"/>
                    <a:pt x="5149" y="3558"/>
                    <a:pt x="5662" y="1572"/>
                  </a:cubicBezTo>
                  <a:cubicBezTo>
                    <a:pt x="5734" y="1298"/>
                    <a:pt x="5786" y="1013"/>
                    <a:pt x="5753" y="732"/>
                  </a:cubicBezTo>
                  <a:cubicBezTo>
                    <a:pt x="5721" y="450"/>
                    <a:pt x="5596" y="170"/>
                    <a:pt x="53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23"/>
            <p:cNvSpPr/>
            <p:nvPr/>
          </p:nvSpPr>
          <p:spPr>
            <a:xfrm>
              <a:off x="1311375" y="3002283"/>
              <a:ext cx="59809" cy="88738"/>
            </a:xfrm>
            <a:custGeom>
              <a:avLst/>
              <a:gdLst/>
              <a:ahLst/>
              <a:cxnLst/>
              <a:rect l="l" t="t" r="r" b="b"/>
              <a:pathLst>
                <a:path w="1135" h="1684" extrusionOk="0">
                  <a:moveTo>
                    <a:pt x="636" y="0"/>
                  </a:moveTo>
                  <a:cubicBezTo>
                    <a:pt x="529" y="0"/>
                    <a:pt x="423" y="46"/>
                    <a:pt x="341" y="116"/>
                  </a:cubicBezTo>
                  <a:cubicBezTo>
                    <a:pt x="243" y="201"/>
                    <a:pt x="177" y="316"/>
                    <a:pt x="128" y="436"/>
                  </a:cubicBezTo>
                  <a:cubicBezTo>
                    <a:pt x="33" y="672"/>
                    <a:pt x="1" y="933"/>
                    <a:pt x="35" y="1185"/>
                  </a:cubicBezTo>
                  <a:cubicBezTo>
                    <a:pt x="55" y="1331"/>
                    <a:pt x="103" y="1484"/>
                    <a:pt x="216" y="1579"/>
                  </a:cubicBezTo>
                  <a:cubicBezTo>
                    <a:pt x="305" y="1653"/>
                    <a:pt x="422" y="1684"/>
                    <a:pt x="538" y="1684"/>
                  </a:cubicBezTo>
                  <a:cubicBezTo>
                    <a:pt x="554" y="1684"/>
                    <a:pt x="570" y="1683"/>
                    <a:pt x="586" y="1682"/>
                  </a:cubicBezTo>
                  <a:cubicBezTo>
                    <a:pt x="600" y="1681"/>
                    <a:pt x="614" y="1677"/>
                    <a:pt x="627" y="1676"/>
                  </a:cubicBezTo>
                  <a:cubicBezTo>
                    <a:pt x="807" y="1433"/>
                    <a:pt x="973" y="1184"/>
                    <a:pt x="1122" y="926"/>
                  </a:cubicBezTo>
                  <a:cubicBezTo>
                    <a:pt x="1135" y="765"/>
                    <a:pt x="1126" y="606"/>
                    <a:pt x="1087" y="456"/>
                  </a:cubicBezTo>
                  <a:cubicBezTo>
                    <a:pt x="1034" y="253"/>
                    <a:pt x="905" y="43"/>
                    <a:pt x="699" y="6"/>
                  </a:cubicBezTo>
                  <a:cubicBezTo>
                    <a:pt x="678" y="2"/>
                    <a:pt x="657" y="0"/>
                    <a:pt x="636"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23"/>
            <p:cNvSpPr/>
            <p:nvPr/>
          </p:nvSpPr>
          <p:spPr>
            <a:xfrm>
              <a:off x="1371551" y="2924875"/>
              <a:ext cx="40786" cy="54750"/>
            </a:xfrm>
            <a:custGeom>
              <a:avLst/>
              <a:gdLst/>
              <a:ahLst/>
              <a:cxnLst/>
              <a:rect l="l" t="t" r="r" b="b"/>
              <a:pathLst>
                <a:path w="774" h="1039" extrusionOk="0">
                  <a:moveTo>
                    <a:pt x="636" y="1"/>
                  </a:moveTo>
                  <a:cubicBezTo>
                    <a:pt x="550" y="1"/>
                    <a:pt x="464" y="44"/>
                    <a:pt x="393" y="97"/>
                  </a:cubicBezTo>
                  <a:cubicBezTo>
                    <a:pt x="238" y="212"/>
                    <a:pt x="118" y="375"/>
                    <a:pt x="56" y="558"/>
                  </a:cubicBezTo>
                  <a:cubicBezTo>
                    <a:pt x="14" y="682"/>
                    <a:pt x="1" y="832"/>
                    <a:pt x="82" y="935"/>
                  </a:cubicBezTo>
                  <a:cubicBezTo>
                    <a:pt x="138" y="1007"/>
                    <a:pt x="228" y="1039"/>
                    <a:pt x="320" y="1039"/>
                  </a:cubicBezTo>
                  <a:cubicBezTo>
                    <a:pt x="376" y="1039"/>
                    <a:pt x="433" y="1027"/>
                    <a:pt x="484" y="1004"/>
                  </a:cubicBezTo>
                  <a:cubicBezTo>
                    <a:pt x="535" y="981"/>
                    <a:pt x="580" y="952"/>
                    <a:pt x="622" y="918"/>
                  </a:cubicBezTo>
                  <a:cubicBezTo>
                    <a:pt x="639" y="858"/>
                    <a:pt x="656" y="800"/>
                    <a:pt x="670" y="740"/>
                  </a:cubicBezTo>
                  <a:cubicBezTo>
                    <a:pt x="729" y="513"/>
                    <a:pt x="774" y="279"/>
                    <a:pt x="769" y="45"/>
                  </a:cubicBezTo>
                  <a:cubicBezTo>
                    <a:pt x="749" y="30"/>
                    <a:pt x="726" y="17"/>
                    <a:pt x="700" y="9"/>
                  </a:cubicBezTo>
                  <a:cubicBezTo>
                    <a:pt x="679" y="3"/>
                    <a:pt x="657" y="1"/>
                    <a:pt x="63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23"/>
            <p:cNvSpPr/>
            <p:nvPr/>
          </p:nvSpPr>
          <p:spPr>
            <a:xfrm>
              <a:off x="1117040" y="2989741"/>
              <a:ext cx="170099" cy="198818"/>
            </a:xfrm>
            <a:custGeom>
              <a:avLst/>
              <a:gdLst/>
              <a:ahLst/>
              <a:cxnLst/>
              <a:rect l="l" t="t" r="r" b="b"/>
              <a:pathLst>
                <a:path w="3228" h="3773" fill="none" extrusionOk="0">
                  <a:moveTo>
                    <a:pt x="3227" y="0"/>
                  </a:moveTo>
                  <a:cubicBezTo>
                    <a:pt x="2843" y="400"/>
                    <a:pt x="2464" y="796"/>
                    <a:pt x="2150" y="1122"/>
                  </a:cubicBezTo>
                  <a:cubicBezTo>
                    <a:pt x="1038" y="2276"/>
                    <a:pt x="1" y="3773"/>
                    <a:pt x="1" y="377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23"/>
            <p:cNvSpPr/>
            <p:nvPr/>
          </p:nvSpPr>
          <p:spPr>
            <a:xfrm>
              <a:off x="1108503" y="3221227"/>
              <a:ext cx="289981" cy="65289"/>
            </a:xfrm>
            <a:custGeom>
              <a:avLst/>
              <a:gdLst/>
              <a:ahLst/>
              <a:cxnLst/>
              <a:rect l="l" t="t" r="r" b="b"/>
              <a:pathLst>
                <a:path w="5503" h="1239" fill="none" extrusionOk="0">
                  <a:moveTo>
                    <a:pt x="1898" y="28"/>
                  </a:moveTo>
                  <a:cubicBezTo>
                    <a:pt x="2998" y="0"/>
                    <a:pt x="4104" y="184"/>
                    <a:pt x="5136" y="568"/>
                  </a:cubicBezTo>
                  <a:cubicBezTo>
                    <a:pt x="5297" y="628"/>
                    <a:pt x="5482" y="726"/>
                    <a:pt x="5493" y="897"/>
                  </a:cubicBezTo>
                  <a:cubicBezTo>
                    <a:pt x="5503" y="1027"/>
                    <a:pt x="5399" y="1143"/>
                    <a:pt x="5277" y="1192"/>
                  </a:cubicBezTo>
                  <a:cubicBezTo>
                    <a:pt x="5156" y="1239"/>
                    <a:pt x="5022" y="1233"/>
                    <a:pt x="4892" y="1227"/>
                  </a:cubicBezTo>
                  <a:cubicBezTo>
                    <a:pt x="3262" y="1153"/>
                    <a:pt x="1631" y="1077"/>
                    <a:pt x="1" y="10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23"/>
            <p:cNvSpPr/>
            <p:nvPr/>
          </p:nvSpPr>
          <p:spPr>
            <a:xfrm>
              <a:off x="518122" y="2900635"/>
              <a:ext cx="317171" cy="380036"/>
            </a:xfrm>
            <a:custGeom>
              <a:avLst/>
              <a:gdLst/>
              <a:ahLst/>
              <a:cxnLst/>
              <a:rect l="l" t="t" r="r" b="b"/>
              <a:pathLst>
                <a:path w="6019" h="7212" extrusionOk="0">
                  <a:moveTo>
                    <a:pt x="16" y="0"/>
                  </a:moveTo>
                  <a:lnTo>
                    <a:pt x="16" y="0"/>
                  </a:lnTo>
                  <a:cubicBezTo>
                    <a:pt x="1" y="214"/>
                    <a:pt x="43" y="436"/>
                    <a:pt x="95" y="647"/>
                  </a:cubicBezTo>
                  <a:cubicBezTo>
                    <a:pt x="597" y="2685"/>
                    <a:pt x="1936" y="4502"/>
                    <a:pt x="3698" y="5706"/>
                  </a:cubicBezTo>
                  <a:cubicBezTo>
                    <a:pt x="2885" y="5779"/>
                    <a:pt x="1465" y="6062"/>
                    <a:pt x="719" y="6397"/>
                  </a:cubicBezTo>
                  <a:cubicBezTo>
                    <a:pt x="490" y="6499"/>
                    <a:pt x="225" y="6706"/>
                    <a:pt x="310" y="6943"/>
                  </a:cubicBezTo>
                  <a:cubicBezTo>
                    <a:pt x="379" y="7132"/>
                    <a:pt x="622" y="7176"/>
                    <a:pt x="822" y="7186"/>
                  </a:cubicBezTo>
                  <a:cubicBezTo>
                    <a:pt x="1141" y="7204"/>
                    <a:pt x="1492" y="7212"/>
                    <a:pt x="1862" y="7212"/>
                  </a:cubicBezTo>
                  <a:cubicBezTo>
                    <a:pt x="3106" y="7212"/>
                    <a:pt x="4550" y="7120"/>
                    <a:pt x="5620" y="7003"/>
                  </a:cubicBezTo>
                  <a:lnTo>
                    <a:pt x="6018" y="5614"/>
                  </a:lnTo>
                  <a:cubicBezTo>
                    <a:pt x="3962" y="2969"/>
                    <a:pt x="1719" y="1552"/>
                    <a:pt x="1719" y="1552"/>
                  </a:cubicBezTo>
                  <a:cubicBezTo>
                    <a:pt x="1371" y="751"/>
                    <a:pt x="16" y="0"/>
                    <a:pt x="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23"/>
            <p:cNvSpPr/>
            <p:nvPr/>
          </p:nvSpPr>
          <p:spPr>
            <a:xfrm>
              <a:off x="608702" y="2982364"/>
              <a:ext cx="226589" cy="214100"/>
            </a:xfrm>
            <a:custGeom>
              <a:avLst/>
              <a:gdLst/>
              <a:ahLst/>
              <a:cxnLst/>
              <a:rect l="l" t="t" r="r" b="b"/>
              <a:pathLst>
                <a:path w="4300" h="4063" fill="none" extrusionOk="0">
                  <a:moveTo>
                    <a:pt x="0" y="1"/>
                  </a:moveTo>
                  <a:cubicBezTo>
                    <a:pt x="0" y="1"/>
                    <a:pt x="2243" y="1418"/>
                    <a:pt x="4299" y="40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23"/>
            <p:cNvSpPr/>
            <p:nvPr/>
          </p:nvSpPr>
          <p:spPr>
            <a:xfrm>
              <a:off x="529978" y="3201256"/>
              <a:ext cx="284342" cy="82204"/>
            </a:xfrm>
            <a:custGeom>
              <a:avLst/>
              <a:gdLst/>
              <a:ahLst/>
              <a:cxnLst/>
              <a:rect l="l" t="t" r="r" b="b"/>
              <a:pathLst>
                <a:path w="5396" h="1560" fill="none" extrusionOk="0">
                  <a:moveTo>
                    <a:pt x="5395" y="1298"/>
                  </a:moveTo>
                  <a:cubicBezTo>
                    <a:pt x="4008" y="1450"/>
                    <a:pt x="1990" y="1559"/>
                    <a:pt x="597" y="1481"/>
                  </a:cubicBezTo>
                  <a:cubicBezTo>
                    <a:pt x="397" y="1471"/>
                    <a:pt x="154" y="1427"/>
                    <a:pt x="85" y="1238"/>
                  </a:cubicBezTo>
                  <a:cubicBezTo>
                    <a:pt x="0" y="1001"/>
                    <a:pt x="265" y="794"/>
                    <a:pt x="494" y="692"/>
                  </a:cubicBezTo>
                  <a:cubicBezTo>
                    <a:pt x="1240" y="357"/>
                    <a:pt x="2660" y="74"/>
                    <a:pt x="3473"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23"/>
            <p:cNvSpPr/>
            <p:nvPr/>
          </p:nvSpPr>
          <p:spPr>
            <a:xfrm>
              <a:off x="816158" y="2829709"/>
              <a:ext cx="314273" cy="266531"/>
            </a:xfrm>
            <a:custGeom>
              <a:avLst/>
              <a:gdLst/>
              <a:ahLst/>
              <a:cxnLst/>
              <a:rect l="l" t="t" r="r" b="b"/>
              <a:pathLst>
                <a:path w="5964" h="5058" extrusionOk="0">
                  <a:moveTo>
                    <a:pt x="4943" y="0"/>
                  </a:moveTo>
                  <a:lnTo>
                    <a:pt x="972" y="318"/>
                  </a:lnTo>
                  <a:cubicBezTo>
                    <a:pt x="657" y="323"/>
                    <a:pt x="386" y="569"/>
                    <a:pt x="255" y="855"/>
                  </a:cubicBezTo>
                  <a:cubicBezTo>
                    <a:pt x="123" y="1141"/>
                    <a:pt x="103" y="1463"/>
                    <a:pt x="86" y="1779"/>
                  </a:cubicBezTo>
                  <a:cubicBezTo>
                    <a:pt x="57" y="2273"/>
                    <a:pt x="30" y="2769"/>
                    <a:pt x="1" y="3267"/>
                  </a:cubicBezTo>
                  <a:cubicBezTo>
                    <a:pt x="1" y="3267"/>
                    <a:pt x="1002" y="5034"/>
                    <a:pt x="2867" y="5057"/>
                  </a:cubicBezTo>
                  <a:cubicBezTo>
                    <a:pt x="2878" y="5057"/>
                    <a:pt x="2889" y="5057"/>
                    <a:pt x="2900" y="5057"/>
                  </a:cubicBezTo>
                  <a:cubicBezTo>
                    <a:pt x="4747" y="5057"/>
                    <a:pt x="5964" y="3195"/>
                    <a:pt x="5964" y="3195"/>
                  </a:cubicBezTo>
                  <a:cubicBezTo>
                    <a:pt x="5954" y="2651"/>
                    <a:pt x="5932" y="2104"/>
                    <a:pt x="5810" y="1574"/>
                  </a:cubicBezTo>
                  <a:cubicBezTo>
                    <a:pt x="5674" y="980"/>
                    <a:pt x="5401" y="401"/>
                    <a:pt x="49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23"/>
            <p:cNvSpPr/>
            <p:nvPr/>
          </p:nvSpPr>
          <p:spPr>
            <a:xfrm>
              <a:off x="838764" y="2914178"/>
              <a:ext cx="251724" cy="333349"/>
            </a:xfrm>
            <a:custGeom>
              <a:avLst/>
              <a:gdLst/>
              <a:ahLst/>
              <a:cxnLst/>
              <a:rect l="l" t="t" r="r" b="b"/>
              <a:pathLst>
                <a:path w="4777" h="6326" extrusionOk="0">
                  <a:moveTo>
                    <a:pt x="2566" y="1"/>
                  </a:moveTo>
                  <a:cubicBezTo>
                    <a:pt x="2238" y="1"/>
                    <a:pt x="1909" y="93"/>
                    <a:pt x="1632" y="268"/>
                  </a:cubicBezTo>
                  <a:cubicBezTo>
                    <a:pt x="1107" y="598"/>
                    <a:pt x="777" y="1197"/>
                    <a:pt x="724" y="1814"/>
                  </a:cubicBezTo>
                  <a:cubicBezTo>
                    <a:pt x="724" y="1814"/>
                    <a:pt x="1" y="3358"/>
                    <a:pt x="171" y="4442"/>
                  </a:cubicBezTo>
                  <a:cubicBezTo>
                    <a:pt x="341" y="5527"/>
                    <a:pt x="722" y="6172"/>
                    <a:pt x="2454" y="6315"/>
                  </a:cubicBezTo>
                  <a:cubicBezTo>
                    <a:pt x="2543" y="6322"/>
                    <a:pt x="2629" y="6326"/>
                    <a:pt x="2711" y="6326"/>
                  </a:cubicBezTo>
                  <a:cubicBezTo>
                    <a:pt x="4227" y="6326"/>
                    <a:pt x="4597" y="5111"/>
                    <a:pt x="4685" y="4375"/>
                  </a:cubicBezTo>
                  <a:cubicBezTo>
                    <a:pt x="4777" y="3600"/>
                    <a:pt x="4153" y="1896"/>
                    <a:pt x="4153" y="1896"/>
                  </a:cubicBezTo>
                  <a:cubicBezTo>
                    <a:pt x="4224" y="1226"/>
                    <a:pt x="3923" y="546"/>
                    <a:pt x="3394" y="225"/>
                  </a:cubicBezTo>
                  <a:cubicBezTo>
                    <a:pt x="3145" y="74"/>
                    <a:pt x="2856" y="1"/>
                    <a:pt x="25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23"/>
            <p:cNvSpPr/>
            <p:nvPr/>
          </p:nvSpPr>
          <p:spPr>
            <a:xfrm>
              <a:off x="831070" y="2829709"/>
              <a:ext cx="274646" cy="73878"/>
            </a:xfrm>
            <a:custGeom>
              <a:avLst/>
              <a:gdLst/>
              <a:ahLst/>
              <a:cxnLst/>
              <a:rect l="l" t="t" r="r" b="b"/>
              <a:pathLst>
                <a:path w="5212" h="1402" extrusionOk="0">
                  <a:moveTo>
                    <a:pt x="4660" y="0"/>
                  </a:moveTo>
                  <a:lnTo>
                    <a:pt x="689" y="318"/>
                  </a:lnTo>
                  <a:cubicBezTo>
                    <a:pt x="395" y="323"/>
                    <a:pt x="140" y="536"/>
                    <a:pt x="1" y="796"/>
                  </a:cubicBezTo>
                  <a:cubicBezTo>
                    <a:pt x="505" y="1020"/>
                    <a:pt x="1541" y="1402"/>
                    <a:pt x="2725" y="1402"/>
                  </a:cubicBezTo>
                  <a:cubicBezTo>
                    <a:pt x="3526" y="1402"/>
                    <a:pt x="4395" y="1227"/>
                    <a:pt x="5212" y="710"/>
                  </a:cubicBezTo>
                  <a:cubicBezTo>
                    <a:pt x="5069" y="442"/>
                    <a:pt x="4887" y="199"/>
                    <a:pt x="4660" y="0"/>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23"/>
            <p:cNvSpPr/>
            <p:nvPr/>
          </p:nvSpPr>
          <p:spPr>
            <a:xfrm>
              <a:off x="1057601" y="2998014"/>
              <a:ext cx="99962" cy="301152"/>
            </a:xfrm>
            <a:custGeom>
              <a:avLst/>
              <a:gdLst/>
              <a:ahLst/>
              <a:cxnLst/>
              <a:rect l="l" t="t" r="r" b="b"/>
              <a:pathLst>
                <a:path w="1897" h="5715" extrusionOk="0">
                  <a:moveTo>
                    <a:pt x="1382" y="1"/>
                  </a:moveTo>
                  <a:lnTo>
                    <a:pt x="0" y="305"/>
                  </a:lnTo>
                  <a:cubicBezTo>
                    <a:pt x="63" y="1893"/>
                    <a:pt x="126" y="3479"/>
                    <a:pt x="188" y="5067"/>
                  </a:cubicBezTo>
                  <a:cubicBezTo>
                    <a:pt x="195" y="5231"/>
                    <a:pt x="209" y="5414"/>
                    <a:pt x="328" y="5527"/>
                  </a:cubicBezTo>
                  <a:cubicBezTo>
                    <a:pt x="376" y="5571"/>
                    <a:pt x="445" y="5589"/>
                    <a:pt x="510" y="5589"/>
                  </a:cubicBezTo>
                  <a:cubicBezTo>
                    <a:pt x="608" y="5589"/>
                    <a:pt x="697" y="5546"/>
                    <a:pt x="686" y="5485"/>
                  </a:cubicBezTo>
                  <a:lnTo>
                    <a:pt x="686" y="5485"/>
                  </a:lnTo>
                  <a:cubicBezTo>
                    <a:pt x="713" y="5614"/>
                    <a:pt x="840" y="5714"/>
                    <a:pt x="971" y="5714"/>
                  </a:cubicBezTo>
                  <a:cubicBezTo>
                    <a:pt x="980" y="5714"/>
                    <a:pt x="989" y="5714"/>
                    <a:pt x="998" y="5713"/>
                  </a:cubicBezTo>
                  <a:cubicBezTo>
                    <a:pt x="1138" y="5699"/>
                    <a:pt x="1257" y="5567"/>
                    <a:pt x="1273" y="5427"/>
                  </a:cubicBezTo>
                  <a:cubicBezTo>
                    <a:pt x="1318" y="5546"/>
                    <a:pt x="1445" y="5626"/>
                    <a:pt x="1571" y="5626"/>
                  </a:cubicBezTo>
                  <a:cubicBezTo>
                    <a:pt x="1596" y="5626"/>
                    <a:pt x="1621" y="5623"/>
                    <a:pt x="1645" y="5616"/>
                  </a:cubicBezTo>
                  <a:cubicBezTo>
                    <a:pt x="1793" y="5576"/>
                    <a:pt x="1896" y="5414"/>
                    <a:pt x="1870" y="5263"/>
                  </a:cubicBezTo>
                  <a:cubicBezTo>
                    <a:pt x="1844" y="5114"/>
                    <a:pt x="1693" y="4995"/>
                    <a:pt x="1466" y="4977"/>
                  </a:cubicBezTo>
                  <a:cubicBezTo>
                    <a:pt x="1439" y="3382"/>
                    <a:pt x="1412" y="1789"/>
                    <a:pt x="1385" y="195"/>
                  </a:cubicBezTo>
                  <a:cubicBezTo>
                    <a:pt x="1384" y="131"/>
                    <a:pt x="1383" y="66"/>
                    <a:pt x="1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23"/>
            <p:cNvSpPr/>
            <p:nvPr/>
          </p:nvSpPr>
          <p:spPr>
            <a:xfrm>
              <a:off x="1057970" y="3020936"/>
              <a:ext cx="26189" cy="60283"/>
            </a:xfrm>
            <a:custGeom>
              <a:avLst/>
              <a:gdLst/>
              <a:ahLst/>
              <a:cxnLst/>
              <a:rect l="l" t="t" r="r" b="b"/>
              <a:pathLst>
                <a:path w="497" h="1144" extrusionOk="0">
                  <a:moveTo>
                    <a:pt x="153" y="0"/>
                  </a:moveTo>
                  <a:cubicBezTo>
                    <a:pt x="150" y="0"/>
                    <a:pt x="146" y="0"/>
                    <a:pt x="142" y="0"/>
                  </a:cubicBezTo>
                  <a:cubicBezTo>
                    <a:pt x="89" y="4"/>
                    <a:pt x="42" y="25"/>
                    <a:pt x="0" y="56"/>
                  </a:cubicBezTo>
                  <a:cubicBezTo>
                    <a:pt x="15" y="418"/>
                    <a:pt x="29" y="781"/>
                    <a:pt x="44" y="1144"/>
                  </a:cubicBezTo>
                  <a:cubicBezTo>
                    <a:pt x="80" y="1142"/>
                    <a:pt x="117" y="1132"/>
                    <a:pt x="150" y="1117"/>
                  </a:cubicBezTo>
                  <a:cubicBezTo>
                    <a:pt x="287" y="1056"/>
                    <a:pt x="390" y="932"/>
                    <a:pt x="442" y="792"/>
                  </a:cubicBezTo>
                  <a:cubicBezTo>
                    <a:pt x="494" y="650"/>
                    <a:pt x="496" y="494"/>
                    <a:pt x="466" y="347"/>
                  </a:cubicBezTo>
                  <a:cubicBezTo>
                    <a:pt x="449" y="263"/>
                    <a:pt x="420" y="178"/>
                    <a:pt x="366" y="111"/>
                  </a:cubicBezTo>
                  <a:cubicBezTo>
                    <a:pt x="313" y="46"/>
                    <a:pt x="236" y="0"/>
                    <a:pt x="15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23"/>
            <p:cNvSpPr/>
            <p:nvPr/>
          </p:nvSpPr>
          <p:spPr>
            <a:xfrm>
              <a:off x="1109347" y="3097290"/>
              <a:ext cx="23344" cy="31828"/>
            </a:xfrm>
            <a:custGeom>
              <a:avLst/>
              <a:gdLst/>
              <a:ahLst/>
              <a:cxnLst/>
              <a:rect l="l" t="t" r="r" b="b"/>
              <a:pathLst>
                <a:path w="443" h="604" extrusionOk="0">
                  <a:moveTo>
                    <a:pt x="337" y="1"/>
                  </a:moveTo>
                  <a:cubicBezTo>
                    <a:pt x="269" y="1"/>
                    <a:pt x="201" y="22"/>
                    <a:pt x="148" y="65"/>
                  </a:cubicBezTo>
                  <a:cubicBezTo>
                    <a:pt x="24" y="165"/>
                    <a:pt x="1" y="368"/>
                    <a:pt x="100" y="493"/>
                  </a:cubicBezTo>
                  <a:cubicBezTo>
                    <a:pt x="158" y="566"/>
                    <a:pt x="251" y="604"/>
                    <a:pt x="344" y="604"/>
                  </a:cubicBezTo>
                  <a:cubicBezTo>
                    <a:pt x="377" y="604"/>
                    <a:pt x="411" y="599"/>
                    <a:pt x="443" y="589"/>
                  </a:cubicBezTo>
                  <a:cubicBezTo>
                    <a:pt x="439" y="397"/>
                    <a:pt x="436" y="206"/>
                    <a:pt x="432" y="15"/>
                  </a:cubicBezTo>
                  <a:cubicBezTo>
                    <a:pt x="401" y="5"/>
                    <a:pt x="369" y="1"/>
                    <a:pt x="33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23"/>
            <p:cNvSpPr/>
            <p:nvPr/>
          </p:nvSpPr>
          <p:spPr>
            <a:xfrm>
              <a:off x="1057601" y="3014086"/>
              <a:ext cx="9327" cy="236021"/>
            </a:xfrm>
            <a:custGeom>
              <a:avLst/>
              <a:gdLst/>
              <a:ahLst/>
              <a:cxnLst/>
              <a:rect l="l" t="t" r="r" b="b"/>
              <a:pathLst>
                <a:path w="177" h="4479" fill="none" extrusionOk="0">
                  <a:moveTo>
                    <a:pt x="176" y="4479"/>
                  </a:moveTo>
                  <a:cubicBezTo>
                    <a:pt x="118" y="2985"/>
                    <a:pt x="59" y="1494"/>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23"/>
            <p:cNvSpPr/>
            <p:nvPr/>
          </p:nvSpPr>
          <p:spPr>
            <a:xfrm>
              <a:off x="1130582" y="3008290"/>
              <a:ext cx="25557" cy="267111"/>
            </a:xfrm>
            <a:custGeom>
              <a:avLst/>
              <a:gdLst/>
              <a:ahLst/>
              <a:cxnLst/>
              <a:rect l="l" t="t" r="r" b="b"/>
              <a:pathLst>
                <a:path w="485" h="5069" fill="none" extrusionOk="0">
                  <a:moveTo>
                    <a:pt x="0" y="0"/>
                  </a:moveTo>
                  <a:cubicBezTo>
                    <a:pt x="27" y="1594"/>
                    <a:pt x="54" y="3187"/>
                    <a:pt x="81" y="4782"/>
                  </a:cubicBezTo>
                  <a:cubicBezTo>
                    <a:pt x="308" y="4800"/>
                    <a:pt x="459" y="4919"/>
                    <a:pt x="485" y="50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23"/>
            <p:cNvSpPr/>
            <p:nvPr/>
          </p:nvSpPr>
          <p:spPr>
            <a:xfrm>
              <a:off x="781749" y="3001756"/>
              <a:ext cx="95220" cy="299044"/>
            </a:xfrm>
            <a:custGeom>
              <a:avLst/>
              <a:gdLst/>
              <a:ahLst/>
              <a:cxnLst/>
              <a:rect l="l" t="t" r="r" b="b"/>
              <a:pathLst>
                <a:path w="1807" h="5675" extrusionOk="0">
                  <a:moveTo>
                    <a:pt x="654" y="1"/>
                  </a:moveTo>
                  <a:cubicBezTo>
                    <a:pt x="562" y="1579"/>
                    <a:pt x="462" y="3180"/>
                    <a:pt x="328" y="4887"/>
                  </a:cubicBezTo>
                  <a:cubicBezTo>
                    <a:pt x="218" y="4968"/>
                    <a:pt x="103" y="5054"/>
                    <a:pt x="52" y="5181"/>
                  </a:cubicBezTo>
                  <a:cubicBezTo>
                    <a:pt x="0" y="5307"/>
                    <a:pt x="46" y="5482"/>
                    <a:pt x="178" y="5520"/>
                  </a:cubicBezTo>
                  <a:cubicBezTo>
                    <a:pt x="195" y="5525"/>
                    <a:pt x="213" y="5528"/>
                    <a:pt x="230" y="5528"/>
                  </a:cubicBezTo>
                  <a:cubicBezTo>
                    <a:pt x="323" y="5528"/>
                    <a:pt x="413" y="5460"/>
                    <a:pt x="466" y="5380"/>
                  </a:cubicBezTo>
                  <a:cubicBezTo>
                    <a:pt x="477" y="5514"/>
                    <a:pt x="592" y="5633"/>
                    <a:pt x="726" y="5647"/>
                  </a:cubicBezTo>
                  <a:cubicBezTo>
                    <a:pt x="736" y="5648"/>
                    <a:pt x="746" y="5648"/>
                    <a:pt x="755" y="5648"/>
                  </a:cubicBezTo>
                  <a:cubicBezTo>
                    <a:pt x="880" y="5648"/>
                    <a:pt x="1008" y="5562"/>
                    <a:pt x="1140" y="5445"/>
                  </a:cubicBezTo>
                  <a:lnTo>
                    <a:pt x="1140" y="5445"/>
                  </a:lnTo>
                  <a:cubicBezTo>
                    <a:pt x="1128" y="5569"/>
                    <a:pt x="1253" y="5675"/>
                    <a:pt x="1379" y="5675"/>
                  </a:cubicBezTo>
                  <a:cubicBezTo>
                    <a:pt x="1388" y="5675"/>
                    <a:pt x="1396" y="5674"/>
                    <a:pt x="1405" y="5673"/>
                  </a:cubicBezTo>
                  <a:cubicBezTo>
                    <a:pt x="1537" y="5656"/>
                    <a:pt x="1642" y="5545"/>
                    <a:pt x="1690" y="5420"/>
                  </a:cubicBezTo>
                  <a:cubicBezTo>
                    <a:pt x="1739" y="5296"/>
                    <a:pt x="1740" y="5159"/>
                    <a:pt x="1741" y="5025"/>
                  </a:cubicBezTo>
                  <a:cubicBezTo>
                    <a:pt x="1756" y="3407"/>
                    <a:pt x="1757" y="1788"/>
                    <a:pt x="1806" y="152"/>
                  </a:cubicBezTo>
                  <a:lnTo>
                    <a:pt x="6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23"/>
            <p:cNvSpPr/>
            <p:nvPr/>
          </p:nvSpPr>
          <p:spPr>
            <a:xfrm>
              <a:off x="849619" y="3031212"/>
              <a:ext cx="26822" cy="65921"/>
            </a:xfrm>
            <a:custGeom>
              <a:avLst/>
              <a:gdLst/>
              <a:ahLst/>
              <a:cxnLst/>
              <a:rect l="l" t="t" r="r" b="b"/>
              <a:pathLst>
                <a:path w="509" h="1251" extrusionOk="0">
                  <a:moveTo>
                    <a:pt x="329" y="1"/>
                  </a:moveTo>
                  <a:cubicBezTo>
                    <a:pt x="284" y="1"/>
                    <a:pt x="240" y="10"/>
                    <a:pt x="199" y="32"/>
                  </a:cubicBezTo>
                  <a:cubicBezTo>
                    <a:pt x="64" y="106"/>
                    <a:pt x="32" y="281"/>
                    <a:pt x="19" y="433"/>
                  </a:cubicBezTo>
                  <a:cubicBezTo>
                    <a:pt x="9" y="561"/>
                    <a:pt x="1" y="690"/>
                    <a:pt x="22" y="817"/>
                  </a:cubicBezTo>
                  <a:cubicBezTo>
                    <a:pt x="43" y="942"/>
                    <a:pt x="95" y="1067"/>
                    <a:pt x="187" y="1155"/>
                  </a:cubicBezTo>
                  <a:cubicBezTo>
                    <a:pt x="249" y="1213"/>
                    <a:pt x="335" y="1251"/>
                    <a:pt x="418" y="1251"/>
                  </a:cubicBezTo>
                  <a:cubicBezTo>
                    <a:pt x="441" y="1251"/>
                    <a:pt x="463" y="1248"/>
                    <a:pt x="484" y="1242"/>
                  </a:cubicBezTo>
                  <a:cubicBezTo>
                    <a:pt x="490" y="841"/>
                    <a:pt x="498" y="439"/>
                    <a:pt x="508" y="37"/>
                  </a:cubicBezTo>
                  <a:cubicBezTo>
                    <a:pt x="449" y="16"/>
                    <a:pt x="388" y="1"/>
                    <a:pt x="32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23"/>
            <p:cNvSpPr/>
            <p:nvPr/>
          </p:nvSpPr>
          <p:spPr>
            <a:xfrm>
              <a:off x="873647" y="3009713"/>
              <a:ext cx="3320" cy="238708"/>
            </a:xfrm>
            <a:custGeom>
              <a:avLst/>
              <a:gdLst/>
              <a:ahLst/>
              <a:cxnLst/>
              <a:rect l="l" t="t" r="r" b="b"/>
              <a:pathLst>
                <a:path w="63" h="4530" fill="none" extrusionOk="0">
                  <a:moveTo>
                    <a:pt x="62" y="1"/>
                  </a:moveTo>
                  <a:cubicBezTo>
                    <a:pt x="16" y="1521"/>
                    <a:pt x="12" y="3026"/>
                    <a:pt x="0" y="452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23"/>
            <p:cNvSpPr/>
            <p:nvPr/>
          </p:nvSpPr>
          <p:spPr>
            <a:xfrm>
              <a:off x="783435" y="3040433"/>
              <a:ext cx="30510" cy="238866"/>
            </a:xfrm>
            <a:custGeom>
              <a:avLst/>
              <a:gdLst/>
              <a:ahLst/>
              <a:cxnLst/>
              <a:rect l="l" t="t" r="r" b="b"/>
              <a:pathLst>
                <a:path w="579" h="4533" fill="none" extrusionOk="0">
                  <a:moveTo>
                    <a:pt x="1" y="4533"/>
                  </a:moveTo>
                  <a:cubicBezTo>
                    <a:pt x="3" y="4503"/>
                    <a:pt x="9" y="4473"/>
                    <a:pt x="20" y="4447"/>
                  </a:cubicBezTo>
                  <a:cubicBezTo>
                    <a:pt x="71" y="4320"/>
                    <a:pt x="186" y="4234"/>
                    <a:pt x="296" y="4153"/>
                  </a:cubicBezTo>
                  <a:cubicBezTo>
                    <a:pt x="409" y="2711"/>
                    <a:pt x="498" y="1342"/>
                    <a:pt x="578"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23"/>
            <p:cNvSpPr/>
            <p:nvPr/>
          </p:nvSpPr>
          <p:spPr>
            <a:xfrm>
              <a:off x="701654" y="2462166"/>
              <a:ext cx="553245" cy="410705"/>
            </a:xfrm>
            <a:custGeom>
              <a:avLst/>
              <a:gdLst/>
              <a:ahLst/>
              <a:cxnLst/>
              <a:rect l="l" t="t" r="r" b="b"/>
              <a:pathLst>
                <a:path w="10499" h="7794" extrusionOk="0">
                  <a:moveTo>
                    <a:pt x="5695" y="1"/>
                  </a:moveTo>
                  <a:cubicBezTo>
                    <a:pt x="5403" y="1"/>
                    <a:pt x="5110" y="15"/>
                    <a:pt x="4820" y="38"/>
                  </a:cubicBezTo>
                  <a:cubicBezTo>
                    <a:pt x="3337" y="156"/>
                    <a:pt x="2259" y="430"/>
                    <a:pt x="1412" y="1069"/>
                  </a:cubicBezTo>
                  <a:cubicBezTo>
                    <a:pt x="531" y="1731"/>
                    <a:pt x="1" y="2830"/>
                    <a:pt x="15" y="3932"/>
                  </a:cubicBezTo>
                  <a:cubicBezTo>
                    <a:pt x="29" y="5034"/>
                    <a:pt x="582" y="6114"/>
                    <a:pt x="1461" y="6780"/>
                  </a:cubicBezTo>
                  <a:cubicBezTo>
                    <a:pt x="2185" y="7330"/>
                    <a:pt x="3092" y="7593"/>
                    <a:pt x="3994" y="7715"/>
                  </a:cubicBezTo>
                  <a:cubicBezTo>
                    <a:pt x="4369" y="7766"/>
                    <a:pt x="4750" y="7794"/>
                    <a:pt x="5130" y="7794"/>
                  </a:cubicBezTo>
                  <a:cubicBezTo>
                    <a:pt x="5880" y="7794"/>
                    <a:pt x="6628" y="7685"/>
                    <a:pt x="7332" y="7432"/>
                  </a:cubicBezTo>
                  <a:cubicBezTo>
                    <a:pt x="8392" y="7050"/>
                    <a:pt x="9348" y="6320"/>
                    <a:pt x="9884" y="5327"/>
                  </a:cubicBezTo>
                  <a:cubicBezTo>
                    <a:pt x="10421" y="4335"/>
                    <a:pt x="10499" y="3078"/>
                    <a:pt x="9975" y="2078"/>
                  </a:cubicBezTo>
                  <a:cubicBezTo>
                    <a:pt x="9521" y="1210"/>
                    <a:pt x="8662" y="599"/>
                    <a:pt x="7730" y="293"/>
                  </a:cubicBezTo>
                  <a:cubicBezTo>
                    <a:pt x="7075" y="78"/>
                    <a:pt x="6386" y="1"/>
                    <a:pt x="56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23"/>
            <p:cNvSpPr/>
            <p:nvPr/>
          </p:nvSpPr>
          <p:spPr>
            <a:xfrm>
              <a:off x="927605" y="2733226"/>
              <a:ext cx="37782" cy="53960"/>
            </a:xfrm>
            <a:custGeom>
              <a:avLst/>
              <a:gdLst/>
              <a:ahLst/>
              <a:cxnLst/>
              <a:rect l="l" t="t" r="r" b="b"/>
              <a:pathLst>
                <a:path w="717" h="1024" extrusionOk="0">
                  <a:moveTo>
                    <a:pt x="340" y="0"/>
                  </a:moveTo>
                  <a:cubicBezTo>
                    <a:pt x="240" y="0"/>
                    <a:pt x="147" y="54"/>
                    <a:pt x="108" y="100"/>
                  </a:cubicBezTo>
                  <a:cubicBezTo>
                    <a:pt x="27" y="196"/>
                    <a:pt x="5" y="328"/>
                    <a:pt x="2" y="453"/>
                  </a:cubicBezTo>
                  <a:cubicBezTo>
                    <a:pt x="0" y="597"/>
                    <a:pt x="24" y="749"/>
                    <a:pt x="108" y="865"/>
                  </a:cubicBezTo>
                  <a:cubicBezTo>
                    <a:pt x="175" y="958"/>
                    <a:pt x="287" y="1023"/>
                    <a:pt x="399" y="1023"/>
                  </a:cubicBezTo>
                  <a:cubicBezTo>
                    <a:pt x="428" y="1023"/>
                    <a:pt x="458" y="1019"/>
                    <a:pt x="487" y="1009"/>
                  </a:cubicBezTo>
                  <a:cubicBezTo>
                    <a:pt x="617" y="963"/>
                    <a:pt x="694" y="821"/>
                    <a:pt x="705" y="683"/>
                  </a:cubicBezTo>
                  <a:cubicBezTo>
                    <a:pt x="717" y="545"/>
                    <a:pt x="675" y="409"/>
                    <a:pt x="634" y="277"/>
                  </a:cubicBezTo>
                  <a:cubicBezTo>
                    <a:pt x="568" y="65"/>
                    <a:pt x="450" y="0"/>
                    <a:pt x="34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23"/>
            <p:cNvSpPr/>
            <p:nvPr/>
          </p:nvSpPr>
          <p:spPr>
            <a:xfrm>
              <a:off x="1076834" y="2725585"/>
              <a:ext cx="57543" cy="52432"/>
            </a:xfrm>
            <a:custGeom>
              <a:avLst/>
              <a:gdLst/>
              <a:ahLst/>
              <a:cxnLst/>
              <a:rect l="l" t="t" r="r" b="b"/>
              <a:pathLst>
                <a:path w="1092" h="995" extrusionOk="0">
                  <a:moveTo>
                    <a:pt x="665" y="0"/>
                  </a:moveTo>
                  <a:cubicBezTo>
                    <a:pt x="587" y="0"/>
                    <a:pt x="507" y="22"/>
                    <a:pt x="435" y="54"/>
                  </a:cubicBezTo>
                  <a:cubicBezTo>
                    <a:pt x="239" y="138"/>
                    <a:pt x="68" y="307"/>
                    <a:pt x="33" y="518"/>
                  </a:cubicBezTo>
                  <a:cubicBezTo>
                    <a:pt x="0" y="727"/>
                    <a:pt x="142" y="966"/>
                    <a:pt x="353" y="992"/>
                  </a:cubicBezTo>
                  <a:cubicBezTo>
                    <a:pt x="367" y="993"/>
                    <a:pt x="381" y="994"/>
                    <a:pt x="394" y="994"/>
                  </a:cubicBezTo>
                  <a:cubicBezTo>
                    <a:pt x="510" y="994"/>
                    <a:pt x="622" y="935"/>
                    <a:pt x="706" y="854"/>
                  </a:cubicBezTo>
                  <a:cubicBezTo>
                    <a:pt x="801" y="764"/>
                    <a:pt x="866" y="648"/>
                    <a:pt x="931" y="534"/>
                  </a:cubicBezTo>
                  <a:cubicBezTo>
                    <a:pt x="1092" y="247"/>
                    <a:pt x="915" y="73"/>
                    <a:pt x="798" y="25"/>
                  </a:cubicBezTo>
                  <a:cubicBezTo>
                    <a:pt x="756" y="8"/>
                    <a:pt x="711" y="0"/>
                    <a:pt x="66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23"/>
            <p:cNvSpPr/>
            <p:nvPr/>
          </p:nvSpPr>
          <p:spPr>
            <a:xfrm>
              <a:off x="804091" y="2780387"/>
              <a:ext cx="94166" cy="83047"/>
            </a:xfrm>
            <a:custGeom>
              <a:avLst/>
              <a:gdLst/>
              <a:ahLst/>
              <a:cxnLst/>
              <a:rect l="l" t="t" r="r" b="b"/>
              <a:pathLst>
                <a:path w="1787" h="1576" extrusionOk="0">
                  <a:moveTo>
                    <a:pt x="1145" y="0"/>
                  </a:moveTo>
                  <a:cubicBezTo>
                    <a:pt x="983" y="0"/>
                    <a:pt x="822" y="66"/>
                    <a:pt x="681" y="151"/>
                  </a:cubicBezTo>
                  <a:cubicBezTo>
                    <a:pt x="361" y="343"/>
                    <a:pt x="106" y="641"/>
                    <a:pt x="1" y="1052"/>
                  </a:cubicBezTo>
                  <a:cubicBezTo>
                    <a:pt x="454" y="1301"/>
                    <a:pt x="955" y="1467"/>
                    <a:pt x="1466" y="1576"/>
                  </a:cubicBezTo>
                  <a:cubicBezTo>
                    <a:pt x="1553" y="1429"/>
                    <a:pt x="1632" y="1279"/>
                    <a:pt x="1687" y="1118"/>
                  </a:cubicBezTo>
                  <a:cubicBezTo>
                    <a:pt x="1760" y="906"/>
                    <a:pt x="1786" y="672"/>
                    <a:pt x="1718" y="458"/>
                  </a:cubicBezTo>
                  <a:cubicBezTo>
                    <a:pt x="1650" y="244"/>
                    <a:pt x="1477" y="56"/>
                    <a:pt x="1257" y="11"/>
                  </a:cubicBezTo>
                  <a:cubicBezTo>
                    <a:pt x="1220" y="4"/>
                    <a:pt x="1182" y="0"/>
                    <a:pt x="114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23"/>
            <p:cNvSpPr/>
            <p:nvPr/>
          </p:nvSpPr>
          <p:spPr>
            <a:xfrm>
              <a:off x="977507" y="2785709"/>
              <a:ext cx="33830" cy="47689"/>
            </a:xfrm>
            <a:custGeom>
              <a:avLst/>
              <a:gdLst/>
              <a:ahLst/>
              <a:cxnLst/>
              <a:rect l="l" t="t" r="r" b="b"/>
              <a:pathLst>
                <a:path w="642" h="905" extrusionOk="0">
                  <a:moveTo>
                    <a:pt x="366" y="1"/>
                  </a:moveTo>
                  <a:cubicBezTo>
                    <a:pt x="341" y="1"/>
                    <a:pt x="319" y="5"/>
                    <a:pt x="302" y="10"/>
                  </a:cubicBezTo>
                  <a:cubicBezTo>
                    <a:pt x="222" y="37"/>
                    <a:pt x="164" y="107"/>
                    <a:pt x="122" y="180"/>
                  </a:cubicBezTo>
                  <a:cubicBezTo>
                    <a:pt x="48" y="305"/>
                    <a:pt x="8" y="449"/>
                    <a:pt x="4" y="594"/>
                  </a:cubicBezTo>
                  <a:cubicBezTo>
                    <a:pt x="1" y="706"/>
                    <a:pt x="33" y="838"/>
                    <a:pt x="136" y="886"/>
                  </a:cubicBezTo>
                  <a:cubicBezTo>
                    <a:pt x="162" y="899"/>
                    <a:pt x="190" y="904"/>
                    <a:pt x="218" y="904"/>
                  </a:cubicBezTo>
                  <a:cubicBezTo>
                    <a:pt x="292" y="904"/>
                    <a:pt x="369" y="865"/>
                    <a:pt x="428" y="813"/>
                  </a:cubicBezTo>
                  <a:cubicBezTo>
                    <a:pt x="568" y="690"/>
                    <a:pt x="642" y="495"/>
                    <a:pt x="619" y="310"/>
                  </a:cubicBezTo>
                  <a:cubicBezTo>
                    <a:pt x="588" y="58"/>
                    <a:pt x="458" y="1"/>
                    <a:pt x="3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23"/>
            <p:cNvSpPr/>
            <p:nvPr/>
          </p:nvSpPr>
          <p:spPr>
            <a:xfrm>
              <a:off x="854098" y="2853738"/>
              <a:ext cx="233913" cy="22975"/>
            </a:xfrm>
            <a:custGeom>
              <a:avLst/>
              <a:gdLst/>
              <a:ahLst/>
              <a:cxnLst/>
              <a:rect l="l" t="t" r="r" b="b"/>
              <a:pathLst>
                <a:path w="4439" h="436" fill="none" extrusionOk="0">
                  <a:moveTo>
                    <a:pt x="4439" y="1"/>
                  </a:moveTo>
                  <a:cubicBezTo>
                    <a:pt x="3378" y="383"/>
                    <a:pt x="2218" y="436"/>
                    <a:pt x="1101" y="284"/>
                  </a:cubicBezTo>
                  <a:cubicBezTo>
                    <a:pt x="730" y="233"/>
                    <a:pt x="360" y="160"/>
                    <a:pt x="1" y="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23"/>
            <p:cNvSpPr/>
            <p:nvPr/>
          </p:nvSpPr>
          <p:spPr>
            <a:xfrm>
              <a:off x="697386" y="2399144"/>
              <a:ext cx="191810" cy="190492"/>
            </a:xfrm>
            <a:custGeom>
              <a:avLst/>
              <a:gdLst/>
              <a:ahLst/>
              <a:cxnLst/>
              <a:rect l="l" t="t" r="r" b="b"/>
              <a:pathLst>
                <a:path w="3640" h="3615" extrusionOk="0">
                  <a:moveTo>
                    <a:pt x="1531" y="0"/>
                  </a:moveTo>
                  <a:cubicBezTo>
                    <a:pt x="1400" y="0"/>
                    <a:pt x="1270" y="17"/>
                    <a:pt x="1143" y="55"/>
                  </a:cubicBezTo>
                  <a:cubicBezTo>
                    <a:pt x="478" y="249"/>
                    <a:pt x="61" y="961"/>
                    <a:pt x="31" y="1654"/>
                  </a:cubicBezTo>
                  <a:cubicBezTo>
                    <a:pt x="0" y="2346"/>
                    <a:pt x="283" y="3014"/>
                    <a:pt x="631" y="3615"/>
                  </a:cubicBezTo>
                  <a:lnTo>
                    <a:pt x="3640" y="1447"/>
                  </a:lnTo>
                  <a:cubicBezTo>
                    <a:pt x="3334" y="1041"/>
                    <a:pt x="3009" y="637"/>
                    <a:pt x="2588" y="352"/>
                  </a:cubicBezTo>
                  <a:cubicBezTo>
                    <a:pt x="2278" y="140"/>
                    <a:pt x="1903" y="0"/>
                    <a:pt x="15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23"/>
            <p:cNvSpPr/>
            <p:nvPr/>
          </p:nvSpPr>
          <p:spPr>
            <a:xfrm>
              <a:off x="724998" y="2434923"/>
              <a:ext cx="95589" cy="85313"/>
            </a:xfrm>
            <a:custGeom>
              <a:avLst/>
              <a:gdLst/>
              <a:ahLst/>
              <a:cxnLst/>
              <a:rect l="l" t="t" r="r" b="b"/>
              <a:pathLst>
                <a:path w="1814" h="1619" extrusionOk="0">
                  <a:moveTo>
                    <a:pt x="894" y="0"/>
                  </a:moveTo>
                  <a:cubicBezTo>
                    <a:pt x="676" y="0"/>
                    <a:pt x="457" y="79"/>
                    <a:pt x="303" y="235"/>
                  </a:cubicBezTo>
                  <a:cubicBezTo>
                    <a:pt x="7" y="535"/>
                    <a:pt x="1" y="1074"/>
                    <a:pt x="292" y="1378"/>
                  </a:cubicBezTo>
                  <a:cubicBezTo>
                    <a:pt x="444" y="1538"/>
                    <a:pt x="664" y="1618"/>
                    <a:pt x="883" y="1618"/>
                  </a:cubicBezTo>
                  <a:cubicBezTo>
                    <a:pt x="1084" y="1618"/>
                    <a:pt x="1284" y="1550"/>
                    <a:pt x="1432" y="1413"/>
                  </a:cubicBezTo>
                  <a:cubicBezTo>
                    <a:pt x="1740" y="1125"/>
                    <a:pt x="1814" y="532"/>
                    <a:pt x="1448" y="203"/>
                  </a:cubicBezTo>
                  <a:cubicBezTo>
                    <a:pt x="1298" y="68"/>
                    <a:pt x="1096" y="0"/>
                    <a:pt x="8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23"/>
            <p:cNvSpPr/>
            <p:nvPr/>
          </p:nvSpPr>
          <p:spPr>
            <a:xfrm>
              <a:off x="749026" y="2474866"/>
              <a:ext cx="39732" cy="6534"/>
            </a:xfrm>
            <a:custGeom>
              <a:avLst/>
              <a:gdLst/>
              <a:ahLst/>
              <a:cxnLst/>
              <a:rect l="l" t="t" r="r" b="b"/>
              <a:pathLst>
                <a:path w="754" h="124" fill="none" extrusionOk="0">
                  <a:moveTo>
                    <a:pt x="0" y="29"/>
                  </a:moveTo>
                  <a:cubicBezTo>
                    <a:pt x="241" y="124"/>
                    <a:pt x="521" y="113"/>
                    <a:pt x="75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23"/>
            <p:cNvSpPr/>
            <p:nvPr/>
          </p:nvSpPr>
          <p:spPr>
            <a:xfrm>
              <a:off x="1090535" y="2418746"/>
              <a:ext cx="190124" cy="194445"/>
            </a:xfrm>
            <a:custGeom>
              <a:avLst/>
              <a:gdLst/>
              <a:ahLst/>
              <a:cxnLst/>
              <a:rect l="l" t="t" r="r" b="b"/>
              <a:pathLst>
                <a:path w="3608" h="3690" extrusionOk="0">
                  <a:moveTo>
                    <a:pt x="2092" y="1"/>
                  </a:moveTo>
                  <a:cubicBezTo>
                    <a:pt x="1767" y="1"/>
                    <a:pt x="1436" y="100"/>
                    <a:pt x="1148" y="259"/>
                  </a:cubicBezTo>
                  <a:cubicBezTo>
                    <a:pt x="703" y="504"/>
                    <a:pt x="343" y="877"/>
                    <a:pt x="0" y="1252"/>
                  </a:cubicBezTo>
                  <a:lnTo>
                    <a:pt x="2795" y="3689"/>
                  </a:lnTo>
                  <a:cubicBezTo>
                    <a:pt x="3197" y="3124"/>
                    <a:pt x="3540" y="2485"/>
                    <a:pt x="3574" y="1792"/>
                  </a:cubicBezTo>
                  <a:cubicBezTo>
                    <a:pt x="3607" y="1100"/>
                    <a:pt x="3260" y="352"/>
                    <a:pt x="2615" y="97"/>
                  </a:cubicBezTo>
                  <a:cubicBezTo>
                    <a:pt x="2448" y="31"/>
                    <a:pt x="2271" y="1"/>
                    <a:pt x="2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23"/>
            <p:cNvSpPr/>
            <p:nvPr/>
          </p:nvSpPr>
          <p:spPr>
            <a:xfrm>
              <a:off x="1159985" y="2455105"/>
              <a:ext cx="94851" cy="85366"/>
            </a:xfrm>
            <a:custGeom>
              <a:avLst/>
              <a:gdLst/>
              <a:ahLst/>
              <a:cxnLst/>
              <a:rect l="l" t="t" r="r" b="b"/>
              <a:pathLst>
                <a:path w="1800" h="1620" extrusionOk="0">
                  <a:moveTo>
                    <a:pt x="881" y="0"/>
                  </a:moveTo>
                  <a:cubicBezTo>
                    <a:pt x="708" y="0"/>
                    <a:pt x="535" y="50"/>
                    <a:pt x="395" y="155"/>
                  </a:cubicBezTo>
                  <a:cubicBezTo>
                    <a:pt x="0" y="448"/>
                    <a:pt x="19" y="1046"/>
                    <a:pt x="299" y="1361"/>
                  </a:cubicBezTo>
                  <a:cubicBezTo>
                    <a:pt x="451" y="1532"/>
                    <a:pt x="681" y="1620"/>
                    <a:pt x="909" y="1620"/>
                  </a:cubicBezTo>
                  <a:cubicBezTo>
                    <a:pt x="1101" y="1620"/>
                    <a:pt x="1292" y="1558"/>
                    <a:pt x="1437" y="1431"/>
                  </a:cubicBezTo>
                  <a:cubicBezTo>
                    <a:pt x="1756" y="1155"/>
                    <a:pt x="1799" y="618"/>
                    <a:pt x="1533" y="293"/>
                  </a:cubicBezTo>
                  <a:cubicBezTo>
                    <a:pt x="1375" y="101"/>
                    <a:pt x="1128"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23"/>
            <p:cNvSpPr/>
            <p:nvPr/>
          </p:nvSpPr>
          <p:spPr>
            <a:xfrm>
              <a:off x="1190548" y="2493520"/>
              <a:ext cx="39469" cy="9011"/>
            </a:xfrm>
            <a:custGeom>
              <a:avLst/>
              <a:gdLst/>
              <a:ahLst/>
              <a:cxnLst/>
              <a:rect l="l" t="t" r="r" b="b"/>
              <a:pathLst>
                <a:path w="749" h="171" fill="none" extrusionOk="0">
                  <a:moveTo>
                    <a:pt x="749" y="100"/>
                  </a:moveTo>
                  <a:cubicBezTo>
                    <a:pt x="500" y="171"/>
                    <a:pt x="222" y="134"/>
                    <a:pt x="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23"/>
            <p:cNvSpPr/>
            <p:nvPr/>
          </p:nvSpPr>
          <p:spPr>
            <a:xfrm>
              <a:off x="937354" y="2507431"/>
              <a:ext cx="19550" cy="28719"/>
            </a:xfrm>
            <a:custGeom>
              <a:avLst/>
              <a:gdLst/>
              <a:ahLst/>
              <a:cxnLst/>
              <a:rect l="l" t="t" r="r" b="b"/>
              <a:pathLst>
                <a:path w="371" h="545" fill="none" extrusionOk="0">
                  <a:moveTo>
                    <a:pt x="7" y="265"/>
                  </a:moveTo>
                  <a:cubicBezTo>
                    <a:pt x="14" y="116"/>
                    <a:pt x="100" y="0"/>
                    <a:pt x="198" y="5"/>
                  </a:cubicBezTo>
                  <a:cubicBezTo>
                    <a:pt x="297" y="9"/>
                    <a:pt x="371" y="134"/>
                    <a:pt x="364" y="281"/>
                  </a:cubicBezTo>
                  <a:cubicBezTo>
                    <a:pt x="357" y="429"/>
                    <a:pt x="272" y="544"/>
                    <a:pt x="174" y="540"/>
                  </a:cubicBezTo>
                  <a:cubicBezTo>
                    <a:pt x="75" y="535"/>
                    <a:pt x="0" y="412"/>
                    <a:pt x="7" y="265"/>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23"/>
            <p:cNvSpPr/>
            <p:nvPr/>
          </p:nvSpPr>
          <p:spPr>
            <a:xfrm>
              <a:off x="994263" y="2502267"/>
              <a:ext cx="21974" cy="29931"/>
            </a:xfrm>
            <a:custGeom>
              <a:avLst/>
              <a:gdLst/>
              <a:ahLst/>
              <a:cxnLst/>
              <a:rect l="l" t="t" r="r" b="b"/>
              <a:pathLst>
                <a:path w="417" h="568" fill="none" extrusionOk="0">
                  <a:moveTo>
                    <a:pt x="35" y="243"/>
                  </a:moveTo>
                  <a:cubicBezTo>
                    <a:pt x="69" y="99"/>
                    <a:pt x="174" y="0"/>
                    <a:pt x="271" y="23"/>
                  </a:cubicBezTo>
                  <a:cubicBezTo>
                    <a:pt x="366" y="46"/>
                    <a:pt x="417" y="181"/>
                    <a:pt x="382" y="326"/>
                  </a:cubicBezTo>
                  <a:cubicBezTo>
                    <a:pt x="348" y="470"/>
                    <a:pt x="243" y="567"/>
                    <a:pt x="146" y="544"/>
                  </a:cubicBezTo>
                  <a:cubicBezTo>
                    <a:pt x="51" y="523"/>
                    <a:pt x="0" y="387"/>
                    <a:pt x="35" y="24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23"/>
            <p:cNvSpPr/>
            <p:nvPr/>
          </p:nvSpPr>
          <p:spPr>
            <a:xfrm>
              <a:off x="754243" y="2558966"/>
              <a:ext cx="132791" cy="124202"/>
            </a:xfrm>
            <a:custGeom>
              <a:avLst/>
              <a:gdLst/>
              <a:ahLst/>
              <a:cxnLst/>
              <a:rect l="l" t="t" r="r" b="b"/>
              <a:pathLst>
                <a:path w="2520" h="2357" extrusionOk="0">
                  <a:moveTo>
                    <a:pt x="1203" y="0"/>
                  </a:moveTo>
                  <a:cubicBezTo>
                    <a:pt x="1047" y="0"/>
                    <a:pt x="892" y="30"/>
                    <a:pt x="748" y="91"/>
                  </a:cubicBezTo>
                  <a:cubicBezTo>
                    <a:pt x="304" y="281"/>
                    <a:pt x="0" y="761"/>
                    <a:pt x="24" y="1243"/>
                  </a:cubicBezTo>
                  <a:cubicBezTo>
                    <a:pt x="49" y="1725"/>
                    <a:pt x="401" y="2174"/>
                    <a:pt x="863" y="2312"/>
                  </a:cubicBezTo>
                  <a:cubicBezTo>
                    <a:pt x="965" y="2342"/>
                    <a:pt x="1070" y="2356"/>
                    <a:pt x="1175" y="2356"/>
                  </a:cubicBezTo>
                  <a:cubicBezTo>
                    <a:pt x="1550" y="2356"/>
                    <a:pt x="1927" y="2175"/>
                    <a:pt x="2143" y="1867"/>
                  </a:cubicBezTo>
                  <a:cubicBezTo>
                    <a:pt x="2420" y="1471"/>
                    <a:pt x="2519" y="813"/>
                    <a:pt x="2082" y="362"/>
                  </a:cubicBezTo>
                  <a:cubicBezTo>
                    <a:pt x="1855" y="128"/>
                    <a:pt x="1528" y="0"/>
                    <a:pt x="1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23"/>
            <p:cNvSpPr/>
            <p:nvPr/>
          </p:nvSpPr>
          <p:spPr>
            <a:xfrm>
              <a:off x="1094961" y="2574774"/>
              <a:ext cx="132739" cy="124202"/>
            </a:xfrm>
            <a:custGeom>
              <a:avLst/>
              <a:gdLst/>
              <a:ahLst/>
              <a:cxnLst/>
              <a:rect l="l" t="t" r="r" b="b"/>
              <a:pathLst>
                <a:path w="2519" h="2357" extrusionOk="0">
                  <a:moveTo>
                    <a:pt x="1202" y="1"/>
                  </a:moveTo>
                  <a:cubicBezTo>
                    <a:pt x="1046" y="1"/>
                    <a:pt x="890" y="30"/>
                    <a:pt x="747" y="91"/>
                  </a:cubicBezTo>
                  <a:cubicBezTo>
                    <a:pt x="303" y="281"/>
                    <a:pt x="0" y="762"/>
                    <a:pt x="24" y="1244"/>
                  </a:cubicBezTo>
                  <a:cubicBezTo>
                    <a:pt x="48" y="1726"/>
                    <a:pt x="399" y="2174"/>
                    <a:pt x="862" y="2312"/>
                  </a:cubicBezTo>
                  <a:cubicBezTo>
                    <a:pt x="963" y="2342"/>
                    <a:pt x="1069" y="2357"/>
                    <a:pt x="1174" y="2357"/>
                  </a:cubicBezTo>
                  <a:cubicBezTo>
                    <a:pt x="1549" y="2357"/>
                    <a:pt x="1926" y="2175"/>
                    <a:pt x="2142" y="1867"/>
                  </a:cubicBezTo>
                  <a:cubicBezTo>
                    <a:pt x="2419" y="1471"/>
                    <a:pt x="2518" y="813"/>
                    <a:pt x="2081" y="362"/>
                  </a:cubicBezTo>
                  <a:cubicBezTo>
                    <a:pt x="1854" y="128"/>
                    <a:pt x="1527" y="1"/>
                    <a:pt x="1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23"/>
            <p:cNvSpPr/>
            <p:nvPr/>
          </p:nvSpPr>
          <p:spPr>
            <a:xfrm>
              <a:off x="987940" y="2561284"/>
              <a:ext cx="94904" cy="84681"/>
            </a:xfrm>
            <a:custGeom>
              <a:avLst/>
              <a:gdLst/>
              <a:ahLst/>
              <a:cxnLst/>
              <a:rect l="l" t="t" r="r" b="b"/>
              <a:pathLst>
                <a:path w="1801" h="1607" extrusionOk="0">
                  <a:moveTo>
                    <a:pt x="1142" y="1"/>
                  </a:moveTo>
                  <a:cubicBezTo>
                    <a:pt x="770" y="139"/>
                    <a:pt x="388" y="252"/>
                    <a:pt x="1" y="339"/>
                  </a:cubicBezTo>
                  <a:cubicBezTo>
                    <a:pt x="59" y="547"/>
                    <a:pt x="124" y="755"/>
                    <a:pt x="222" y="947"/>
                  </a:cubicBezTo>
                  <a:cubicBezTo>
                    <a:pt x="336" y="1171"/>
                    <a:pt x="498" y="1374"/>
                    <a:pt x="715" y="1497"/>
                  </a:cubicBezTo>
                  <a:cubicBezTo>
                    <a:pt x="840" y="1567"/>
                    <a:pt x="984" y="1607"/>
                    <a:pt x="1126" y="1607"/>
                  </a:cubicBezTo>
                  <a:cubicBezTo>
                    <a:pt x="1233" y="1607"/>
                    <a:pt x="1338" y="1584"/>
                    <a:pt x="1434" y="1535"/>
                  </a:cubicBezTo>
                  <a:cubicBezTo>
                    <a:pt x="1656" y="1423"/>
                    <a:pt x="1801" y="1153"/>
                    <a:pt x="1733" y="913"/>
                  </a:cubicBezTo>
                  <a:cubicBezTo>
                    <a:pt x="1679" y="719"/>
                    <a:pt x="1512" y="582"/>
                    <a:pt x="1385" y="426"/>
                  </a:cubicBezTo>
                  <a:cubicBezTo>
                    <a:pt x="1279" y="300"/>
                    <a:pt x="1198" y="155"/>
                    <a:pt x="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23"/>
            <p:cNvSpPr/>
            <p:nvPr/>
          </p:nvSpPr>
          <p:spPr>
            <a:xfrm>
              <a:off x="1016711" y="2571718"/>
              <a:ext cx="29404" cy="32566"/>
            </a:xfrm>
            <a:custGeom>
              <a:avLst/>
              <a:gdLst/>
              <a:ahLst/>
              <a:cxnLst/>
              <a:rect l="l" t="t" r="r" b="b"/>
              <a:pathLst>
                <a:path w="558" h="618" fill="none" extrusionOk="0">
                  <a:moveTo>
                    <a:pt x="0" y="1"/>
                  </a:moveTo>
                  <a:cubicBezTo>
                    <a:pt x="132" y="248"/>
                    <a:pt x="326" y="462"/>
                    <a:pt x="558" y="6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23"/>
            <p:cNvSpPr/>
            <p:nvPr/>
          </p:nvSpPr>
          <p:spPr>
            <a:xfrm>
              <a:off x="863793" y="2542578"/>
              <a:ext cx="227695" cy="51325"/>
            </a:xfrm>
            <a:custGeom>
              <a:avLst/>
              <a:gdLst/>
              <a:ahLst/>
              <a:cxnLst/>
              <a:rect l="l" t="t" r="r" b="b"/>
              <a:pathLst>
                <a:path w="4321" h="974" fill="none" extrusionOk="0">
                  <a:moveTo>
                    <a:pt x="1" y="901"/>
                  </a:moveTo>
                  <a:cubicBezTo>
                    <a:pt x="1486" y="973"/>
                    <a:pt x="2988" y="661"/>
                    <a:pt x="432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65" name="Google Shape;1865;p23"/>
          <p:cNvGrpSpPr/>
          <p:nvPr/>
        </p:nvGrpSpPr>
        <p:grpSpPr>
          <a:xfrm rot="20481296">
            <a:off x="1249154" y="2992301"/>
            <a:ext cx="1178784" cy="1629015"/>
            <a:chOff x="2676793" y="2245460"/>
            <a:chExt cx="855082" cy="1181582"/>
          </a:xfrm>
        </p:grpSpPr>
        <p:sp>
          <p:nvSpPr>
            <p:cNvPr id="1866" name="Google Shape;1866;p23"/>
            <p:cNvSpPr/>
            <p:nvPr/>
          </p:nvSpPr>
          <p:spPr>
            <a:xfrm>
              <a:off x="2915406" y="2392302"/>
              <a:ext cx="17641" cy="17596"/>
            </a:xfrm>
            <a:custGeom>
              <a:avLst/>
              <a:gdLst/>
              <a:ahLst/>
              <a:cxnLst/>
              <a:rect l="l" t="t" r="r" b="b"/>
              <a:pathLst>
                <a:path w="401" h="400" fill="none" extrusionOk="0">
                  <a:moveTo>
                    <a:pt x="400" y="200"/>
                  </a:moveTo>
                  <a:cubicBezTo>
                    <a:pt x="400" y="90"/>
                    <a:pt x="312" y="0"/>
                    <a:pt x="201" y="0"/>
                  </a:cubicBezTo>
                  <a:cubicBezTo>
                    <a:pt x="91" y="0"/>
                    <a:pt x="1" y="90"/>
                    <a:pt x="1" y="200"/>
                  </a:cubicBezTo>
                  <a:cubicBezTo>
                    <a:pt x="1" y="310"/>
                    <a:pt x="91" y="399"/>
                    <a:pt x="201" y="399"/>
                  </a:cubicBezTo>
                  <a:cubicBezTo>
                    <a:pt x="312" y="399"/>
                    <a:pt x="400" y="310"/>
                    <a:pt x="400" y="200"/>
                  </a:cubicBezTo>
                  <a:close/>
                </a:path>
              </a:pathLst>
            </a:custGeom>
            <a:noFill/>
            <a:ln w="550" cap="rnd" cmpd="sng">
              <a:solidFill>
                <a:srgbClr val="5B5E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23"/>
            <p:cNvSpPr/>
            <p:nvPr/>
          </p:nvSpPr>
          <p:spPr>
            <a:xfrm>
              <a:off x="3118605" y="2943510"/>
              <a:ext cx="306144" cy="219422"/>
            </a:xfrm>
            <a:custGeom>
              <a:avLst/>
              <a:gdLst/>
              <a:ahLst/>
              <a:cxnLst/>
              <a:rect l="l" t="t" r="r" b="b"/>
              <a:pathLst>
                <a:path w="6959" h="4988" extrusionOk="0">
                  <a:moveTo>
                    <a:pt x="5845" y="1"/>
                  </a:moveTo>
                  <a:cubicBezTo>
                    <a:pt x="4731" y="1"/>
                    <a:pt x="3577" y="342"/>
                    <a:pt x="2607" y="975"/>
                  </a:cubicBezTo>
                  <a:cubicBezTo>
                    <a:pt x="1308" y="1824"/>
                    <a:pt x="354" y="3186"/>
                    <a:pt x="0" y="4697"/>
                  </a:cubicBezTo>
                  <a:cubicBezTo>
                    <a:pt x="549" y="4894"/>
                    <a:pt x="1113" y="4988"/>
                    <a:pt x="1670" y="4988"/>
                  </a:cubicBezTo>
                  <a:cubicBezTo>
                    <a:pt x="2714" y="4988"/>
                    <a:pt x="3736" y="4661"/>
                    <a:pt x="4589" y="4077"/>
                  </a:cubicBezTo>
                  <a:cubicBezTo>
                    <a:pt x="5897" y="3181"/>
                    <a:pt x="6785" y="1697"/>
                    <a:pt x="6959" y="121"/>
                  </a:cubicBezTo>
                  <a:cubicBezTo>
                    <a:pt x="6598" y="40"/>
                    <a:pt x="6224" y="1"/>
                    <a:pt x="58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23"/>
            <p:cNvSpPr/>
            <p:nvPr/>
          </p:nvSpPr>
          <p:spPr>
            <a:xfrm>
              <a:off x="3114558" y="2996519"/>
              <a:ext cx="250581" cy="148598"/>
            </a:xfrm>
            <a:custGeom>
              <a:avLst/>
              <a:gdLst/>
              <a:ahLst/>
              <a:cxnLst/>
              <a:rect l="l" t="t" r="r" b="b"/>
              <a:pathLst>
                <a:path w="5696" h="3378" fill="none" extrusionOk="0">
                  <a:moveTo>
                    <a:pt x="0" y="3377"/>
                  </a:moveTo>
                  <a:cubicBezTo>
                    <a:pt x="2080" y="2605"/>
                    <a:pt x="4019" y="1456"/>
                    <a:pt x="569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23"/>
            <p:cNvSpPr/>
            <p:nvPr/>
          </p:nvSpPr>
          <p:spPr>
            <a:xfrm>
              <a:off x="2809165" y="2872024"/>
              <a:ext cx="305088" cy="285495"/>
            </a:xfrm>
            <a:custGeom>
              <a:avLst/>
              <a:gdLst/>
              <a:ahLst/>
              <a:cxnLst/>
              <a:rect l="l" t="t" r="r" b="b"/>
              <a:pathLst>
                <a:path w="6935" h="6490" extrusionOk="0">
                  <a:moveTo>
                    <a:pt x="210" y="0"/>
                  </a:moveTo>
                  <a:lnTo>
                    <a:pt x="210" y="0"/>
                  </a:lnTo>
                  <a:cubicBezTo>
                    <a:pt x="0" y="1847"/>
                    <a:pt x="720" y="3778"/>
                    <a:pt x="2089" y="5036"/>
                  </a:cubicBezTo>
                  <a:cubicBezTo>
                    <a:pt x="3081" y="5947"/>
                    <a:pt x="4396" y="6489"/>
                    <a:pt x="5611" y="6489"/>
                  </a:cubicBezTo>
                  <a:cubicBezTo>
                    <a:pt x="6074" y="6489"/>
                    <a:pt x="6523" y="6411"/>
                    <a:pt x="6934" y="6244"/>
                  </a:cubicBezTo>
                  <a:cubicBezTo>
                    <a:pt x="6085" y="3074"/>
                    <a:pt x="3341" y="491"/>
                    <a:pt x="2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23"/>
            <p:cNvSpPr/>
            <p:nvPr/>
          </p:nvSpPr>
          <p:spPr>
            <a:xfrm>
              <a:off x="2875681" y="2945446"/>
              <a:ext cx="245170" cy="201958"/>
            </a:xfrm>
            <a:custGeom>
              <a:avLst/>
              <a:gdLst/>
              <a:ahLst/>
              <a:cxnLst/>
              <a:rect l="l" t="t" r="r" b="b"/>
              <a:pathLst>
                <a:path w="5573" h="4591" fill="none" extrusionOk="0">
                  <a:moveTo>
                    <a:pt x="1" y="0"/>
                  </a:moveTo>
                  <a:cubicBezTo>
                    <a:pt x="1290" y="2083"/>
                    <a:pt x="3280" y="3724"/>
                    <a:pt x="5573" y="45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23"/>
            <p:cNvSpPr/>
            <p:nvPr/>
          </p:nvSpPr>
          <p:spPr>
            <a:xfrm>
              <a:off x="3050681" y="2687218"/>
              <a:ext cx="196822" cy="739824"/>
            </a:xfrm>
            <a:custGeom>
              <a:avLst/>
              <a:gdLst/>
              <a:ahLst/>
              <a:cxnLst/>
              <a:rect l="l" t="t" r="r" b="b"/>
              <a:pathLst>
                <a:path w="4474" h="16818" extrusionOk="0">
                  <a:moveTo>
                    <a:pt x="621" y="0"/>
                  </a:moveTo>
                  <a:cubicBezTo>
                    <a:pt x="620" y="1"/>
                    <a:pt x="620" y="2"/>
                    <a:pt x="621" y="3"/>
                  </a:cubicBezTo>
                  <a:lnTo>
                    <a:pt x="621" y="3"/>
                  </a:lnTo>
                  <a:cubicBezTo>
                    <a:pt x="621" y="2"/>
                    <a:pt x="621" y="2"/>
                    <a:pt x="621" y="1"/>
                  </a:cubicBezTo>
                  <a:lnTo>
                    <a:pt x="621" y="0"/>
                  </a:lnTo>
                  <a:close/>
                  <a:moveTo>
                    <a:pt x="621" y="3"/>
                  </a:moveTo>
                  <a:cubicBezTo>
                    <a:pt x="1" y="5771"/>
                    <a:pt x="1179" y="11720"/>
                    <a:pt x="3950" y="16817"/>
                  </a:cubicBezTo>
                  <a:cubicBezTo>
                    <a:pt x="3950" y="16817"/>
                    <a:pt x="4473" y="16462"/>
                    <a:pt x="4363" y="16436"/>
                  </a:cubicBezTo>
                  <a:cubicBezTo>
                    <a:pt x="1665" y="11495"/>
                    <a:pt x="491" y="5737"/>
                    <a:pt x="1038" y="135"/>
                  </a:cubicBezTo>
                  <a:cubicBezTo>
                    <a:pt x="834" y="77"/>
                    <a:pt x="631" y="20"/>
                    <a:pt x="621" y="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23"/>
            <p:cNvSpPr/>
            <p:nvPr/>
          </p:nvSpPr>
          <p:spPr>
            <a:xfrm>
              <a:off x="3088867" y="2797284"/>
              <a:ext cx="78703" cy="447378"/>
            </a:xfrm>
            <a:custGeom>
              <a:avLst/>
              <a:gdLst/>
              <a:ahLst/>
              <a:cxnLst/>
              <a:rect l="l" t="t" r="r" b="b"/>
              <a:pathLst>
                <a:path w="1789" h="10170" fill="none" extrusionOk="0">
                  <a:moveTo>
                    <a:pt x="1789" y="10170"/>
                  </a:moveTo>
                  <a:cubicBezTo>
                    <a:pt x="597" y="6923"/>
                    <a:pt x="0" y="3458"/>
                    <a:pt x="4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23"/>
            <p:cNvSpPr/>
            <p:nvPr/>
          </p:nvSpPr>
          <p:spPr>
            <a:xfrm>
              <a:off x="3106111" y="3117890"/>
              <a:ext cx="10822" cy="41878"/>
            </a:xfrm>
            <a:custGeom>
              <a:avLst/>
              <a:gdLst/>
              <a:ahLst/>
              <a:cxnLst/>
              <a:rect l="l" t="t" r="r" b="b"/>
              <a:pathLst>
                <a:path w="246" h="952" fill="none" extrusionOk="0">
                  <a:moveTo>
                    <a:pt x="0" y="0"/>
                  </a:moveTo>
                  <a:cubicBezTo>
                    <a:pt x="76" y="319"/>
                    <a:pt x="158" y="635"/>
                    <a:pt x="245" y="952"/>
                  </a:cubicBezTo>
                </a:path>
              </a:pathLst>
            </a:custGeom>
            <a:noFill/>
            <a:ln w="550" cap="rnd" cmpd="sng">
              <a:solidFill>
                <a:srgbClr val="2BD0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23"/>
            <p:cNvSpPr/>
            <p:nvPr/>
          </p:nvSpPr>
          <p:spPr>
            <a:xfrm>
              <a:off x="2676793" y="2245460"/>
              <a:ext cx="855082" cy="607942"/>
            </a:xfrm>
            <a:custGeom>
              <a:avLst/>
              <a:gdLst/>
              <a:ahLst/>
              <a:cxnLst/>
              <a:rect l="l" t="t" r="r" b="b"/>
              <a:pathLst>
                <a:path w="19437" h="13820" extrusionOk="0">
                  <a:moveTo>
                    <a:pt x="7903" y="1"/>
                  </a:moveTo>
                  <a:cubicBezTo>
                    <a:pt x="7820" y="1"/>
                    <a:pt x="7736" y="5"/>
                    <a:pt x="7653" y="14"/>
                  </a:cubicBezTo>
                  <a:cubicBezTo>
                    <a:pt x="6867" y="98"/>
                    <a:pt x="6119" y="633"/>
                    <a:pt x="5887" y="1389"/>
                  </a:cubicBezTo>
                  <a:cubicBezTo>
                    <a:pt x="5761" y="1806"/>
                    <a:pt x="5793" y="2239"/>
                    <a:pt x="5903" y="2664"/>
                  </a:cubicBezTo>
                  <a:cubicBezTo>
                    <a:pt x="5546" y="2510"/>
                    <a:pt x="5173" y="2389"/>
                    <a:pt x="4791" y="2305"/>
                  </a:cubicBezTo>
                  <a:cubicBezTo>
                    <a:pt x="4479" y="2236"/>
                    <a:pt x="4157" y="2191"/>
                    <a:pt x="3838" y="2191"/>
                  </a:cubicBezTo>
                  <a:cubicBezTo>
                    <a:pt x="3583" y="2191"/>
                    <a:pt x="3329" y="2220"/>
                    <a:pt x="3083" y="2288"/>
                  </a:cubicBezTo>
                  <a:cubicBezTo>
                    <a:pt x="2529" y="2441"/>
                    <a:pt x="2016" y="2817"/>
                    <a:pt x="1800" y="3351"/>
                  </a:cubicBezTo>
                  <a:cubicBezTo>
                    <a:pt x="1574" y="3916"/>
                    <a:pt x="1713" y="4585"/>
                    <a:pt x="2064" y="5083"/>
                  </a:cubicBezTo>
                  <a:cubicBezTo>
                    <a:pt x="2289" y="5404"/>
                    <a:pt x="2593" y="5660"/>
                    <a:pt x="2931" y="5860"/>
                  </a:cubicBezTo>
                  <a:cubicBezTo>
                    <a:pt x="2401" y="5963"/>
                    <a:pt x="1888" y="6138"/>
                    <a:pt x="1419" y="6405"/>
                  </a:cubicBezTo>
                  <a:cubicBezTo>
                    <a:pt x="711" y="6808"/>
                    <a:pt x="90" y="7486"/>
                    <a:pt x="44" y="8298"/>
                  </a:cubicBezTo>
                  <a:cubicBezTo>
                    <a:pt x="0" y="9067"/>
                    <a:pt x="502" y="9801"/>
                    <a:pt x="1176" y="10173"/>
                  </a:cubicBezTo>
                  <a:cubicBezTo>
                    <a:pt x="1633" y="10426"/>
                    <a:pt x="2154" y="10530"/>
                    <a:pt x="2680" y="10530"/>
                  </a:cubicBezTo>
                  <a:cubicBezTo>
                    <a:pt x="2928" y="10530"/>
                    <a:pt x="3178" y="10506"/>
                    <a:pt x="3421" y="10464"/>
                  </a:cubicBezTo>
                  <a:cubicBezTo>
                    <a:pt x="3865" y="10388"/>
                    <a:pt x="4295" y="10255"/>
                    <a:pt x="4718" y="10097"/>
                  </a:cubicBezTo>
                  <a:lnTo>
                    <a:pt x="4718" y="10097"/>
                  </a:lnTo>
                  <a:cubicBezTo>
                    <a:pt x="4667" y="10195"/>
                    <a:pt x="4619" y="10294"/>
                    <a:pt x="4573" y="10394"/>
                  </a:cubicBezTo>
                  <a:cubicBezTo>
                    <a:pt x="4293" y="11003"/>
                    <a:pt x="4092" y="11691"/>
                    <a:pt x="4264" y="12337"/>
                  </a:cubicBezTo>
                  <a:cubicBezTo>
                    <a:pt x="4482" y="13148"/>
                    <a:pt x="5285" y="13725"/>
                    <a:pt x="6121" y="13808"/>
                  </a:cubicBezTo>
                  <a:cubicBezTo>
                    <a:pt x="6201" y="13816"/>
                    <a:pt x="6282" y="13820"/>
                    <a:pt x="6362" y="13820"/>
                  </a:cubicBezTo>
                  <a:cubicBezTo>
                    <a:pt x="7116" y="13820"/>
                    <a:pt x="7856" y="13482"/>
                    <a:pt x="8427" y="12982"/>
                  </a:cubicBezTo>
                  <a:cubicBezTo>
                    <a:pt x="8880" y="12586"/>
                    <a:pt x="9238" y="12094"/>
                    <a:pt x="9533" y="11566"/>
                  </a:cubicBezTo>
                  <a:cubicBezTo>
                    <a:pt x="9649" y="11792"/>
                    <a:pt x="9787" y="12006"/>
                    <a:pt x="9944" y="12205"/>
                  </a:cubicBezTo>
                  <a:cubicBezTo>
                    <a:pt x="10717" y="13180"/>
                    <a:pt x="11953" y="13766"/>
                    <a:pt x="13194" y="13766"/>
                  </a:cubicBezTo>
                  <a:cubicBezTo>
                    <a:pt x="13299" y="13766"/>
                    <a:pt x="13403" y="13761"/>
                    <a:pt x="13507" y="13753"/>
                  </a:cubicBezTo>
                  <a:cubicBezTo>
                    <a:pt x="14120" y="13704"/>
                    <a:pt x="14731" y="13510"/>
                    <a:pt x="15221" y="13138"/>
                  </a:cubicBezTo>
                  <a:cubicBezTo>
                    <a:pt x="15710" y="12764"/>
                    <a:pt x="16069" y="12202"/>
                    <a:pt x="16132" y="11591"/>
                  </a:cubicBezTo>
                  <a:cubicBezTo>
                    <a:pt x="16201" y="10935"/>
                    <a:pt x="15938" y="10317"/>
                    <a:pt x="15523" y="9791"/>
                  </a:cubicBezTo>
                  <a:lnTo>
                    <a:pt x="15523" y="9791"/>
                  </a:lnTo>
                  <a:cubicBezTo>
                    <a:pt x="15708" y="9804"/>
                    <a:pt x="15894" y="9811"/>
                    <a:pt x="16079" y="9811"/>
                  </a:cubicBezTo>
                  <a:cubicBezTo>
                    <a:pt x="16653" y="9811"/>
                    <a:pt x="17221" y="9740"/>
                    <a:pt x="17754" y="9529"/>
                  </a:cubicBezTo>
                  <a:cubicBezTo>
                    <a:pt x="18663" y="9169"/>
                    <a:pt x="19437" y="8309"/>
                    <a:pt x="19415" y="7331"/>
                  </a:cubicBezTo>
                  <a:cubicBezTo>
                    <a:pt x="19400" y="6638"/>
                    <a:pt x="18989" y="5995"/>
                    <a:pt x="18436" y="5579"/>
                  </a:cubicBezTo>
                  <a:cubicBezTo>
                    <a:pt x="17883" y="5162"/>
                    <a:pt x="17201" y="4948"/>
                    <a:pt x="16518" y="4833"/>
                  </a:cubicBezTo>
                  <a:cubicBezTo>
                    <a:pt x="16370" y="4807"/>
                    <a:pt x="16222" y="4787"/>
                    <a:pt x="16073" y="4770"/>
                  </a:cubicBezTo>
                  <a:cubicBezTo>
                    <a:pt x="16362" y="4446"/>
                    <a:pt x="16594" y="4073"/>
                    <a:pt x="16723" y="3659"/>
                  </a:cubicBezTo>
                  <a:cubicBezTo>
                    <a:pt x="16907" y="3065"/>
                    <a:pt x="16858" y="2381"/>
                    <a:pt x="16508" y="1865"/>
                  </a:cubicBezTo>
                  <a:cubicBezTo>
                    <a:pt x="16204" y="1416"/>
                    <a:pt x="15701" y="1127"/>
                    <a:pt x="15171" y="1012"/>
                  </a:cubicBezTo>
                  <a:cubicBezTo>
                    <a:pt x="14963" y="967"/>
                    <a:pt x="14750" y="948"/>
                    <a:pt x="14536" y="948"/>
                  </a:cubicBezTo>
                  <a:cubicBezTo>
                    <a:pt x="14209" y="948"/>
                    <a:pt x="13880" y="994"/>
                    <a:pt x="13561" y="1069"/>
                  </a:cubicBezTo>
                  <a:cubicBezTo>
                    <a:pt x="12601" y="1292"/>
                    <a:pt x="11715" y="1783"/>
                    <a:pt x="10991" y="2450"/>
                  </a:cubicBezTo>
                  <a:cubicBezTo>
                    <a:pt x="10717" y="1819"/>
                    <a:pt x="10341" y="1226"/>
                    <a:pt x="9826" y="773"/>
                  </a:cubicBezTo>
                  <a:cubicBezTo>
                    <a:pt x="9296" y="307"/>
                    <a:pt x="8604" y="1"/>
                    <a:pt x="7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23"/>
            <p:cNvSpPr/>
            <p:nvPr/>
          </p:nvSpPr>
          <p:spPr>
            <a:xfrm>
              <a:off x="2684755" y="2533073"/>
              <a:ext cx="847120" cy="320379"/>
            </a:xfrm>
            <a:custGeom>
              <a:avLst/>
              <a:gdLst/>
              <a:ahLst/>
              <a:cxnLst/>
              <a:rect l="l" t="t" r="r" b="b"/>
              <a:pathLst>
                <a:path w="19256" h="7283" extrusionOk="0">
                  <a:moveTo>
                    <a:pt x="19043" y="0"/>
                  </a:moveTo>
                  <a:cubicBezTo>
                    <a:pt x="18965" y="2410"/>
                    <a:pt x="16509" y="2692"/>
                    <a:pt x="15361" y="2692"/>
                  </a:cubicBezTo>
                  <a:cubicBezTo>
                    <a:pt x="15010" y="2692"/>
                    <a:pt x="14781" y="2666"/>
                    <a:pt x="14781" y="2666"/>
                  </a:cubicBezTo>
                  <a:lnTo>
                    <a:pt x="14781" y="2666"/>
                  </a:lnTo>
                  <a:cubicBezTo>
                    <a:pt x="14781" y="2666"/>
                    <a:pt x="15434" y="4832"/>
                    <a:pt x="13426" y="5372"/>
                  </a:cubicBezTo>
                  <a:cubicBezTo>
                    <a:pt x="13131" y="5451"/>
                    <a:pt x="12830" y="5485"/>
                    <a:pt x="12529" y="5485"/>
                  </a:cubicBezTo>
                  <a:cubicBezTo>
                    <a:pt x="10779" y="5485"/>
                    <a:pt x="9070" y="4342"/>
                    <a:pt x="9070" y="4342"/>
                  </a:cubicBezTo>
                  <a:cubicBezTo>
                    <a:pt x="9070" y="4342"/>
                    <a:pt x="8139" y="5536"/>
                    <a:pt x="6509" y="5536"/>
                  </a:cubicBezTo>
                  <a:cubicBezTo>
                    <a:pt x="6431" y="5536"/>
                    <a:pt x="6351" y="5533"/>
                    <a:pt x="6270" y="5528"/>
                  </a:cubicBezTo>
                  <a:cubicBezTo>
                    <a:pt x="4492" y="5403"/>
                    <a:pt x="4897" y="2937"/>
                    <a:pt x="4897" y="2937"/>
                  </a:cubicBezTo>
                  <a:lnTo>
                    <a:pt x="4897" y="2937"/>
                  </a:lnTo>
                  <a:cubicBezTo>
                    <a:pt x="4045" y="3219"/>
                    <a:pt x="3300" y="3327"/>
                    <a:pt x="2659" y="3327"/>
                  </a:cubicBezTo>
                  <a:cubicBezTo>
                    <a:pt x="1352" y="3327"/>
                    <a:pt x="476" y="2877"/>
                    <a:pt x="1" y="2537"/>
                  </a:cubicBezTo>
                  <a:lnTo>
                    <a:pt x="1" y="2537"/>
                  </a:lnTo>
                  <a:cubicBezTo>
                    <a:pt x="190" y="2996"/>
                    <a:pt x="555" y="3393"/>
                    <a:pt x="995" y="3635"/>
                  </a:cubicBezTo>
                  <a:cubicBezTo>
                    <a:pt x="1453" y="3888"/>
                    <a:pt x="1976" y="3992"/>
                    <a:pt x="2502" y="3992"/>
                  </a:cubicBezTo>
                  <a:cubicBezTo>
                    <a:pt x="2749" y="3992"/>
                    <a:pt x="2998" y="3969"/>
                    <a:pt x="3240" y="3928"/>
                  </a:cubicBezTo>
                  <a:cubicBezTo>
                    <a:pt x="3684" y="3852"/>
                    <a:pt x="4114" y="3717"/>
                    <a:pt x="4537" y="3561"/>
                  </a:cubicBezTo>
                  <a:lnTo>
                    <a:pt x="4537" y="3561"/>
                  </a:lnTo>
                  <a:cubicBezTo>
                    <a:pt x="4486" y="3658"/>
                    <a:pt x="4438" y="3757"/>
                    <a:pt x="4392" y="3857"/>
                  </a:cubicBezTo>
                  <a:cubicBezTo>
                    <a:pt x="4112" y="4465"/>
                    <a:pt x="3911" y="5153"/>
                    <a:pt x="4083" y="5799"/>
                  </a:cubicBezTo>
                  <a:cubicBezTo>
                    <a:pt x="4301" y="6611"/>
                    <a:pt x="5104" y="7189"/>
                    <a:pt x="5940" y="7270"/>
                  </a:cubicBezTo>
                  <a:cubicBezTo>
                    <a:pt x="6021" y="7278"/>
                    <a:pt x="6102" y="7282"/>
                    <a:pt x="6184" y="7282"/>
                  </a:cubicBezTo>
                  <a:cubicBezTo>
                    <a:pt x="6936" y="7282"/>
                    <a:pt x="7675" y="6945"/>
                    <a:pt x="8246" y="6446"/>
                  </a:cubicBezTo>
                  <a:cubicBezTo>
                    <a:pt x="8699" y="6049"/>
                    <a:pt x="9056" y="5557"/>
                    <a:pt x="9352" y="5029"/>
                  </a:cubicBezTo>
                  <a:cubicBezTo>
                    <a:pt x="9468" y="5254"/>
                    <a:pt x="9606" y="5468"/>
                    <a:pt x="9763" y="5667"/>
                  </a:cubicBezTo>
                  <a:cubicBezTo>
                    <a:pt x="10536" y="6642"/>
                    <a:pt x="11772" y="7229"/>
                    <a:pt x="13014" y="7229"/>
                  </a:cubicBezTo>
                  <a:cubicBezTo>
                    <a:pt x="13118" y="7229"/>
                    <a:pt x="13222" y="7225"/>
                    <a:pt x="13326" y="7216"/>
                  </a:cubicBezTo>
                  <a:cubicBezTo>
                    <a:pt x="13940" y="7167"/>
                    <a:pt x="14550" y="6972"/>
                    <a:pt x="15040" y="6600"/>
                  </a:cubicBezTo>
                  <a:cubicBezTo>
                    <a:pt x="15529" y="6227"/>
                    <a:pt x="15888" y="5666"/>
                    <a:pt x="15951" y="5054"/>
                  </a:cubicBezTo>
                  <a:cubicBezTo>
                    <a:pt x="16020" y="4398"/>
                    <a:pt x="15757" y="3780"/>
                    <a:pt x="15342" y="3253"/>
                  </a:cubicBezTo>
                  <a:lnTo>
                    <a:pt x="15342" y="3253"/>
                  </a:lnTo>
                  <a:cubicBezTo>
                    <a:pt x="15528" y="3266"/>
                    <a:pt x="15715" y="3274"/>
                    <a:pt x="15900" y="3274"/>
                  </a:cubicBezTo>
                  <a:cubicBezTo>
                    <a:pt x="16474" y="3274"/>
                    <a:pt x="17041" y="3202"/>
                    <a:pt x="17573" y="2992"/>
                  </a:cubicBezTo>
                  <a:lnTo>
                    <a:pt x="17573" y="2991"/>
                  </a:lnTo>
                  <a:cubicBezTo>
                    <a:pt x="18482" y="2631"/>
                    <a:pt x="19256" y="1771"/>
                    <a:pt x="19234" y="793"/>
                  </a:cubicBezTo>
                  <a:cubicBezTo>
                    <a:pt x="19228" y="517"/>
                    <a:pt x="19158" y="249"/>
                    <a:pt x="19043"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23"/>
            <p:cNvSpPr/>
            <p:nvPr/>
          </p:nvSpPr>
          <p:spPr>
            <a:xfrm>
              <a:off x="2887735" y="2597124"/>
              <a:ext cx="66957" cy="86088"/>
            </a:xfrm>
            <a:custGeom>
              <a:avLst/>
              <a:gdLst/>
              <a:ahLst/>
              <a:cxnLst/>
              <a:rect l="l" t="t" r="r" b="b"/>
              <a:pathLst>
                <a:path w="1522" h="1957" fill="none" extrusionOk="0">
                  <a:moveTo>
                    <a:pt x="1521" y="1"/>
                  </a:moveTo>
                  <a:cubicBezTo>
                    <a:pt x="913" y="564"/>
                    <a:pt x="398" y="1228"/>
                    <a:pt x="1" y="19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23"/>
            <p:cNvSpPr/>
            <p:nvPr/>
          </p:nvSpPr>
          <p:spPr>
            <a:xfrm>
              <a:off x="3203686" y="2584015"/>
              <a:ext cx="149443" cy="84285"/>
            </a:xfrm>
            <a:custGeom>
              <a:avLst/>
              <a:gdLst/>
              <a:ahLst/>
              <a:cxnLst/>
              <a:rect l="l" t="t" r="r" b="b"/>
              <a:pathLst>
                <a:path w="3397" h="1916" fill="none" extrusionOk="0">
                  <a:moveTo>
                    <a:pt x="3397" y="1916"/>
                  </a:moveTo>
                  <a:cubicBezTo>
                    <a:pt x="3163" y="1653"/>
                    <a:pt x="2895" y="1416"/>
                    <a:pt x="2617" y="1212"/>
                  </a:cubicBezTo>
                  <a:cubicBezTo>
                    <a:pt x="1835" y="641"/>
                    <a:pt x="940" y="23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23"/>
            <p:cNvSpPr/>
            <p:nvPr/>
          </p:nvSpPr>
          <p:spPr>
            <a:xfrm>
              <a:off x="3073073" y="2651409"/>
              <a:ext cx="19797" cy="96250"/>
            </a:xfrm>
            <a:custGeom>
              <a:avLst/>
              <a:gdLst/>
              <a:ahLst/>
              <a:cxnLst/>
              <a:rect l="l" t="t" r="r" b="b"/>
              <a:pathLst>
                <a:path w="450" h="2188" fill="none" extrusionOk="0">
                  <a:moveTo>
                    <a:pt x="69" y="1"/>
                  </a:moveTo>
                  <a:cubicBezTo>
                    <a:pt x="0" y="746"/>
                    <a:pt x="134" y="1510"/>
                    <a:pt x="450" y="21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23"/>
            <p:cNvSpPr/>
            <p:nvPr/>
          </p:nvSpPr>
          <p:spPr>
            <a:xfrm>
              <a:off x="3191764" y="2449138"/>
              <a:ext cx="184768" cy="40603"/>
            </a:xfrm>
            <a:custGeom>
              <a:avLst/>
              <a:gdLst/>
              <a:ahLst/>
              <a:cxnLst/>
              <a:rect l="l" t="t" r="r" b="b"/>
              <a:pathLst>
                <a:path w="4200" h="923" fill="none" extrusionOk="0">
                  <a:moveTo>
                    <a:pt x="4199" y="124"/>
                  </a:moveTo>
                  <a:cubicBezTo>
                    <a:pt x="2763" y="0"/>
                    <a:pt x="1293" y="282"/>
                    <a:pt x="1" y="9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23"/>
            <p:cNvSpPr/>
            <p:nvPr/>
          </p:nvSpPr>
          <p:spPr>
            <a:xfrm>
              <a:off x="2814664" y="2497748"/>
              <a:ext cx="143020" cy="9370"/>
            </a:xfrm>
            <a:custGeom>
              <a:avLst/>
              <a:gdLst/>
              <a:ahLst/>
              <a:cxnLst/>
              <a:rect l="l" t="t" r="r" b="b"/>
              <a:pathLst>
                <a:path w="3251" h="213" fill="none" extrusionOk="0">
                  <a:moveTo>
                    <a:pt x="3250" y="212"/>
                  </a:moveTo>
                  <a:cubicBezTo>
                    <a:pt x="2570" y="98"/>
                    <a:pt x="1887" y="10"/>
                    <a:pt x="1198" y="4"/>
                  </a:cubicBezTo>
                  <a:cubicBezTo>
                    <a:pt x="799" y="1"/>
                    <a:pt x="396" y="26"/>
                    <a:pt x="1" y="8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23"/>
            <p:cNvSpPr/>
            <p:nvPr/>
          </p:nvSpPr>
          <p:spPr>
            <a:xfrm>
              <a:off x="2945672" y="2366787"/>
              <a:ext cx="107254" cy="87276"/>
            </a:xfrm>
            <a:custGeom>
              <a:avLst/>
              <a:gdLst/>
              <a:ahLst/>
              <a:cxnLst/>
              <a:rect l="l" t="t" r="r" b="b"/>
              <a:pathLst>
                <a:path w="2438" h="1984" fill="none" extrusionOk="0">
                  <a:moveTo>
                    <a:pt x="1" y="1"/>
                  </a:moveTo>
                  <a:cubicBezTo>
                    <a:pt x="956" y="451"/>
                    <a:pt x="1801" y="1140"/>
                    <a:pt x="2437"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23"/>
            <p:cNvSpPr/>
            <p:nvPr/>
          </p:nvSpPr>
          <p:spPr>
            <a:xfrm>
              <a:off x="3092606" y="2359485"/>
              <a:ext cx="61150" cy="94095"/>
            </a:xfrm>
            <a:custGeom>
              <a:avLst/>
              <a:gdLst/>
              <a:ahLst/>
              <a:cxnLst/>
              <a:rect l="l" t="t" r="r" b="b"/>
              <a:pathLst>
                <a:path w="1390" h="2139" fill="none" extrusionOk="0">
                  <a:moveTo>
                    <a:pt x="0" y="2138"/>
                  </a:moveTo>
                  <a:cubicBezTo>
                    <a:pt x="297" y="1336"/>
                    <a:pt x="780" y="604"/>
                    <a:pt x="139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23"/>
            <p:cNvSpPr/>
            <p:nvPr/>
          </p:nvSpPr>
          <p:spPr>
            <a:xfrm>
              <a:off x="2949500" y="2470210"/>
              <a:ext cx="262415" cy="183350"/>
            </a:xfrm>
            <a:custGeom>
              <a:avLst/>
              <a:gdLst/>
              <a:ahLst/>
              <a:cxnLst/>
              <a:rect l="l" t="t" r="r" b="b"/>
              <a:pathLst>
                <a:path w="5965" h="4168" extrusionOk="0">
                  <a:moveTo>
                    <a:pt x="3122" y="0"/>
                  </a:moveTo>
                  <a:cubicBezTo>
                    <a:pt x="3029" y="0"/>
                    <a:pt x="2934" y="3"/>
                    <a:pt x="2839" y="10"/>
                  </a:cubicBezTo>
                  <a:cubicBezTo>
                    <a:pt x="1236" y="120"/>
                    <a:pt x="0" y="1138"/>
                    <a:pt x="78" y="2284"/>
                  </a:cubicBezTo>
                  <a:cubicBezTo>
                    <a:pt x="153" y="3362"/>
                    <a:pt x="1364" y="4168"/>
                    <a:pt x="2843" y="4168"/>
                  </a:cubicBezTo>
                  <a:cubicBezTo>
                    <a:pt x="2936" y="4168"/>
                    <a:pt x="3030" y="4164"/>
                    <a:pt x="3125" y="4158"/>
                  </a:cubicBezTo>
                  <a:cubicBezTo>
                    <a:pt x="4729" y="4047"/>
                    <a:pt x="5964" y="3029"/>
                    <a:pt x="5886" y="1884"/>
                  </a:cubicBezTo>
                  <a:cubicBezTo>
                    <a:pt x="5812" y="806"/>
                    <a:pt x="4601" y="0"/>
                    <a:pt x="3122"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23"/>
            <p:cNvSpPr/>
            <p:nvPr/>
          </p:nvSpPr>
          <p:spPr>
            <a:xfrm>
              <a:off x="2946860" y="2460004"/>
              <a:ext cx="262459" cy="183394"/>
            </a:xfrm>
            <a:custGeom>
              <a:avLst/>
              <a:gdLst/>
              <a:ahLst/>
              <a:cxnLst/>
              <a:rect l="l" t="t" r="r" b="b"/>
              <a:pathLst>
                <a:path w="5966" h="4169" extrusionOk="0">
                  <a:moveTo>
                    <a:pt x="3122" y="1"/>
                  </a:moveTo>
                  <a:cubicBezTo>
                    <a:pt x="3029" y="1"/>
                    <a:pt x="2934" y="4"/>
                    <a:pt x="2839" y="11"/>
                  </a:cubicBezTo>
                  <a:cubicBezTo>
                    <a:pt x="1236" y="121"/>
                    <a:pt x="0" y="1139"/>
                    <a:pt x="79" y="2285"/>
                  </a:cubicBezTo>
                  <a:cubicBezTo>
                    <a:pt x="153" y="3363"/>
                    <a:pt x="1365" y="4168"/>
                    <a:pt x="2843" y="4168"/>
                  </a:cubicBezTo>
                  <a:cubicBezTo>
                    <a:pt x="2936" y="4168"/>
                    <a:pt x="3030" y="4165"/>
                    <a:pt x="3126" y="4159"/>
                  </a:cubicBezTo>
                  <a:cubicBezTo>
                    <a:pt x="4729" y="4048"/>
                    <a:pt x="5966" y="3030"/>
                    <a:pt x="5886" y="1885"/>
                  </a:cubicBezTo>
                  <a:cubicBezTo>
                    <a:pt x="5812" y="808"/>
                    <a:pt x="4601" y="1"/>
                    <a:pt x="31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23"/>
            <p:cNvSpPr/>
            <p:nvPr/>
          </p:nvSpPr>
          <p:spPr>
            <a:xfrm>
              <a:off x="2969208" y="2543631"/>
              <a:ext cx="239583" cy="103333"/>
            </a:xfrm>
            <a:custGeom>
              <a:avLst/>
              <a:gdLst/>
              <a:ahLst/>
              <a:cxnLst/>
              <a:rect l="l" t="t" r="r" b="b"/>
              <a:pathLst>
                <a:path w="5446" h="2349" fill="none" extrusionOk="0">
                  <a:moveTo>
                    <a:pt x="5366" y="1"/>
                  </a:moveTo>
                  <a:cubicBezTo>
                    <a:pt x="5445" y="1145"/>
                    <a:pt x="4209" y="2165"/>
                    <a:pt x="2605" y="2274"/>
                  </a:cubicBezTo>
                  <a:cubicBezTo>
                    <a:pt x="1518" y="2349"/>
                    <a:pt x="541" y="1989"/>
                    <a:pt x="1" y="1392"/>
                  </a:cubicBezTo>
                </a:path>
              </a:pathLst>
            </a:custGeom>
            <a:solidFill>
              <a:srgbClr val="5B5E66">
                <a:alpha val="1488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23"/>
          <p:cNvGrpSpPr/>
          <p:nvPr/>
        </p:nvGrpSpPr>
        <p:grpSpPr>
          <a:xfrm rot="20105581" flipH="1">
            <a:off x="7407809" y="607716"/>
            <a:ext cx="1048451" cy="1469632"/>
            <a:chOff x="1769348" y="2299751"/>
            <a:chExt cx="586772" cy="822488"/>
          </a:xfrm>
        </p:grpSpPr>
        <p:sp>
          <p:nvSpPr>
            <p:cNvPr id="1887" name="Google Shape;1887;p2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2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2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2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2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2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2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2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2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2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2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2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2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2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2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2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3" name="Google Shape;1903;p23"/>
          <p:cNvGrpSpPr/>
          <p:nvPr/>
        </p:nvGrpSpPr>
        <p:grpSpPr>
          <a:xfrm rot="16200000">
            <a:off x="1071221" y="607753"/>
            <a:ext cx="805672" cy="809639"/>
            <a:chOff x="812809" y="3924593"/>
            <a:chExt cx="166792" cy="167600"/>
          </a:xfrm>
        </p:grpSpPr>
        <p:sp>
          <p:nvSpPr>
            <p:cNvPr id="1904" name="Google Shape;1904;p2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2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2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4" name="Rectangle 133"/>
          <p:cNvSpPr/>
          <p:nvPr/>
        </p:nvSpPr>
        <p:spPr>
          <a:xfrm>
            <a:off x="2551687" y="1363752"/>
            <a:ext cx="3171818" cy="1119556"/>
          </a:xfrm>
          <a:prstGeom prst="rect">
            <a:avLst/>
          </a:prstGeom>
          <a:solidFill>
            <a:srgbClr val="C0EDE3"/>
          </a:solidFill>
          <a:ln>
            <a:solidFill>
              <a:srgbClr val="C0E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5" name="TextBox 134"/>
          <p:cNvSpPr txBox="1"/>
          <p:nvPr/>
        </p:nvSpPr>
        <p:spPr>
          <a:xfrm>
            <a:off x="2617389" y="1573915"/>
            <a:ext cx="3040413" cy="6992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THỰC HÀNH</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24045491"/>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203200" y="1171786"/>
            <a:ext cx="8737600" cy="3790949"/>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D48D44-A0FF-D45B-2013-370345530115}"/>
              </a:ext>
            </a:extLst>
          </p:cNvPr>
          <p:cNvSpPr txBox="1"/>
          <p:nvPr/>
        </p:nvSpPr>
        <p:spPr>
          <a:xfrm>
            <a:off x="203200" y="146900"/>
            <a:ext cx="8737600" cy="1001941"/>
          </a:xfrm>
          <a:prstGeom prst="rect">
            <a:avLst/>
          </a:prstGeom>
          <a:noFill/>
        </p:spPr>
        <p:txBody>
          <a:bodyPr wrap="square" rtlCol="0">
            <a:spAutoFit/>
          </a:bodyPr>
          <a:lstStyle/>
          <a:p>
            <a:pPr algn="just">
              <a:lnSpc>
                <a:spcPct val="150000"/>
              </a:lnSpc>
            </a:pPr>
            <a:r>
              <a:rPr lang="en-US" sz="2100" b="1" i="1">
                <a:solidFill>
                  <a:srgbClr val="C00000"/>
                </a:solidFill>
              </a:rPr>
              <a:t>Bài thực hành 1: </a:t>
            </a:r>
            <a:r>
              <a:rPr lang="en-US" sz="2100"/>
              <a:t>Kích hoạt phần mềm Word và thực hiện lần lượt các yêu cầu sau: </a:t>
            </a:r>
          </a:p>
        </p:txBody>
      </p:sp>
      <p:sp>
        <p:nvSpPr>
          <p:cNvPr id="9" name="TextBox 8">
            <a:extLst>
              <a:ext uri="{FF2B5EF4-FFF2-40B4-BE49-F238E27FC236}">
                <a16:creationId xmlns:a16="http://schemas.microsoft.com/office/drawing/2014/main" id="{3BB5DA31-70EA-6D0A-A16E-AEE3B8E48AF4}"/>
              </a:ext>
            </a:extLst>
          </p:cNvPr>
          <p:cNvSpPr txBox="1"/>
          <p:nvPr/>
        </p:nvSpPr>
        <p:spPr>
          <a:xfrm>
            <a:off x="469053" y="1529948"/>
            <a:ext cx="8205893" cy="3074624"/>
          </a:xfrm>
          <a:prstGeom prst="rect">
            <a:avLst/>
          </a:prstGeom>
          <a:noFill/>
        </p:spPr>
        <p:txBody>
          <a:bodyPr wrap="square">
            <a:spAutoFit/>
          </a:bodyPr>
          <a:lstStyle/>
          <a:p>
            <a:pPr marL="457200" indent="-457200" algn="just">
              <a:lnSpc>
                <a:spcPct val="200000"/>
              </a:lnSpc>
              <a:buFont typeface="+mj-lt"/>
              <a:buAutoNum type="alphaLcPeriod"/>
            </a:pPr>
            <a:r>
              <a:rPr lang="vi-VN" sz="2000"/>
              <a:t>Soạn thảo, định dạng văn bản để được kết quả như ở Hình 2 (có thể sử dụng danh sách các bạn trong tổ của em).</a:t>
            </a:r>
          </a:p>
          <a:p>
            <a:pPr marL="457200" indent="-457200" algn="just">
              <a:lnSpc>
                <a:spcPct val="200000"/>
              </a:lnSpc>
              <a:buFont typeface="+mj-lt"/>
              <a:buAutoNum type="alphaLcPeriod"/>
            </a:pPr>
            <a:r>
              <a:rPr lang="vi-VN" sz="2000"/>
              <a:t>Gõ thêm, sao chép văn bản để được kết quả như ở Hình 5.</a:t>
            </a:r>
          </a:p>
          <a:p>
            <a:pPr marL="457200" indent="-457200" algn="just">
              <a:lnSpc>
                <a:spcPct val="200000"/>
              </a:lnSpc>
              <a:buFont typeface="+mj-lt"/>
              <a:buAutoNum type="alphaLcPeriod"/>
            </a:pPr>
            <a:r>
              <a:rPr lang="vi-VN" sz="2000"/>
              <a:t>Gõ thêm, di chuyển văn bản để được kết quả như ở Hình 7.</a:t>
            </a:r>
          </a:p>
          <a:p>
            <a:pPr marL="457200" indent="-457200" algn="just">
              <a:lnSpc>
                <a:spcPct val="200000"/>
              </a:lnSpc>
              <a:buFont typeface="+mj-lt"/>
              <a:buAutoNum type="alphaLcPeriod"/>
            </a:pPr>
            <a:r>
              <a:rPr lang="vi-VN" sz="2000"/>
              <a:t>Xóa phần văn bản phía trên dòng chứa cụm từ “Nhóm 1”.</a:t>
            </a:r>
          </a:p>
        </p:txBody>
      </p:sp>
    </p:spTree>
    <p:extLst>
      <p:ext uri="{BB962C8B-B14F-4D97-AF65-F5344CB8AC3E}">
        <p14:creationId xmlns:p14="http://schemas.microsoft.com/office/powerpoint/2010/main" val="51996550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817;p23">
            <a:extLst>
              <a:ext uri="{FF2B5EF4-FFF2-40B4-BE49-F238E27FC236}">
                <a16:creationId xmlns:a16="http://schemas.microsoft.com/office/drawing/2014/main" id="{0B97BC39-8971-52AB-8564-D06890EAC6CF}"/>
              </a:ext>
            </a:extLst>
          </p:cNvPr>
          <p:cNvGrpSpPr/>
          <p:nvPr/>
        </p:nvGrpSpPr>
        <p:grpSpPr>
          <a:xfrm>
            <a:off x="5973117" y="2261838"/>
            <a:ext cx="2308296" cy="2380987"/>
            <a:chOff x="518122" y="2399144"/>
            <a:chExt cx="895275" cy="923469"/>
          </a:xfrm>
        </p:grpSpPr>
        <p:sp>
          <p:nvSpPr>
            <p:cNvPr id="5" name="Google Shape;1818;p23">
              <a:extLst>
                <a:ext uri="{FF2B5EF4-FFF2-40B4-BE49-F238E27FC236}">
                  <a16:creationId xmlns:a16="http://schemas.microsoft.com/office/drawing/2014/main" id="{7EE9CD32-EFAF-E360-4ACC-B18D78114D51}"/>
                </a:ext>
              </a:extLst>
            </p:cNvPr>
            <p:cNvSpPr/>
            <p:nvPr/>
          </p:nvSpPr>
          <p:spPr>
            <a:xfrm>
              <a:off x="521283" y="3215168"/>
              <a:ext cx="868993" cy="107445"/>
            </a:xfrm>
            <a:custGeom>
              <a:avLst/>
              <a:gdLst/>
              <a:ahLst/>
              <a:cxnLst/>
              <a:rect l="l" t="t" r="r" b="b"/>
              <a:pathLst>
                <a:path w="16491" h="2039" extrusionOk="0">
                  <a:moveTo>
                    <a:pt x="8140" y="1"/>
                  </a:moveTo>
                  <a:cubicBezTo>
                    <a:pt x="4704" y="1"/>
                    <a:pt x="334" y="1080"/>
                    <a:pt x="334" y="1080"/>
                  </a:cubicBezTo>
                  <a:lnTo>
                    <a:pt x="334" y="1081"/>
                  </a:lnTo>
                  <a:cubicBezTo>
                    <a:pt x="1" y="1604"/>
                    <a:pt x="1354" y="1937"/>
                    <a:pt x="2887" y="1937"/>
                  </a:cubicBezTo>
                  <a:cubicBezTo>
                    <a:pt x="3056" y="1937"/>
                    <a:pt x="3229" y="1933"/>
                    <a:pt x="3401" y="1924"/>
                  </a:cubicBezTo>
                  <a:cubicBezTo>
                    <a:pt x="5125" y="1842"/>
                    <a:pt x="5253" y="1766"/>
                    <a:pt x="5253" y="1766"/>
                  </a:cubicBezTo>
                  <a:cubicBezTo>
                    <a:pt x="5253" y="1766"/>
                    <a:pt x="5461" y="1887"/>
                    <a:pt x="5646" y="1887"/>
                  </a:cubicBezTo>
                  <a:cubicBezTo>
                    <a:pt x="5691" y="1887"/>
                    <a:pt x="5734" y="1880"/>
                    <a:pt x="5773" y="1862"/>
                  </a:cubicBezTo>
                  <a:cubicBezTo>
                    <a:pt x="5773" y="1862"/>
                    <a:pt x="5945" y="2016"/>
                    <a:pt x="6163" y="2016"/>
                  </a:cubicBezTo>
                  <a:cubicBezTo>
                    <a:pt x="6287" y="2016"/>
                    <a:pt x="6426" y="1966"/>
                    <a:pt x="6555" y="1807"/>
                  </a:cubicBezTo>
                  <a:cubicBezTo>
                    <a:pt x="6555" y="1807"/>
                    <a:pt x="7316" y="2039"/>
                    <a:pt x="8252" y="2039"/>
                  </a:cubicBezTo>
                  <a:cubicBezTo>
                    <a:pt x="8859" y="2039"/>
                    <a:pt x="9538" y="1941"/>
                    <a:pt x="10131" y="1621"/>
                  </a:cubicBezTo>
                  <a:cubicBezTo>
                    <a:pt x="10131" y="1621"/>
                    <a:pt x="10300" y="1812"/>
                    <a:pt x="10535" y="1812"/>
                  </a:cubicBezTo>
                  <a:cubicBezTo>
                    <a:pt x="10596" y="1812"/>
                    <a:pt x="10662" y="1799"/>
                    <a:pt x="10731" y="1766"/>
                  </a:cubicBezTo>
                  <a:cubicBezTo>
                    <a:pt x="10731" y="1766"/>
                    <a:pt x="10808" y="1955"/>
                    <a:pt x="11082" y="1955"/>
                  </a:cubicBezTo>
                  <a:cubicBezTo>
                    <a:pt x="11174" y="1955"/>
                    <a:pt x="11289" y="1934"/>
                    <a:pt x="11431" y="1876"/>
                  </a:cubicBezTo>
                  <a:cubicBezTo>
                    <a:pt x="11431" y="1876"/>
                    <a:pt x="11586" y="1965"/>
                    <a:pt x="11776" y="1965"/>
                  </a:cubicBezTo>
                  <a:cubicBezTo>
                    <a:pt x="11921" y="1965"/>
                    <a:pt x="12086" y="1914"/>
                    <a:pt x="12221" y="1735"/>
                  </a:cubicBezTo>
                  <a:cubicBezTo>
                    <a:pt x="12221" y="1735"/>
                    <a:pt x="13196" y="1915"/>
                    <a:pt x="14221" y="1915"/>
                  </a:cubicBezTo>
                  <a:cubicBezTo>
                    <a:pt x="15197" y="1915"/>
                    <a:pt x="16220" y="1751"/>
                    <a:pt x="16490" y="1112"/>
                  </a:cubicBezTo>
                  <a:cubicBezTo>
                    <a:pt x="16490" y="1112"/>
                    <a:pt x="11723" y="29"/>
                    <a:pt x="8268" y="1"/>
                  </a:cubicBezTo>
                  <a:cubicBezTo>
                    <a:pt x="8225" y="1"/>
                    <a:pt x="8183" y="1"/>
                    <a:pt x="8140" y="1"/>
                  </a:cubicBezTo>
                  <a:close/>
                </a:path>
              </a:pathLst>
            </a:custGeom>
            <a:solidFill>
              <a:srgbClr val="5B5E66">
                <a:alpha val="4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19;p23">
              <a:extLst>
                <a:ext uri="{FF2B5EF4-FFF2-40B4-BE49-F238E27FC236}">
                  <a16:creationId xmlns:a16="http://schemas.microsoft.com/office/drawing/2014/main" id="{48005731-A692-3072-DDA6-DB997B20436C}"/>
                </a:ext>
              </a:extLst>
            </p:cNvPr>
            <p:cNvSpPr/>
            <p:nvPr/>
          </p:nvSpPr>
          <p:spPr>
            <a:xfrm>
              <a:off x="518912" y="2852684"/>
              <a:ext cx="872471" cy="431730"/>
            </a:xfrm>
            <a:custGeom>
              <a:avLst/>
              <a:gdLst/>
              <a:ahLst/>
              <a:cxnLst/>
              <a:rect l="l" t="t" r="r" b="b"/>
              <a:pathLst>
                <a:path w="16557" h="8193" extrusionOk="0">
                  <a:moveTo>
                    <a:pt x="1119" y="1"/>
                  </a:moveTo>
                  <a:cubicBezTo>
                    <a:pt x="1059" y="1"/>
                    <a:pt x="998" y="4"/>
                    <a:pt x="938" y="12"/>
                  </a:cubicBezTo>
                  <a:cubicBezTo>
                    <a:pt x="578" y="54"/>
                    <a:pt x="223" y="260"/>
                    <a:pt x="77" y="591"/>
                  </a:cubicBezTo>
                  <a:cubicBezTo>
                    <a:pt x="32" y="694"/>
                    <a:pt x="9" y="801"/>
                    <a:pt x="1" y="910"/>
                  </a:cubicBezTo>
                  <a:lnTo>
                    <a:pt x="1704" y="2462"/>
                  </a:lnTo>
                  <a:cubicBezTo>
                    <a:pt x="2839" y="4283"/>
                    <a:pt x="4450" y="5759"/>
                    <a:pt x="6145" y="7073"/>
                  </a:cubicBezTo>
                  <a:cubicBezTo>
                    <a:pt x="6858" y="7627"/>
                    <a:pt x="7653" y="8179"/>
                    <a:pt x="8554" y="8193"/>
                  </a:cubicBezTo>
                  <a:cubicBezTo>
                    <a:pt x="8566" y="8193"/>
                    <a:pt x="8577" y="8193"/>
                    <a:pt x="8588" y="8193"/>
                  </a:cubicBezTo>
                  <a:cubicBezTo>
                    <a:pt x="9498" y="8193"/>
                    <a:pt x="10318" y="7645"/>
                    <a:pt x="11013" y="7052"/>
                  </a:cubicBezTo>
                  <a:cubicBezTo>
                    <a:pt x="12544" y="5744"/>
                    <a:pt x="13780" y="4131"/>
                    <a:pt x="15003" y="2531"/>
                  </a:cubicBezTo>
                  <a:lnTo>
                    <a:pt x="16557" y="539"/>
                  </a:lnTo>
                  <a:cubicBezTo>
                    <a:pt x="16383" y="410"/>
                    <a:pt x="16178" y="360"/>
                    <a:pt x="15964" y="360"/>
                  </a:cubicBezTo>
                  <a:cubicBezTo>
                    <a:pt x="15694" y="360"/>
                    <a:pt x="15410" y="439"/>
                    <a:pt x="15156" y="536"/>
                  </a:cubicBezTo>
                  <a:cubicBezTo>
                    <a:pt x="13539" y="1157"/>
                    <a:pt x="12217" y="2362"/>
                    <a:pt x="11026" y="3621"/>
                  </a:cubicBezTo>
                  <a:lnTo>
                    <a:pt x="6071" y="4040"/>
                  </a:lnTo>
                  <a:cubicBezTo>
                    <a:pt x="5518" y="3271"/>
                    <a:pt x="4963" y="2498"/>
                    <a:pt x="4305" y="1815"/>
                  </a:cubicBezTo>
                  <a:cubicBezTo>
                    <a:pt x="3648" y="1133"/>
                    <a:pt x="2880" y="540"/>
                    <a:pt x="1998" y="195"/>
                  </a:cubicBezTo>
                  <a:cubicBezTo>
                    <a:pt x="1716" y="85"/>
                    <a:pt x="1418" y="1"/>
                    <a:pt x="1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20;p23">
              <a:extLst>
                <a:ext uri="{FF2B5EF4-FFF2-40B4-BE49-F238E27FC236}">
                  <a16:creationId xmlns:a16="http://schemas.microsoft.com/office/drawing/2014/main" id="{C1A2DC4A-61B5-8C1D-1C86-7A44771FD89A}"/>
                </a:ext>
              </a:extLst>
            </p:cNvPr>
            <p:cNvSpPr/>
            <p:nvPr/>
          </p:nvSpPr>
          <p:spPr>
            <a:xfrm>
              <a:off x="1206725" y="2906063"/>
              <a:ext cx="64657" cy="82204"/>
            </a:xfrm>
            <a:custGeom>
              <a:avLst/>
              <a:gdLst/>
              <a:ahLst/>
              <a:cxnLst/>
              <a:rect l="l" t="t" r="r" b="b"/>
              <a:pathLst>
                <a:path w="1227" h="1560" extrusionOk="0">
                  <a:moveTo>
                    <a:pt x="1101" y="1"/>
                  </a:moveTo>
                  <a:cubicBezTo>
                    <a:pt x="731" y="210"/>
                    <a:pt x="375" y="449"/>
                    <a:pt x="32" y="708"/>
                  </a:cubicBezTo>
                  <a:cubicBezTo>
                    <a:pt x="12" y="815"/>
                    <a:pt x="0" y="922"/>
                    <a:pt x="8" y="1030"/>
                  </a:cubicBezTo>
                  <a:cubicBezTo>
                    <a:pt x="25" y="1233"/>
                    <a:pt x="130" y="1440"/>
                    <a:pt x="315" y="1522"/>
                  </a:cubicBezTo>
                  <a:cubicBezTo>
                    <a:pt x="372" y="1548"/>
                    <a:pt x="433" y="1560"/>
                    <a:pt x="495" y="1560"/>
                  </a:cubicBezTo>
                  <a:cubicBezTo>
                    <a:pt x="623" y="1560"/>
                    <a:pt x="754" y="1509"/>
                    <a:pt x="855" y="1427"/>
                  </a:cubicBezTo>
                  <a:cubicBezTo>
                    <a:pt x="1003" y="1305"/>
                    <a:pt x="1093" y="1123"/>
                    <a:pt x="1142" y="938"/>
                  </a:cubicBezTo>
                  <a:cubicBezTo>
                    <a:pt x="1226" y="631"/>
                    <a:pt x="1210" y="299"/>
                    <a:pt x="1101"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821;p23">
              <a:extLst>
                <a:ext uri="{FF2B5EF4-FFF2-40B4-BE49-F238E27FC236}">
                  <a16:creationId xmlns:a16="http://schemas.microsoft.com/office/drawing/2014/main" id="{BB6C6B23-9C90-1670-AFC4-997DDB585F94}"/>
                </a:ext>
              </a:extLst>
            </p:cNvPr>
            <p:cNvSpPr/>
            <p:nvPr/>
          </p:nvSpPr>
          <p:spPr>
            <a:xfrm>
              <a:off x="542993" y="2852684"/>
              <a:ext cx="79517" cy="58281"/>
            </a:xfrm>
            <a:custGeom>
              <a:avLst/>
              <a:gdLst/>
              <a:ahLst/>
              <a:cxnLst/>
              <a:rect l="l" t="t" r="r" b="b"/>
              <a:pathLst>
                <a:path w="1509" h="1106" extrusionOk="0">
                  <a:moveTo>
                    <a:pt x="662" y="1"/>
                  </a:moveTo>
                  <a:cubicBezTo>
                    <a:pt x="602" y="1"/>
                    <a:pt x="542" y="4"/>
                    <a:pt x="481" y="12"/>
                  </a:cubicBezTo>
                  <a:cubicBezTo>
                    <a:pt x="351" y="27"/>
                    <a:pt x="222" y="63"/>
                    <a:pt x="104" y="120"/>
                  </a:cubicBezTo>
                  <a:cubicBezTo>
                    <a:pt x="26" y="266"/>
                    <a:pt x="0" y="442"/>
                    <a:pt x="44" y="602"/>
                  </a:cubicBezTo>
                  <a:cubicBezTo>
                    <a:pt x="113" y="861"/>
                    <a:pt x="351" y="1063"/>
                    <a:pt x="616" y="1099"/>
                  </a:cubicBezTo>
                  <a:cubicBezTo>
                    <a:pt x="647" y="1103"/>
                    <a:pt x="677" y="1105"/>
                    <a:pt x="708" y="1105"/>
                  </a:cubicBezTo>
                  <a:cubicBezTo>
                    <a:pt x="944" y="1105"/>
                    <a:pt x="1178" y="984"/>
                    <a:pt x="1314" y="790"/>
                  </a:cubicBezTo>
                  <a:cubicBezTo>
                    <a:pt x="1438" y="614"/>
                    <a:pt x="1482" y="398"/>
                    <a:pt x="1509" y="183"/>
                  </a:cubicBezTo>
                  <a:cubicBezTo>
                    <a:pt x="1237" y="79"/>
                    <a:pt x="951" y="1"/>
                    <a:pt x="6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822;p23">
              <a:extLst>
                <a:ext uri="{FF2B5EF4-FFF2-40B4-BE49-F238E27FC236}">
                  <a16:creationId xmlns:a16="http://schemas.microsoft.com/office/drawing/2014/main" id="{EA0301E9-BBBF-5174-F4A5-C1F3D438F366}"/>
                </a:ext>
              </a:extLst>
            </p:cNvPr>
            <p:cNvSpPr/>
            <p:nvPr/>
          </p:nvSpPr>
          <p:spPr>
            <a:xfrm>
              <a:off x="666929" y="2889253"/>
              <a:ext cx="89002" cy="97538"/>
            </a:xfrm>
            <a:custGeom>
              <a:avLst/>
              <a:gdLst/>
              <a:ahLst/>
              <a:cxnLst/>
              <a:rect l="l" t="t" r="r" b="b"/>
              <a:pathLst>
                <a:path w="1689" h="1851" extrusionOk="0">
                  <a:moveTo>
                    <a:pt x="157" y="1"/>
                  </a:moveTo>
                  <a:cubicBezTo>
                    <a:pt x="61" y="240"/>
                    <a:pt x="1" y="494"/>
                    <a:pt x="9" y="752"/>
                  </a:cubicBezTo>
                  <a:cubicBezTo>
                    <a:pt x="19" y="1074"/>
                    <a:pt x="143" y="1402"/>
                    <a:pt x="385" y="1617"/>
                  </a:cubicBezTo>
                  <a:cubicBezTo>
                    <a:pt x="549" y="1764"/>
                    <a:pt x="771" y="1851"/>
                    <a:pt x="990" y="1851"/>
                  </a:cubicBezTo>
                  <a:cubicBezTo>
                    <a:pt x="1091" y="1851"/>
                    <a:pt x="1192" y="1832"/>
                    <a:pt x="1287" y="1792"/>
                  </a:cubicBezTo>
                  <a:cubicBezTo>
                    <a:pt x="1482" y="1709"/>
                    <a:pt x="1632" y="1530"/>
                    <a:pt x="1688" y="1327"/>
                  </a:cubicBezTo>
                  <a:cubicBezTo>
                    <a:pt x="1625" y="1258"/>
                    <a:pt x="1562" y="1189"/>
                    <a:pt x="1496" y="1121"/>
                  </a:cubicBezTo>
                  <a:cubicBezTo>
                    <a:pt x="1092" y="702"/>
                    <a:pt x="646" y="316"/>
                    <a:pt x="15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823;p23">
              <a:extLst>
                <a:ext uri="{FF2B5EF4-FFF2-40B4-BE49-F238E27FC236}">
                  <a16:creationId xmlns:a16="http://schemas.microsoft.com/office/drawing/2014/main" id="{791C6526-7A91-C770-319B-24BD4C9C39FA}"/>
                </a:ext>
              </a:extLst>
            </p:cNvPr>
            <p:cNvSpPr/>
            <p:nvPr/>
          </p:nvSpPr>
          <p:spPr>
            <a:xfrm>
              <a:off x="686426" y="3037799"/>
              <a:ext cx="50482" cy="80254"/>
            </a:xfrm>
            <a:custGeom>
              <a:avLst/>
              <a:gdLst/>
              <a:ahLst/>
              <a:cxnLst/>
              <a:rect l="l" t="t" r="r" b="b"/>
              <a:pathLst>
                <a:path w="958" h="1523" extrusionOk="0">
                  <a:moveTo>
                    <a:pt x="562" y="0"/>
                  </a:moveTo>
                  <a:cubicBezTo>
                    <a:pt x="431" y="0"/>
                    <a:pt x="328" y="116"/>
                    <a:pt x="258" y="229"/>
                  </a:cubicBezTo>
                  <a:cubicBezTo>
                    <a:pt x="135" y="429"/>
                    <a:pt x="47" y="651"/>
                    <a:pt x="0" y="881"/>
                  </a:cubicBezTo>
                  <a:cubicBezTo>
                    <a:pt x="199" y="1100"/>
                    <a:pt x="404" y="1313"/>
                    <a:pt x="613" y="1521"/>
                  </a:cubicBezTo>
                  <a:lnTo>
                    <a:pt x="614" y="1522"/>
                  </a:lnTo>
                  <a:cubicBezTo>
                    <a:pt x="858" y="1193"/>
                    <a:pt x="957" y="759"/>
                    <a:pt x="874" y="359"/>
                  </a:cubicBezTo>
                  <a:cubicBezTo>
                    <a:pt x="857" y="275"/>
                    <a:pt x="832" y="191"/>
                    <a:pt x="781" y="122"/>
                  </a:cubicBezTo>
                  <a:cubicBezTo>
                    <a:pt x="731" y="53"/>
                    <a:pt x="652" y="1"/>
                    <a:pt x="566" y="0"/>
                  </a:cubicBezTo>
                  <a:cubicBezTo>
                    <a:pt x="565" y="0"/>
                    <a:pt x="563" y="0"/>
                    <a:pt x="5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824;p23">
              <a:extLst>
                <a:ext uri="{FF2B5EF4-FFF2-40B4-BE49-F238E27FC236}">
                  <a16:creationId xmlns:a16="http://schemas.microsoft.com/office/drawing/2014/main" id="{A9667503-28A0-E438-8587-8A55F4DC9784}"/>
                </a:ext>
              </a:extLst>
            </p:cNvPr>
            <p:cNvSpPr/>
            <p:nvPr/>
          </p:nvSpPr>
          <p:spPr>
            <a:xfrm>
              <a:off x="1090324" y="2989741"/>
              <a:ext cx="196816" cy="234967"/>
            </a:xfrm>
            <a:custGeom>
              <a:avLst/>
              <a:gdLst/>
              <a:ahLst/>
              <a:cxnLst/>
              <a:rect l="l" t="t" r="r" b="b"/>
              <a:pathLst>
                <a:path w="3735" h="4459" extrusionOk="0">
                  <a:moveTo>
                    <a:pt x="3734" y="0"/>
                  </a:moveTo>
                  <a:lnTo>
                    <a:pt x="3734" y="0"/>
                  </a:lnTo>
                  <a:cubicBezTo>
                    <a:pt x="3734" y="0"/>
                    <a:pt x="1208" y="1431"/>
                    <a:pt x="1" y="2645"/>
                  </a:cubicBezTo>
                  <a:lnTo>
                    <a:pt x="158" y="4459"/>
                  </a:lnTo>
                  <a:cubicBezTo>
                    <a:pt x="162" y="4456"/>
                    <a:pt x="165" y="4453"/>
                    <a:pt x="169" y="4451"/>
                  </a:cubicBezTo>
                  <a:cubicBezTo>
                    <a:pt x="1297" y="3487"/>
                    <a:pt x="2266" y="2357"/>
                    <a:pt x="3187" y="1188"/>
                  </a:cubicBezTo>
                  <a:lnTo>
                    <a:pt x="3734" y="0"/>
                  </a:ln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25;p23">
              <a:extLst>
                <a:ext uri="{FF2B5EF4-FFF2-40B4-BE49-F238E27FC236}">
                  <a16:creationId xmlns:a16="http://schemas.microsoft.com/office/drawing/2014/main" id="{50E679E6-D991-3980-6731-1AE5F77BDCAB}"/>
                </a:ext>
              </a:extLst>
            </p:cNvPr>
            <p:cNvSpPr/>
            <p:nvPr/>
          </p:nvSpPr>
          <p:spPr>
            <a:xfrm>
              <a:off x="608702" y="2982364"/>
              <a:ext cx="249616" cy="253041"/>
            </a:xfrm>
            <a:custGeom>
              <a:avLst/>
              <a:gdLst/>
              <a:ahLst/>
              <a:cxnLst/>
              <a:rect l="l" t="t" r="r" b="b"/>
              <a:pathLst>
                <a:path w="4737" h="4802" extrusionOk="0">
                  <a:moveTo>
                    <a:pt x="0" y="1"/>
                  </a:moveTo>
                  <a:lnTo>
                    <a:pt x="0" y="1"/>
                  </a:lnTo>
                  <a:cubicBezTo>
                    <a:pt x="1135" y="1822"/>
                    <a:pt x="2746" y="3298"/>
                    <a:pt x="4441" y="4612"/>
                  </a:cubicBezTo>
                  <a:cubicBezTo>
                    <a:pt x="4522" y="4676"/>
                    <a:pt x="4604" y="4739"/>
                    <a:pt x="4688" y="4801"/>
                  </a:cubicBezTo>
                  <a:cubicBezTo>
                    <a:pt x="4736" y="4224"/>
                    <a:pt x="4583" y="3529"/>
                    <a:pt x="3964" y="2785"/>
                  </a:cubicBezTo>
                  <a:cubicBezTo>
                    <a:pt x="2317" y="805"/>
                    <a:pt x="1" y="1"/>
                    <a:pt x="0" y="1"/>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826;p23">
              <a:extLst>
                <a:ext uri="{FF2B5EF4-FFF2-40B4-BE49-F238E27FC236}">
                  <a16:creationId xmlns:a16="http://schemas.microsoft.com/office/drawing/2014/main" id="{2ED97876-8282-97A3-D73A-8D5ECAF33ACD}"/>
                </a:ext>
              </a:extLst>
            </p:cNvPr>
            <p:cNvSpPr/>
            <p:nvPr/>
          </p:nvSpPr>
          <p:spPr>
            <a:xfrm>
              <a:off x="1108503" y="2881033"/>
              <a:ext cx="304893" cy="405119"/>
            </a:xfrm>
            <a:custGeom>
              <a:avLst/>
              <a:gdLst/>
              <a:ahLst/>
              <a:cxnLst/>
              <a:rect l="l" t="t" r="r" b="b"/>
              <a:pathLst>
                <a:path w="5786" h="7688" extrusionOk="0">
                  <a:moveTo>
                    <a:pt x="5368" y="1"/>
                  </a:moveTo>
                  <a:cubicBezTo>
                    <a:pt x="5367" y="1"/>
                    <a:pt x="3423" y="2030"/>
                    <a:pt x="2312" y="3185"/>
                  </a:cubicBezTo>
                  <a:cubicBezTo>
                    <a:pt x="1200" y="4339"/>
                    <a:pt x="163" y="5836"/>
                    <a:pt x="163" y="5836"/>
                  </a:cubicBezTo>
                  <a:lnTo>
                    <a:pt x="1" y="7458"/>
                  </a:lnTo>
                  <a:cubicBezTo>
                    <a:pt x="1631" y="7533"/>
                    <a:pt x="3262" y="7609"/>
                    <a:pt x="4892" y="7683"/>
                  </a:cubicBezTo>
                  <a:cubicBezTo>
                    <a:pt x="4935" y="7685"/>
                    <a:pt x="4978" y="7687"/>
                    <a:pt x="5021" y="7687"/>
                  </a:cubicBezTo>
                  <a:cubicBezTo>
                    <a:pt x="5109" y="7687"/>
                    <a:pt x="5196" y="7679"/>
                    <a:pt x="5277" y="7648"/>
                  </a:cubicBezTo>
                  <a:cubicBezTo>
                    <a:pt x="5399" y="7599"/>
                    <a:pt x="5503" y="7483"/>
                    <a:pt x="5493" y="7353"/>
                  </a:cubicBezTo>
                  <a:cubicBezTo>
                    <a:pt x="5482" y="7182"/>
                    <a:pt x="5297" y="7084"/>
                    <a:pt x="5136" y="7024"/>
                  </a:cubicBezTo>
                  <a:cubicBezTo>
                    <a:pt x="4171" y="6665"/>
                    <a:pt x="3143" y="6481"/>
                    <a:pt x="2113" y="6481"/>
                  </a:cubicBezTo>
                  <a:cubicBezTo>
                    <a:pt x="2041" y="6481"/>
                    <a:pt x="1969" y="6482"/>
                    <a:pt x="1898" y="6484"/>
                  </a:cubicBezTo>
                  <a:cubicBezTo>
                    <a:pt x="3656" y="5153"/>
                    <a:pt x="5149" y="3558"/>
                    <a:pt x="5662" y="1572"/>
                  </a:cubicBezTo>
                  <a:cubicBezTo>
                    <a:pt x="5734" y="1298"/>
                    <a:pt x="5786" y="1013"/>
                    <a:pt x="5753" y="732"/>
                  </a:cubicBezTo>
                  <a:cubicBezTo>
                    <a:pt x="5721" y="450"/>
                    <a:pt x="5596" y="170"/>
                    <a:pt x="53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827;p23">
              <a:extLst>
                <a:ext uri="{FF2B5EF4-FFF2-40B4-BE49-F238E27FC236}">
                  <a16:creationId xmlns:a16="http://schemas.microsoft.com/office/drawing/2014/main" id="{21CDCFB5-68C2-0EED-F05A-AAB60713613C}"/>
                </a:ext>
              </a:extLst>
            </p:cNvPr>
            <p:cNvSpPr/>
            <p:nvPr/>
          </p:nvSpPr>
          <p:spPr>
            <a:xfrm>
              <a:off x="1311375" y="3002283"/>
              <a:ext cx="59809" cy="88738"/>
            </a:xfrm>
            <a:custGeom>
              <a:avLst/>
              <a:gdLst/>
              <a:ahLst/>
              <a:cxnLst/>
              <a:rect l="l" t="t" r="r" b="b"/>
              <a:pathLst>
                <a:path w="1135" h="1684" extrusionOk="0">
                  <a:moveTo>
                    <a:pt x="636" y="0"/>
                  </a:moveTo>
                  <a:cubicBezTo>
                    <a:pt x="529" y="0"/>
                    <a:pt x="423" y="46"/>
                    <a:pt x="341" y="116"/>
                  </a:cubicBezTo>
                  <a:cubicBezTo>
                    <a:pt x="243" y="201"/>
                    <a:pt x="177" y="316"/>
                    <a:pt x="128" y="436"/>
                  </a:cubicBezTo>
                  <a:cubicBezTo>
                    <a:pt x="33" y="672"/>
                    <a:pt x="1" y="933"/>
                    <a:pt x="35" y="1185"/>
                  </a:cubicBezTo>
                  <a:cubicBezTo>
                    <a:pt x="55" y="1331"/>
                    <a:pt x="103" y="1484"/>
                    <a:pt x="216" y="1579"/>
                  </a:cubicBezTo>
                  <a:cubicBezTo>
                    <a:pt x="305" y="1653"/>
                    <a:pt x="422" y="1684"/>
                    <a:pt x="538" y="1684"/>
                  </a:cubicBezTo>
                  <a:cubicBezTo>
                    <a:pt x="554" y="1684"/>
                    <a:pt x="570" y="1683"/>
                    <a:pt x="586" y="1682"/>
                  </a:cubicBezTo>
                  <a:cubicBezTo>
                    <a:pt x="600" y="1681"/>
                    <a:pt x="614" y="1677"/>
                    <a:pt x="627" y="1676"/>
                  </a:cubicBezTo>
                  <a:cubicBezTo>
                    <a:pt x="807" y="1433"/>
                    <a:pt x="973" y="1184"/>
                    <a:pt x="1122" y="926"/>
                  </a:cubicBezTo>
                  <a:cubicBezTo>
                    <a:pt x="1135" y="765"/>
                    <a:pt x="1126" y="606"/>
                    <a:pt x="1087" y="456"/>
                  </a:cubicBezTo>
                  <a:cubicBezTo>
                    <a:pt x="1034" y="253"/>
                    <a:pt x="905" y="43"/>
                    <a:pt x="699" y="6"/>
                  </a:cubicBezTo>
                  <a:cubicBezTo>
                    <a:pt x="678" y="2"/>
                    <a:pt x="657" y="0"/>
                    <a:pt x="636"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828;p23">
              <a:extLst>
                <a:ext uri="{FF2B5EF4-FFF2-40B4-BE49-F238E27FC236}">
                  <a16:creationId xmlns:a16="http://schemas.microsoft.com/office/drawing/2014/main" id="{357EE7C9-94E2-2FD8-CE91-1C4E612C03D4}"/>
                </a:ext>
              </a:extLst>
            </p:cNvPr>
            <p:cNvSpPr/>
            <p:nvPr/>
          </p:nvSpPr>
          <p:spPr>
            <a:xfrm>
              <a:off x="1371551" y="2924875"/>
              <a:ext cx="40786" cy="54750"/>
            </a:xfrm>
            <a:custGeom>
              <a:avLst/>
              <a:gdLst/>
              <a:ahLst/>
              <a:cxnLst/>
              <a:rect l="l" t="t" r="r" b="b"/>
              <a:pathLst>
                <a:path w="774" h="1039" extrusionOk="0">
                  <a:moveTo>
                    <a:pt x="636" y="1"/>
                  </a:moveTo>
                  <a:cubicBezTo>
                    <a:pt x="550" y="1"/>
                    <a:pt x="464" y="44"/>
                    <a:pt x="393" y="97"/>
                  </a:cubicBezTo>
                  <a:cubicBezTo>
                    <a:pt x="238" y="212"/>
                    <a:pt x="118" y="375"/>
                    <a:pt x="56" y="558"/>
                  </a:cubicBezTo>
                  <a:cubicBezTo>
                    <a:pt x="14" y="682"/>
                    <a:pt x="1" y="832"/>
                    <a:pt x="82" y="935"/>
                  </a:cubicBezTo>
                  <a:cubicBezTo>
                    <a:pt x="138" y="1007"/>
                    <a:pt x="228" y="1039"/>
                    <a:pt x="320" y="1039"/>
                  </a:cubicBezTo>
                  <a:cubicBezTo>
                    <a:pt x="376" y="1039"/>
                    <a:pt x="433" y="1027"/>
                    <a:pt x="484" y="1004"/>
                  </a:cubicBezTo>
                  <a:cubicBezTo>
                    <a:pt x="535" y="981"/>
                    <a:pt x="580" y="952"/>
                    <a:pt x="622" y="918"/>
                  </a:cubicBezTo>
                  <a:cubicBezTo>
                    <a:pt x="639" y="858"/>
                    <a:pt x="656" y="800"/>
                    <a:pt x="670" y="740"/>
                  </a:cubicBezTo>
                  <a:cubicBezTo>
                    <a:pt x="729" y="513"/>
                    <a:pt x="774" y="279"/>
                    <a:pt x="769" y="45"/>
                  </a:cubicBezTo>
                  <a:cubicBezTo>
                    <a:pt x="749" y="30"/>
                    <a:pt x="726" y="17"/>
                    <a:pt x="700" y="9"/>
                  </a:cubicBezTo>
                  <a:cubicBezTo>
                    <a:pt x="679" y="3"/>
                    <a:pt x="657" y="1"/>
                    <a:pt x="63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829;p23">
              <a:extLst>
                <a:ext uri="{FF2B5EF4-FFF2-40B4-BE49-F238E27FC236}">
                  <a16:creationId xmlns:a16="http://schemas.microsoft.com/office/drawing/2014/main" id="{AC76325F-7E48-E2F6-AC47-910B78E3438F}"/>
                </a:ext>
              </a:extLst>
            </p:cNvPr>
            <p:cNvSpPr/>
            <p:nvPr/>
          </p:nvSpPr>
          <p:spPr>
            <a:xfrm>
              <a:off x="1117040" y="2989741"/>
              <a:ext cx="170099" cy="198818"/>
            </a:xfrm>
            <a:custGeom>
              <a:avLst/>
              <a:gdLst/>
              <a:ahLst/>
              <a:cxnLst/>
              <a:rect l="l" t="t" r="r" b="b"/>
              <a:pathLst>
                <a:path w="3228" h="3773" fill="none" extrusionOk="0">
                  <a:moveTo>
                    <a:pt x="3227" y="0"/>
                  </a:moveTo>
                  <a:cubicBezTo>
                    <a:pt x="2843" y="400"/>
                    <a:pt x="2464" y="796"/>
                    <a:pt x="2150" y="1122"/>
                  </a:cubicBezTo>
                  <a:cubicBezTo>
                    <a:pt x="1038" y="2276"/>
                    <a:pt x="1" y="3773"/>
                    <a:pt x="1" y="377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830;p23">
              <a:extLst>
                <a:ext uri="{FF2B5EF4-FFF2-40B4-BE49-F238E27FC236}">
                  <a16:creationId xmlns:a16="http://schemas.microsoft.com/office/drawing/2014/main" id="{1FF82A31-4FA7-6B24-C658-07C189E18B25}"/>
                </a:ext>
              </a:extLst>
            </p:cNvPr>
            <p:cNvSpPr/>
            <p:nvPr/>
          </p:nvSpPr>
          <p:spPr>
            <a:xfrm>
              <a:off x="1108503" y="3221227"/>
              <a:ext cx="289981" cy="65289"/>
            </a:xfrm>
            <a:custGeom>
              <a:avLst/>
              <a:gdLst/>
              <a:ahLst/>
              <a:cxnLst/>
              <a:rect l="l" t="t" r="r" b="b"/>
              <a:pathLst>
                <a:path w="5503" h="1239" fill="none" extrusionOk="0">
                  <a:moveTo>
                    <a:pt x="1898" y="28"/>
                  </a:moveTo>
                  <a:cubicBezTo>
                    <a:pt x="2998" y="0"/>
                    <a:pt x="4104" y="184"/>
                    <a:pt x="5136" y="568"/>
                  </a:cubicBezTo>
                  <a:cubicBezTo>
                    <a:pt x="5297" y="628"/>
                    <a:pt x="5482" y="726"/>
                    <a:pt x="5493" y="897"/>
                  </a:cubicBezTo>
                  <a:cubicBezTo>
                    <a:pt x="5503" y="1027"/>
                    <a:pt x="5399" y="1143"/>
                    <a:pt x="5277" y="1192"/>
                  </a:cubicBezTo>
                  <a:cubicBezTo>
                    <a:pt x="5156" y="1239"/>
                    <a:pt x="5022" y="1233"/>
                    <a:pt x="4892" y="1227"/>
                  </a:cubicBezTo>
                  <a:cubicBezTo>
                    <a:pt x="3262" y="1153"/>
                    <a:pt x="1631" y="1077"/>
                    <a:pt x="1" y="10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31;p23">
              <a:extLst>
                <a:ext uri="{FF2B5EF4-FFF2-40B4-BE49-F238E27FC236}">
                  <a16:creationId xmlns:a16="http://schemas.microsoft.com/office/drawing/2014/main" id="{91DA6B34-08DF-E93A-1D19-8DCD43044BBA}"/>
                </a:ext>
              </a:extLst>
            </p:cNvPr>
            <p:cNvSpPr/>
            <p:nvPr/>
          </p:nvSpPr>
          <p:spPr>
            <a:xfrm>
              <a:off x="518122" y="2900635"/>
              <a:ext cx="317171" cy="380036"/>
            </a:xfrm>
            <a:custGeom>
              <a:avLst/>
              <a:gdLst/>
              <a:ahLst/>
              <a:cxnLst/>
              <a:rect l="l" t="t" r="r" b="b"/>
              <a:pathLst>
                <a:path w="6019" h="7212" extrusionOk="0">
                  <a:moveTo>
                    <a:pt x="16" y="0"/>
                  </a:moveTo>
                  <a:lnTo>
                    <a:pt x="16" y="0"/>
                  </a:lnTo>
                  <a:cubicBezTo>
                    <a:pt x="1" y="214"/>
                    <a:pt x="43" y="436"/>
                    <a:pt x="95" y="647"/>
                  </a:cubicBezTo>
                  <a:cubicBezTo>
                    <a:pt x="597" y="2685"/>
                    <a:pt x="1936" y="4502"/>
                    <a:pt x="3698" y="5706"/>
                  </a:cubicBezTo>
                  <a:cubicBezTo>
                    <a:pt x="2885" y="5779"/>
                    <a:pt x="1465" y="6062"/>
                    <a:pt x="719" y="6397"/>
                  </a:cubicBezTo>
                  <a:cubicBezTo>
                    <a:pt x="490" y="6499"/>
                    <a:pt x="225" y="6706"/>
                    <a:pt x="310" y="6943"/>
                  </a:cubicBezTo>
                  <a:cubicBezTo>
                    <a:pt x="379" y="7132"/>
                    <a:pt x="622" y="7176"/>
                    <a:pt x="822" y="7186"/>
                  </a:cubicBezTo>
                  <a:cubicBezTo>
                    <a:pt x="1141" y="7204"/>
                    <a:pt x="1492" y="7212"/>
                    <a:pt x="1862" y="7212"/>
                  </a:cubicBezTo>
                  <a:cubicBezTo>
                    <a:pt x="3106" y="7212"/>
                    <a:pt x="4550" y="7120"/>
                    <a:pt x="5620" y="7003"/>
                  </a:cubicBezTo>
                  <a:lnTo>
                    <a:pt x="6018" y="5614"/>
                  </a:lnTo>
                  <a:cubicBezTo>
                    <a:pt x="3962" y="2969"/>
                    <a:pt x="1719" y="1552"/>
                    <a:pt x="1719" y="1552"/>
                  </a:cubicBezTo>
                  <a:cubicBezTo>
                    <a:pt x="1371" y="751"/>
                    <a:pt x="16" y="0"/>
                    <a:pt x="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832;p23">
              <a:extLst>
                <a:ext uri="{FF2B5EF4-FFF2-40B4-BE49-F238E27FC236}">
                  <a16:creationId xmlns:a16="http://schemas.microsoft.com/office/drawing/2014/main" id="{FACA6087-403E-A1A4-4BD1-BF99153B5961}"/>
                </a:ext>
              </a:extLst>
            </p:cNvPr>
            <p:cNvSpPr/>
            <p:nvPr/>
          </p:nvSpPr>
          <p:spPr>
            <a:xfrm>
              <a:off x="608702" y="2982364"/>
              <a:ext cx="226589" cy="214100"/>
            </a:xfrm>
            <a:custGeom>
              <a:avLst/>
              <a:gdLst/>
              <a:ahLst/>
              <a:cxnLst/>
              <a:rect l="l" t="t" r="r" b="b"/>
              <a:pathLst>
                <a:path w="4300" h="4063" fill="none" extrusionOk="0">
                  <a:moveTo>
                    <a:pt x="0" y="1"/>
                  </a:moveTo>
                  <a:cubicBezTo>
                    <a:pt x="0" y="1"/>
                    <a:pt x="2243" y="1418"/>
                    <a:pt x="4299" y="40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833;p23">
              <a:extLst>
                <a:ext uri="{FF2B5EF4-FFF2-40B4-BE49-F238E27FC236}">
                  <a16:creationId xmlns:a16="http://schemas.microsoft.com/office/drawing/2014/main" id="{9B06DB10-DEDF-5E5B-FB9E-A346DFC4572B}"/>
                </a:ext>
              </a:extLst>
            </p:cNvPr>
            <p:cNvSpPr/>
            <p:nvPr/>
          </p:nvSpPr>
          <p:spPr>
            <a:xfrm>
              <a:off x="529978" y="3201256"/>
              <a:ext cx="284342" cy="82204"/>
            </a:xfrm>
            <a:custGeom>
              <a:avLst/>
              <a:gdLst/>
              <a:ahLst/>
              <a:cxnLst/>
              <a:rect l="l" t="t" r="r" b="b"/>
              <a:pathLst>
                <a:path w="5396" h="1560" fill="none" extrusionOk="0">
                  <a:moveTo>
                    <a:pt x="5395" y="1298"/>
                  </a:moveTo>
                  <a:cubicBezTo>
                    <a:pt x="4008" y="1450"/>
                    <a:pt x="1990" y="1559"/>
                    <a:pt x="597" y="1481"/>
                  </a:cubicBezTo>
                  <a:cubicBezTo>
                    <a:pt x="397" y="1471"/>
                    <a:pt x="154" y="1427"/>
                    <a:pt x="85" y="1238"/>
                  </a:cubicBezTo>
                  <a:cubicBezTo>
                    <a:pt x="0" y="1001"/>
                    <a:pt x="265" y="794"/>
                    <a:pt x="494" y="692"/>
                  </a:cubicBezTo>
                  <a:cubicBezTo>
                    <a:pt x="1240" y="357"/>
                    <a:pt x="2660" y="74"/>
                    <a:pt x="3473"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834;p23">
              <a:extLst>
                <a:ext uri="{FF2B5EF4-FFF2-40B4-BE49-F238E27FC236}">
                  <a16:creationId xmlns:a16="http://schemas.microsoft.com/office/drawing/2014/main" id="{B4B3F932-1A4F-17B8-94EB-FC0A75BBFA7B}"/>
                </a:ext>
              </a:extLst>
            </p:cNvPr>
            <p:cNvSpPr/>
            <p:nvPr/>
          </p:nvSpPr>
          <p:spPr>
            <a:xfrm>
              <a:off x="816158" y="2829709"/>
              <a:ext cx="314273" cy="266531"/>
            </a:xfrm>
            <a:custGeom>
              <a:avLst/>
              <a:gdLst/>
              <a:ahLst/>
              <a:cxnLst/>
              <a:rect l="l" t="t" r="r" b="b"/>
              <a:pathLst>
                <a:path w="5964" h="5058" extrusionOk="0">
                  <a:moveTo>
                    <a:pt x="4943" y="0"/>
                  </a:moveTo>
                  <a:lnTo>
                    <a:pt x="972" y="318"/>
                  </a:lnTo>
                  <a:cubicBezTo>
                    <a:pt x="657" y="323"/>
                    <a:pt x="386" y="569"/>
                    <a:pt x="255" y="855"/>
                  </a:cubicBezTo>
                  <a:cubicBezTo>
                    <a:pt x="123" y="1141"/>
                    <a:pt x="103" y="1463"/>
                    <a:pt x="86" y="1779"/>
                  </a:cubicBezTo>
                  <a:cubicBezTo>
                    <a:pt x="57" y="2273"/>
                    <a:pt x="30" y="2769"/>
                    <a:pt x="1" y="3267"/>
                  </a:cubicBezTo>
                  <a:cubicBezTo>
                    <a:pt x="1" y="3267"/>
                    <a:pt x="1002" y="5034"/>
                    <a:pt x="2867" y="5057"/>
                  </a:cubicBezTo>
                  <a:cubicBezTo>
                    <a:pt x="2878" y="5057"/>
                    <a:pt x="2889" y="5057"/>
                    <a:pt x="2900" y="5057"/>
                  </a:cubicBezTo>
                  <a:cubicBezTo>
                    <a:pt x="4747" y="5057"/>
                    <a:pt x="5964" y="3195"/>
                    <a:pt x="5964" y="3195"/>
                  </a:cubicBezTo>
                  <a:cubicBezTo>
                    <a:pt x="5954" y="2651"/>
                    <a:pt x="5932" y="2104"/>
                    <a:pt x="5810" y="1574"/>
                  </a:cubicBezTo>
                  <a:cubicBezTo>
                    <a:pt x="5674" y="980"/>
                    <a:pt x="5401" y="401"/>
                    <a:pt x="49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835;p23">
              <a:extLst>
                <a:ext uri="{FF2B5EF4-FFF2-40B4-BE49-F238E27FC236}">
                  <a16:creationId xmlns:a16="http://schemas.microsoft.com/office/drawing/2014/main" id="{064B752B-95C5-1D6F-BF85-4332BE08E76F}"/>
                </a:ext>
              </a:extLst>
            </p:cNvPr>
            <p:cNvSpPr/>
            <p:nvPr/>
          </p:nvSpPr>
          <p:spPr>
            <a:xfrm>
              <a:off x="838764" y="2914178"/>
              <a:ext cx="251724" cy="333349"/>
            </a:xfrm>
            <a:custGeom>
              <a:avLst/>
              <a:gdLst/>
              <a:ahLst/>
              <a:cxnLst/>
              <a:rect l="l" t="t" r="r" b="b"/>
              <a:pathLst>
                <a:path w="4777" h="6326" extrusionOk="0">
                  <a:moveTo>
                    <a:pt x="2566" y="1"/>
                  </a:moveTo>
                  <a:cubicBezTo>
                    <a:pt x="2238" y="1"/>
                    <a:pt x="1909" y="93"/>
                    <a:pt x="1632" y="268"/>
                  </a:cubicBezTo>
                  <a:cubicBezTo>
                    <a:pt x="1107" y="598"/>
                    <a:pt x="777" y="1197"/>
                    <a:pt x="724" y="1814"/>
                  </a:cubicBezTo>
                  <a:cubicBezTo>
                    <a:pt x="724" y="1814"/>
                    <a:pt x="1" y="3358"/>
                    <a:pt x="171" y="4442"/>
                  </a:cubicBezTo>
                  <a:cubicBezTo>
                    <a:pt x="341" y="5527"/>
                    <a:pt x="722" y="6172"/>
                    <a:pt x="2454" y="6315"/>
                  </a:cubicBezTo>
                  <a:cubicBezTo>
                    <a:pt x="2543" y="6322"/>
                    <a:pt x="2629" y="6326"/>
                    <a:pt x="2711" y="6326"/>
                  </a:cubicBezTo>
                  <a:cubicBezTo>
                    <a:pt x="4227" y="6326"/>
                    <a:pt x="4597" y="5111"/>
                    <a:pt x="4685" y="4375"/>
                  </a:cubicBezTo>
                  <a:cubicBezTo>
                    <a:pt x="4777" y="3600"/>
                    <a:pt x="4153" y="1896"/>
                    <a:pt x="4153" y="1896"/>
                  </a:cubicBezTo>
                  <a:cubicBezTo>
                    <a:pt x="4224" y="1226"/>
                    <a:pt x="3923" y="546"/>
                    <a:pt x="3394" y="225"/>
                  </a:cubicBezTo>
                  <a:cubicBezTo>
                    <a:pt x="3145" y="74"/>
                    <a:pt x="2856" y="1"/>
                    <a:pt x="25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836;p23">
              <a:extLst>
                <a:ext uri="{FF2B5EF4-FFF2-40B4-BE49-F238E27FC236}">
                  <a16:creationId xmlns:a16="http://schemas.microsoft.com/office/drawing/2014/main" id="{ED441BB1-7703-2942-E754-7F13B132746F}"/>
                </a:ext>
              </a:extLst>
            </p:cNvPr>
            <p:cNvSpPr/>
            <p:nvPr/>
          </p:nvSpPr>
          <p:spPr>
            <a:xfrm>
              <a:off x="831070" y="2829709"/>
              <a:ext cx="274646" cy="73878"/>
            </a:xfrm>
            <a:custGeom>
              <a:avLst/>
              <a:gdLst/>
              <a:ahLst/>
              <a:cxnLst/>
              <a:rect l="l" t="t" r="r" b="b"/>
              <a:pathLst>
                <a:path w="5212" h="1402" extrusionOk="0">
                  <a:moveTo>
                    <a:pt x="4660" y="0"/>
                  </a:moveTo>
                  <a:lnTo>
                    <a:pt x="689" y="318"/>
                  </a:lnTo>
                  <a:cubicBezTo>
                    <a:pt x="395" y="323"/>
                    <a:pt x="140" y="536"/>
                    <a:pt x="1" y="796"/>
                  </a:cubicBezTo>
                  <a:cubicBezTo>
                    <a:pt x="505" y="1020"/>
                    <a:pt x="1541" y="1402"/>
                    <a:pt x="2725" y="1402"/>
                  </a:cubicBezTo>
                  <a:cubicBezTo>
                    <a:pt x="3526" y="1402"/>
                    <a:pt x="4395" y="1227"/>
                    <a:pt x="5212" y="710"/>
                  </a:cubicBezTo>
                  <a:cubicBezTo>
                    <a:pt x="5069" y="442"/>
                    <a:pt x="4887" y="199"/>
                    <a:pt x="4660" y="0"/>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837;p23">
              <a:extLst>
                <a:ext uri="{FF2B5EF4-FFF2-40B4-BE49-F238E27FC236}">
                  <a16:creationId xmlns:a16="http://schemas.microsoft.com/office/drawing/2014/main" id="{5C49551F-083C-6E54-0725-03E50370E2C2}"/>
                </a:ext>
              </a:extLst>
            </p:cNvPr>
            <p:cNvSpPr/>
            <p:nvPr/>
          </p:nvSpPr>
          <p:spPr>
            <a:xfrm>
              <a:off x="1057601" y="2998014"/>
              <a:ext cx="99962" cy="301152"/>
            </a:xfrm>
            <a:custGeom>
              <a:avLst/>
              <a:gdLst/>
              <a:ahLst/>
              <a:cxnLst/>
              <a:rect l="l" t="t" r="r" b="b"/>
              <a:pathLst>
                <a:path w="1897" h="5715" extrusionOk="0">
                  <a:moveTo>
                    <a:pt x="1382" y="1"/>
                  </a:moveTo>
                  <a:lnTo>
                    <a:pt x="0" y="305"/>
                  </a:lnTo>
                  <a:cubicBezTo>
                    <a:pt x="63" y="1893"/>
                    <a:pt x="126" y="3479"/>
                    <a:pt x="188" y="5067"/>
                  </a:cubicBezTo>
                  <a:cubicBezTo>
                    <a:pt x="195" y="5231"/>
                    <a:pt x="209" y="5414"/>
                    <a:pt x="328" y="5527"/>
                  </a:cubicBezTo>
                  <a:cubicBezTo>
                    <a:pt x="376" y="5571"/>
                    <a:pt x="445" y="5589"/>
                    <a:pt x="510" y="5589"/>
                  </a:cubicBezTo>
                  <a:cubicBezTo>
                    <a:pt x="608" y="5589"/>
                    <a:pt x="697" y="5546"/>
                    <a:pt x="686" y="5485"/>
                  </a:cubicBezTo>
                  <a:lnTo>
                    <a:pt x="686" y="5485"/>
                  </a:lnTo>
                  <a:cubicBezTo>
                    <a:pt x="713" y="5614"/>
                    <a:pt x="840" y="5714"/>
                    <a:pt x="971" y="5714"/>
                  </a:cubicBezTo>
                  <a:cubicBezTo>
                    <a:pt x="980" y="5714"/>
                    <a:pt x="989" y="5714"/>
                    <a:pt x="998" y="5713"/>
                  </a:cubicBezTo>
                  <a:cubicBezTo>
                    <a:pt x="1138" y="5699"/>
                    <a:pt x="1257" y="5567"/>
                    <a:pt x="1273" y="5427"/>
                  </a:cubicBezTo>
                  <a:cubicBezTo>
                    <a:pt x="1318" y="5546"/>
                    <a:pt x="1445" y="5626"/>
                    <a:pt x="1571" y="5626"/>
                  </a:cubicBezTo>
                  <a:cubicBezTo>
                    <a:pt x="1596" y="5626"/>
                    <a:pt x="1621" y="5623"/>
                    <a:pt x="1645" y="5616"/>
                  </a:cubicBezTo>
                  <a:cubicBezTo>
                    <a:pt x="1793" y="5576"/>
                    <a:pt x="1896" y="5414"/>
                    <a:pt x="1870" y="5263"/>
                  </a:cubicBezTo>
                  <a:cubicBezTo>
                    <a:pt x="1844" y="5114"/>
                    <a:pt x="1693" y="4995"/>
                    <a:pt x="1466" y="4977"/>
                  </a:cubicBezTo>
                  <a:cubicBezTo>
                    <a:pt x="1439" y="3382"/>
                    <a:pt x="1412" y="1789"/>
                    <a:pt x="1385" y="195"/>
                  </a:cubicBezTo>
                  <a:cubicBezTo>
                    <a:pt x="1384" y="131"/>
                    <a:pt x="1383" y="66"/>
                    <a:pt x="1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838;p23">
              <a:extLst>
                <a:ext uri="{FF2B5EF4-FFF2-40B4-BE49-F238E27FC236}">
                  <a16:creationId xmlns:a16="http://schemas.microsoft.com/office/drawing/2014/main" id="{B8CF05D7-59C3-5D3C-62B2-A1B74AC3A590}"/>
                </a:ext>
              </a:extLst>
            </p:cNvPr>
            <p:cNvSpPr/>
            <p:nvPr/>
          </p:nvSpPr>
          <p:spPr>
            <a:xfrm>
              <a:off x="1057970" y="3020936"/>
              <a:ext cx="26189" cy="60283"/>
            </a:xfrm>
            <a:custGeom>
              <a:avLst/>
              <a:gdLst/>
              <a:ahLst/>
              <a:cxnLst/>
              <a:rect l="l" t="t" r="r" b="b"/>
              <a:pathLst>
                <a:path w="497" h="1144" extrusionOk="0">
                  <a:moveTo>
                    <a:pt x="153" y="0"/>
                  </a:moveTo>
                  <a:cubicBezTo>
                    <a:pt x="150" y="0"/>
                    <a:pt x="146" y="0"/>
                    <a:pt x="142" y="0"/>
                  </a:cubicBezTo>
                  <a:cubicBezTo>
                    <a:pt x="89" y="4"/>
                    <a:pt x="42" y="25"/>
                    <a:pt x="0" y="56"/>
                  </a:cubicBezTo>
                  <a:cubicBezTo>
                    <a:pt x="15" y="418"/>
                    <a:pt x="29" y="781"/>
                    <a:pt x="44" y="1144"/>
                  </a:cubicBezTo>
                  <a:cubicBezTo>
                    <a:pt x="80" y="1142"/>
                    <a:pt x="117" y="1132"/>
                    <a:pt x="150" y="1117"/>
                  </a:cubicBezTo>
                  <a:cubicBezTo>
                    <a:pt x="287" y="1056"/>
                    <a:pt x="390" y="932"/>
                    <a:pt x="442" y="792"/>
                  </a:cubicBezTo>
                  <a:cubicBezTo>
                    <a:pt x="494" y="650"/>
                    <a:pt x="496" y="494"/>
                    <a:pt x="466" y="347"/>
                  </a:cubicBezTo>
                  <a:cubicBezTo>
                    <a:pt x="449" y="263"/>
                    <a:pt x="420" y="178"/>
                    <a:pt x="366" y="111"/>
                  </a:cubicBezTo>
                  <a:cubicBezTo>
                    <a:pt x="313" y="46"/>
                    <a:pt x="236" y="0"/>
                    <a:pt x="15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839;p23">
              <a:extLst>
                <a:ext uri="{FF2B5EF4-FFF2-40B4-BE49-F238E27FC236}">
                  <a16:creationId xmlns:a16="http://schemas.microsoft.com/office/drawing/2014/main" id="{7E115211-DD42-D5B0-4223-6274BBE1467B}"/>
                </a:ext>
              </a:extLst>
            </p:cNvPr>
            <p:cNvSpPr/>
            <p:nvPr/>
          </p:nvSpPr>
          <p:spPr>
            <a:xfrm>
              <a:off x="1109347" y="3097290"/>
              <a:ext cx="23344" cy="31828"/>
            </a:xfrm>
            <a:custGeom>
              <a:avLst/>
              <a:gdLst/>
              <a:ahLst/>
              <a:cxnLst/>
              <a:rect l="l" t="t" r="r" b="b"/>
              <a:pathLst>
                <a:path w="443" h="604" extrusionOk="0">
                  <a:moveTo>
                    <a:pt x="337" y="1"/>
                  </a:moveTo>
                  <a:cubicBezTo>
                    <a:pt x="269" y="1"/>
                    <a:pt x="201" y="22"/>
                    <a:pt x="148" y="65"/>
                  </a:cubicBezTo>
                  <a:cubicBezTo>
                    <a:pt x="24" y="165"/>
                    <a:pt x="1" y="368"/>
                    <a:pt x="100" y="493"/>
                  </a:cubicBezTo>
                  <a:cubicBezTo>
                    <a:pt x="158" y="566"/>
                    <a:pt x="251" y="604"/>
                    <a:pt x="344" y="604"/>
                  </a:cubicBezTo>
                  <a:cubicBezTo>
                    <a:pt x="377" y="604"/>
                    <a:pt x="411" y="599"/>
                    <a:pt x="443" y="589"/>
                  </a:cubicBezTo>
                  <a:cubicBezTo>
                    <a:pt x="439" y="397"/>
                    <a:pt x="436" y="206"/>
                    <a:pt x="432" y="15"/>
                  </a:cubicBezTo>
                  <a:cubicBezTo>
                    <a:pt x="401" y="5"/>
                    <a:pt x="369" y="1"/>
                    <a:pt x="33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840;p23">
              <a:extLst>
                <a:ext uri="{FF2B5EF4-FFF2-40B4-BE49-F238E27FC236}">
                  <a16:creationId xmlns:a16="http://schemas.microsoft.com/office/drawing/2014/main" id="{2DA5E132-D102-8343-5526-42E0D011DEE3}"/>
                </a:ext>
              </a:extLst>
            </p:cNvPr>
            <p:cNvSpPr/>
            <p:nvPr/>
          </p:nvSpPr>
          <p:spPr>
            <a:xfrm>
              <a:off x="1057601" y="3014086"/>
              <a:ext cx="9327" cy="236021"/>
            </a:xfrm>
            <a:custGeom>
              <a:avLst/>
              <a:gdLst/>
              <a:ahLst/>
              <a:cxnLst/>
              <a:rect l="l" t="t" r="r" b="b"/>
              <a:pathLst>
                <a:path w="177" h="4479" fill="none" extrusionOk="0">
                  <a:moveTo>
                    <a:pt x="176" y="4479"/>
                  </a:moveTo>
                  <a:cubicBezTo>
                    <a:pt x="118" y="2985"/>
                    <a:pt x="59" y="1494"/>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841;p23">
              <a:extLst>
                <a:ext uri="{FF2B5EF4-FFF2-40B4-BE49-F238E27FC236}">
                  <a16:creationId xmlns:a16="http://schemas.microsoft.com/office/drawing/2014/main" id="{3262B2A2-BE3E-E8B2-DC85-FC710918469E}"/>
                </a:ext>
              </a:extLst>
            </p:cNvPr>
            <p:cNvSpPr/>
            <p:nvPr/>
          </p:nvSpPr>
          <p:spPr>
            <a:xfrm>
              <a:off x="1130582" y="3008290"/>
              <a:ext cx="25557" cy="267111"/>
            </a:xfrm>
            <a:custGeom>
              <a:avLst/>
              <a:gdLst/>
              <a:ahLst/>
              <a:cxnLst/>
              <a:rect l="l" t="t" r="r" b="b"/>
              <a:pathLst>
                <a:path w="485" h="5069" fill="none" extrusionOk="0">
                  <a:moveTo>
                    <a:pt x="0" y="0"/>
                  </a:moveTo>
                  <a:cubicBezTo>
                    <a:pt x="27" y="1594"/>
                    <a:pt x="54" y="3187"/>
                    <a:pt x="81" y="4782"/>
                  </a:cubicBezTo>
                  <a:cubicBezTo>
                    <a:pt x="308" y="4800"/>
                    <a:pt x="459" y="4919"/>
                    <a:pt x="485" y="50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842;p23">
              <a:extLst>
                <a:ext uri="{FF2B5EF4-FFF2-40B4-BE49-F238E27FC236}">
                  <a16:creationId xmlns:a16="http://schemas.microsoft.com/office/drawing/2014/main" id="{4A812E04-5503-A92D-1982-E041B63A90C9}"/>
                </a:ext>
              </a:extLst>
            </p:cNvPr>
            <p:cNvSpPr/>
            <p:nvPr/>
          </p:nvSpPr>
          <p:spPr>
            <a:xfrm>
              <a:off x="781749" y="3001756"/>
              <a:ext cx="95220" cy="299044"/>
            </a:xfrm>
            <a:custGeom>
              <a:avLst/>
              <a:gdLst/>
              <a:ahLst/>
              <a:cxnLst/>
              <a:rect l="l" t="t" r="r" b="b"/>
              <a:pathLst>
                <a:path w="1807" h="5675" extrusionOk="0">
                  <a:moveTo>
                    <a:pt x="654" y="1"/>
                  </a:moveTo>
                  <a:cubicBezTo>
                    <a:pt x="562" y="1579"/>
                    <a:pt x="462" y="3180"/>
                    <a:pt x="328" y="4887"/>
                  </a:cubicBezTo>
                  <a:cubicBezTo>
                    <a:pt x="218" y="4968"/>
                    <a:pt x="103" y="5054"/>
                    <a:pt x="52" y="5181"/>
                  </a:cubicBezTo>
                  <a:cubicBezTo>
                    <a:pt x="0" y="5307"/>
                    <a:pt x="46" y="5482"/>
                    <a:pt x="178" y="5520"/>
                  </a:cubicBezTo>
                  <a:cubicBezTo>
                    <a:pt x="195" y="5525"/>
                    <a:pt x="213" y="5528"/>
                    <a:pt x="230" y="5528"/>
                  </a:cubicBezTo>
                  <a:cubicBezTo>
                    <a:pt x="323" y="5528"/>
                    <a:pt x="413" y="5460"/>
                    <a:pt x="466" y="5380"/>
                  </a:cubicBezTo>
                  <a:cubicBezTo>
                    <a:pt x="477" y="5514"/>
                    <a:pt x="592" y="5633"/>
                    <a:pt x="726" y="5647"/>
                  </a:cubicBezTo>
                  <a:cubicBezTo>
                    <a:pt x="736" y="5648"/>
                    <a:pt x="746" y="5648"/>
                    <a:pt x="755" y="5648"/>
                  </a:cubicBezTo>
                  <a:cubicBezTo>
                    <a:pt x="880" y="5648"/>
                    <a:pt x="1008" y="5562"/>
                    <a:pt x="1140" y="5445"/>
                  </a:cubicBezTo>
                  <a:lnTo>
                    <a:pt x="1140" y="5445"/>
                  </a:lnTo>
                  <a:cubicBezTo>
                    <a:pt x="1128" y="5569"/>
                    <a:pt x="1253" y="5675"/>
                    <a:pt x="1379" y="5675"/>
                  </a:cubicBezTo>
                  <a:cubicBezTo>
                    <a:pt x="1388" y="5675"/>
                    <a:pt x="1396" y="5674"/>
                    <a:pt x="1405" y="5673"/>
                  </a:cubicBezTo>
                  <a:cubicBezTo>
                    <a:pt x="1537" y="5656"/>
                    <a:pt x="1642" y="5545"/>
                    <a:pt x="1690" y="5420"/>
                  </a:cubicBezTo>
                  <a:cubicBezTo>
                    <a:pt x="1739" y="5296"/>
                    <a:pt x="1740" y="5159"/>
                    <a:pt x="1741" y="5025"/>
                  </a:cubicBezTo>
                  <a:cubicBezTo>
                    <a:pt x="1756" y="3407"/>
                    <a:pt x="1757" y="1788"/>
                    <a:pt x="1806" y="152"/>
                  </a:cubicBezTo>
                  <a:lnTo>
                    <a:pt x="6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843;p23">
              <a:extLst>
                <a:ext uri="{FF2B5EF4-FFF2-40B4-BE49-F238E27FC236}">
                  <a16:creationId xmlns:a16="http://schemas.microsoft.com/office/drawing/2014/main" id="{DCAD461D-19C6-CA43-B25A-FF43402960F2}"/>
                </a:ext>
              </a:extLst>
            </p:cNvPr>
            <p:cNvSpPr/>
            <p:nvPr/>
          </p:nvSpPr>
          <p:spPr>
            <a:xfrm>
              <a:off x="849619" y="3031212"/>
              <a:ext cx="26822" cy="65921"/>
            </a:xfrm>
            <a:custGeom>
              <a:avLst/>
              <a:gdLst/>
              <a:ahLst/>
              <a:cxnLst/>
              <a:rect l="l" t="t" r="r" b="b"/>
              <a:pathLst>
                <a:path w="509" h="1251" extrusionOk="0">
                  <a:moveTo>
                    <a:pt x="329" y="1"/>
                  </a:moveTo>
                  <a:cubicBezTo>
                    <a:pt x="284" y="1"/>
                    <a:pt x="240" y="10"/>
                    <a:pt x="199" y="32"/>
                  </a:cubicBezTo>
                  <a:cubicBezTo>
                    <a:pt x="64" y="106"/>
                    <a:pt x="32" y="281"/>
                    <a:pt x="19" y="433"/>
                  </a:cubicBezTo>
                  <a:cubicBezTo>
                    <a:pt x="9" y="561"/>
                    <a:pt x="1" y="690"/>
                    <a:pt x="22" y="817"/>
                  </a:cubicBezTo>
                  <a:cubicBezTo>
                    <a:pt x="43" y="942"/>
                    <a:pt x="95" y="1067"/>
                    <a:pt x="187" y="1155"/>
                  </a:cubicBezTo>
                  <a:cubicBezTo>
                    <a:pt x="249" y="1213"/>
                    <a:pt x="335" y="1251"/>
                    <a:pt x="418" y="1251"/>
                  </a:cubicBezTo>
                  <a:cubicBezTo>
                    <a:pt x="441" y="1251"/>
                    <a:pt x="463" y="1248"/>
                    <a:pt x="484" y="1242"/>
                  </a:cubicBezTo>
                  <a:cubicBezTo>
                    <a:pt x="490" y="841"/>
                    <a:pt x="498" y="439"/>
                    <a:pt x="508" y="37"/>
                  </a:cubicBezTo>
                  <a:cubicBezTo>
                    <a:pt x="449" y="16"/>
                    <a:pt x="388" y="1"/>
                    <a:pt x="32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844;p23">
              <a:extLst>
                <a:ext uri="{FF2B5EF4-FFF2-40B4-BE49-F238E27FC236}">
                  <a16:creationId xmlns:a16="http://schemas.microsoft.com/office/drawing/2014/main" id="{1A4CB5FC-1624-E1EB-E428-B584C65F2786}"/>
                </a:ext>
              </a:extLst>
            </p:cNvPr>
            <p:cNvSpPr/>
            <p:nvPr/>
          </p:nvSpPr>
          <p:spPr>
            <a:xfrm>
              <a:off x="873647" y="3009713"/>
              <a:ext cx="3320" cy="238708"/>
            </a:xfrm>
            <a:custGeom>
              <a:avLst/>
              <a:gdLst/>
              <a:ahLst/>
              <a:cxnLst/>
              <a:rect l="l" t="t" r="r" b="b"/>
              <a:pathLst>
                <a:path w="63" h="4530" fill="none" extrusionOk="0">
                  <a:moveTo>
                    <a:pt x="62" y="1"/>
                  </a:moveTo>
                  <a:cubicBezTo>
                    <a:pt x="16" y="1521"/>
                    <a:pt x="12" y="3026"/>
                    <a:pt x="0" y="452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845;p23">
              <a:extLst>
                <a:ext uri="{FF2B5EF4-FFF2-40B4-BE49-F238E27FC236}">
                  <a16:creationId xmlns:a16="http://schemas.microsoft.com/office/drawing/2014/main" id="{C8EE5C2F-5CCE-7903-2039-1A642BA7B0BD}"/>
                </a:ext>
              </a:extLst>
            </p:cNvPr>
            <p:cNvSpPr/>
            <p:nvPr/>
          </p:nvSpPr>
          <p:spPr>
            <a:xfrm>
              <a:off x="783435" y="3040433"/>
              <a:ext cx="30510" cy="238866"/>
            </a:xfrm>
            <a:custGeom>
              <a:avLst/>
              <a:gdLst/>
              <a:ahLst/>
              <a:cxnLst/>
              <a:rect l="l" t="t" r="r" b="b"/>
              <a:pathLst>
                <a:path w="579" h="4533" fill="none" extrusionOk="0">
                  <a:moveTo>
                    <a:pt x="1" y="4533"/>
                  </a:moveTo>
                  <a:cubicBezTo>
                    <a:pt x="3" y="4503"/>
                    <a:pt x="9" y="4473"/>
                    <a:pt x="20" y="4447"/>
                  </a:cubicBezTo>
                  <a:cubicBezTo>
                    <a:pt x="71" y="4320"/>
                    <a:pt x="186" y="4234"/>
                    <a:pt x="296" y="4153"/>
                  </a:cubicBezTo>
                  <a:cubicBezTo>
                    <a:pt x="409" y="2711"/>
                    <a:pt x="498" y="1342"/>
                    <a:pt x="578"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846;p23">
              <a:extLst>
                <a:ext uri="{FF2B5EF4-FFF2-40B4-BE49-F238E27FC236}">
                  <a16:creationId xmlns:a16="http://schemas.microsoft.com/office/drawing/2014/main" id="{3FAA82F9-0215-5A86-03FF-CE059FD7BB7F}"/>
                </a:ext>
              </a:extLst>
            </p:cNvPr>
            <p:cNvSpPr/>
            <p:nvPr/>
          </p:nvSpPr>
          <p:spPr>
            <a:xfrm>
              <a:off x="701654" y="2462166"/>
              <a:ext cx="553245" cy="410705"/>
            </a:xfrm>
            <a:custGeom>
              <a:avLst/>
              <a:gdLst/>
              <a:ahLst/>
              <a:cxnLst/>
              <a:rect l="l" t="t" r="r" b="b"/>
              <a:pathLst>
                <a:path w="10499" h="7794" extrusionOk="0">
                  <a:moveTo>
                    <a:pt x="5695" y="1"/>
                  </a:moveTo>
                  <a:cubicBezTo>
                    <a:pt x="5403" y="1"/>
                    <a:pt x="5110" y="15"/>
                    <a:pt x="4820" y="38"/>
                  </a:cubicBezTo>
                  <a:cubicBezTo>
                    <a:pt x="3337" y="156"/>
                    <a:pt x="2259" y="430"/>
                    <a:pt x="1412" y="1069"/>
                  </a:cubicBezTo>
                  <a:cubicBezTo>
                    <a:pt x="531" y="1731"/>
                    <a:pt x="1" y="2830"/>
                    <a:pt x="15" y="3932"/>
                  </a:cubicBezTo>
                  <a:cubicBezTo>
                    <a:pt x="29" y="5034"/>
                    <a:pt x="582" y="6114"/>
                    <a:pt x="1461" y="6780"/>
                  </a:cubicBezTo>
                  <a:cubicBezTo>
                    <a:pt x="2185" y="7330"/>
                    <a:pt x="3092" y="7593"/>
                    <a:pt x="3994" y="7715"/>
                  </a:cubicBezTo>
                  <a:cubicBezTo>
                    <a:pt x="4369" y="7766"/>
                    <a:pt x="4750" y="7794"/>
                    <a:pt x="5130" y="7794"/>
                  </a:cubicBezTo>
                  <a:cubicBezTo>
                    <a:pt x="5880" y="7794"/>
                    <a:pt x="6628" y="7685"/>
                    <a:pt x="7332" y="7432"/>
                  </a:cubicBezTo>
                  <a:cubicBezTo>
                    <a:pt x="8392" y="7050"/>
                    <a:pt x="9348" y="6320"/>
                    <a:pt x="9884" y="5327"/>
                  </a:cubicBezTo>
                  <a:cubicBezTo>
                    <a:pt x="10421" y="4335"/>
                    <a:pt x="10499" y="3078"/>
                    <a:pt x="9975" y="2078"/>
                  </a:cubicBezTo>
                  <a:cubicBezTo>
                    <a:pt x="9521" y="1210"/>
                    <a:pt x="8662" y="599"/>
                    <a:pt x="7730" y="293"/>
                  </a:cubicBezTo>
                  <a:cubicBezTo>
                    <a:pt x="7075" y="78"/>
                    <a:pt x="6386" y="1"/>
                    <a:pt x="56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847;p23">
              <a:extLst>
                <a:ext uri="{FF2B5EF4-FFF2-40B4-BE49-F238E27FC236}">
                  <a16:creationId xmlns:a16="http://schemas.microsoft.com/office/drawing/2014/main" id="{B9D7E962-7B70-7DAE-5DA3-23DA980DFB36}"/>
                </a:ext>
              </a:extLst>
            </p:cNvPr>
            <p:cNvSpPr/>
            <p:nvPr/>
          </p:nvSpPr>
          <p:spPr>
            <a:xfrm>
              <a:off x="927605" y="2733226"/>
              <a:ext cx="37782" cy="53960"/>
            </a:xfrm>
            <a:custGeom>
              <a:avLst/>
              <a:gdLst/>
              <a:ahLst/>
              <a:cxnLst/>
              <a:rect l="l" t="t" r="r" b="b"/>
              <a:pathLst>
                <a:path w="717" h="1024" extrusionOk="0">
                  <a:moveTo>
                    <a:pt x="340" y="0"/>
                  </a:moveTo>
                  <a:cubicBezTo>
                    <a:pt x="240" y="0"/>
                    <a:pt x="147" y="54"/>
                    <a:pt x="108" y="100"/>
                  </a:cubicBezTo>
                  <a:cubicBezTo>
                    <a:pt x="27" y="196"/>
                    <a:pt x="5" y="328"/>
                    <a:pt x="2" y="453"/>
                  </a:cubicBezTo>
                  <a:cubicBezTo>
                    <a:pt x="0" y="597"/>
                    <a:pt x="24" y="749"/>
                    <a:pt x="108" y="865"/>
                  </a:cubicBezTo>
                  <a:cubicBezTo>
                    <a:pt x="175" y="958"/>
                    <a:pt x="287" y="1023"/>
                    <a:pt x="399" y="1023"/>
                  </a:cubicBezTo>
                  <a:cubicBezTo>
                    <a:pt x="428" y="1023"/>
                    <a:pt x="458" y="1019"/>
                    <a:pt x="487" y="1009"/>
                  </a:cubicBezTo>
                  <a:cubicBezTo>
                    <a:pt x="617" y="963"/>
                    <a:pt x="694" y="821"/>
                    <a:pt x="705" y="683"/>
                  </a:cubicBezTo>
                  <a:cubicBezTo>
                    <a:pt x="717" y="545"/>
                    <a:pt x="675" y="409"/>
                    <a:pt x="634" y="277"/>
                  </a:cubicBezTo>
                  <a:cubicBezTo>
                    <a:pt x="568" y="65"/>
                    <a:pt x="450" y="0"/>
                    <a:pt x="34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848;p23">
              <a:extLst>
                <a:ext uri="{FF2B5EF4-FFF2-40B4-BE49-F238E27FC236}">
                  <a16:creationId xmlns:a16="http://schemas.microsoft.com/office/drawing/2014/main" id="{3BAD2EB6-3FD3-E54D-7442-1E1244BB28C2}"/>
                </a:ext>
              </a:extLst>
            </p:cNvPr>
            <p:cNvSpPr/>
            <p:nvPr/>
          </p:nvSpPr>
          <p:spPr>
            <a:xfrm>
              <a:off x="1076834" y="2725585"/>
              <a:ext cx="57543" cy="52432"/>
            </a:xfrm>
            <a:custGeom>
              <a:avLst/>
              <a:gdLst/>
              <a:ahLst/>
              <a:cxnLst/>
              <a:rect l="l" t="t" r="r" b="b"/>
              <a:pathLst>
                <a:path w="1092" h="995" extrusionOk="0">
                  <a:moveTo>
                    <a:pt x="665" y="0"/>
                  </a:moveTo>
                  <a:cubicBezTo>
                    <a:pt x="587" y="0"/>
                    <a:pt x="507" y="22"/>
                    <a:pt x="435" y="54"/>
                  </a:cubicBezTo>
                  <a:cubicBezTo>
                    <a:pt x="239" y="138"/>
                    <a:pt x="68" y="307"/>
                    <a:pt x="33" y="518"/>
                  </a:cubicBezTo>
                  <a:cubicBezTo>
                    <a:pt x="0" y="727"/>
                    <a:pt x="142" y="966"/>
                    <a:pt x="353" y="992"/>
                  </a:cubicBezTo>
                  <a:cubicBezTo>
                    <a:pt x="367" y="993"/>
                    <a:pt x="381" y="994"/>
                    <a:pt x="394" y="994"/>
                  </a:cubicBezTo>
                  <a:cubicBezTo>
                    <a:pt x="510" y="994"/>
                    <a:pt x="622" y="935"/>
                    <a:pt x="706" y="854"/>
                  </a:cubicBezTo>
                  <a:cubicBezTo>
                    <a:pt x="801" y="764"/>
                    <a:pt x="866" y="648"/>
                    <a:pt x="931" y="534"/>
                  </a:cubicBezTo>
                  <a:cubicBezTo>
                    <a:pt x="1092" y="247"/>
                    <a:pt x="915" y="73"/>
                    <a:pt x="798" y="25"/>
                  </a:cubicBezTo>
                  <a:cubicBezTo>
                    <a:pt x="756" y="8"/>
                    <a:pt x="711" y="0"/>
                    <a:pt x="66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849;p23">
              <a:extLst>
                <a:ext uri="{FF2B5EF4-FFF2-40B4-BE49-F238E27FC236}">
                  <a16:creationId xmlns:a16="http://schemas.microsoft.com/office/drawing/2014/main" id="{FB99BE3D-9C4C-1522-4E51-DE26128E1D22}"/>
                </a:ext>
              </a:extLst>
            </p:cNvPr>
            <p:cNvSpPr/>
            <p:nvPr/>
          </p:nvSpPr>
          <p:spPr>
            <a:xfrm>
              <a:off x="804091" y="2780387"/>
              <a:ext cx="94166" cy="83047"/>
            </a:xfrm>
            <a:custGeom>
              <a:avLst/>
              <a:gdLst/>
              <a:ahLst/>
              <a:cxnLst/>
              <a:rect l="l" t="t" r="r" b="b"/>
              <a:pathLst>
                <a:path w="1787" h="1576" extrusionOk="0">
                  <a:moveTo>
                    <a:pt x="1145" y="0"/>
                  </a:moveTo>
                  <a:cubicBezTo>
                    <a:pt x="983" y="0"/>
                    <a:pt x="822" y="66"/>
                    <a:pt x="681" y="151"/>
                  </a:cubicBezTo>
                  <a:cubicBezTo>
                    <a:pt x="361" y="343"/>
                    <a:pt x="106" y="641"/>
                    <a:pt x="1" y="1052"/>
                  </a:cubicBezTo>
                  <a:cubicBezTo>
                    <a:pt x="454" y="1301"/>
                    <a:pt x="955" y="1467"/>
                    <a:pt x="1466" y="1576"/>
                  </a:cubicBezTo>
                  <a:cubicBezTo>
                    <a:pt x="1553" y="1429"/>
                    <a:pt x="1632" y="1279"/>
                    <a:pt x="1687" y="1118"/>
                  </a:cubicBezTo>
                  <a:cubicBezTo>
                    <a:pt x="1760" y="906"/>
                    <a:pt x="1786" y="672"/>
                    <a:pt x="1718" y="458"/>
                  </a:cubicBezTo>
                  <a:cubicBezTo>
                    <a:pt x="1650" y="244"/>
                    <a:pt x="1477" y="56"/>
                    <a:pt x="1257" y="11"/>
                  </a:cubicBezTo>
                  <a:cubicBezTo>
                    <a:pt x="1220" y="4"/>
                    <a:pt x="1182" y="0"/>
                    <a:pt x="114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850;p23">
              <a:extLst>
                <a:ext uri="{FF2B5EF4-FFF2-40B4-BE49-F238E27FC236}">
                  <a16:creationId xmlns:a16="http://schemas.microsoft.com/office/drawing/2014/main" id="{42DECA03-112A-92AC-5760-7C44B9B267BC}"/>
                </a:ext>
              </a:extLst>
            </p:cNvPr>
            <p:cNvSpPr/>
            <p:nvPr/>
          </p:nvSpPr>
          <p:spPr>
            <a:xfrm>
              <a:off x="977507" y="2785709"/>
              <a:ext cx="33830" cy="47689"/>
            </a:xfrm>
            <a:custGeom>
              <a:avLst/>
              <a:gdLst/>
              <a:ahLst/>
              <a:cxnLst/>
              <a:rect l="l" t="t" r="r" b="b"/>
              <a:pathLst>
                <a:path w="642" h="905" extrusionOk="0">
                  <a:moveTo>
                    <a:pt x="366" y="1"/>
                  </a:moveTo>
                  <a:cubicBezTo>
                    <a:pt x="341" y="1"/>
                    <a:pt x="319" y="5"/>
                    <a:pt x="302" y="10"/>
                  </a:cubicBezTo>
                  <a:cubicBezTo>
                    <a:pt x="222" y="37"/>
                    <a:pt x="164" y="107"/>
                    <a:pt x="122" y="180"/>
                  </a:cubicBezTo>
                  <a:cubicBezTo>
                    <a:pt x="48" y="305"/>
                    <a:pt x="8" y="449"/>
                    <a:pt x="4" y="594"/>
                  </a:cubicBezTo>
                  <a:cubicBezTo>
                    <a:pt x="1" y="706"/>
                    <a:pt x="33" y="838"/>
                    <a:pt x="136" y="886"/>
                  </a:cubicBezTo>
                  <a:cubicBezTo>
                    <a:pt x="162" y="899"/>
                    <a:pt x="190" y="904"/>
                    <a:pt x="218" y="904"/>
                  </a:cubicBezTo>
                  <a:cubicBezTo>
                    <a:pt x="292" y="904"/>
                    <a:pt x="369" y="865"/>
                    <a:pt x="428" y="813"/>
                  </a:cubicBezTo>
                  <a:cubicBezTo>
                    <a:pt x="568" y="690"/>
                    <a:pt x="642" y="495"/>
                    <a:pt x="619" y="310"/>
                  </a:cubicBezTo>
                  <a:cubicBezTo>
                    <a:pt x="588" y="58"/>
                    <a:pt x="458" y="1"/>
                    <a:pt x="3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851;p23">
              <a:extLst>
                <a:ext uri="{FF2B5EF4-FFF2-40B4-BE49-F238E27FC236}">
                  <a16:creationId xmlns:a16="http://schemas.microsoft.com/office/drawing/2014/main" id="{53412E2C-29C1-EB68-7CA9-BD6CEAC69442}"/>
                </a:ext>
              </a:extLst>
            </p:cNvPr>
            <p:cNvSpPr/>
            <p:nvPr/>
          </p:nvSpPr>
          <p:spPr>
            <a:xfrm>
              <a:off x="854098" y="2853738"/>
              <a:ext cx="233913" cy="22975"/>
            </a:xfrm>
            <a:custGeom>
              <a:avLst/>
              <a:gdLst/>
              <a:ahLst/>
              <a:cxnLst/>
              <a:rect l="l" t="t" r="r" b="b"/>
              <a:pathLst>
                <a:path w="4439" h="436" fill="none" extrusionOk="0">
                  <a:moveTo>
                    <a:pt x="4439" y="1"/>
                  </a:moveTo>
                  <a:cubicBezTo>
                    <a:pt x="3378" y="383"/>
                    <a:pt x="2218" y="436"/>
                    <a:pt x="1101" y="284"/>
                  </a:cubicBezTo>
                  <a:cubicBezTo>
                    <a:pt x="730" y="233"/>
                    <a:pt x="360" y="160"/>
                    <a:pt x="1" y="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52;p23">
              <a:extLst>
                <a:ext uri="{FF2B5EF4-FFF2-40B4-BE49-F238E27FC236}">
                  <a16:creationId xmlns:a16="http://schemas.microsoft.com/office/drawing/2014/main" id="{039553C7-B439-9454-29F9-118B43A5ECD0}"/>
                </a:ext>
              </a:extLst>
            </p:cNvPr>
            <p:cNvSpPr/>
            <p:nvPr/>
          </p:nvSpPr>
          <p:spPr>
            <a:xfrm>
              <a:off x="697386" y="2399144"/>
              <a:ext cx="191810" cy="190492"/>
            </a:xfrm>
            <a:custGeom>
              <a:avLst/>
              <a:gdLst/>
              <a:ahLst/>
              <a:cxnLst/>
              <a:rect l="l" t="t" r="r" b="b"/>
              <a:pathLst>
                <a:path w="3640" h="3615" extrusionOk="0">
                  <a:moveTo>
                    <a:pt x="1531" y="0"/>
                  </a:moveTo>
                  <a:cubicBezTo>
                    <a:pt x="1400" y="0"/>
                    <a:pt x="1270" y="17"/>
                    <a:pt x="1143" y="55"/>
                  </a:cubicBezTo>
                  <a:cubicBezTo>
                    <a:pt x="478" y="249"/>
                    <a:pt x="61" y="961"/>
                    <a:pt x="31" y="1654"/>
                  </a:cubicBezTo>
                  <a:cubicBezTo>
                    <a:pt x="0" y="2346"/>
                    <a:pt x="283" y="3014"/>
                    <a:pt x="631" y="3615"/>
                  </a:cubicBezTo>
                  <a:lnTo>
                    <a:pt x="3640" y="1447"/>
                  </a:lnTo>
                  <a:cubicBezTo>
                    <a:pt x="3334" y="1041"/>
                    <a:pt x="3009" y="637"/>
                    <a:pt x="2588" y="352"/>
                  </a:cubicBezTo>
                  <a:cubicBezTo>
                    <a:pt x="2278" y="140"/>
                    <a:pt x="1903" y="0"/>
                    <a:pt x="15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53;p23">
              <a:extLst>
                <a:ext uri="{FF2B5EF4-FFF2-40B4-BE49-F238E27FC236}">
                  <a16:creationId xmlns:a16="http://schemas.microsoft.com/office/drawing/2014/main" id="{C77F9785-6405-FBA8-8D0E-94F262CC9FFD}"/>
                </a:ext>
              </a:extLst>
            </p:cNvPr>
            <p:cNvSpPr/>
            <p:nvPr/>
          </p:nvSpPr>
          <p:spPr>
            <a:xfrm>
              <a:off x="724998" y="2434923"/>
              <a:ext cx="95589" cy="85313"/>
            </a:xfrm>
            <a:custGeom>
              <a:avLst/>
              <a:gdLst/>
              <a:ahLst/>
              <a:cxnLst/>
              <a:rect l="l" t="t" r="r" b="b"/>
              <a:pathLst>
                <a:path w="1814" h="1619" extrusionOk="0">
                  <a:moveTo>
                    <a:pt x="894" y="0"/>
                  </a:moveTo>
                  <a:cubicBezTo>
                    <a:pt x="676" y="0"/>
                    <a:pt x="457" y="79"/>
                    <a:pt x="303" y="235"/>
                  </a:cubicBezTo>
                  <a:cubicBezTo>
                    <a:pt x="7" y="535"/>
                    <a:pt x="1" y="1074"/>
                    <a:pt x="292" y="1378"/>
                  </a:cubicBezTo>
                  <a:cubicBezTo>
                    <a:pt x="444" y="1538"/>
                    <a:pt x="664" y="1618"/>
                    <a:pt x="883" y="1618"/>
                  </a:cubicBezTo>
                  <a:cubicBezTo>
                    <a:pt x="1084" y="1618"/>
                    <a:pt x="1284" y="1550"/>
                    <a:pt x="1432" y="1413"/>
                  </a:cubicBezTo>
                  <a:cubicBezTo>
                    <a:pt x="1740" y="1125"/>
                    <a:pt x="1814" y="532"/>
                    <a:pt x="1448" y="203"/>
                  </a:cubicBezTo>
                  <a:cubicBezTo>
                    <a:pt x="1298" y="68"/>
                    <a:pt x="1096" y="0"/>
                    <a:pt x="8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54;p23">
              <a:extLst>
                <a:ext uri="{FF2B5EF4-FFF2-40B4-BE49-F238E27FC236}">
                  <a16:creationId xmlns:a16="http://schemas.microsoft.com/office/drawing/2014/main" id="{B972E389-2EF5-19AB-944A-B4A675D80EF0}"/>
                </a:ext>
              </a:extLst>
            </p:cNvPr>
            <p:cNvSpPr/>
            <p:nvPr/>
          </p:nvSpPr>
          <p:spPr>
            <a:xfrm>
              <a:off x="749026" y="2474866"/>
              <a:ext cx="39732" cy="6534"/>
            </a:xfrm>
            <a:custGeom>
              <a:avLst/>
              <a:gdLst/>
              <a:ahLst/>
              <a:cxnLst/>
              <a:rect l="l" t="t" r="r" b="b"/>
              <a:pathLst>
                <a:path w="754" h="124" fill="none" extrusionOk="0">
                  <a:moveTo>
                    <a:pt x="0" y="29"/>
                  </a:moveTo>
                  <a:cubicBezTo>
                    <a:pt x="241" y="124"/>
                    <a:pt x="521" y="113"/>
                    <a:pt x="75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55;p23">
              <a:extLst>
                <a:ext uri="{FF2B5EF4-FFF2-40B4-BE49-F238E27FC236}">
                  <a16:creationId xmlns:a16="http://schemas.microsoft.com/office/drawing/2014/main" id="{E5F8AE96-B57E-FD02-0EE2-0B1B16F55874}"/>
                </a:ext>
              </a:extLst>
            </p:cNvPr>
            <p:cNvSpPr/>
            <p:nvPr/>
          </p:nvSpPr>
          <p:spPr>
            <a:xfrm>
              <a:off x="1090535" y="2418746"/>
              <a:ext cx="190124" cy="194445"/>
            </a:xfrm>
            <a:custGeom>
              <a:avLst/>
              <a:gdLst/>
              <a:ahLst/>
              <a:cxnLst/>
              <a:rect l="l" t="t" r="r" b="b"/>
              <a:pathLst>
                <a:path w="3608" h="3690" extrusionOk="0">
                  <a:moveTo>
                    <a:pt x="2092" y="1"/>
                  </a:moveTo>
                  <a:cubicBezTo>
                    <a:pt x="1767" y="1"/>
                    <a:pt x="1436" y="100"/>
                    <a:pt x="1148" y="259"/>
                  </a:cubicBezTo>
                  <a:cubicBezTo>
                    <a:pt x="703" y="504"/>
                    <a:pt x="343" y="877"/>
                    <a:pt x="0" y="1252"/>
                  </a:cubicBezTo>
                  <a:lnTo>
                    <a:pt x="2795" y="3689"/>
                  </a:lnTo>
                  <a:cubicBezTo>
                    <a:pt x="3197" y="3124"/>
                    <a:pt x="3540" y="2485"/>
                    <a:pt x="3574" y="1792"/>
                  </a:cubicBezTo>
                  <a:cubicBezTo>
                    <a:pt x="3607" y="1100"/>
                    <a:pt x="3260" y="352"/>
                    <a:pt x="2615" y="97"/>
                  </a:cubicBezTo>
                  <a:cubicBezTo>
                    <a:pt x="2448" y="31"/>
                    <a:pt x="2271" y="1"/>
                    <a:pt x="2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56;p23">
              <a:extLst>
                <a:ext uri="{FF2B5EF4-FFF2-40B4-BE49-F238E27FC236}">
                  <a16:creationId xmlns:a16="http://schemas.microsoft.com/office/drawing/2014/main" id="{F326B933-2A1A-B125-86B6-DBD7ECC9B2AF}"/>
                </a:ext>
              </a:extLst>
            </p:cNvPr>
            <p:cNvSpPr/>
            <p:nvPr/>
          </p:nvSpPr>
          <p:spPr>
            <a:xfrm>
              <a:off x="1159985" y="2455105"/>
              <a:ext cx="94851" cy="85366"/>
            </a:xfrm>
            <a:custGeom>
              <a:avLst/>
              <a:gdLst/>
              <a:ahLst/>
              <a:cxnLst/>
              <a:rect l="l" t="t" r="r" b="b"/>
              <a:pathLst>
                <a:path w="1800" h="1620" extrusionOk="0">
                  <a:moveTo>
                    <a:pt x="881" y="0"/>
                  </a:moveTo>
                  <a:cubicBezTo>
                    <a:pt x="708" y="0"/>
                    <a:pt x="535" y="50"/>
                    <a:pt x="395" y="155"/>
                  </a:cubicBezTo>
                  <a:cubicBezTo>
                    <a:pt x="0" y="448"/>
                    <a:pt x="19" y="1046"/>
                    <a:pt x="299" y="1361"/>
                  </a:cubicBezTo>
                  <a:cubicBezTo>
                    <a:pt x="451" y="1532"/>
                    <a:pt x="681" y="1620"/>
                    <a:pt x="909" y="1620"/>
                  </a:cubicBezTo>
                  <a:cubicBezTo>
                    <a:pt x="1101" y="1620"/>
                    <a:pt x="1292" y="1558"/>
                    <a:pt x="1437" y="1431"/>
                  </a:cubicBezTo>
                  <a:cubicBezTo>
                    <a:pt x="1756" y="1155"/>
                    <a:pt x="1799" y="618"/>
                    <a:pt x="1533" y="293"/>
                  </a:cubicBezTo>
                  <a:cubicBezTo>
                    <a:pt x="1375" y="101"/>
                    <a:pt x="1128"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57;p23">
              <a:extLst>
                <a:ext uri="{FF2B5EF4-FFF2-40B4-BE49-F238E27FC236}">
                  <a16:creationId xmlns:a16="http://schemas.microsoft.com/office/drawing/2014/main" id="{600F8C68-BEB8-EEAB-E3DF-656A86C5E7EF}"/>
                </a:ext>
              </a:extLst>
            </p:cNvPr>
            <p:cNvSpPr/>
            <p:nvPr/>
          </p:nvSpPr>
          <p:spPr>
            <a:xfrm>
              <a:off x="1190548" y="2493520"/>
              <a:ext cx="39469" cy="9011"/>
            </a:xfrm>
            <a:custGeom>
              <a:avLst/>
              <a:gdLst/>
              <a:ahLst/>
              <a:cxnLst/>
              <a:rect l="l" t="t" r="r" b="b"/>
              <a:pathLst>
                <a:path w="749" h="171" fill="none" extrusionOk="0">
                  <a:moveTo>
                    <a:pt x="749" y="100"/>
                  </a:moveTo>
                  <a:cubicBezTo>
                    <a:pt x="500" y="171"/>
                    <a:pt x="222" y="134"/>
                    <a:pt x="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58;p23">
              <a:extLst>
                <a:ext uri="{FF2B5EF4-FFF2-40B4-BE49-F238E27FC236}">
                  <a16:creationId xmlns:a16="http://schemas.microsoft.com/office/drawing/2014/main" id="{37E55E90-2378-5445-86C6-5B41011AC34E}"/>
                </a:ext>
              </a:extLst>
            </p:cNvPr>
            <p:cNvSpPr/>
            <p:nvPr/>
          </p:nvSpPr>
          <p:spPr>
            <a:xfrm>
              <a:off x="937354" y="2507431"/>
              <a:ext cx="19550" cy="28719"/>
            </a:xfrm>
            <a:custGeom>
              <a:avLst/>
              <a:gdLst/>
              <a:ahLst/>
              <a:cxnLst/>
              <a:rect l="l" t="t" r="r" b="b"/>
              <a:pathLst>
                <a:path w="371" h="545" fill="none" extrusionOk="0">
                  <a:moveTo>
                    <a:pt x="7" y="265"/>
                  </a:moveTo>
                  <a:cubicBezTo>
                    <a:pt x="14" y="116"/>
                    <a:pt x="100" y="0"/>
                    <a:pt x="198" y="5"/>
                  </a:cubicBezTo>
                  <a:cubicBezTo>
                    <a:pt x="297" y="9"/>
                    <a:pt x="371" y="134"/>
                    <a:pt x="364" y="281"/>
                  </a:cubicBezTo>
                  <a:cubicBezTo>
                    <a:pt x="357" y="429"/>
                    <a:pt x="272" y="544"/>
                    <a:pt x="174" y="540"/>
                  </a:cubicBezTo>
                  <a:cubicBezTo>
                    <a:pt x="75" y="535"/>
                    <a:pt x="0" y="412"/>
                    <a:pt x="7" y="265"/>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859;p23">
              <a:extLst>
                <a:ext uri="{FF2B5EF4-FFF2-40B4-BE49-F238E27FC236}">
                  <a16:creationId xmlns:a16="http://schemas.microsoft.com/office/drawing/2014/main" id="{F8F47F74-8150-7307-7A82-C64D04FA853A}"/>
                </a:ext>
              </a:extLst>
            </p:cNvPr>
            <p:cNvSpPr/>
            <p:nvPr/>
          </p:nvSpPr>
          <p:spPr>
            <a:xfrm>
              <a:off x="994263" y="2502267"/>
              <a:ext cx="21974" cy="29931"/>
            </a:xfrm>
            <a:custGeom>
              <a:avLst/>
              <a:gdLst/>
              <a:ahLst/>
              <a:cxnLst/>
              <a:rect l="l" t="t" r="r" b="b"/>
              <a:pathLst>
                <a:path w="417" h="568" fill="none" extrusionOk="0">
                  <a:moveTo>
                    <a:pt x="35" y="243"/>
                  </a:moveTo>
                  <a:cubicBezTo>
                    <a:pt x="69" y="99"/>
                    <a:pt x="174" y="0"/>
                    <a:pt x="271" y="23"/>
                  </a:cubicBezTo>
                  <a:cubicBezTo>
                    <a:pt x="366" y="46"/>
                    <a:pt x="417" y="181"/>
                    <a:pt x="382" y="326"/>
                  </a:cubicBezTo>
                  <a:cubicBezTo>
                    <a:pt x="348" y="470"/>
                    <a:pt x="243" y="567"/>
                    <a:pt x="146" y="544"/>
                  </a:cubicBezTo>
                  <a:cubicBezTo>
                    <a:pt x="51" y="523"/>
                    <a:pt x="0" y="387"/>
                    <a:pt x="35" y="24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860;p23">
              <a:extLst>
                <a:ext uri="{FF2B5EF4-FFF2-40B4-BE49-F238E27FC236}">
                  <a16:creationId xmlns:a16="http://schemas.microsoft.com/office/drawing/2014/main" id="{E54109CC-B516-D71A-0C0B-764A45A63D1F}"/>
                </a:ext>
              </a:extLst>
            </p:cNvPr>
            <p:cNvSpPr/>
            <p:nvPr/>
          </p:nvSpPr>
          <p:spPr>
            <a:xfrm>
              <a:off x="754243" y="2558966"/>
              <a:ext cx="132791" cy="124202"/>
            </a:xfrm>
            <a:custGeom>
              <a:avLst/>
              <a:gdLst/>
              <a:ahLst/>
              <a:cxnLst/>
              <a:rect l="l" t="t" r="r" b="b"/>
              <a:pathLst>
                <a:path w="2520" h="2357" extrusionOk="0">
                  <a:moveTo>
                    <a:pt x="1203" y="0"/>
                  </a:moveTo>
                  <a:cubicBezTo>
                    <a:pt x="1047" y="0"/>
                    <a:pt x="892" y="30"/>
                    <a:pt x="748" y="91"/>
                  </a:cubicBezTo>
                  <a:cubicBezTo>
                    <a:pt x="304" y="281"/>
                    <a:pt x="0" y="761"/>
                    <a:pt x="24" y="1243"/>
                  </a:cubicBezTo>
                  <a:cubicBezTo>
                    <a:pt x="49" y="1725"/>
                    <a:pt x="401" y="2174"/>
                    <a:pt x="863" y="2312"/>
                  </a:cubicBezTo>
                  <a:cubicBezTo>
                    <a:pt x="965" y="2342"/>
                    <a:pt x="1070" y="2356"/>
                    <a:pt x="1175" y="2356"/>
                  </a:cubicBezTo>
                  <a:cubicBezTo>
                    <a:pt x="1550" y="2356"/>
                    <a:pt x="1927" y="2175"/>
                    <a:pt x="2143" y="1867"/>
                  </a:cubicBezTo>
                  <a:cubicBezTo>
                    <a:pt x="2420" y="1471"/>
                    <a:pt x="2519" y="813"/>
                    <a:pt x="2082" y="362"/>
                  </a:cubicBezTo>
                  <a:cubicBezTo>
                    <a:pt x="1855" y="128"/>
                    <a:pt x="1528" y="0"/>
                    <a:pt x="1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861;p23">
              <a:extLst>
                <a:ext uri="{FF2B5EF4-FFF2-40B4-BE49-F238E27FC236}">
                  <a16:creationId xmlns:a16="http://schemas.microsoft.com/office/drawing/2014/main" id="{186ECB32-DB98-5F7E-6897-56064F76D2AA}"/>
                </a:ext>
              </a:extLst>
            </p:cNvPr>
            <p:cNvSpPr/>
            <p:nvPr/>
          </p:nvSpPr>
          <p:spPr>
            <a:xfrm>
              <a:off x="1094961" y="2574774"/>
              <a:ext cx="132739" cy="124202"/>
            </a:xfrm>
            <a:custGeom>
              <a:avLst/>
              <a:gdLst/>
              <a:ahLst/>
              <a:cxnLst/>
              <a:rect l="l" t="t" r="r" b="b"/>
              <a:pathLst>
                <a:path w="2519" h="2357" extrusionOk="0">
                  <a:moveTo>
                    <a:pt x="1202" y="1"/>
                  </a:moveTo>
                  <a:cubicBezTo>
                    <a:pt x="1046" y="1"/>
                    <a:pt x="890" y="30"/>
                    <a:pt x="747" y="91"/>
                  </a:cubicBezTo>
                  <a:cubicBezTo>
                    <a:pt x="303" y="281"/>
                    <a:pt x="0" y="762"/>
                    <a:pt x="24" y="1244"/>
                  </a:cubicBezTo>
                  <a:cubicBezTo>
                    <a:pt x="48" y="1726"/>
                    <a:pt x="399" y="2174"/>
                    <a:pt x="862" y="2312"/>
                  </a:cubicBezTo>
                  <a:cubicBezTo>
                    <a:pt x="963" y="2342"/>
                    <a:pt x="1069" y="2357"/>
                    <a:pt x="1174" y="2357"/>
                  </a:cubicBezTo>
                  <a:cubicBezTo>
                    <a:pt x="1549" y="2357"/>
                    <a:pt x="1926" y="2175"/>
                    <a:pt x="2142" y="1867"/>
                  </a:cubicBezTo>
                  <a:cubicBezTo>
                    <a:pt x="2419" y="1471"/>
                    <a:pt x="2518" y="813"/>
                    <a:pt x="2081" y="362"/>
                  </a:cubicBezTo>
                  <a:cubicBezTo>
                    <a:pt x="1854" y="128"/>
                    <a:pt x="1527" y="1"/>
                    <a:pt x="1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862;p23">
              <a:extLst>
                <a:ext uri="{FF2B5EF4-FFF2-40B4-BE49-F238E27FC236}">
                  <a16:creationId xmlns:a16="http://schemas.microsoft.com/office/drawing/2014/main" id="{6DA3432A-2CDF-FEF4-4FB5-105DB4162B63}"/>
                </a:ext>
              </a:extLst>
            </p:cNvPr>
            <p:cNvSpPr/>
            <p:nvPr/>
          </p:nvSpPr>
          <p:spPr>
            <a:xfrm>
              <a:off x="987940" y="2561284"/>
              <a:ext cx="94904" cy="84681"/>
            </a:xfrm>
            <a:custGeom>
              <a:avLst/>
              <a:gdLst/>
              <a:ahLst/>
              <a:cxnLst/>
              <a:rect l="l" t="t" r="r" b="b"/>
              <a:pathLst>
                <a:path w="1801" h="1607" extrusionOk="0">
                  <a:moveTo>
                    <a:pt x="1142" y="1"/>
                  </a:moveTo>
                  <a:cubicBezTo>
                    <a:pt x="770" y="139"/>
                    <a:pt x="388" y="252"/>
                    <a:pt x="1" y="339"/>
                  </a:cubicBezTo>
                  <a:cubicBezTo>
                    <a:pt x="59" y="547"/>
                    <a:pt x="124" y="755"/>
                    <a:pt x="222" y="947"/>
                  </a:cubicBezTo>
                  <a:cubicBezTo>
                    <a:pt x="336" y="1171"/>
                    <a:pt x="498" y="1374"/>
                    <a:pt x="715" y="1497"/>
                  </a:cubicBezTo>
                  <a:cubicBezTo>
                    <a:pt x="840" y="1567"/>
                    <a:pt x="984" y="1607"/>
                    <a:pt x="1126" y="1607"/>
                  </a:cubicBezTo>
                  <a:cubicBezTo>
                    <a:pt x="1233" y="1607"/>
                    <a:pt x="1338" y="1584"/>
                    <a:pt x="1434" y="1535"/>
                  </a:cubicBezTo>
                  <a:cubicBezTo>
                    <a:pt x="1656" y="1423"/>
                    <a:pt x="1801" y="1153"/>
                    <a:pt x="1733" y="913"/>
                  </a:cubicBezTo>
                  <a:cubicBezTo>
                    <a:pt x="1679" y="719"/>
                    <a:pt x="1512" y="582"/>
                    <a:pt x="1385" y="426"/>
                  </a:cubicBezTo>
                  <a:cubicBezTo>
                    <a:pt x="1279" y="300"/>
                    <a:pt x="1198" y="155"/>
                    <a:pt x="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63;p23">
              <a:extLst>
                <a:ext uri="{FF2B5EF4-FFF2-40B4-BE49-F238E27FC236}">
                  <a16:creationId xmlns:a16="http://schemas.microsoft.com/office/drawing/2014/main" id="{4E7E77B9-848D-57BD-4B37-C0E0C9D801AB}"/>
                </a:ext>
              </a:extLst>
            </p:cNvPr>
            <p:cNvSpPr/>
            <p:nvPr/>
          </p:nvSpPr>
          <p:spPr>
            <a:xfrm>
              <a:off x="1016711" y="2571718"/>
              <a:ext cx="29404" cy="32566"/>
            </a:xfrm>
            <a:custGeom>
              <a:avLst/>
              <a:gdLst/>
              <a:ahLst/>
              <a:cxnLst/>
              <a:rect l="l" t="t" r="r" b="b"/>
              <a:pathLst>
                <a:path w="558" h="618" fill="none" extrusionOk="0">
                  <a:moveTo>
                    <a:pt x="0" y="1"/>
                  </a:moveTo>
                  <a:cubicBezTo>
                    <a:pt x="132" y="248"/>
                    <a:pt x="326" y="462"/>
                    <a:pt x="558" y="6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64;p23">
              <a:extLst>
                <a:ext uri="{FF2B5EF4-FFF2-40B4-BE49-F238E27FC236}">
                  <a16:creationId xmlns:a16="http://schemas.microsoft.com/office/drawing/2014/main" id="{B4280BB5-FA86-A354-6BE0-3F076EC23598}"/>
                </a:ext>
              </a:extLst>
            </p:cNvPr>
            <p:cNvSpPr/>
            <p:nvPr/>
          </p:nvSpPr>
          <p:spPr>
            <a:xfrm>
              <a:off x="863793" y="2542578"/>
              <a:ext cx="227695" cy="51325"/>
            </a:xfrm>
            <a:custGeom>
              <a:avLst/>
              <a:gdLst/>
              <a:ahLst/>
              <a:cxnLst/>
              <a:rect l="l" t="t" r="r" b="b"/>
              <a:pathLst>
                <a:path w="4321" h="974" fill="none" extrusionOk="0">
                  <a:moveTo>
                    <a:pt x="1" y="901"/>
                  </a:moveTo>
                  <a:cubicBezTo>
                    <a:pt x="1486" y="973"/>
                    <a:pt x="2988" y="661"/>
                    <a:pt x="432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roup 53">
            <a:extLst>
              <a:ext uri="{FF2B5EF4-FFF2-40B4-BE49-F238E27FC236}">
                <a16:creationId xmlns:a16="http://schemas.microsoft.com/office/drawing/2014/main" id="{61BD9699-0834-D2AC-D67E-2A924D4F9622}"/>
              </a:ext>
            </a:extLst>
          </p:cNvPr>
          <p:cNvGrpSpPr/>
          <p:nvPr/>
        </p:nvGrpSpPr>
        <p:grpSpPr>
          <a:xfrm>
            <a:off x="5519919" y="750401"/>
            <a:ext cx="1975383" cy="1299698"/>
            <a:chOff x="5102215" y="756739"/>
            <a:chExt cx="1975383" cy="1299698"/>
          </a:xfrm>
        </p:grpSpPr>
        <p:sp>
          <p:nvSpPr>
            <p:cNvPr id="52" name="Freeform 11">
              <a:extLst>
                <a:ext uri="{FF2B5EF4-FFF2-40B4-BE49-F238E27FC236}">
                  <a16:creationId xmlns:a16="http://schemas.microsoft.com/office/drawing/2014/main" id="{2815FD09-7DCA-FF67-9888-80226FF69365}"/>
                </a:ext>
              </a:extLst>
            </p:cNvPr>
            <p:cNvSpPr/>
            <p:nvPr/>
          </p:nvSpPr>
          <p:spPr>
            <a:xfrm>
              <a:off x="5196874" y="756739"/>
              <a:ext cx="1756349" cy="1299698"/>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sp>
          <p:nvSpPr>
            <p:cNvPr id="53" name="TextBox 52">
              <a:extLst>
                <a:ext uri="{FF2B5EF4-FFF2-40B4-BE49-F238E27FC236}">
                  <a16:creationId xmlns:a16="http://schemas.microsoft.com/office/drawing/2014/main" id="{1B0E57E7-0E4F-AC7C-8818-3E46EAE265F0}"/>
                </a:ext>
              </a:extLst>
            </p:cNvPr>
            <p:cNvSpPr txBox="1"/>
            <p:nvPr/>
          </p:nvSpPr>
          <p:spPr>
            <a:xfrm>
              <a:off x="5102215" y="1191144"/>
              <a:ext cx="1975383" cy="430887"/>
            </a:xfrm>
            <a:prstGeom prst="rect">
              <a:avLst/>
            </a:prstGeom>
            <a:noFill/>
          </p:spPr>
          <p:txBody>
            <a:bodyPr wrap="square" rtlCol="0">
              <a:spAutoFit/>
            </a:bodyPr>
            <a:lstStyle/>
            <a:p>
              <a:pPr algn="ctr"/>
              <a:r>
                <a:rPr lang="en-US" sz="2200" b="1">
                  <a:solidFill>
                    <a:srgbClr val="FFFFFF"/>
                  </a:solidFill>
                </a:rPr>
                <a:t>LƯU Ý </a:t>
              </a:r>
            </a:p>
          </p:txBody>
        </p:sp>
      </p:grpSp>
      <p:sp>
        <p:nvSpPr>
          <p:cNvPr id="55" name="Rectangle: Rounded Corners 54">
            <a:extLst>
              <a:ext uri="{FF2B5EF4-FFF2-40B4-BE49-F238E27FC236}">
                <a16:creationId xmlns:a16="http://schemas.microsoft.com/office/drawing/2014/main" id="{C948EAC9-BA1F-BE33-42ED-C0BAC2943548}"/>
              </a:ext>
            </a:extLst>
          </p:cNvPr>
          <p:cNvSpPr/>
          <p:nvPr/>
        </p:nvSpPr>
        <p:spPr>
          <a:xfrm>
            <a:off x="905523" y="967070"/>
            <a:ext cx="4526647" cy="1503679"/>
          </a:xfrm>
          <a:prstGeom prst="roundRect">
            <a:avLst>
              <a:gd name="adj" fmla="val 10115"/>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Khi thực hành, em cần sử dụng các cách khác nhau để thực hiện chọn, sao chép, di chuyển văn bản. </a:t>
            </a:r>
          </a:p>
        </p:txBody>
      </p:sp>
      <p:sp>
        <p:nvSpPr>
          <p:cNvPr id="56" name="Rectangle: Rounded Corners 55">
            <a:extLst>
              <a:ext uri="{FF2B5EF4-FFF2-40B4-BE49-F238E27FC236}">
                <a16:creationId xmlns:a16="http://schemas.microsoft.com/office/drawing/2014/main" id="{8E668D55-2CD0-853F-499C-C4288AB8B35E}"/>
              </a:ext>
            </a:extLst>
          </p:cNvPr>
          <p:cNvSpPr/>
          <p:nvPr/>
        </p:nvSpPr>
        <p:spPr>
          <a:xfrm>
            <a:off x="905523" y="2790752"/>
            <a:ext cx="4526647" cy="1503679"/>
          </a:xfrm>
          <a:prstGeom prst="roundRect">
            <a:avLst>
              <a:gd name="adj" fmla="val 10115"/>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Để hủy kết quả của thao tác vừa thực hiện, em gõ tổ hợp phím Ctrl + Z. </a:t>
            </a:r>
          </a:p>
        </p:txBody>
      </p:sp>
    </p:spTree>
    <p:extLst>
      <p:ext uri="{BB962C8B-B14F-4D97-AF65-F5344CB8AC3E}">
        <p14:creationId xmlns:p14="http://schemas.microsoft.com/office/powerpoint/2010/main" val="288653380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up)">
                                      <p:cBhvr>
                                        <p:cTn id="29" dur="500"/>
                                        <p:tgtEl>
                                          <p:spTgt spid="5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203200" y="914400"/>
            <a:ext cx="8737600" cy="4048335"/>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D48D44-A0FF-D45B-2013-370345530115}"/>
              </a:ext>
            </a:extLst>
          </p:cNvPr>
          <p:cNvSpPr txBox="1"/>
          <p:nvPr/>
        </p:nvSpPr>
        <p:spPr>
          <a:xfrm>
            <a:off x="203200" y="216916"/>
            <a:ext cx="8737600" cy="517193"/>
          </a:xfrm>
          <a:prstGeom prst="rect">
            <a:avLst/>
          </a:prstGeom>
          <a:noFill/>
        </p:spPr>
        <p:txBody>
          <a:bodyPr wrap="square" rtlCol="0">
            <a:spAutoFit/>
          </a:bodyPr>
          <a:lstStyle/>
          <a:p>
            <a:pPr algn="just">
              <a:lnSpc>
                <a:spcPct val="150000"/>
              </a:lnSpc>
            </a:pPr>
            <a:r>
              <a:rPr lang="en-US" sz="2100" b="1" i="1">
                <a:solidFill>
                  <a:srgbClr val="C00000"/>
                </a:solidFill>
              </a:rPr>
              <a:t>Bài thực hành 2: </a:t>
            </a:r>
            <a:r>
              <a:rPr lang="en-US" sz="2100"/>
              <a:t>Thực hành trên máy tính theo các yêu cầu sau: </a:t>
            </a:r>
          </a:p>
        </p:txBody>
      </p:sp>
      <p:sp>
        <p:nvSpPr>
          <p:cNvPr id="9" name="TextBox 8">
            <a:extLst>
              <a:ext uri="{FF2B5EF4-FFF2-40B4-BE49-F238E27FC236}">
                <a16:creationId xmlns:a16="http://schemas.microsoft.com/office/drawing/2014/main" id="{3BB5DA31-70EA-6D0A-A16E-AEE3B8E48AF4}"/>
              </a:ext>
            </a:extLst>
          </p:cNvPr>
          <p:cNvSpPr txBox="1"/>
          <p:nvPr/>
        </p:nvSpPr>
        <p:spPr>
          <a:xfrm>
            <a:off x="469053" y="909588"/>
            <a:ext cx="8205893" cy="958660"/>
          </a:xfrm>
          <a:prstGeom prst="rect">
            <a:avLst/>
          </a:prstGeom>
          <a:noFill/>
        </p:spPr>
        <p:txBody>
          <a:bodyPr wrap="square">
            <a:spAutoFit/>
          </a:bodyPr>
          <a:lstStyle/>
          <a:p>
            <a:pPr marL="457200" indent="-457200" algn="just">
              <a:lnSpc>
                <a:spcPct val="150000"/>
              </a:lnSpc>
              <a:buFont typeface="+mj-lt"/>
              <a:buAutoNum type="alphaLcPeriod"/>
            </a:pPr>
            <a:r>
              <a:rPr lang="en-US" sz="2000"/>
              <a:t>Soạn thảo, định dạng để có văn bản như ở Hình 8a. </a:t>
            </a:r>
          </a:p>
          <a:p>
            <a:pPr marL="457200" indent="-457200" algn="just">
              <a:lnSpc>
                <a:spcPct val="150000"/>
              </a:lnSpc>
              <a:buFont typeface="+mj-lt"/>
              <a:buAutoNum type="alphaLcPeriod"/>
            </a:pPr>
            <a:r>
              <a:rPr lang="en-US" sz="2000"/>
              <a:t>Đưa hình ảnh vào văn bản để được kết quả như ở Hình 9. </a:t>
            </a:r>
            <a:endParaRPr lang="vi-VN" sz="2000"/>
          </a:p>
        </p:txBody>
      </p:sp>
      <p:grpSp>
        <p:nvGrpSpPr>
          <p:cNvPr id="5" name="Google Shape;1817;p23">
            <a:extLst>
              <a:ext uri="{FF2B5EF4-FFF2-40B4-BE49-F238E27FC236}">
                <a16:creationId xmlns:a16="http://schemas.microsoft.com/office/drawing/2014/main" id="{E70ADF0B-97C5-E279-0184-5FD2C5D7A4ED}"/>
              </a:ext>
            </a:extLst>
          </p:cNvPr>
          <p:cNvGrpSpPr/>
          <p:nvPr/>
        </p:nvGrpSpPr>
        <p:grpSpPr>
          <a:xfrm>
            <a:off x="7027569" y="3013412"/>
            <a:ext cx="1854763" cy="1913172"/>
            <a:chOff x="518122" y="2399144"/>
            <a:chExt cx="895275" cy="923469"/>
          </a:xfrm>
        </p:grpSpPr>
        <p:sp>
          <p:nvSpPr>
            <p:cNvPr id="7" name="Google Shape;1818;p23">
              <a:extLst>
                <a:ext uri="{FF2B5EF4-FFF2-40B4-BE49-F238E27FC236}">
                  <a16:creationId xmlns:a16="http://schemas.microsoft.com/office/drawing/2014/main" id="{F5BB9BC2-B5D2-F180-4305-56AEBEFCBDD5}"/>
                </a:ext>
              </a:extLst>
            </p:cNvPr>
            <p:cNvSpPr/>
            <p:nvPr/>
          </p:nvSpPr>
          <p:spPr>
            <a:xfrm>
              <a:off x="521283" y="3215168"/>
              <a:ext cx="868993" cy="107445"/>
            </a:xfrm>
            <a:custGeom>
              <a:avLst/>
              <a:gdLst/>
              <a:ahLst/>
              <a:cxnLst/>
              <a:rect l="l" t="t" r="r" b="b"/>
              <a:pathLst>
                <a:path w="16491" h="2039" extrusionOk="0">
                  <a:moveTo>
                    <a:pt x="8140" y="1"/>
                  </a:moveTo>
                  <a:cubicBezTo>
                    <a:pt x="4704" y="1"/>
                    <a:pt x="334" y="1080"/>
                    <a:pt x="334" y="1080"/>
                  </a:cubicBezTo>
                  <a:lnTo>
                    <a:pt x="334" y="1081"/>
                  </a:lnTo>
                  <a:cubicBezTo>
                    <a:pt x="1" y="1604"/>
                    <a:pt x="1354" y="1937"/>
                    <a:pt x="2887" y="1937"/>
                  </a:cubicBezTo>
                  <a:cubicBezTo>
                    <a:pt x="3056" y="1937"/>
                    <a:pt x="3229" y="1933"/>
                    <a:pt x="3401" y="1924"/>
                  </a:cubicBezTo>
                  <a:cubicBezTo>
                    <a:pt x="5125" y="1842"/>
                    <a:pt x="5253" y="1766"/>
                    <a:pt x="5253" y="1766"/>
                  </a:cubicBezTo>
                  <a:cubicBezTo>
                    <a:pt x="5253" y="1766"/>
                    <a:pt x="5461" y="1887"/>
                    <a:pt x="5646" y="1887"/>
                  </a:cubicBezTo>
                  <a:cubicBezTo>
                    <a:pt x="5691" y="1887"/>
                    <a:pt x="5734" y="1880"/>
                    <a:pt x="5773" y="1862"/>
                  </a:cubicBezTo>
                  <a:cubicBezTo>
                    <a:pt x="5773" y="1862"/>
                    <a:pt x="5945" y="2016"/>
                    <a:pt x="6163" y="2016"/>
                  </a:cubicBezTo>
                  <a:cubicBezTo>
                    <a:pt x="6287" y="2016"/>
                    <a:pt x="6426" y="1966"/>
                    <a:pt x="6555" y="1807"/>
                  </a:cubicBezTo>
                  <a:cubicBezTo>
                    <a:pt x="6555" y="1807"/>
                    <a:pt x="7316" y="2039"/>
                    <a:pt x="8252" y="2039"/>
                  </a:cubicBezTo>
                  <a:cubicBezTo>
                    <a:pt x="8859" y="2039"/>
                    <a:pt x="9538" y="1941"/>
                    <a:pt x="10131" y="1621"/>
                  </a:cubicBezTo>
                  <a:cubicBezTo>
                    <a:pt x="10131" y="1621"/>
                    <a:pt x="10300" y="1812"/>
                    <a:pt x="10535" y="1812"/>
                  </a:cubicBezTo>
                  <a:cubicBezTo>
                    <a:pt x="10596" y="1812"/>
                    <a:pt x="10662" y="1799"/>
                    <a:pt x="10731" y="1766"/>
                  </a:cubicBezTo>
                  <a:cubicBezTo>
                    <a:pt x="10731" y="1766"/>
                    <a:pt x="10808" y="1955"/>
                    <a:pt x="11082" y="1955"/>
                  </a:cubicBezTo>
                  <a:cubicBezTo>
                    <a:pt x="11174" y="1955"/>
                    <a:pt x="11289" y="1934"/>
                    <a:pt x="11431" y="1876"/>
                  </a:cubicBezTo>
                  <a:cubicBezTo>
                    <a:pt x="11431" y="1876"/>
                    <a:pt x="11586" y="1965"/>
                    <a:pt x="11776" y="1965"/>
                  </a:cubicBezTo>
                  <a:cubicBezTo>
                    <a:pt x="11921" y="1965"/>
                    <a:pt x="12086" y="1914"/>
                    <a:pt x="12221" y="1735"/>
                  </a:cubicBezTo>
                  <a:cubicBezTo>
                    <a:pt x="12221" y="1735"/>
                    <a:pt x="13196" y="1915"/>
                    <a:pt x="14221" y="1915"/>
                  </a:cubicBezTo>
                  <a:cubicBezTo>
                    <a:pt x="15197" y="1915"/>
                    <a:pt x="16220" y="1751"/>
                    <a:pt x="16490" y="1112"/>
                  </a:cubicBezTo>
                  <a:cubicBezTo>
                    <a:pt x="16490" y="1112"/>
                    <a:pt x="11723" y="29"/>
                    <a:pt x="8268" y="1"/>
                  </a:cubicBezTo>
                  <a:cubicBezTo>
                    <a:pt x="8225" y="1"/>
                    <a:pt x="8183" y="1"/>
                    <a:pt x="8140" y="1"/>
                  </a:cubicBezTo>
                  <a:close/>
                </a:path>
              </a:pathLst>
            </a:custGeom>
            <a:solidFill>
              <a:srgbClr val="5B5E66">
                <a:alpha val="4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819;p23">
              <a:extLst>
                <a:ext uri="{FF2B5EF4-FFF2-40B4-BE49-F238E27FC236}">
                  <a16:creationId xmlns:a16="http://schemas.microsoft.com/office/drawing/2014/main" id="{8D687ED4-8842-927B-A115-E059C03A12E7}"/>
                </a:ext>
              </a:extLst>
            </p:cNvPr>
            <p:cNvSpPr/>
            <p:nvPr/>
          </p:nvSpPr>
          <p:spPr>
            <a:xfrm>
              <a:off x="518912" y="2852684"/>
              <a:ext cx="872471" cy="431730"/>
            </a:xfrm>
            <a:custGeom>
              <a:avLst/>
              <a:gdLst/>
              <a:ahLst/>
              <a:cxnLst/>
              <a:rect l="l" t="t" r="r" b="b"/>
              <a:pathLst>
                <a:path w="16557" h="8193" extrusionOk="0">
                  <a:moveTo>
                    <a:pt x="1119" y="1"/>
                  </a:moveTo>
                  <a:cubicBezTo>
                    <a:pt x="1059" y="1"/>
                    <a:pt x="998" y="4"/>
                    <a:pt x="938" y="12"/>
                  </a:cubicBezTo>
                  <a:cubicBezTo>
                    <a:pt x="578" y="54"/>
                    <a:pt x="223" y="260"/>
                    <a:pt x="77" y="591"/>
                  </a:cubicBezTo>
                  <a:cubicBezTo>
                    <a:pt x="32" y="694"/>
                    <a:pt x="9" y="801"/>
                    <a:pt x="1" y="910"/>
                  </a:cubicBezTo>
                  <a:lnTo>
                    <a:pt x="1704" y="2462"/>
                  </a:lnTo>
                  <a:cubicBezTo>
                    <a:pt x="2839" y="4283"/>
                    <a:pt x="4450" y="5759"/>
                    <a:pt x="6145" y="7073"/>
                  </a:cubicBezTo>
                  <a:cubicBezTo>
                    <a:pt x="6858" y="7627"/>
                    <a:pt x="7653" y="8179"/>
                    <a:pt x="8554" y="8193"/>
                  </a:cubicBezTo>
                  <a:cubicBezTo>
                    <a:pt x="8566" y="8193"/>
                    <a:pt x="8577" y="8193"/>
                    <a:pt x="8588" y="8193"/>
                  </a:cubicBezTo>
                  <a:cubicBezTo>
                    <a:pt x="9498" y="8193"/>
                    <a:pt x="10318" y="7645"/>
                    <a:pt x="11013" y="7052"/>
                  </a:cubicBezTo>
                  <a:cubicBezTo>
                    <a:pt x="12544" y="5744"/>
                    <a:pt x="13780" y="4131"/>
                    <a:pt x="15003" y="2531"/>
                  </a:cubicBezTo>
                  <a:lnTo>
                    <a:pt x="16557" y="539"/>
                  </a:lnTo>
                  <a:cubicBezTo>
                    <a:pt x="16383" y="410"/>
                    <a:pt x="16178" y="360"/>
                    <a:pt x="15964" y="360"/>
                  </a:cubicBezTo>
                  <a:cubicBezTo>
                    <a:pt x="15694" y="360"/>
                    <a:pt x="15410" y="439"/>
                    <a:pt x="15156" y="536"/>
                  </a:cubicBezTo>
                  <a:cubicBezTo>
                    <a:pt x="13539" y="1157"/>
                    <a:pt x="12217" y="2362"/>
                    <a:pt x="11026" y="3621"/>
                  </a:cubicBezTo>
                  <a:lnTo>
                    <a:pt x="6071" y="4040"/>
                  </a:lnTo>
                  <a:cubicBezTo>
                    <a:pt x="5518" y="3271"/>
                    <a:pt x="4963" y="2498"/>
                    <a:pt x="4305" y="1815"/>
                  </a:cubicBezTo>
                  <a:cubicBezTo>
                    <a:pt x="3648" y="1133"/>
                    <a:pt x="2880" y="540"/>
                    <a:pt x="1998" y="195"/>
                  </a:cubicBezTo>
                  <a:cubicBezTo>
                    <a:pt x="1716" y="85"/>
                    <a:pt x="1418" y="1"/>
                    <a:pt x="1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820;p23">
              <a:extLst>
                <a:ext uri="{FF2B5EF4-FFF2-40B4-BE49-F238E27FC236}">
                  <a16:creationId xmlns:a16="http://schemas.microsoft.com/office/drawing/2014/main" id="{C4C97629-AC5B-7BBA-33EC-702272DF5106}"/>
                </a:ext>
              </a:extLst>
            </p:cNvPr>
            <p:cNvSpPr/>
            <p:nvPr/>
          </p:nvSpPr>
          <p:spPr>
            <a:xfrm>
              <a:off x="1206725" y="2906063"/>
              <a:ext cx="64657" cy="82204"/>
            </a:xfrm>
            <a:custGeom>
              <a:avLst/>
              <a:gdLst/>
              <a:ahLst/>
              <a:cxnLst/>
              <a:rect l="l" t="t" r="r" b="b"/>
              <a:pathLst>
                <a:path w="1227" h="1560" extrusionOk="0">
                  <a:moveTo>
                    <a:pt x="1101" y="1"/>
                  </a:moveTo>
                  <a:cubicBezTo>
                    <a:pt x="731" y="210"/>
                    <a:pt x="375" y="449"/>
                    <a:pt x="32" y="708"/>
                  </a:cubicBezTo>
                  <a:cubicBezTo>
                    <a:pt x="12" y="815"/>
                    <a:pt x="0" y="922"/>
                    <a:pt x="8" y="1030"/>
                  </a:cubicBezTo>
                  <a:cubicBezTo>
                    <a:pt x="25" y="1233"/>
                    <a:pt x="130" y="1440"/>
                    <a:pt x="315" y="1522"/>
                  </a:cubicBezTo>
                  <a:cubicBezTo>
                    <a:pt x="372" y="1548"/>
                    <a:pt x="433" y="1560"/>
                    <a:pt x="495" y="1560"/>
                  </a:cubicBezTo>
                  <a:cubicBezTo>
                    <a:pt x="623" y="1560"/>
                    <a:pt x="754" y="1509"/>
                    <a:pt x="855" y="1427"/>
                  </a:cubicBezTo>
                  <a:cubicBezTo>
                    <a:pt x="1003" y="1305"/>
                    <a:pt x="1093" y="1123"/>
                    <a:pt x="1142" y="938"/>
                  </a:cubicBezTo>
                  <a:cubicBezTo>
                    <a:pt x="1226" y="631"/>
                    <a:pt x="1210" y="299"/>
                    <a:pt x="1101"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821;p23">
              <a:extLst>
                <a:ext uri="{FF2B5EF4-FFF2-40B4-BE49-F238E27FC236}">
                  <a16:creationId xmlns:a16="http://schemas.microsoft.com/office/drawing/2014/main" id="{8EC638D5-9845-B717-5302-F9DAA3C41F4C}"/>
                </a:ext>
              </a:extLst>
            </p:cNvPr>
            <p:cNvSpPr/>
            <p:nvPr/>
          </p:nvSpPr>
          <p:spPr>
            <a:xfrm>
              <a:off x="542993" y="2852684"/>
              <a:ext cx="79517" cy="58281"/>
            </a:xfrm>
            <a:custGeom>
              <a:avLst/>
              <a:gdLst/>
              <a:ahLst/>
              <a:cxnLst/>
              <a:rect l="l" t="t" r="r" b="b"/>
              <a:pathLst>
                <a:path w="1509" h="1106" extrusionOk="0">
                  <a:moveTo>
                    <a:pt x="662" y="1"/>
                  </a:moveTo>
                  <a:cubicBezTo>
                    <a:pt x="602" y="1"/>
                    <a:pt x="542" y="4"/>
                    <a:pt x="481" y="12"/>
                  </a:cubicBezTo>
                  <a:cubicBezTo>
                    <a:pt x="351" y="27"/>
                    <a:pt x="222" y="63"/>
                    <a:pt x="104" y="120"/>
                  </a:cubicBezTo>
                  <a:cubicBezTo>
                    <a:pt x="26" y="266"/>
                    <a:pt x="0" y="442"/>
                    <a:pt x="44" y="602"/>
                  </a:cubicBezTo>
                  <a:cubicBezTo>
                    <a:pt x="113" y="861"/>
                    <a:pt x="351" y="1063"/>
                    <a:pt x="616" y="1099"/>
                  </a:cubicBezTo>
                  <a:cubicBezTo>
                    <a:pt x="647" y="1103"/>
                    <a:pt x="677" y="1105"/>
                    <a:pt x="708" y="1105"/>
                  </a:cubicBezTo>
                  <a:cubicBezTo>
                    <a:pt x="944" y="1105"/>
                    <a:pt x="1178" y="984"/>
                    <a:pt x="1314" y="790"/>
                  </a:cubicBezTo>
                  <a:cubicBezTo>
                    <a:pt x="1438" y="614"/>
                    <a:pt x="1482" y="398"/>
                    <a:pt x="1509" y="183"/>
                  </a:cubicBezTo>
                  <a:cubicBezTo>
                    <a:pt x="1237" y="79"/>
                    <a:pt x="951" y="1"/>
                    <a:pt x="6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22;p23">
              <a:extLst>
                <a:ext uri="{FF2B5EF4-FFF2-40B4-BE49-F238E27FC236}">
                  <a16:creationId xmlns:a16="http://schemas.microsoft.com/office/drawing/2014/main" id="{49306282-CB36-8005-69BD-5DBAD4711F7D}"/>
                </a:ext>
              </a:extLst>
            </p:cNvPr>
            <p:cNvSpPr/>
            <p:nvPr/>
          </p:nvSpPr>
          <p:spPr>
            <a:xfrm>
              <a:off x="666929" y="2889253"/>
              <a:ext cx="89002" cy="97538"/>
            </a:xfrm>
            <a:custGeom>
              <a:avLst/>
              <a:gdLst/>
              <a:ahLst/>
              <a:cxnLst/>
              <a:rect l="l" t="t" r="r" b="b"/>
              <a:pathLst>
                <a:path w="1689" h="1851" extrusionOk="0">
                  <a:moveTo>
                    <a:pt x="157" y="1"/>
                  </a:moveTo>
                  <a:cubicBezTo>
                    <a:pt x="61" y="240"/>
                    <a:pt x="1" y="494"/>
                    <a:pt x="9" y="752"/>
                  </a:cubicBezTo>
                  <a:cubicBezTo>
                    <a:pt x="19" y="1074"/>
                    <a:pt x="143" y="1402"/>
                    <a:pt x="385" y="1617"/>
                  </a:cubicBezTo>
                  <a:cubicBezTo>
                    <a:pt x="549" y="1764"/>
                    <a:pt x="771" y="1851"/>
                    <a:pt x="990" y="1851"/>
                  </a:cubicBezTo>
                  <a:cubicBezTo>
                    <a:pt x="1091" y="1851"/>
                    <a:pt x="1192" y="1832"/>
                    <a:pt x="1287" y="1792"/>
                  </a:cubicBezTo>
                  <a:cubicBezTo>
                    <a:pt x="1482" y="1709"/>
                    <a:pt x="1632" y="1530"/>
                    <a:pt x="1688" y="1327"/>
                  </a:cubicBezTo>
                  <a:cubicBezTo>
                    <a:pt x="1625" y="1258"/>
                    <a:pt x="1562" y="1189"/>
                    <a:pt x="1496" y="1121"/>
                  </a:cubicBezTo>
                  <a:cubicBezTo>
                    <a:pt x="1092" y="702"/>
                    <a:pt x="646" y="316"/>
                    <a:pt x="15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823;p23">
              <a:extLst>
                <a:ext uri="{FF2B5EF4-FFF2-40B4-BE49-F238E27FC236}">
                  <a16:creationId xmlns:a16="http://schemas.microsoft.com/office/drawing/2014/main" id="{EA7375C2-59ED-A5D3-3C80-ED6B8C30DD15}"/>
                </a:ext>
              </a:extLst>
            </p:cNvPr>
            <p:cNvSpPr/>
            <p:nvPr/>
          </p:nvSpPr>
          <p:spPr>
            <a:xfrm>
              <a:off x="686426" y="3037799"/>
              <a:ext cx="50482" cy="80254"/>
            </a:xfrm>
            <a:custGeom>
              <a:avLst/>
              <a:gdLst/>
              <a:ahLst/>
              <a:cxnLst/>
              <a:rect l="l" t="t" r="r" b="b"/>
              <a:pathLst>
                <a:path w="958" h="1523" extrusionOk="0">
                  <a:moveTo>
                    <a:pt x="562" y="0"/>
                  </a:moveTo>
                  <a:cubicBezTo>
                    <a:pt x="431" y="0"/>
                    <a:pt x="328" y="116"/>
                    <a:pt x="258" y="229"/>
                  </a:cubicBezTo>
                  <a:cubicBezTo>
                    <a:pt x="135" y="429"/>
                    <a:pt x="47" y="651"/>
                    <a:pt x="0" y="881"/>
                  </a:cubicBezTo>
                  <a:cubicBezTo>
                    <a:pt x="199" y="1100"/>
                    <a:pt x="404" y="1313"/>
                    <a:pt x="613" y="1521"/>
                  </a:cubicBezTo>
                  <a:lnTo>
                    <a:pt x="614" y="1522"/>
                  </a:lnTo>
                  <a:cubicBezTo>
                    <a:pt x="858" y="1193"/>
                    <a:pt x="957" y="759"/>
                    <a:pt x="874" y="359"/>
                  </a:cubicBezTo>
                  <a:cubicBezTo>
                    <a:pt x="857" y="275"/>
                    <a:pt x="832" y="191"/>
                    <a:pt x="781" y="122"/>
                  </a:cubicBezTo>
                  <a:cubicBezTo>
                    <a:pt x="731" y="53"/>
                    <a:pt x="652" y="1"/>
                    <a:pt x="566" y="0"/>
                  </a:cubicBezTo>
                  <a:cubicBezTo>
                    <a:pt x="565" y="0"/>
                    <a:pt x="563" y="0"/>
                    <a:pt x="5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824;p23">
              <a:extLst>
                <a:ext uri="{FF2B5EF4-FFF2-40B4-BE49-F238E27FC236}">
                  <a16:creationId xmlns:a16="http://schemas.microsoft.com/office/drawing/2014/main" id="{AD0DE3F3-99A3-59F8-3AA7-D71953A84997}"/>
                </a:ext>
              </a:extLst>
            </p:cNvPr>
            <p:cNvSpPr/>
            <p:nvPr/>
          </p:nvSpPr>
          <p:spPr>
            <a:xfrm>
              <a:off x="1090324" y="2989741"/>
              <a:ext cx="196816" cy="234967"/>
            </a:xfrm>
            <a:custGeom>
              <a:avLst/>
              <a:gdLst/>
              <a:ahLst/>
              <a:cxnLst/>
              <a:rect l="l" t="t" r="r" b="b"/>
              <a:pathLst>
                <a:path w="3735" h="4459" extrusionOk="0">
                  <a:moveTo>
                    <a:pt x="3734" y="0"/>
                  </a:moveTo>
                  <a:lnTo>
                    <a:pt x="3734" y="0"/>
                  </a:lnTo>
                  <a:cubicBezTo>
                    <a:pt x="3734" y="0"/>
                    <a:pt x="1208" y="1431"/>
                    <a:pt x="1" y="2645"/>
                  </a:cubicBezTo>
                  <a:lnTo>
                    <a:pt x="158" y="4459"/>
                  </a:lnTo>
                  <a:cubicBezTo>
                    <a:pt x="162" y="4456"/>
                    <a:pt x="165" y="4453"/>
                    <a:pt x="169" y="4451"/>
                  </a:cubicBezTo>
                  <a:cubicBezTo>
                    <a:pt x="1297" y="3487"/>
                    <a:pt x="2266" y="2357"/>
                    <a:pt x="3187" y="1188"/>
                  </a:cubicBezTo>
                  <a:lnTo>
                    <a:pt x="3734" y="0"/>
                  </a:ln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825;p23">
              <a:extLst>
                <a:ext uri="{FF2B5EF4-FFF2-40B4-BE49-F238E27FC236}">
                  <a16:creationId xmlns:a16="http://schemas.microsoft.com/office/drawing/2014/main" id="{978BB30D-915C-EF8B-EBF1-2E36C36A7F64}"/>
                </a:ext>
              </a:extLst>
            </p:cNvPr>
            <p:cNvSpPr/>
            <p:nvPr/>
          </p:nvSpPr>
          <p:spPr>
            <a:xfrm>
              <a:off x="608702" y="2982364"/>
              <a:ext cx="249616" cy="253041"/>
            </a:xfrm>
            <a:custGeom>
              <a:avLst/>
              <a:gdLst/>
              <a:ahLst/>
              <a:cxnLst/>
              <a:rect l="l" t="t" r="r" b="b"/>
              <a:pathLst>
                <a:path w="4737" h="4802" extrusionOk="0">
                  <a:moveTo>
                    <a:pt x="0" y="1"/>
                  </a:moveTo>
                  <a:lnTo>
                    <a:pt x="0" y="1"/>
                  </a:lnTo>
                  <a:cubicBezTo>
                    <a:pt x="1135" y="1822"/>
                    <a:pt x="2746" y="3298"/>
                    <a:pt x="4441" y="4612"/>
                  </a:cubicBezTo>
                  <a:cubicBezTo>
                    <a:pt x="4522" y="4676"/>
                    <a:pt x="4604" y="4739"/>
                    <a:pt x="4688" y="4801"/>
                  </a:cubicBezTo>
                  <a:cubicBezTo>
                    <a:pt x="4736" y="4224"/>
                    <a:pt x="4583" y="3529"/>
                    <a:pt x="3964" y="2785"/>
                  </a:cubicBezTo>
                  <a:cubicBezTo>
                    <a:pt x="2317" y="805"/>
                    <a:pt x="1" y="1"/>
                    <a:pt x="0" y="1"/>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826;p23">
              <a:extLst>
                <a:ext uri="{FF2B5EF4-FFF2-40B4-BE49-F238E27FC236}">
                  <a16:creationId xmlns:a16="http://schemas.microsoft.com/office/drawing/2014/main" id="{E157B5C9-F10B-C6F4-1585-DBC3850A1395}"/>
                </a:ext>
              </a:extLst>
            </p:cNvPr>
            <p:cNvSpPr/>
            <p:nvPr/>
          </p:nvSpPr>
          <p:spPr>
            <a:xfrm>
              <a:off x="1108503" y="2881033"/>
              <a:ext cx="304893" cy="405119"/>
            </a:xfrm>
            <a:custGeom>
              <a:avLst/>
              <a:gdLst/>
              <a:ahLst/>
              <a:cxnLst/>
              <a:rect l="l" t="t" r="r" b="b"/>
              <a:pathLst>
                <a:path w="5786" h="7688" extrusionOk="0">
                  <a:moveTo>
                    <a:pt x="5368" y="1"/>
                  </a:moveTo>
                  <a:cubicBezTo>
                    <a:pt x="5367" y="1"/>
                    <a:pt x="3423" y="2030"/>
                    <a:pt x="2312" y="3185"/>
                  </a:cubicBezTo>
                  <a:cubicBezTo>
                    <a:pt x="1200" y="4339"/>
                    <a:pt x="163" y="5836"/>
                    <a:pt x="163" y="5836"/>
                  </a:cubicBezTo>
                  <a:lnTo>
                    <a:pt x="1" y="7458"/>
                  </a:lnTo>
                  <a:cubicBezTo>
                    <a:pt x="1631" y="7533"/>
                    <a:pt x="3262" y="7609"/>
                    <a:pt x="4892" y="7683"/>
                  </a:cubicBezTo>
                  <a:cubicBezTo>
                    <a:pt x="4935" y="7685"/>
                    <a:pt x="4978" y="7687"/>
                    <a:pt x="5021" y="7687"/>
                  </a:cubicBezTo>
                  <a:cubicBezTo>
                    <a:pt x="5109" y="7687"/>
                    <a:pt x="5196" y="7679"/>
                    <a:pt x="5277" y="7648"/>
                  </a:cubicBezTo>
                  <a:cubicBezTo>
                    <a:pt x="5399" y="7599"/>
                    <a:pt x="5503" y="7483"/>
                    <a:pt x="5493" y="7353"/>
                  </a:cubicBezTo>
                  <a:cubicBezTo>
                    <a:pt x="5482" y="7182"/>
                    <a:pt x="5297" y="7084"/>
                    <a:pt x="5136" y="7024"/>
                  </a:cubicBezTo>
                  <a:cubicBezTo>
                    <a:pt x="4171" y="6665"/>
                    <a:pt x="3143" y="6481"/>
                    <a:pt x="2113" y="6481"/>
                  </a:cubicBezTo>
                  <a:cubicBezTo>
                    <a:pt x="2041" y="6481"/>
                    <a:pt x="1969" y="6482"/>
                    <a:pt x="1898" y="6484"/>
                  </a:cubicBezTo>
                  <a:cubicBezTo>
                    <a:pt x="3656" y="5153"/>
                    <a:pt x="5149" y="3558"/>
                    <a:pt x="5662" y="1572"/>
                  </a:cubicBezTo>
                  <a:cubicBezTo>
                    <a:pt x="5734" y="1298"/>
                    <a:pt x="5786" y="1013"/>
                    <a:pt x="5753" y="732"/>
                  </a:cubicBezTo>
                  <a:cubicBezTo>
                    <a:pt x="5721" y="450"/>
                    <a:pt x="5596" y="170"/>
                    <a:pt x="53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827;p23">
              <a:extLst>
                <a:ext uri="{FF2B5EF4-FFF2-40B4-BE49-F238E27FC236}">
                  <a16:creationId xmlns:a16="http://schemas.microsoft.com/office/drawing/2014/main" id="{8D01A97A-09DB-D790-04C8-4503823D5C63}"/>
                </a:ext>
              </a:extLst>
            </p:cNvPr>
            <p:cNvSpPr/>
            <p:nvPr/>
          </p:nvSpPr>
          <p:spPr>
            <a:xfrm>
              <a:off x="1311375" y="3002283"/>
              <a:ext cx="59809" cy="88738"/>
            </a:xfrm>
            <a:custGeom>
              <a:avLst/>
              <a:gdLst/>
              <a:ahLst/>
              <a:cxnLst/>
              <a:rect l="l" t="t" r="r" b="b"/>
              <a:pathLst>
                <a:path w="1135" h="1684" extrusionOk="0">
                  <a:moveTo>
                    <a:pt x="636" y="0"/>
                  </a:moveTo>
                  <a:cubicBezTo>
                    <a:pt x="529" y="0"/>
                    <a:pt x="423" y="46"/>
                    <a:pt x="341" y="116"/>
                  </a:cubicBezTo>
                  <a:cubicBezTo>
                    <a:pt x="243" y="201"/>
                    <a:pt x="177" y="316"/>
                    <a:pt x="128" y="436"/>
                  </a:cubicBezTo>
                  <a:cubicBezTo>
                    <a:pt x="33" y="672"/>
                    <a:pt x="1" y="933"/>
                    <a:pt x="35" y="1185"/>
                  </a:cubicBezTo>
                  <a:cubicBezTo>
                    <a:pt x="55" y="1331"/>
                    <a:pt x="103" y="1484"/>
                    <a:pt x="216" y="1579"/>
                  </a:cubicBezTo>
                  <a:cubicBezTo>
                    <a:pt x="305" y="1653"/>
                    <a:pt x="422" y="1684"/>
                    <a:pt x="538" y="1684"/>
                  </a:cubicBezTo>
                  <a:cubicBezTo>
                    <a:pt x="554" y="1684"/>
                    <a:pt x="570" y="1683"/>
                    <a:pt x="586" y="1682"/>
                  </a:cubicBezTo>
                  <a:cubicBezTo>
                    <a:pt x="600" y="1681"/>
                    <a:pt x="614" y="1677"/>
                    <a:pt x="627" y="1676"/>
                  </a:cubicBezTo>
                  <a:cubicBezTo>
                    <a:pt x="807" y="1433"/>
                    <a:pt x="973" y="1184"/>
                    <a:pt x="1122" y="926"/>
                  </a:cubicBezTo>
                  <a:cubicBezTo>
                    <a:pt x="1135" y="765"/>
                    <a:pt x="1126" y="606"/>
                    <a:pt x="1087" y="456"/>
                  </a:cubicBezTo>
                  <a:cubicBezTo>
                    <a:pt x="1034" y="253"/>
                    <a:pt x="905" y="43"/>
                    <a:pt x="699" y="6"/>
                  </a:cubicBezTo>
                  <a:cubicBezTo>
                    <a:pt x="678" y="2"/>
                    <a:pt x="657" y="0"/>
                    <a:pt x="636"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28;p23">
              <a:extLst>
                <a:ext uri="{FF2B5EF4-FFF2-40B4-BE49-F238E27FC236}">
                  <a16:creationId xmlns:a16="http://schemas.microsoft.com/office/drawing/2014/main" id="{FA2C02C7-FF08-7C29-6B55-BBBCFD298620}"/>
                </a:ext>
              </a:extLst>
            </p:cNvPr>
            <p:cNvSpPr/>
            <p:nvPr/>
          </p:nvSpPr>
          <p:spPr>
            <a:xfrm>
              <a:off x="1371551" y="2924875"/>
              <a:ext cx="40786" cy="54750"/>
            </a:xfrm>
            <a:custGeom>
              <a:avLst/>
              <a:gdLst/>
              <a:ahLst/>
              <a:cxnLst/>
              <a:rect l="l" t="t" r="r" b="b"/>
              <a:pathLst>
                <a:path w="774" h="1039" extrusionOk="0">
                  <a:moveTo>
                    <a:pt x="636" y="1"/>
                  </a:moveTo>
                  <a:cubicBezTo>
                    <a:pt x="550" y="1"/>
                    <a:pt x="464" y="44"/>
                    <a:pt x="393" y="97"/>
                  </a:cubicBezTo>
                  <a:cubicBezTo>
                    <a:pt x="238" y="212"/>
                    <a:pt x="118" y="375"/>
                    <a:pt x="56" y="558"/>
                  </a:cubicBezTo>
                  <a:cubicBezTo>
                    <a:pt x="14" y="682"/>
                    <a:pt x="1" y="832"/>
                    <a:pt x="82" y="935"/>
                  </a:cubicBezTo>
                  <a:cubicBezTo>
                    <a:pt x="138" y="1007"/>
                    <a:pt x="228" y="1039"/>
                    <a:pt x="320" y="1039"/>
                  </a:cubicBezTo>
                  <a:cubicBezTo>
                    <a:pt x="376" y="1039"/>
                    <a:pt x="433" y="1027"/>
                    <a:pt x="484" y="1004"/>
                  </a:cubicBezTo>
                  <a:cubicBezTo>
                    <a:pt x="535" y="981"/>
                    <a:pt x="580" y="952"/>
                    <a:pt x="622" y="918"/>
                  </a:cubicBezTo>
                  <a:cubicBezTo>
                    <a:pt x="639" y="858"/>
                    <a:pt x="656" y="800"/>
                    <a:pt x="670" y="740"/>
                  </a:cubicBezTo>
                  <a:cubicBezTo>
                    <a:pt x="729" y="513"/>
                    <a:pt x="774" y="279"/>
                    <a:pt x="769" y="45"/>
                  </a:cubicBezTo>
                  <a:cubicBezTo>
                    <a:pt x="749" y="30"/>
                    <a:pt x="726" y="17"/>
                    <a:pt x="700" y="9"/>
                  </a:cubicBezTo>
                  <a:cubicBezTo>
                    <a:pt x="679" y="3"/>
                    <a:pt x="657" y="1"/>
                    <a:pt x="63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829;p23">
              <a:extLst>
                <a:ext uri="{FF2B5EF4-FFF2-40B4-BE49-F238E27FC236}">
                  <a16:creationId xmlns:a16="http://schemas.microsoft.com/office/drawing/2014/main" id="{C502D379-194C-419D-87AC-F1DC88BAE735}"/>
                </a:ext>
              </a:extLst>
            </p:cNvPr>
            <p:cNvSpPr/>
            <p:nvPr/>
          </p:nvSpPr>
          <p:spPr>
            <a:xfrm>
              <a:off x="1117040" y="2989741"/>
              <a:ext cx="170099" cy="198818"/>
            </a:xfrm>
            <a:custGeom>
              <a:avLst/>
              <a:gdLst/>
              <a:ahLst/>
              <a:cxnLst/>
              <a:rect l="l" t="t" r="r" b="b"/>
              <a:pathLst>
                <a:path w="3228" h="3773" fill="none" extrusionOk="0">
                  <a:moveTo>
                    <a:pt x="3227" y="0"/>
                  </a:moveTo>
                  <a:cubicBezTo>
                    <a:pt x="2843" y="400"/>
                    <a:pt x="2464" y="796"/>
                    <a:pt x="2150" y="1122"/>
                  </a:cubicBezTo>
                  <a:cubicBezTo>
                    <a:pt x="1038" y="2276"/>
                    <a:pt x="1" y="3773"/>
                    <a:pt x="1" y="377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830;p23">
              <a:extLst>
                <a:ext uri="{FF2B5EF4-FFF2-40B4-BE49-F238E27FC236}">
                  <a16:creationId xmlns:a16="http://schemas.microsoft.com/office/drawing/2014/main" id="{83C0DB60-E5D5-3CD6-4391-3CDDB5C23568}"/>
                </a:ext>
              </a:extLst>
            </p:cNvPr>
            <p:cNvSpPr/>
            <p:nvPr/>
          </p:nvSpPr>
          <p:spPr>
            <a:xfrm>
              <a:off x="1108503" y="3221227"/>
              <a:ext cx="289981" cy="65289"/>
            </a:xfrm>
            <a:custGeom>
              <a:avLst/>
              <a:gdLst/>
              <a:ahLst/>
              <a:cxnLst/>
              <a:rect l="l" t="t" r="r" b="b"/>
              <a:pathLst>
                <a:path w="5503" h="1239" fill="none" extrusionOk="0">
                  <a:moveTo>
                    <a:pt x="1898" y="28"/>
                  </a:moveTo>
                  <a:cubicBezTo>
                    <a:pt x="2998" y="0"/>
                    <a:pt x="4104" y="184"/>
                    <a:pt x="5136" y="568"/>
                  </a:cubicBezTo>
                  <a:cubicBezTo>
                    <a:pt x="5297" y="628"/>
                    <a:pt x="5482" y="726"/>
                    <a:pt x="5493" y="897"/>
                  </a:cubicBezTo>
                  <a:cubicBezTo>
                    <a:pt x="5503" y="1027"/>
                    <a:pt x="5399" y="1143"/>
                    <a:pt x="5277" y="1192"/>
                  </a:cubicBezTo>
                  <a:cubicBezTo>
                    <a:pt x="5156" y="1239"/>
                    <a:pt x="5022" y="1233"/>
                    <a:pt x="4892" y="1227"/>
                  </a:cubicBezTo>
                  <a:cubicBezTo>
                    <a:pt x="3262" y="1153"/>
                    <a:pt x="1631" y="1077"/>
                    <a:pt x="1" y="10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831;p23">
              <a:extLst>
                <a:ext uri="{FF2B5EF4-FFF2-40B4-BE49-F238E27FC236}">
                  <a16:creationId xmlns:a16="http://schemas.microsoft.com/office/drawing/2014/main" id="{8CA90237-73D2-94B4-74C5-64DA90A48184}"/>
                </a:ext>
              </a:extLst>
            </p:cNvPr>
            <p:cNvSpPr/>
            <p:nvPr/>
          </p:nvSpPr>
          <p:spPr>
            <a:xfrm>
              <a:off x="518122" y="2900635"/>
              <a:ext cx="317171" cy="380036"/>
            </a:xfrm>
            <a:custGeom>
              <a:avLst/>
              <a:gdLst/>
              <a:ahLst/>
              <a:cxnLst/>
              <a:rect l="l" t="t" r="r" b="b"/>
              <a:pathLst>
                <a:path w="6019" h="7212" extrusionOk="0">
                  <a:moveTo>
                    <a:pt x="16" y="0"/>
                  </a:moveTo>
                  <a:lnTo>
                    <a:pt x="16" y="0"/>
                  </a:lnTo>
                  <a:cubicBezTo>
                    <a:pt x="1" y="214"/>
                    <a:pt x="43" y="436"/>
                    <a:pt x="95" y="647"/>
                  </a:cubicBezTo>
                  <a:cubicBezTo>
                    <a:pt x="597" y="2685"/>
                    <a:pt x="1936" y="4502"/>
                    <a:pt x="3698" y="5706"/>
                  </a:cubicBezTo>
                  <a:cubicBezTo>
                    <a:pt x="2885" y="5779"/>
                    <a:pt x="1465" y="6062"/>
                    <a:pt x="719" y="6397"/>
                  </a:cubicBezTo>
                  <a:cubicBezTo>
                    <a:pt x="490" y="6499"/>
                    <a:pt x="225" y="6706"/>
                    <a:pt x="310" y="6943"/>
                  </a:cubicBezTo>
                  <a:cubicBezTo>
                    <a:pt x="379" y="7132"/>
                    <a:pt x="622" y="7176"/>
                    <a:pt x="822" y="7186"/>
                  </a:cubicBezTo>
                  <a:cubicBezTo>
                    <a:pt x="1141" y="7204"/>
                    <a:pt x="1492" y="7212"/>
                    <a:pt x="1862" y="7212"/>
                  </a:cubicBezTo>
                  <a:cubicBezTo>
                    <a:pt x="3106" y="7212"/>
                    <a:pt x="4550" y="7120"/>
                    <a:pt x="5620" y="7003"/>
                  </a:cubicBezTo>
                  <a:lnTo>
                    <a:pt x="6018" y="5614"/>
                  </a:lnTo>
                  <a:cubicBezTo>
                    <a:pt x="3962" y="2969"/>
                    <a:pt x="1719" y="1552"/>
                    <a:pt x="1719" y="1552"/>
                  </a:cubicBezTo>
                  <a:cubicBezTo>
                    <a:pt x="1371" y="751"/>
                    <a:pt x="16" y="0"/>
                    <a:pt x="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832;p23">
              <a:extLst>
                <a:ext uri="{FF2B5EF4-FFF2-40B4-BE49-F238E27FC236}">
                  <a16:creationId xmlns:a16="http://schemas.microsoft.com/office/drawing/2014/main" id="{B8B403E7-1EF7-BDB0-E8A0-54AC0B17D281}"/>
                </a:ext>
              </a:extLst>
            </p:cNvPr>
            <p:cNvSpPr/>
            <p:nvPr/>
          </p:nvSpPr>
          <p:spPr>
            <a:xfrm>
              <a:off x="608702" y="2982364"/>
              <a:ext cx="226589" cy="214100"/>
            </a:xfrm>
            <a:custGeom>
              <a:avLst/>
              <a:gdLst/>
              <a:ahLst/>
              <a:cxnLst/>
              <a:rect l="l" t="t" r="r" b="b"/>
              <a:pathLst>
                <a:path w="4300" h="4063" fill="none" extrusionOk="0">
                  <a:moveTo>
                    <a:pt x="0" y="1"/>
                  </a:moveTo>
                  <a:cubicBezTo>
                    <a:pt x="0" y="1"/>
                    <a:pt x="2243" y="1418"/>
                    <a:pt x="4299" y="40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833;p23">
              <a:extLst>
                <a:ext uri="{FF2B5EF4-FFF2-40B4-BE49-F238E27FC236}">
                  <a16:creationId xmlns:a16="http://schemas.microsoft.com/office/drawing/2014/main" id="{41B14CFA-6AAF-9303-8FBF-805F6DC6ADBF}"/>
                </a:ext>
              </a:extLst>
            </p:cNvPr>
            <p:cNvSpPr/>
            <p:nvPr/>
          </p:nvSpPr>
          <p:spPr>
            <a:xfrm>
              <a:off x="529978" y="3201256"/>
              <a:ext cx="284342" cy="82204"/>
            </a:xfrm>
            <a:custGeom>
              <a:avLst/>
              <a:gdLst/>
              <a:ahLst/>
              <a:cxnLst/>
              <a:rect l="l" t="t" r="r" b="b"/>
              <a:pathLst>
                <a:path w="5396" h="1560" fill="none" extrusionOk="0">
                  <a:moveTo>
                    <a:pt x="5395" y="1298"/>
                  </a:moveTo>
                  <a:cubicBezTo>
                    <a:pt x="4008" y="1450"/>
                    <a:pt x="1990" y="1559"/>
                    <a:pt x="597" y="1481"/>
                  </a:cubicBezTo>
                  <a:cubicBezTo>
                    <a:pt x="397" y="1471"/>
                    <a:pt x="154" y="1427"/>
                    <a:pt x="85" y="1238"/>
                  </a:cubicBezTo>
                  <a:cubicBezTo>
                    <a:pt x="0" y="1001"/>
                    <a:pt x="265" y="794"/>
                    <a:pt x="494" y="692"/>
                  </a:cubicBezTo>
                  <a:cubicBezTo>
                    <a:pt x="1240" y="357"/>
                    <a:pt x="2660" y="74"/>
                    <a:pt x="3473"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834;p23">
              <a:extLst>
                <a:ext uri="{FF2B5EF4-FFF2-40B4-BE49-F238E27FC236}">
                  <a16:creationId xmlns:a16="http://schemas.microsoft.com/office/drawing/2014/main" id="{3A7F4A7B-E494-BA42-A6B5-C5DF5AC1C306}"/>
                </a:ext>
              </a:extLst>
            </p:cNvPr>
            <p:cNvSpPr/>
            <p:nvPr/>
          </p:nvSpPr>
          <p:spPr>
            <a:xfrm>
              <a:off x="816158" y="2829709"/>
              <a:ext cx="314273" cy="266531"/>
            </a:xfrm>
            <a:custGeom>
              <a:avLst/>
              <a:gdLst/>
              <a:ahLst/>
              <a:cxnLst/>
              <a:rect l="l" t="t" r="r" b="b"/>
              <a:pathLst>
                <a:path w="5964" h="5058" extrusionOk="0">
                  <a:moveTo>
                    <a:pt x="4943" y="0"/>
                  </a:moveTo>
                  <a:lnTo>
                    <a:pt x="972" y="318"/>
                  </a:lnTo>
                  <a:cubicBezTo>
                    <a:pt x="657" y="323"/>
                    <a:pt x="386" y="569"/>
                    <a:pt x="255" y="855"/>
                  </a:cubicBezTo>
                  <a:cubicBezTo>
                    <a:pt x="123" y="1141"/>
                    <a:pt x="103" y="1463"/>
                    <a:pt x="86" y="1779"/>
                  </a:cubicBezTo>
                  <a:cubicBezTo>
                    <a:pt x="57" y="2273"/>
                    <a:pt x="30" y="2769"/>
                    <a:pt x="1" y="3267"/>
                  </a:cubicBezTo>
                  <a:cubicBezTo>
                    <a:pt x="1" y="3267"/>
                    <a:pt x="1002" y="5034"/>
                    <a:pt x="2867" y="5057"/>
                  </a:cubicBezTo>
                  <a:cubicBezTo>
                    <a:pt x="2878" y="5057"/>
                    <a:pt x="2889" y="5057"/>
                    <a:pt x="2900" y="5057"/>
                  </a:cubicBezTo>
                  <a:cubicBezTo>
                    <a:pt x="4747" y="5057"/>
                    <a:pt x="5964" y="3195"/>
                    <a:pt x="5964" y="3195"/>
                  </a:cubicBezTo>
                  <a:cubicBezTo>
                    <a:pt x="5954" y="2651"/>
                    <a:pt x="5932" y="2104"/>
                    <a:pt x="5810" y="1574"/>
                  </a:cubicBezTo>
                  <a:cubicBezTo>
                    <a:pt x="5674" y="980"/>
                    <a:pt x="5401" y="401"/>
                    <a:pt x="49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835;p23">
              <a:extLst>
                <a:ext uri="{FF2B5EF4-FFF2-40B4-BE49-F238E27FC236}">
                  <a16:creationId xmlns:a16="http://schemas.microsoft.com/office/drawing/2014/main" id="{47EE0165-5CBC-0DD3-FEA6-D1736B244DFD}"/>
                </a:ext>
              </a:extLst>
            </p:cNvPr>
            <p:cNvSpPr/>
            <p:nvPr/>
          </p:nvSpPr>
          <p:spPr>
            <a:xfrm>
              <a:off x="838764" y="2914178"/>
              <a:ext cx="251724" cy="333349"/>
            </a:xfrm>
            <a:custGeom>
              <a:avLst/>
              <a:gdLst/>
              <a:ahLst/>
              <a:cxnLst/>
              <a:rect l="l" t="t" r="r" b="b"/>
              <a:pathLst>
                <a:path w="4777" h="6326" extrusionOk="0">
                  <a:moveTo>
                    <a:pt x="2566" y="1"/>
                  </a:moveTo>
                  <a:cubicBezTo>
                    <a:pt x="2238" y="1"/>
                    <a:pt x="1909" y="93"/>
                    <a:pt x="1632" y="268"/>
                  </a:cubicBezTo>
                  <a:cubicBezTo>
                    <a:pt x="1107" y="598"/>
                    <a:pt x="777" y="1197"/>
                    <a:pt x="724" y="1814"/>
                  </a:cubicBezTo>
                  <a:cubicBezTo>
                    <a:pt x="724" y="1814"/>
                    <a:pt x="1" y="3358"/>
                    <a:pt x="171" y="4442"/>
                  </a:cubicBezTo>
                  <a:cubicBezTo>
                    <a:pt x="341" y="5527"/>
                    <a:pt x="722" y="6172"/>
                    <a:pt x="2454" y="6315"/>
                  </a:cubicBezTo>
                  <a:cubicBezTo>
                    <a:pt x="2543" y="6322"/>
                    <a:pt x="2629" y="6326"/>
                    <a:pt x="2711" y="6326"/>
                  </a:cubicBezTo>
                  <a:cubicBezTo>
                    <a:pt x="4227" y="6326"/>
                    <a:pt x="4597" y="5111"/>
                    <a:pt x="4685" y="4375"/>
                  </a:cubicBezTo>
                  <a:cubicBezTo>
                    <a:pt x="4777" y="3600"/>
                    <a:pt x="4153" y="1896"/>
                    <a:pt x="4153" y="1896"/>
                  </a:cubicBezTo>
                  <a:cubicBezTo>
                    <a:pt x="4224" y="1226"/>
                    <a:pt x="3923" y="546"/>
                    <a:pt x="3394" y="225"/>
                  </a:cubicBezTo>
                  <a:cubicBezTo>
                    <a:pt x="3145" y="74"/>
                    <a:pt x="2856" y="1"/>
                    <a:pt x="25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836;p23">
              <a:extLst>
                <a:ext uri="{FF2B5EF4-FFF2-40B4-BE49-F238E27FC236}">
                  <a16:creationId xmlns:a16="http://schemas.microsoft.com/office/drawing/2014/main" id="{03B9B708-753E-24E5-008D-D8D1B24F5C77}"/>
                </a:ext>
              </a:extLst>
            </p:cNvPr>
            <p:cNvSpPr/>
            <p:nvPr/>
          </p:nvSpPr>
          <p:spPr>
            <a:xfrm>
              <a:off x="831070" y="2829709"/>
              <a:ext cx="274646" cy="73878"/>
            </a:xfrm>
            <a:custGeom>
              <a:avLst/>
              <a:gdLst/>
              <a:ahLst/>
              <a:cxnLst/>
              <a:rect l="l" t="t" r="r" b="b"/>
              <a:pathLst>
                <a:path w="5212" h="1402" extrusionOk="0">
                  <a:moveTo>
                    <a:pt x="4660" y="0"/>
                  </a:moveTo>
                  <a:lnTo>
                    <a:pt x="689" y="318"/>
                  </a:lnTo>
                  <a:cubicBezTo>
                    <a:pt x="395" y="323"/>
                    <a:pt x="140" y="536"/>
                    <a:pt x="1" y="796"/>
                  </a:cubicBezTo>
                  <a:cubicBezTo>
                    <a:pt x="505" y="1020"/>
                    <a:pt x="1541" y="1402"/>
                    <a:pt x="2725" y="1402"/>
                  </a:cubicBezTo>
                  <a:cubicBezTo>
                    <a:pt x="3526" y="1402"/>
                    <a:pt x="4395" y="1227"/>
                    <a:pt x="5212" y="710"/>
                  </a:cubicBezTo>
                  <a:cubicBezTo>
                    <a:pt x="5069" y="442"/>
                    <a:pt x="4887" y="199"/>
                    <a:pt x="4660" y="0"/>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837;p23">
              <a:extLst>
                <a:ext uri="{FF2B5EF4-FFF2-40B4-BE49-F238E27FC236}">
                  <a16:creationId xmlns:a16="http://schemas.microsoft.com/office/drawing/2014/main" id="{96F871B8-7DC6-F635-4892-F38D2E54A29E}"/>
                </a:ext>
              </a:extLst>
            </p:cNvPr>
            <p:cNvSpPr/>
            <p:nvPr/>
          </p:nvSpPr>
          <p:spPr>
            <a:xfrm>
              <a:off x="1057601" y="2998014"/>
              <a:ext cx="99962" cy="301152"/>
            </a:xfrm>
            <a:custGeom>
              <a:avLst/>
              <a:gdLst/>
              <a:ahLst/>
              <a:cxnLst/>
              <a:rect l="l" t="t" r="r" b="b"/>
              <a:pathLst>
                <a:path w="1897" h="5715" extrusionOk="0">
                  <a:moveTo>
                    <a:pt x="1382" y="1"/>
                  </a:moveTo>
                  <a:lnTo>
                    <a:pt x="0" y="305"/>
                  </a:lnTo>
                  <a:cubicBezTo>
                    <a:pt x="63" y="1893"/>
                    <a:pt x="126" y="3479"/>
                    <a:pt x="188" y="5067"/>
                  </a:cubicBezTo>
                  <a:cubicBezTo>
                    <a:pt x="195" y="5231"/>
                    <a:pt x="209" y="5414"/>
                    <a:pt x="328" y="5527"/>
                  </a:cubicBezTo>
                  <a:cubicBezTo>
                    <a:pt x="376" y="5571"/>
                    <a:pt x="445" y="5589"/>
                    <a:pt x="510" y="5589"/>
                  </a:cubicBezTo>
                  <a:cubicBezTo>
                    <a:pt x="608" y="5589"/>
                    <a:pt x="697" y="5546"/>
                    <a:pt x="686" y="5485"/>
                  </a:cubicBezTo>
                  <a:lnTo>
                    <a:pt x="686" y="5485"/>
                  </a:lnTo>
                  <a:cubicBezTo>
                    <a:pt x="713" y="5614"/>
                    <a:pt x="840" y="5714"/>
                    <a:pt x="971" y="5714"/>
                  </a:cubicBezTo>
                  <a:cubicBezTo>
                    <a:pt x="980" y="5714"/>
                    <a:pt x="989" y="5714"/>
                    <a:pt x="998" y="5713"/>
                  </a:cubicBezTo>
                  <a:cubicBezTo>
                    <a:pt x="1138" y="5699"/>
                    <a:pt x="1257" y="5567"/>
                    <a:pt x="1273" y="5427"/>
                  </a:cubicBezTo>
                  <a:cubicBezTo>
                    <a:pt x="1318" y="5546"/>
                    <a:pt x="1445" y="5626"/>
                    <a:pt x="1571" y="5626"/>
                  </a:cubicBezTo>
                  <a:cubicBezTo>
                    <a:pt x="1596" y="5626"/>
                    <a:pt x="1621" y="5623"/>
                    <a:pt x="1645" y="5616"/>
                  </a:cubicBezTo>
                  <a:cubicBezTo>
                    <a:pt x="1793" y="5576"/>
                    <a:pt x="1896" y="5414"/>
                    <a:pt x="1870" y="5263"/>
                  </a:cubicBezTo>
                  <a:cubicBezTo>
                    <a:pt x="1844" y="5114"/>
                    <a:pt x="1693" y="4995"/>
                    <a:pt x="1466" y="4977"/>
                  </a:cubicBezTo>
                  <a:cubicBezTo>
                    <a:pt x="1439" y="3382"/>
                    <a:pt x="1412" y="1789"/>
                    <a:pt x="1385" y="195"/>
                  </a:cubicBezTo>
                  <a:cubicBezTo>
                    <a:pt x="1384" y="131"/>
                    <a:pt x="1383" y="66"/>
                    <a:pt x="1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838;p23">
              <a:extLst>
                <a:ext uri="{FF2B5EF4-FFF2-40B4-BE49-F238E27FC236}">
                  <a16:creationId xmlns:a16="http://schemas.microsoft.com/office/drawing/2014/main" id="{6C536A8B-81D5-FA08-20EE-313A4D5D1165}"/>
                </a:ext>
              </a:extLst>
            </p:cNvPr>
            <p:cNvSpPr/>
            <p:nvPr/>
          </p:nvSpPr>
          <p:spPr>
            <a:xfrm>
              <a:off x="1057970" y="3020936"/>
              <a:ext cx="26189" cy="60283"/>
            </a:xfrm>
            <a:custGeom>
              <a:avLst/>
              <a:gdLst/>
              <a:ahLst/>
              <a:cxnLst/>
              <a:rect l="l" t="t" r="r" b="b"/>
              <a:pathLst>
                <a:path w="497" h="1144" extrusionOk="0">
                  <a:moveTo>
                    <a:pt x="153" y="0"/>
                  </a:moveTo>
                  <a:cubicBezTo>
                    <a:pt x="150" y="0"/>
                    <a:pt x="146" y="0"/>
                    <a:pt x="142" y="0"/>
                  </a:cubicBezTo>
                  <a:cubicBezTo>
                    <a:pt x="89" y="4"/>
                    <a:pt x="42" y="25"/>
                    <a:pt x="0" y="56"/>
                  </a:cubicBezTo>
                  <a:cubicBezTo>
                    <a:pt x="15" y="418"/>
                    <a:pt x="29" y="781"/>
                    <a:pt x="44" y="1144"/>
                  </a:cubicBezTo>
                  <a:cubicBezTo>
                    <a:pt x="80" y="1142"/>
                    <a:pt x="117" y="1132"/>
                    <a:pt x="150" y="1117"/>
                  </a:cubicBezTo>
                  <a:cubicBezTo>
                    <a:pt x="287" y="1056"/>
                    <a:pt x="390" y="932"/>
                    <a:pt x="442" y="792"/>
                  </a:cubicBezTo>
                  <a:cubicBezTo>
                    <a:pt x="494" y="650"/>
                    <a:pt x="496" y="494"/>
                    <a:pt x="466" y="347"/>
                  </a:cubicBezTo>
                  <a:cubicBezTo>
                    <a:pt x="449" y="263"/>
                    <a:pt x="420" y="178"/>
                    <a:pt x="366" y="111"/>
                  </a:cubicBezTo>
                  <a:cubicBezTo>
                    <a:pt x="313" y="46"/>
                    <a:pt x="236" y="0"/>
                    <a:pt x="15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839;p23">
              <a:extLst>
                <a:ext uri="{FF2B5EF4-FFF2-40B4-BE49-F238E27FC236}">
                  <a16:creationId xmlns:a16="http://schemas.microsoft.com/office/drawing/2014/main" id="{A42B683B-C1CE-B3CF-C7DE-5FBF2698FB80}"/>
                </a:ext>
              </a:extLst>
            </p:cNvPr>
            <p:cNvSpPr/>
            <p:nvPr/>
          </p:nvSpPr>
          <p:spPr>
            <a:xfrm>
              <a:off x="1109347" y="3097290"/>
              <a:ext cx="23344" cy="31828"/>
            </a:xfrm>
            <a:custGeom>
              <a:avLst/>
              <a:gdLst/>
              <a:ahLst/>
              <a:cxnLst/>
              <a:rect l="l" t="t" r="r" b="b"/>
              <a:pathLst>
                <a:path w="443" h="604" extrusionOk="0">
                  <a:moveTo>
                    <a:pt x="337" y="1"/>
                  </a:moveTo>
                  <a:cubicBezTo>
                    <a:pt x="269" y="1"/>
                    <a:pt x="201" y="22"/>
                    <a:pt x="148" y="65"/>
                  </a:cubicBezTo>
                  <a:cubicBezTo>
                    <a:pt x="24" y="165"/>
                    <a:pt x="1" y="368"/>
                    <a:pt x="100" y="493"/>
                  </a:cubicBezTo>
                  <a:cubicBezTo>
                    <a:pt x="158" y="566"/>
                    <a:pt x="251" y="604"/>
                    <a:pt x="344" y="604"/>
                  </a:cubicBezTo>
                  <a:cubicBezTo>
                    <a:pt x="377" y="604"/>
                    <a:pt x="411" y="599"/>
                    <a:pt x="443" y="589"/>
                  </a:cubicBezTo>
                  <a:cubicBezTo>
                    <a:pt x="439" y="397"/>
                    <a:pt x="436" y="206"/>
                    <a:pt x="432" y="15"/>
                  </a:cubicBezTo>
                  <a:cubicBezTo>
                    <a:pt x="401" y="5"/>
                    <a:pt x="369" y="1"/>
                    <a:pt x="33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840;p23">
              <a:extLst>
                <a:ext uri="{FF2B5EF4-FFF2-40B4-BE49-F238E27FC236}">
                  <a16:creationId xmlns:a16="http://schemas.microsoft.com/office/drawing/2014/main" id="{75C21C1C-980F-8ED3-EDA4-461B543AC118}"/>
                </a:ext>
              </a:extLst>
            </p:cNvPr>
            <p:cNvSpPr/>
            <p:nvPr/>
          </p:nvSpPr>
          <p:spPr>
            <a:xfrm>
              <a:off x="1057601" y="3014086"/>
              <a:ext cx="9327" cy="236021"/>
            </a:xfrm>
            <a:custGeom>
              <a:avLst/>
              <a:gdLst/>
              <a:ahLst/>
              <a:cxnLst/>
              <a:rect l="l" t="t" r="r" b="b"/>
              <a:pathLst>
                <a:path w="177" h="4479" fill="none" extrusionOk="0">
                  <a:moveTo>
                    <a:pt x="176" y="4479"/>
                  </a:moveTo>
                  <a:cubicBezTo>
                    <a:pt x="118" y="2985"/>
                    <a:pt x="59" y="1494"/>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841;p23">
              <a:extLst>
                <a:ext uri="{FF2B5EF4-FFF2-40B4-BE49-F238E27FC236}">
                  <a16:creationId xmlns:a16="http://schemas.microsoft.com/office/drawing/2014/main" id="{78C93D44-6193-4CDD-3DAD-8AEC0E14424B}"/>
                </a:ext>
              </a:extLst>
            </p:cNvPr>
            <p:cNvSpPr/>
            <p:nvPr/>
          </p:nvSpPr>
          <p:spPr>
            <a:xfrm>
              <a:off x="1130582" y="3008290"/>
              <a:ext cx="25557" cy="267111"/>
            </a:xfrm>
            <a:custGeom>
              <a:avLst/>
              <a:gdLst/>
              <a:ahLst/>
              <a:cxnLst/>
              <a:rect l="l" t="t" r="r" b="b"/>
              <a:pathLst>
                <a:path w="485" h="5069" fill="none" extrusionOk="0">
                  <a:moveTo>
                    <a:pt x="0" y="0"/>
                  </a:moveTo>
                  <a:cubicBezTo>
                    <a:pt x="27" y="1594"/>
                    <a:pt x="54" y="3187"/>
                    <a:pt x="81" y="4782"/>
                  </a:cubicBezTo>
                  <a:cubicBezTo>
                    <a:pt x="308" y="4800"/>
                    <a:pt x="459" y="4919"/>
                    <a:pt x="485" y="50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842;p23">
              <a:extLst>
                <a:ext uri="{FF2B5EF4-FFF2-40B4-BE49-F238E27FC236}">
                  <a16:creationId xmlns:a16="http://schemas.microsoft.com/office/drawing/2014/main" id="{0F073997-7DBE-EE02-C3F3-080775C3A040}"/>
                </a:ext>
              </a:extLst>
            </p:cNvPr>
            <p:cNvSpPr/>
            <p:nvPr/>
          </p:nvSpPr>
          <p:spPr>
            <a:xfrm>
              <a:off x="781749" y="3001756"/>
              <a:ext cx="95220" cy="299044"/>
            </a:xfrm>
            <a:custGeom>
              <a:avLst/>
              <a:gdLst/>
              <a:ahLst/>
              <a:cxnLst/>
              <a:rect l="l" t="t" r="r" b="b"/>
              <a:pathLst>
                <a:path w="1807" h="5675" extrusionOk="0">
                  <a:moveTo>
                    <a:pt x="654" y="1"/>
                  </a:moveTo>
                  <a:cubicBezTo>
                    <a:pt x="562" y="1579"/>
                    <a:pt x="462" y="3180"/>
                    <a:pt x="328" y="4887"/>
                  </a:cubicBezTo>
                  <a:cubicBezTo>
                    <a:pt x="218" y="4968"/>
                    <a:pt x="103" y="5054"/>
                    <a:pt x="52" y="5181"/>
                  </a:cubicBezTo>
                  <a:cubicBezTo>
                    <a:pt x="0" y="5307"/>
                    <a:pt x="46" y="5482"/>
                    <a:pt x="178" y="5520"/>
                  </a:cubicBezTo>
                  <a:cubicBezTo>
                    <a:pt x="195" y="5525"/>
                    <a:pt x="213" y="5528"/>
                    <a:pt x="230" y="5528"/>
                  </a:cubicBezTo>
                  <a:cubicBezTo>
                    <a:pt x="323" y="5528"/>
                    <a:pt x="413" y="5460"/>
                    <a:pt x="466" y="5380"/>
                  </a:cubicBezTo>
                  <a:cubicBezTo>
                    <a:pt x="477" y="5514"/>
                    <a:pt x="592" y="5633"/>
                    <a:pt x="726" y="5647"/>
                  </a:cubicBezTo>
                  <a:cubicBezTo>
                    <a:pt x="736" y="5648"/>
                    <a:pt x="746" y="5648"/>
                    <a:pt x="755" y="5648"/>
                  </a:cubicBezTo>
                  <a:cubicBezTo>
                    <a:pt x="880" y="5648"/>
                    <a:pt x="1008" y="5562"/>
                    <a:pt x="1140" y="5445"/>
                  </a:cubicBezTo>
                  <a:lnTo>
                    <a:pt x="1140" y="5445"/>
                  </a:lnTo>
                  <a:cubicBezTo>
                    <a:pt x="1128" y="5569"/>
                    <a:pt x="1253" y="5675"/>
                    <a:pt x="1379" y="5675"/>
                  </a:cubicBezTo>
                  <a:cubicBezTo>
                    <a:pt x="1388" y="5675"/>
                    <a:pt x="1396" y="5674"/>
                    <a:pt x="1405" y="5673"/>
                  </a:cubicBezTo>
                  <a:cubicBezTo>
                    <a:pt x="1537" y="5656"/>
                    <a:pt x="1642" y="5545"/>
                    <a:pt x="1690" y="5420"/>
                  </a:cubicBezTo>
                  <a:cubicBezTo>
                    <a:pt x="1739" y="5296"/>
                    <a:pt x="1740" y="5159"/>
                    <a:pt x="1741" y="5025"/>
                  </a:cubicBezTo>
                  <a:cubicBezTo>
                    <a:pt x="1756" y="3407"/>
                    <a:pt x="1757" y="1788"/>
                    <a:pt x="1806" y="152"/>
                  </a:cubicBezTo>
                  <a:lnTo>
                    <a:pt x="6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843;p23">
              <a:extLst>
                <a:ext uri="{FF2B5EF4-FFF2-40B4-BE49-F238E27FC236}">
                  <a16:creationId xmlns:a16="http://schemas.microsoft.com/office/drawing/2014/main" id="{4B706482-03AA-9BA8-C45A-70C4D1D65CE9}"/>
                </a:ext>
              </a:extLst>
            </p:cNvPr>
            <p:cNvSpPr/>
            <p:nvPr/>
          </p:nvSpPr>
          <p:spPr>
            <a:xfrm>
              <a:off x="849619" y="3031212"/>
              <a:ext cx="26822" cy="65921"/>
            </a:xfrm>
            <a:custGeom>
              <a:avLst/>
              <a:gdLst/>
              <a:ahLst/>
              <a:cxnLst/>
              <a:rect l="l" t="t" r="r" b="b"/>
              <a:pathLst>
                <a:path w="509" h="1251" extrusionOk="0">
                  <a:moveTo>
                    <a:pt x="329" y="1"/>
                  </a:moveTo>
                  <a:cubicBezTo>
                    <a:pt x="284" y="1"/>
                    <a:pt x="240" y="10"/>
                    <a:pt x="199" y="32"/>
                  </a:cubicBezTo>
                  <a:cubicBezTo>
                    <a:pt x="64" y="106"/>
                    <a:pt x="32" y="281"/>
                    <a:pt x="19" y="433"/>
                  </a:cubicBezTo>
                  <a:cubicBezTo>
                    <a:pt x="9" y="561"/>
                    <a:pt x="1" y="690"/>
                    <a:pt x="22" y="817"/>
                  </a:cubicBezTo>
                  <a:cubicBezTo>
                    <a:pt x="43" y="942"/>
                    <a:pt x="95" y="1067"/>
                    <a:pt x="187" y="1155"/>
                  </a:cubicBezTo>
                  <a:cubicBezTo>
                    <a:pt x="249" y="1213"/>
                    <a:pt x="335" y="1251"/>
                    <a:pt x="418" y="1251"/>
                  </a:cubicBezTo>
                  <a:cubicBezTo>
                    <a:pt x="441" y="1251"/>
                    <a:pt x="463" y="1248"/>
                    <a:pt x="484" y="1242"/>
                  </a:cubicBezTo>
                  <a:cubicBezTo>
                    <a:pt x="490" y="841"/>
                    <a:pt x="498" y="439"/>
                    <a:pt x="508" y="37"/>
                  </a:cubicBezTo>
                  <a:cubicBezTo>
                    <a:pt x="449" y="16"/>
                    <a:pt x="388" y="1"/>
                    <a:pt x="32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844;p23">
              <a:extLst>
                <a:ext uri="{FF2B5EF4-FFF2-40B4-BE49-F238E27FC236}">
                  <a16:creationId xmlns:a16="http://schemas.microsoft.com/office/drawing/2014/main" id="{3E78D95A-4590-8F2A-AE63-FDF309B2E038}"/>
                </a:ext>
              </a:extLst>
            </p:cNvPr>
            <p:cNvSpPr/>
            <p:nvPr/>
          </p:nvSpPr>
          <p:spPr>
            <a:xfrm>
              <a:off x="873647" y="3009713"/>
              <a:ext cx="3320" cy="238708"/>
            </a:xfrm>
            <a:custGeom>
              <a:avLst/>
              <a:gdLst/>
              <a:ahLst/>
              <a:cxnLst/>
              <a:rect l="l" t="t" r="r" b="b"/>
              <a:pathLst>
                <a:path w="63" h="4530" fill="none" extrusionOk="0">
                  <a:moveTo>
                    <a:pt x="62" y="1"/>
                  </a:moveTo>
                  <a:cubicBezTo>
                    <a:pt x="16" y="1521"/>
                    <a:pt x="12" y="3026"/>
                    <a:pt x="0" y="452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845;p23">
              <a:extLst>
                <a:ext uri="{FF2B5EF4-FFF2-40B4-BE49-F238E27FC236}">
                  <a16:creationId xmlns:a16="http://schemas.microsoft.com/office/drawing/2014/main" id="{A25612BA-07A5-AE98-5D53-F17F6184C4E6}"/>
                </a:ext>
              </a:extLst>
            </p:cNvPr>
            <p:cNvSpPr/>
            <p:nvPr/>
          </p:nvSpPr>
          <p:spPr>
            <a:xfrm>
              <a:off x="783435" y="3040433"/>
              <a:ext cx="30510" cy="238866"/>
            </a:xfrm>
            <a:custGeom>
              <a:avLst/>
              <a:gdLst/>
              <a:ahLst/>
              <a:cxnLst/>
              <a:rect l="l" t="t" r="r" b="b"/>
              <a:pathLst>
                <a:path w="579" h="4533" fill="none" extrusionOk="0">
                  <a:moveTo>
                    <a:pt x="1" y="4533"/>
                  </a:moveTo>
                  <a:cubicBezTo>
                    <a:pt x="3" y="4503"/>
                    <a:pt x="9" y="4473"/>
                    <a:pt x="20" y="4447"/>
                  </a:cubicBezTo>
                  <a:cubicBezTo>
                    <a:pt x="71" y="4320"/>
                    <a:pt x="186" y="4234"/>
                    <a:pt x="296" y="4153"/>
                  </a:cubicBezTo>
                  <a:cubicBezTo>
                    <a:pt x="409" y="2711"/>
                    <a:pt x="498" y="1342"/>
                    <a:pt x="578"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846;p23">
              <a:extLst>
                <a:ext uri="{FF2B5EF4-FFF2-40B4-BE49-F238E27FC236}">
                  <a16:creationId xmlns:a16="http://schemas.microsoft.com/office/drawing/2014/main" id="{0661D29E-7D37-F0CE-EAA9-ABB613366FD0}"/>
                </a:ext>
              </a:extLst>
            </p:cNvPr>
            <p:cNvSpPr/>
            <p:nvPr/>
          </p:nvSpPr>
          <p:spPr>
            <a:xfrm>
              <a:off x="701654" y="2462166"/>
              <a:ext cx="553245" cy="410705"/>
            </a:xfrm>
            <a:custGeom>
              <a:avLst/>
              <a:gdLst/>
              <a:ahLst/>
              <a:cxnLst/>
              <a:rect l="l" t="t" r="r" b="b"/>
              <a:pathLst>
                <a:path w="10499" h="7794" extrusionOk="0">
                  <a:moveTo>
                    <a:pt x="5695" y="1"/>
                  </a:moveTo>
                  <a:cubicBezTo>
                    <a:pt x="5403" y="1"/>
                    <a:pt x="5110" y="15"/>
                    <a:pt x="4820" y="38"/>
                  </a:cubicBezTo>
                  <a:cubicBezTo>
                    <a:pt x="3337" y="156"/>
                    <a:pt x="2259" y="430"/>
                    <a:pt x="1412" y="1069"/>
                  </a:cubicBezTo>
                  <a:cubicBezTo>
                    <a:pt x="531" y="1731"/>
                    <a:pt x="1" y="2830"/>
                    <a:pt x="15" y="3932"/>
                  </a:cubicBezTo>
                  <a:cubicBezTo>
                    <a:pt x="29" y="5034"/>
                    <a:pt x="582" y="6114"/>
                    <a:pt x="1461" y="6780"/>
                  </a:cubicBezTo>
                  <a:cubicBezTo>
                    <a:pt x="2185" y="7330"/>
                    <a:pt x="3092" y="7593"/>
                    <a:pt x="3994" y="7715"/>
                  </a:cubicBezTo>
                  <a:cubicBezTo>
                    <a:pt x="4369" y="7766"/>
                    <a:pt x="4750" y="7794"/>
                    <a:pt x="5130" y="7794"/>
                  </a:cubicBezTo>
                  <a:cubicBezTo>
                    <a:pt x="5880" y="7794"/>
                    <a:pt x="6628" y="7685"/>
                    <a:pt x="7332" y="7432"/>
                  </a:cubicBezTo>
                  <a:cubicBezTo>
                    <a:pt x="8392" y="7050"/>
                    <a:pt x="9348" y="6320"/>
                    <a:pt x="9884" y="5327"/>
                  </a:cubicBezTo>
                  <a:cubicBezTo>
                    <a:pt x="10421" y="4335"/>
                    <a:pt x="10499" y="3078"/>
                    <a:pt x="9975" y="2078"/>
                  </a:cubicBezTo>
                  <a:cubicBezTo>
                    <a:pt x="9521" y="1210"/>
                    <a:pt x="8662" y="599"/>
                    <a:pt x="7730" y="293"/>
                  </a:cubicBezTo>
                  <a:cubicBezTo>
                    <a:pt x="7075" y="78"/>
                    <a:pt x="6386" y="1"/>
                    <a:pt x="56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847;p23">
              <a:extLst>
                <a:ext uri="{FF2B5EF4-FFF2-40B4-BE49-F238E27FC236}">
                  <a16:creationId xmlns:a16="http://schemas.microsoft.com/office/drawing/2014/main" id="{FE56CB39-4100-2099-56F2-5835D6BB9D8A}"/>
                </a:ext>
              </a:extLst>
            </p:cNvPr>
            <p:cNvSpPr/>
            <p:nvPr/>
          </p:nvSpPr>
          <p:spPr>
            <a:xfrm>
              <a:off x="927605" y="2733226"/>
              <a:ext cx="37782" cy="53960"/>
            </a:xfrm>
            <a:custGeom>
              <a:avLst/>
              <a:gdLst/>
              <a:ahLst/>
              <a:cxnLst/>
              <a:rect l="l" t="t" r="r" b="b"/>
              <a:pathLst>
                <a:path w="717" h="1024" extrusionOk="0">
                  <a:moveTo>
                    <a:pt x="340" y="0"/>
                  </a:moveTo>
                  <a:cubicBezTo>
                    <a:pt x="240" y="0"/>
                    <a:pt x="147" y="54"/>
                    <a:pt x="108" y="100"/>
                  </a:cubicBezTo>
                  <a:cubicBezTo>
                    <a:pt x="27" y="196"/>
                    <a:pt x="5" y="328"/>
                    <a:pt x="2" y="453"/>
                  </a:cubicBezTo>
                  <a:cubicBezTo>
                    <a:pt x="0" y="597"/>
                    <a:pt x="24" y="749"/>
                    <a:pt x="108" y="865"/>
                  </a:cubicBezTo>
                  <a:cubicBezTo>
                    <a:pt x="175" y="958"/>
                    <a:pt x="287" y="1023"/>
                    <a:pt x="399" y="1023"/>
                  </a:cubicBezTo>
                  <a:cubicBezTo>
                    <a:pt x="428" y="1023"/>
                    <a:pt x="458" y="1019"/>
                    <a:pt x="487" y="1009"/>
                  </a:cubicBezTo>
                  <a:cubicBezTo>
                    <a:pt x="617" y="963"/>
                    <a:pt x="694" y="821"/>
                    <a:pt x="705" y="683"/>
                  </a:cubicBezTo>
                  <a:cubicBezTo>
                    <a:pt x="717" y="545"/>
                    <a:pt x="675" y="409"/>
                    <a:pt x="634" y="277"/>
                  </a:cubicBezTo>
                  <a:cubicBezTo>
                    <a:pt x="568" y="65"/>
                    <a:pt x="450" y="0"/>
                    <a:pt x="34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848;p23">
              <a:extLst>
                <a:ext uri="{FF2B5EF4-FFF2-40B4-BE49-F238E27FC236}">
                  <a16:creationId xmlns:a16="http://schemas.microsoft.com/office/drawing/2014/main" id="{53328FBB-6107-8F65-948B-6B4366AF65E4}"/>
                </a:ext>
              </a:extLst>
            </p:cNvPr>
            <p:cNvSpPr/>
            <p:nvPr/>
          </p:nvSpPr>
          <p:spPr>
            <a:xfrm>
              <a:off x="1076834" y="2725585"/>
              <a:ext cx="57543" cy="52432"/>
            </a:xfrm>
            <a:custGeom>
              <a:avLst/>
              <a:gdLst/>
              <a:ahLst/>
              <a:cxnLst/>
              <a:rect l="l" t="t" r="r" b="b"/>
              <a:pathLst>
                <a:path w="1092" h="995" extrusionOk="0">
                  <a:moveTo>
                    <a:pt x="665" y="0"/>
                  </a:moveTo>
                  <a:cubicBezTo>
                    <a:pt x="587" y="0"/>
                    <a:pt x="507" y="22"/>
                    <a:pt x="435" y="54"/>
                  </a:cubicBezTo>
                  <a:cubicBezTo>
                    <a:pt x="239" y="138"/>
                    <a:pt x="68" y="307"/>
                    <a:pt x="33" y="518"/>
                  </a:cubicBezTo>
                  <a:cubicBezTo>
                    <a:pt x="0" y="727"/>
                    <a:pt x="142" y="966"/>
                    <a:pt x="353" y="992"/>
                  </a:cubicBezTo>
                  <a:cubicBezTo>
                    <a:pt x="367" y="993"/>
                    <a:pt x="381" y="994"/>
                    <a:pt x="394" y="994"/>
                  </a:cubicBezTo>
                  <a:cubicBezTo>
                    <a:pt x="510" y="994"/>
                    <a:pt x="622" y="935"/>
                    <a:pt x="706" y="854"/>
                  </a:cubicBezTo>
                  <a:cubicBezTo>
                    <a:pt x="801" y="764"/>
                    <a:pt x="866" y="648"/>
                    <a:pt x="931" y="534"/>
                  </a:cubicBezTo>
                  <a:cubicBezTo>
                    <a:pt x="1092" y="247"/>
                    <a:pt x="915" y="73"/>
                    <a:pt x="798" y="25"/>
                  </a:cubicBezTo>
                  <a:cubicBezTo>
                    <a:pt x="756" y="8"/>
                    <a:pt x="711" y="0"/>
                    <a:pt x="66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49;p23">
              <a:extLst>
                <a:ext uri="{FF2B5EF4-FFF2-40B4-BE49-F238E27FC236}">
                  <a16:creationId xmlns:a16="http://schemas.microsoft.com/office/drawing/2014/main" id="{451CBEA8-936E-ACB5-A0A4-5743A7B9F3C2}"/>
                </a:ext>
              </a:extLst>
            </p:cNvPr>
            <p:cNvSpPr/>
            <p:nvPr/>
          </p:nvSpPr>
          <p:spPr>
            <a:xfrm>
              <a:off x="804091" y="2780387"/>
              <a:ext cx="94166" cy="83047"/>
            </a:xfrm>
            <a:custGeom>
              <a:avLst/>
              <a:gdLst/>
              <a:ahLst/>
              <a:cxnLst/>
              <a:rect l="l" t="t" r="r" b="b"/>
              <a:pathLst>
                <a:path w="1787" h="1576" extrusionOk="0">
                  <a:moveTo>
                    <a:pt x="1145" y="0"/>
                  </a:moveTo>
                  <a:cubicBezTo>
                    <a:pt x="983" y="0"/>
                    <a:pt x="822" y="66"/>
                    <a:pt x="681" y="151"/>
                  </a:cubicBezTo>
                  <a:cubicBezTo>
                    <a:pt x="361" y="343"/>
                    <a:pt x="106" y="641"/>
                    <a:pt x="1" y="1052"/>
                  </a:cubicBezTo>
                  <a:cubicBezTo>
                    <a:pt x="454" y="1301"/>
                    <a:pt x="955" y="1467"/>
                    <a:pt x="1466" y="1576"/>
                  </a:cubicBezTo>
                  <a:cubicBezTo>
                    <a:pt x="1553" y="1429"/>
                    <a:pt x="1632" y="1279"/>
                    <a:pt x="1687" y="1118"/>
                  </a:cubicBezTo>
                  <a:cubicBezTo>
                    <a:pt x="1760" y="906"/>
                    <a:pt x="1786" y="672"/>
                    <a:pt x="1718" y="458"/>
                  </a:cubicBezTo>
                  <a:cubicBezTo>
                    <a:pt x="1650" y="244"/>
                    <a:pt x="1477" y="56"/>
                    <a:pt x="1257" y="11"/>
                  </a:cubicBezTo>
                  <a:cubicBezTo>
                    <a:pt x="1220" y="4"/>
                    <a:pt x="1182" y="0"/>
                    <a:pt x="114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50;p23">
              <a:extLst>
                <a:ext uri="{FF2B5EF4-FFF2-40B4-BE49-F238E27FC236}">
                  <a16:creationId xmlns:a16="http://schemas.microsoft.com/office/drawing/2014/main" id="{ECE5E815-C77C-21C0-1848-554D3E729237}"/>
                </a:ext>
              </a:extLst>
            </p:cNvPr>
            <p:cNvSpPr/>
            <p:nvPr/>
          </p:nvSpPr>
          <p:spPr>
            <a:xfrm>
              <a:off x="977507" y="2785709"/>
              <a:ext cx="33830" cy="47689"/>
            </a:xfrm>
            <a:custGeom>
              <a:avLst/>
              <a:gdLst/>
              <a:ahLst/>
              <a:cxnLst/>
              <a:rect l="l" t="t" r="r" b="b"/>
              <a:pathLst>
                <a:path w="642" h="905" extrusionOk="0">
                  <a:moveTo>
                    <a:pt x="366" y="1"/>
                  </a:moveTo>
                  <a:cubicBezTo>
                    <a:pt x="341" y="1"/>
                    <a:pt x="319" y="5"/>
                    <a:pt x="302" y="10"/>
                  </a:cubicBezTo>
                  <a:cubicBezTo>
                    <a:pt x="222" y="37"/>
                    <a:pt x="164" y="107"/>
                    <a:pt x="122" y="180"/>
                  </a:cubicBezTo>
                  <a:cubicBezTo>
                    <a:pt x="48" y="305"/>
                    <a:pt x="8" y="449"/>
                    <a:pt x="4" y="594"/>
                  </a:cubicBezTo>
                  <a:cubicBezTo>
                    <a:pt x="1" y="706"/>
                    <a:pt x="33" y="838"/>
                    <a:pt x="136" y="886"/>
                  </a:cubicBezTo>
                  <a:cubicBezTo>
                    <a:pt x="162" y="899"/>
                    <a:pt x="190" y="904"/>
                    <a:pt x="218" y="904"/>
                  </a:cubicBezTo>
                  <a:cubicBezTo>
                    <a:pt x="292" y="904"/>
                    <a:pt x="369" y="865"/>
                    <a:pt x="428" y="813"/>
                  </a:cubicBezTo>
                  <a:cubicBezTo>
                    <a:pt x="568" y="690"/>
                    <a:pt x="642" y="495"/>
                    <a:pt x="619" y="310"/>
                  </a:cubicBezTo>
                  <a:cubicBezTo>
                    <a:pt x="588" y="58"/>
                    <a:pt x="458" y="1"/>
                    <a:pt x="3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51;p23">
              <a:extLst>
                <a:ext uri="{FF2B5EF4-FFF2-40B4-BE49-F238E27FC236}">
                  <a16:creationId xmlns:a16="http://schemas.microsoft.com/office/drawing/2014/main" id="{F73CBC82-DEAC-8546-11BA-4E86559AF8E6}"/>
                </a:ext>
              </a:extLst>
            </p:cNvPr>
            <p:cNvSpPr/>
            <p:nvPr/>
          </p:nvSpPr>
          <p:spPr>
            <a:xfrm>
              <a:off x="854098" y="2853738"/>
              <a:ext cx="233913" cy="22975"/>
            </a:xfrm>
            <a:custGeom>
              <a:avLst/>
              <a:gdLst/>
              <a:ahLst/>
              <a:cxnLst/>
              <a:rect l="l" t="t" r="r" b="b"/>
              <a:pathLst>
                <a:path w="4439" h="436" fill="none" extrusionOk="0">
                  <a:moveTo>
                    <a:pt x="4439" y="1"/>
                  </a:moveTo>
                  <a:cubicBezTo>
                    <a:pt x="3378" y="383"/>
                    <a:pt x="2218" y="436"/>
                    <a:pt x="1101" y="284"/>
                  </a:cubicBezTo>
                  <a:cubicBezTo>
                    <a:pt x="730" y="233"/>
                    <a:pt x="360" y="160"/>
                    <a:pt x="1" y="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52;p23">
              <a:extLst>
                <a:ext uri="{FF2B5EF4-FFF2-40B4-BE49-F238E27FC236}">
                  <a16:creationId xmlns:a16="http://schemas.microsoft.com/office/drawing/2014/main" id="{35D404D3-B7CE-798B-7156-5855DE539AC2}"/>
                </a:ext>
              </a:extLst>
            </p:cNvPr>
            <p:cNvSpPr/>
            <p:nvPr/>
          </p:nvSpPr>
          <p:spPr>
            <a:xfrm>
              <a:off x="697386" y="2399144"/>
              <a:ext cx="191810" cy="190492"/>
            </a:xfrm>
            <a:custGeom>
              <a:avLst/>
              <a:gdLst/>
              <a:ahLst/>
              <a:cxnLst/>
              <a:rect l="l" t="t" r="r" b="b"/>
              <a:pathLst>
                <a:path w="3640" h="3615" extrusionOk="0">
                  <a:moveTo>
                    <a:pt x="1531" y="0"/>
                  </a:moveTo>
                  <a:cubicBezTo>
                    <a:pt x="1400" y="0"/>
                    <a:pt x="1270" y="17"/>
                    <a:pt x="1143" y="55"/>
                  </a:cubicBezTo>
                  <a:cubicBezTo>
                    <a:pt x="478" y="249"/>
                    <a:pt x="61" y="961"/>
                    <a:pt x="31" y="1654"/>
                  </a:cubicBezTo>
                  <a:cubicBezTo>
                    <a:pt x="0" y="2346"/>
                    <a:pt x="283" y="3014"/>
                    <a:pt x="631" y="3615"/>
                  </a:cubicBezTo>
                  <a:lnTo>
                    <a:pt x="3640" y="1447"/>
                  </a:lnTo>
                  <a:cubicBezTo>
                    <a:pt x="3334" y="1041"/>
                    <a:pt x="3009" y="637"/>
                    <a:pt x="2588" y="352"/>
                  </a:cubicBezTo>
                  <a:cubicBezTo>
                    <a:pt x="2278" y="140"/>
                    <a:pt x="1903" y="0"/>
                    <a:pt x="15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53;p23">
              <a:extLst>
                <a:ext uri="{FF2B5EF4-FFF2-40B4-BE49-F238E27FC236}">
                  <a16:creationId xmlns:a16="http://schemas.microsoft.com/office/drawing/2014/main" id="{0CF2A791-FB66-BD5A-43B6-5673089EC5AA}"/>
                </a:ext>
              </a:extLst>
            </p:cNvPr>
            <p:cNvSpPr/>
            <p:nvPr/>
          </p:nvSpPr>
          <p:spPr>
            <a:xfrm>
              <a:off x="724998" y="2434923"/>
              <a:ext cx="95589" cy="85313"/>
            </a:xfrm>
            <a:custGeom>
              <a:avLst/>
              <a:gdLst/>
              <a:ahLst/>
              <a:cxnLst/>
              <a:rect l="l" t="t" r="r" b="b"/>
              <a:pathLst>
                <a:path w="1814" h="1619" extrusionOk="0">
                  <a:moveTo>
                    <a:pt x="894" y="0"/>
                  </a:moveTo>
                  <a:cubicBezTo>
                    <a:pt x="676" y="0"/>
                    <a:pt x="457" y="79"/>
                    <a:pt x="303" y="235"/>
                  </a:cubicBezTo>
                  <a:cubicBezTo>
                    <a:pt x="7" y="535"/>
                    <a:pt x="1" y="1074"/>
                    <a:pt x="292" y="1378"/>
                  </a:cubicBezTo>
                  <a:cubicBezTo>
                    <a:pt x="444" y="1538"/>
                    <a:pt x="664" y="1618"/>
                    <a:pt x="883" y="1618"/>
                  </a:cubicBezTo>
                  <a:cubicBezTo>
                    <a:pt x="1084" y="1618"/>
                    <a:pt x="1284" y="1550"/>
                    <a:pt x="1432" y="1413"/>
                  </a:cubicBezTo>
                  <a:cubicBezTo>
                    <a:pt x="1740" y="1125"/>
                    <a:pt x="1814" y="532"/>
                    <a:pt x="1448" y="203"/>
                  </a:cubicBezTo>
                  <a:cubicBezTo>
                    <a:pt x="1298" y="68"/>
                    <a:pt x="1096" y="0"/>
                    <a:pt x="8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54;p23">
              <a:extLst>
                <a:ext uri="{FF2B5EF4-FFF2-40B4-BE49-F238E27FC236}">
                  <a16:creationId xmlns:a16="http://schemas.microsoft.com/office/drawing/2014/main" id="{2254FDAF-A550-4401-BCCE-7AE2197B7860}"/>
                </a:ext>
              </a:extLst>
            </p:cNvPr>
            <p:cNvSpPr/>
            <p:nvPr/>
          </p:nvSpPr>
          <p:spPr>
            <a:xfrm>
              <a:off x="749026" y="2474866"/>
              <a:ext cx="39732" cy="6534"/>
            </a:xfrm>
            <a:custGeom>
              <a:avLst/>
              <a:gdLst/>
              <a:ahLst/>
              <a:cxnLst/>
              <a:rect l="l" t="t" r="r" b="b"/>
              <a:pathLst>
                <a:path w="754" h="124" fill="none" extrusionOk="0">
                  <a:moveTo>
                    <a:pt x="0" y="29"/>
                  </a:moveTo>
                  <a:cubicBezTo>
                    <a:pt x="241" y="124"/>
                    <a:pt x="521" y="113"/>
                    <a:pt x="75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55;p23">
              <a:extLst>
                <a:ext uri="{FF2B5EF4-FFF2-40B4-BE49-F238E27FC236}">
                  <a16:creationId xmlns:a16="http://schemas.microsoft.com/office/drawing/2014/main" id="{2C893DC4-37EA-876B-CD47-184E7104E8BD}"/>
                </a:ext>
              </a:extLst>
            </p:cNvPr>
            <p:cNvSpPr/>
            <p:nvPr/>
          </p:nvSpPr>
          <p:spPr>
            <a:xfrm>
              <a:off x="1090535" y="2418746"/>
              <a:ext cx="190124" cy="194445"/>
            </a:xfrm>
            <a:custGeom>
              <a:avLst/>
              <a:gdLst/>
              <a:ahLst/>
              <a:cxnLst/>
              <a:rect l="l" t="t" r="r" b="b"/>
              <a:pathLst>
                <a:path w="3608" h="3690" extrusionOk="0">
                  <a:moveTo>
                    <a:pt x="2092" y="1"/>
                  </a:moveTo>
                  <a:cubicBezTo>
                    <a:pt x="1767" y="1"/>
                    <a:pt x="1436" y="100"/>
                    <a:pt x="1148" y="259"/>
                  </a:cubicBezTo>
                  <a:cubicBezTo>
                    <a:pt x="703" y="504"/>
                    <a:pt x="343" y="877"/>
                    <a:pt x="0" y="1252"/>
                  </a:cubicBezTo>
                  <a:lnTo>
                    <a:pt x="2795" y="3689"/>
                  </a:lnTo>
                  <a:cubicBezTo>
                    <a:pt x="3197" y="3124"/>
                    <a:pt x="3540" y="2485"/>
                    <a:pt x="3574" y="1792"/>
                  </a:cubicBezTo>
                  <a:cubicBezTo>
                    <a:pt x="3607" y="1100"/>
                    <a:pt x="3260" y="352"/>
                    <a:pt x="2615" y="97"/>
                  </a:cubicBezTo>
                  <a:cubicBezTo>
                    <a:pt x="2448" y="31"/>
                    <a:pt x="2271" y="1"/>
                    <a:pt x="2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856;p23">
              <a:extLst>
                <a:ext uri="{FF2B5EF4-FFF2-40B4-BE49-F238E27FC236}">
                  <a16:creationId xmlns:a16="http://schemas.microsoft.com/office/drawing/2014/main" id="{48A1B05C-7A04-DE08-55FB-5F1C134D2108}"/>
                </a:ext>
              </a:extLst>
            </p:cNvPr>
            <p:cNvSpPr/>
            <p:nvPr/>
          </p:nvSpPr>
          <p:spPr>
            <a:xfrm>
              <a:off x="1159985" y="2455105"/>
              <a:ext cx="94851" cy="85366"/>
            </a:xfrm>
            <a:custGeom>
              <a:avLst/>
              <a:gdLst/>
              <a:ahLst/>
              <a:cxnLst/>
              <a:rect l="l" t="t" r="r" b="b"/>
              <a:pathLst>
                <a:path w="1800" h="1620" extrusionOk="0">
                  <a:moveTo>
                    <a:pt x="881" y="0"/>
                  </a:moveTo>
                  <a:cubicBezTo>
                    <a:pt x="708" y="0"/>
                    <a:pt x="535" y="50"/>
                    <a:pt x="395" y="155"/>
                  </a:cubicBezTo>
                  <a:cubicBezTo>
                    <a:pt x="0" y="448"/>
                    <a:pt x="19" y="1046"/>
                    <a:pt x="299" y="1361"/>
                  </a:cubicBezTo>
                  <a:cubicBezTo>
                    <a:pt x="451" y="1532"/>
                    <a:pt x="681" y="1620"/>
                    <a:pt x="909" y="1620"/>
                  </a:cubicBezTo>
                  <a:cubicBezTo>
                    <a:pt x="1101" y="1620"/>
                    <a:pt x="1292" y="1558"/>
                    <a:pt x="1437" y="1431"/>
                  </a:cubicBezTo>
                  <a:cubicBezTo>
                    <a:pt x="1756" y="1155"/>
                    <a:pt x="1799" y="618"/>
                    <a:pt x="1533" y="293"/>
                  </a:cubicBezTo>
                  <a:cubicBezTo>
                    <a:pt x="1375" y="101"/>
                    <a:pt x="1128"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857;p23">
              <a:extLst>
                <a:ext uri="{FF2B5EF4-FFF2-40B4-BE49-F238E27FC236}">
                  <a16:creationId xmlns:a16="http://schemas.microsoft.com/office/drawing/2014/main" id="{F230A7FD-F318-5DB8-7801-010AB343BDEB}"/>
                </a:ext>
              </a:extLst>
            </p:cNvPr>
            <p:cNvSpPr/>
            <p:nvPr/>
          </p:nvSpPr>
          <p:spPr>
            <a:xfrm>
              <a:off x="1190548" y="2493520"/>
              <a:ext cx="39469" cy="9011"/>
            </a:xfrm>
            <a:custGeom>
              <a:avLst/>
              <a:gdLst/>
              <a:ahLst/>
              <a:cxnLst/>
              <a:rect l="l" t="t" r="r" b="b"/>
              <a:pathLst>
                <a:path w="749" h="171" fill="none" extrusionOk="0">
                  <a:moveTo>
                    <a:pt x="749" y="100"/>
                  </a:moveTo>
                  <a:cubicBezTo>
                    <a:pt x="500" y="171"/>
                    <a:pt x="222" y="134"/>
                    <a:pt x="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858;p23">
              <a:extLst>
                <a:ext uri="{FF2B5EF4-FFF2-40B4-BE49-F238E27FC236}">
                  <a16:creationId xmlns:a16="http://schemas.microsoft.com/office/drawing/2014/main" id="{3CCBE289-0577-9454-936F-0CB18EA6F9C0}"/>
                </a:ext>
              </a:extLst>
            </p:cNvPr>
            <p:cNvSpPr/>
            <p:nvPr/>
          </p:nvSpPr>
          <p:spPr>
            <a:xfrm>
              <a:off x="937354" y="2507431"/>
              <a:ext cx="19550" cy="28719"/>
            </a:xfrm>
            <a:custGeom>
              <a:avLst/>
              <a:gdLst/>
              <a:ahLst/>
              <a:cxnLst/>
              <a:rect l="l" t="t" r="r" b="b"/>
              <a:pathLst>
                <a:path w="371" h="545" fill="none" extrusionOk="0">
                  <a:moveTo>
                    <a:pt x="7" y="265"/>
                  </a:moveTo>
                  <a:cubicBezTo>
                    <a:pt x="14" y="116"/>
                    <a:pt x="100" y="0"/>
                    <a:pt x="198" y="5"/>
                  </a:cubicBezTo>
                  <a:cubicBezTo>
                    <a:pt x="297" y="9"/>
                    <a:pt x="371" y="134"/>
                    <a:pt x="364" y="281"/>
                  </a:cubicBezTo>
                  <a:cubicBezTo>
                    <a:pt x="357" y="429"/>
                    <a:pt x="272" y="544"/>
                    <a:pt x="174" y="540"/>
                  </a:cubicBezTo>
                  <a:cubicBezTo>
                    <a:pt x="75" y="535"/>
                    <a:pt x="0" y="412"/>
                    <a:pt x="7" y="265"/>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859;p23">
              <a:extLst>
                <a:ext uri="{FF2B5EF4-FFF2-40B4-BE49-F238E27FC236}">
                  <a16:creationId xmlns:a16="http://schemas.microsoft.com/office/drawing/2014/main" id="{387A8ACE-6743-D596-196B-A5403C8F55BE}"/>
                </a:ext>
              </a:extLst>
            </p:cNvPr>
            <p:cNvSpPr/>
            <p:nvPr/>
          </p:nvSpPr>
          <p:spPr>
            <a:xfrm>
              <a:off x="994263" y="2502267"/>
              <a:ext cx="21974" cy="29931"/>
            </a:xfrm>
            <a:custGeom>
              <a:avLst/>
              <a:gdLst/>
              <a:ahLst/>
              <a:cxnLst/>
              <a:rect l="l" t="t" r="r" b="b"/>
              <a:pathLst>
                <a:path w="417" h="568" fill="none" extrusionOk="0">
                  <a:moveTo>
                    <a:pt x="35" y="243"/>
                  </a:moveTo>
                  <a:cubicBezTo>
                    <a:pt x="69" y="99"/>
                    <a:pt x="174" y="0"/>
                    <a:pt x="271" y="23"/>
                  </a:cubicBezTo>
                  <a:cubicBezTo>
                    <a:pt x="366" y="46"/>
                    <a:pt x="417" y="181"/>
                    <a:pt x="382" y="326"/>
                  </a:cubicBezTo>
                  <a:cubicBezTo>
                    <a:pt x="348" y="470"/>
                    <a:pt x="243" y="567"/>
                    <a:pt x="146" y="544"/>
                  </a:cubicBezTo>
                  <a:cubicBezTo>
                    <a:pt x="51" y="523"/>
                    <a:pt x="0" y="387"/>
                    <a:pt x="35" y="24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60;p23">
              <a:extLst>
                <a:ext uri="{FF2B5EF4-FFF2-40B4-BE49-F238E27FC236}">
                  <a16:creationId xmlns:a16="http://schemas.microsoft.com/office/drawing/2014/main" id="{E36F0EB1-F0B0-EED4-6BE1-23500AC7A62F}"/>
                </a:ext>
              </a:extLst>
            </p:cNvPr>
            <p:cNvSpPr/>
            <p:nvPr/>
          </p:nvSpPr>
          <p:spPr>
            <a:xfrm>
              <a:off x="754243" y="2558966"/>
              <a:ext cx="132791" cy="124202"/>
            </a:xfrm>
            <a:custGeom>
              <a:avLst/>
              <a:gdLst/>
              <a:ahLst/>
              <a:cxnLst/>
              <a:rect l="l" t="t" r="r" b="b"/>
              <a:pathLst>
                <a:path w="2520" h="2357" extrusionOk="0">
                  <a:moveTo>
                    <a:pt x="1203" y="0"/>
                  </a:moveTo>
                  <a:cubicBezTo>
                    <a:pt x="1047" y="0"/>
                    <a:pt x="892" y="30"/>
                    <a:pt x="748" y="91"/>
                  </a:cubicBezTo>
                  <a:cubicBezTo>
                    <a:pt x="304" y="281"/>
                    <a:pt x="0" y="761"/>
                    <a:pt x="24" y="1243"/>
                  </a:cubicBezTo>
                  <a:cubicBezTo>
                    <a:pt x="49" y="1725"/>
                    <a:pt x="401" y="2174"/>
                    <a:pt x="863" y="2312"/>
                  </a:cubicBezTo>
                  <a:cubicBezTo>
                    <a:pt x="965" y="2342"/>
                    <a:pt x="1070" y="2356"/>
                    <a:pt x="1175" y="2356"/>
                  </a:cubicBezTo>
                  <a:cubicBezTo>
                    <a:pt x="1550" y="2356"/>
                    <a:pt x="1927" y="2175"/>
                    <a:pt x="2143" y="1867"/>
                  </a:cubicBezTo>
                  <a:cubicBezTo>
                    <a:pt x="2420" y="1471"/>
                    <a:pt x="2519" y="813"/>
                    <a:pt x="2082" y="362"/>
                  </a:cubicBezTo>
                  <a:cubicBezTo>
                    <a:pt x="1855" y="128"/>
                    <a:pt x="1528" y="0"/>
                    <a:pt x="1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61;p23">
              <a:extLst>
                <a:ext uri="{FF2B5EF4-FFF2-40B4-BE49-F238E27FC236}">
                  <a16:creationId xmlns:a16="http://schemas.microsoft.com/office/drawing/2014/main" id="{47EE5E03-2430-440D-7DFD-7195FD9CE7DF}"/>
                </a:ext>
              </a:extLst>
            </p:cNvPr>
            <p:cNvSpPr/>
            <p:nvPr/>
          </p:nvSpPr>
          <p:spPr>
            <a:xfrm>
              <a:off x="1094961" y="2574774"/>
              <a:ext cx="132739" cy="124202"/>
            </a:xfrm>
            <a:custGeom>
              <a:avLst/>
              <a:gdLst/>
              <a:ahLst/>
              <a:cxnLst/>
              <a:rect l="l" t="t" r="r" b="b"/>
              <a:pathLst>
                <a:path w="2519" h="2357" extrusionOk="0">
                  <a:moveTo>
                    <a:pt x="1202" y="1"/>
                  </a:moveTo>
                  <a:cubicBezTo>
                    <a:pt x="1046" y="1"/>
                    <a:pt x="890" y="30"/>
                    <a:pt x="747" y="91"/>
                  </a:cubicBezTo>
                  <a:cubicBezTo>
                    <a:pt x="303" y="281"/>
                    <a:pt x="0" y="762"/>
                    <a:pt x="24" y="1244"/>
                  </a:cubicBezTo>
                  <a:cubicBezTo>
                    <a:pt x="48" y="1726"/>
                    <a:pt x="399" y="2174"/>
                    <a:pt x="862" y="2312"/>
                  </a:cubicBezTo>
                  <a:cubicBezTo>
                    <a:pt x="963" y="2342"/>
                    <a:pt x="1069" y="2357"/>
                    <a:pt x="1174" y="2357"/>
                  </a:cubicBezTo>
                  <a:cubicBezTo>
                    <a:pt x="1549" y="2357"/>
                    <a:pt x="1926" y="2175"/>
                    <a:pt x="2142" y="1867"/>
                  </a:cubicBezTo>
                  <a:cubicBezTo>
                    <a:pt x="2419" y="1471"/>
                    <a:pt x="2518" y="813"/>
                    <a:pt x="2081" y="362"/>
                  </a:cubicBezTo>
                  <a:cubicBezTo>
                    <a:pt x="1854" y="128"/>
                    <a:pt x="1527" y="1"/>
                    <a:pt x="1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862;p23">
              <a:extLst>
                <a:ext uri="{FF2B5EF4-FFF2-40B4-BE49-F238E27FC236}">
                  <a16:creationId xmlns:a16="http://schemas.microsoft.com/office/drawing/2014/main" id="{571408DD-D6D0-BB60-2F99-DBAC8D38582F}"/>
                </a:ext>
              </a:extLst>
            </p:cNvPr>
            <p:cNvSpPr/>
            <p:nvPr/>
          </p:nvSpPr>
          <p:spPr>
            <a:xfrm>
              <a:off x="987940" y="2561284"/>
              <a:ext cx="94904" cy="84681"/>
            </a:xfrm>
            <a:custGeom>
              <a:avLst/>
              <a:gdLst/>
              <a:ahLst/>
              <a:cxnLst/>
              <a:rect l="l" t="t" r="r" b="b"/>
              <a:pathLst>
                <a:path w="1801" h="1607" extrusionOk="0">
                  <a:moveTo>
                    <a:pt x="1142" y="1"/>
                  </a:moveTo>
                  <a:cubicBezTo>
                    <a:pt x="770" y="139"/>
                    <a:pt x="388" y="252"/>
                    <a:pt x="1" y="339"/>
                  </a:cubicBezTo>
                  <a:cubicBezTo>
                    <a:pt x="59" y="547"/>
                    <a:pt x="124" y="755"/>
                    <a:pt x="222" y="947"/>
                  </a:cubicBezTo>
                  <a:cubicBezTo>
                    <a:pt x="336" y="1171"/>
                    <a:pt x="498" y="1374"/>
                    <a:pt x="715" y="1497"/>
                  </a:cubicBezTo>
                  <a:cubicBezTo>
                    <a:pt x="840" y="1567"/>
                    <a:pt x="984" y="1607"/>
                    <a:pt x="1126" y="1607"/>
                  </a:cubicBezTo>
                  <a:cubicBezTo>
                    <a:pt x="1233" y="1607"/>
                    <a:pt x="1338" y="1584"/>
                    <a:pt x="1434" y="1535"/>
                  </a:cubicBezTo>
                  <a:cubicBezTo>
                    <a:pt x="1656" y="1423"/>
                    <a:pt x="1801" y="1153"/>
                    <a:pt x="1733" y="913"/>
                  </a:cubicBezTo>
                  <a:cubicBezTo>
                    <a:pt x="1679" y="719"/>
                    <a:pt x="1512" y="582"/>
                    <a:pt x="1385" y="426"/>
                  </a:cubicBezTo>
                  <a:cubicBezTo>
                    <a:pt x="1279" y="300"/>
                    <a:pt x="1198" y="155"/>
                    <a:pt x="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863;p23">
              <a:extLst>
                <a:ext uri="{FF2B5EF4-FFF2-40B4-BE49-F238E27FC236}">
                  <a16:creationId xmlns:a16="http://schemas.microsoft.com/office/drawing/2014/main" id="{410E7E38-56C7-5039-8456-EE2BCC9BFC3C}"/>
                </a:ext>
              </a:extLst>
            </p:cNvPr>
            <p:cNvSpPr/>
            <p:nvPr/>
          </p:nvSpPr>
          <p:spPr>
            <a:xfrm>
              <a:off x="1016711" y="2571718"/>
              <a:ext cx="29404" cy="32566"/>
            </a:xfrm>
            <a:custGeom>
              <a:avLst/>
              <a:gdLst/>
              <a:ahLst/>
              <a:cxnLst/>
              <a:rect l="l" t="t" r="r" b="b"/>
              <a:pathLst>
                <a:path w="558" h="618" fill="none" extrusionOk="0">
                  <a:moveTo>
                    <a:pt x="0" y="1"/>
                  </a:moveTo>
                  <a:cubicBezTo>
                    <a:pt x="132" y="248"/>
                    <a:pt x="326" y="462"/>
                    <a:pt x="558" y="6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864;p23">
              <a:extLst>
                <a:ext uri="{FF2B5EF4-FFF2-40B4-BE49-F238E27FC236}">
                  <a16:creationId xmlns:a16="http://schemas.microsoft.com/office/drawing/2014/main" id="{6F21DE10-4D81-E239-B16E-06019B602A1C}"/>
                </a:ext>
              </a:extLst>
            </p:cNvPr>
            <p:cNvSpPr/>
            <p:nvPr/>
          </p:nvSpPr>
          <p:spPr>
            <a:xfrm>
              <a:off x="863793" y="2542578"/>
              <a:ext cx="227695" cy="51325"/>
            </a:xfrm>
            <a:custGeom>
              <a:avLst/>
              <a:gdLst/>
              <a:ahLst/>
              <a:cxnLst/>
              <a:rect l="l" t="t" r="r" b="b"/>
              <a:pathLst>
                <a:path w="4321" h="974" fill="none" extrusionOk="0">
                  <a:moveTo>
                    <a:pt x="1" y="901"/>
                  </a:moveTo>
                  <a:cubicBezTo>
                    <a:pt x="1486" y="973"/>
                    <a:pt x="2988" y="661"/>
                    <a:pt x="432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roup 54">
            <a:extLst>
              <a:ext uri="{FF2B5EF4-FFF2-40B4-BE49-F238E27FC236}">
                <a16:creationId xmlns:a16="http://schemas.microsoft.com/office/drawing/2014/main" id="{C2564A05-6388-836F-66D1-4168C4B11347}"/>
              </a:ext>
            </a:extLst>
          </p:cNvPr>
          <p:cNvGrpSpPr/>
          <p:nvPr/>
        </p:nvGrpSpPr>
        <p:grpSpPr>
          <a:xfrm>
            <a:off x="6228832" y="1999690"/>
            <a:ext cx="1587261" cy="917544"/>
            <a:chOff x="5058337" y="914532"/>
            <a:chExt cx="1975383" cy="1141905"/>
          </a:xfrm>
        </p:grpSpPr>
        <p:sp>
          <p:nvSpPr>
            <p:cNvPr id="56" name="Freeform 11">
              <a:extLst>
                <a:ext uri="{FF2B5EF4-FFF2-40B4-BE49-F238E27FC236}">
                  <a16:creationId xmlns:a16="http://schemas.microsoft.com/office/drawing/2014/main" id="{27C36147-67FD-35A9-C5E6-0F8C763AF53A}"/>
                </a:ext>
              </a:extLst>
            </p:cNvPr>
            <p:cNvSpPr/>
            <p:nvPr/>
          </p:nvSpPr>
          <p:spPr>
            <a:xfrm>
              <a:off x="5196873" y="914532"/>
              <a:ext cx="1662804" cy="1141905"/>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8100000" algn="tr" rotWithShape="0">
                <a:prstClr val="black">
                  <a:alpha val="40000"/>
                </a:prstClr>
              </a:outerShdw>
            </a:effectLst>
          </p:spPr>
        </p:sp>
        <p:sp>
          <p:nvSpPr>
            <p:cNvPr id="57" name="TextBox 56">
              <a:extLst>
                <a:ext uri="{FF2B5EF4-FFF2-40B4-BE49-F238E27FC236}">
                  <a16:creationId xmlns:a16="http://schemas.microsoft.com/office/drawing/2014/main" id="{1A157227-EBCF-84BF-26FD-6A6C06654665}"/>
                </a:ext>
              </a:extLst>
            </p:cNvPr>
            <p:cNvSpPr txBox="1"/>
            <p:nvPr/>
          </p:nvSpPr>
          <p:spPr>
            <a:xfrm>
              <a:off x="5058337" y="1250495"/>
              <a:ext cx="1975383" cy="497946"/>
            </a:xfrm>
            <a:prstGeom prst="rect">
              <a:avLst/>
            </a:prstGeom>
            <a:noFill/>
          </p:spPr>
          <p:txBody>
            <a:bodyPr wrap="square" rtlCol="0">
              <a:spAutoFit/>
            </a:bodyPr>
            <a:lstStyle/>
            <a:p>
              <a:pPr algn="ctr"/>
              <a:r>
                <a:rPr lang="en-US" sz="2000" b="1">
                  <a:solidFill>
                    <a:srgbClr val="FFFFFF"/>
                  </a:solidFill>
                </a:rPr>
                <a:t>LƯU Ý </a:t>
              </a:r>
            </a:p>
          </p:txBody>
        </p:sp>
      </p:grpSp>
      <p:sp>
        <p:nvSpPr>
          <p:cNvPr id="58" name="Rectangle: Rounded Corners 57">
            <a:extLst>
              <a:ext uri="{FF2B5EF4-FFF2-40B4-BE49-F238E27FC236}">
                <a16:creationId xmlns:a16="http://schemas.microsoft.com/office/drawing/2014/main" id="{475593F9-9271-D198-2896-57AEA1646699}"/>
              </a:ext>
            </a:extLst>
          </p:cNvPr>
          <p:cNvSpPr/>
          <p:nvPr/>
        </p:nvSpPr>
        <p:spPr>
          <a:xfrm>
            <a:off x="553811" y="2139114"/>
            <a:ext cx="5373479" cy="1385643"/>
          </a:xfrm>
          <a:prstGeom prst="roundRect">
            <a:avLst>
              <a:gd name="adj" fmla="val 10115"/>
            </a:avLst>
          </a:prstGeom>
          <a:solidFill>
            <a:schemeClr val="accent1">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Khi soạn thảo, em cần thực hiện sao chép văn bản để không phải gõ lại những dòng có nội dung giống nhau. </a:t>
            </a:r>
          </a:p>
        </p:txBody>
      </p:sp>
      <p:sp>
        <p:nvSpPr>
          <p:cNvPr id="59" name="Rectangle: Rounded Corners 58">
            <a:extLst>
              <a:ext uri="{FF2B5EF4-FFF2-40B4-BE49-F238E27FC236}">
                <a16:creationId xmlns:a16="http://schemas.microsoft.com/office/drawing/2014/main" id="{ECC99EE8-ECBD-82C6-4ABF-775D17377D38}"/>
              </a:ext>
            </a:extLst>
          </p:cNvPr>
          <p:cNvSpPr/>
          <p:nvPr/>
        </p:nvSpPr>
        <p:spPr>
          <a:xfrm>
            <a:off x="553811" y="3756265"/>
            <a:ext cx="5373479" cy="961595"/>
          </a:xfrm>
          <a:prstGeom prst="roundRect">
            <a:avLst>
              <a:gd name="adj" fmla="val 10115"/>
            </a:avLst>
          </a:prstGeom>
          <a:solidFill>
            <a:schemeClr val="accent1">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Khi thực hành, em cần sử dụng các cách khác nhau để đưa ảnh vào văn bản. </a:t>
            </a:r>
          </a:p>
        </p:txBody>
      </p:sp>
    </p:spTree>
    <p:extLst>
      <p:ext uri="{BB962C8B-B14F-4D97-AF65-F5344CB8AC3E}">
        <p14:creationId xmlns:p14="http://schemas.microsoft.com/office/powerpoint/2010/main" val="227875441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arn(inVertical)">
                                      <p:cBhvr>
                                        <p:cTn id="42" dur="500"/>
                                        <p:tgtEl>
                                          <p:spTgt spid="5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barn(inVertical)">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58" grpId="0" animBg="1"/>
      <p:bldP spid="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807" name="Google Shape;1807;p23"/>
          <p:cNvGrpSpPr/>
          <p:nvPr/>
        </p:nvGrpSpPr>
        <p:grpSpPr>
          <a:xfrm rot="3173101">
            <a:off x="7821156" y="2721567"/>
            <a:ext cx="628125" cy="594696"/>
            <a:chOff x="682740" y="4476429"/>
            <a:chExt cx="190600" cy="180446"/>
          </a:xfrm>
        </p:grpSpPr>
        <p:sp>
          <p:nvSpPr>
            <p:cNvPr id="1808" name="Google Shape;1808;p23"/>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23"/>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23"/>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23"/>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23"/>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7" name="Google Shape;1817;p23"/>
          <p:cNvGrpSpPr/>
          <p:nvPr/>
        </p:nvGrpSpPr>
        <p:grpSpPr>
          <a:xfrm>
            <a:off x="5987077" y="2491461"/>
            <a:ext cx="1989481" cy="2052132"/>
            <a:chOff x="518122" y="2399144"/>
            <a:chExt cx="895275" cy="923469"/>
          </a:xfrm>
        </p:grpSpPr>
        <p:sp>
          <p:nvSpPr>
            <p:cNvPr id="1818" name="Google Shape;1818;p23"/>
            <p:cNvSpPr/>
            <p:nvPr/>
          </p:nvSpPr>
          <p:spPr>
            <a:xfrm>
              <a:off x="521283" y="3215168"/>
              <a:ext cx="868993" cy="107445"/>
            </a:xfrm>
            <a:custGeom>
              <a:avLst/>
              <a:gdLst/>
              <a:ahLst/>
              <a:cxnLst/>
              <a:rect l="l" t="t" r="r" b="b"/>
              <a:pathLst>
                <a:path w="16491" h="2039" extrusionOk="0">
                  <a:moveTo>
                    <a:pt x="8140" y="1"/>
                  </a:moveTo>
                  <a:cubicBezTo>
                    <a:pt x="4704" y="1"/>
                    <a:pt x="334" y="1080"/>
                    <a:pt x="334" y="1080"/>
                  </a:cubicBezTo>
                  <a:lnTo>
                    <a:pt x="334" y="1081"/>
                  </a:lnTo>
                  <a:cubicBezTo>
                    <a:pt x="1" y="1604"/>
                    <a:pt x="1354" y="1937"/>
                    <a:pt x="2887" y="1937"/>
                  </a:cubicBezTo>
                  <a:cubicBezTo>
                    <a:pt x="3056" y="1937"/>
                    <a:pt x="3229" y="1933"/>
                    <a:pt x="3401" y="1924"/>
                  </a:cubicBezTo>
                  <a:cubicBezTo>
                    <a:pt x="5125" y="1842"/>
                    <a:pt x="5253" y="1766"/>
                    <a:pt x="5253" y="1766"/>
                  </a:cubicBezTo>
                  <a:cubicBezTo>
                    <a:pt x="5253" y="1766"/>
                    <a:pt x="5461" y="1887"/>
                    <a:pt x="5646" y="1887"/>
                  </a:cubicBezTo>
                  <a:cubicBezTo>
                    <a:pt x="5691" y="1887"/>
                    <a:pt x="5734" y="1880"/>
                    <a:pt x="5773" y="1862"/>
                  </a:cubicBezTo>
                  <a:cubicBezTo>
                    <a:pt x="5773" y="1862"/>
                    <a:pt x="5945" y="2016"/>
                    <a:pt x="6163" y="2016"/>
                  </a:cubicBezTo>
                  <a:cubicBezTo>
                    <a:pt x="6287" y="2016"/>
                    <a:pt x="6426" y="1966"/>
                    <a:pt x="6555" y="1807"/>
                  </a:cubicBezTo>
                  <a:cubicBezTo>
                    <a:pt x="6555" y="1807"/>
                    <a:pt x="7316" y="2039"/>
                    <a:pt x="8252" y="2039"/>
                  </a:cubicBezTo>
                  <a:cubicBezTo>
                    <a:pt x="8859" y="2039"/>
                    <a:pt x="9538" y="1941"/>
                    <a:pt x="10131" y="1621"/>
                  </a:cubicBezTo>
                  <a:cubicBezTo>
                    <a:pt x="10131" y="1621"/>
                    <a:pt x="10300" y="1812"/>
                    <a:pt x="10535" y="1812"/>
                  </a:cubicBezTo>
                  <a:cubicBezTo>
                    <a:pt x="10596" y="1812"/>
                    <a:pt x="10662" y="1799"/>
                    <a:pt x="10731" y="1766"/>
                  </a:cubicBezTo>
                  <a:cubicBezTo>
                    <a:pt x="10731" y="1766"/>
                    <a:pt x="10808" y="1955"/>
                    <a:pt x="11082" y="1955"/>
                  </a:cubicBezTo>
                  <a:cubicBezTo>
                    <a:pt x="11174" y="1955"/>
                    <a:pt x="11289" y="1934"/>
                    <a:pt x="11431" y="1876"/>
                  </a:cubicBezTo>
                  <a:cubicBezTo>
                    <a:pt x="11431" y="1876"/>
                    <a:pt x="11586" y="1965"/>
                    <a:pt x="11776" y="1965"/>
                  </a:cubicBezTo>
                  <a:cubicBezTo>
                    <a:pt x="11921" y="1965"/>
                    <a:pt x="12086" y="1914"/>
                    <a:pt x="12221" y="1735"/>
                  </a:cubicBezTo>
                  <a:cubicBezTo>
                    <a:pt x="12221" y="1735"/>
                    <a:pt x="13196" y="1915"/>
                    <a:pt x="14221" y="1915"/>
                  </a:cubicBezTo>
                  <a:cubicBezTo>
                    <a:pt x="15197" y="1915"/>
                    <a:pt x="16220" y="1751"/>
                    <a:pt x="16490" y="1112"/>
                  </a:cubicBezTo>
                  <a:cubicBezTo>
                    <a:pt x="16490" y="1112"/>
                    <a:pt x="11723" y="29"/>
                    <a:pt x="8268" y="1"/>
                  </a:cubicBezTo>
                  <a:cubicBezTo>
                    <a:pt x="8225" y="1"/>
                    <a:pt x="8183" y="1"/>
                    <a:pt x="8140" y="1"/>
                  </a:cubicBezTo>
                  <a:close/>
                </a:path>
              </a:pathLst>
            </a:custGeom>
            <a:solidFill>
              <a:srgbClr val="5B5E66">
                <a:alpha val="4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23"/>
            <p:cNvSpPr/>
            <p:nvPr/>
          </p:nvSpPr>
          <p:spPr>
            <a:xfrm>
              <a:off x="518912" y="2852684"/>
              <a:ext cx="872471" cy="431730"/>
            </a:xfrm>
            <a:custGeom>
              <a:avLst/>
              <a:gdLst/>
              <a:ahLst/>
              <a:cxnLst/>
              <a:rect l="l" t="t" r="r" b="b"/>
              <a:pathLst>
                <a:path w="16557" h="8193" extrusionOk="0">
                  <a:moveTo>
                    <a:pt x="1119" y="1"/>
                  </a:moveTo>
                  <a:cubicBezTo>
                    <a:pt x="1059" y="1"/>
                    <a:pt x="998" y="4"/>
                    <a:pt x="938" y="12"/>
                  </a:cubicBezTo>
                  <a:cubicBezTo>
                    <a:pt x="578" y="54"/>
                    <a:pt x="223" y="260"/>
                    <a:pt x="77" y="591"/>
                  </a:cubicBezTo>
                  <a:cubicBezTo>
                    <a:pt x="32" y="694"/>
                    <a:pt x="9" y="801"/>
                    <a:pt x="1" y="910"/>
                  </a:cubicBezTo>
                  <a:lnTo>
                    <a:pt x="1704" y="2462"/>
                  </a:lnTo>
                  <a:cubicBezTo>
                    <a:pt x="2839" y="4283"/>
                    <a:pt x="4450" y="5759"/>
                    <a:pt x="6145" y="7073"/>
                  </a:cubicBezTo>
                  <a:cubicBezTo>
                    <a:pt x="6858" y="7627"/>
                    <a:pt x="7653" y="8179"/>
                    <a:pt x="8554" y="8193"/>
                  </a:cubicBezTo>
                  <a:cubicBezTo>
                    <a:pt x="8566" y="8193"/>
                    <a:pt x="8577" y="8193"/>
                    <a:pt x="8588" y="8193"/>
                  </a:cubicBezTo>
                  <a:cubicBezTo>
                    <a:pt x="9498" y="8193"/>
                    <a:pt x="10318" y="7645"/>
                    <a:pt x="11013" y="7052"/>
                  </a:cubicBezTo>
                  <a:cubicBezTo>
                    <a:pt x="12544" y="5744"/>
                    <a:pt x="13780" y="4131"/>
                    <a:pt x="15003" y="2531"/>
                  </a:cubicBezTo>
                  <a:lnTo>
                    <a:pt x="16557" y="539"/>
                  </a:lnTo>
                  <a:cubicBezTo>
                    <a:pt x="16383" y="410"/>
                    <a:pt x="16178" y="360"/>
                    <a:pt x="15964" y="360"/>
                  </a:cubicBezTo>
                  <a:cubicBezTo>
                    <a:pt x="15694" y="360"/>
                    <a:pt x="15410" y="439"/>
                    <a:pt x="15156" y="536"/>
                  </a:cubicBezTo>
                  <a:cubicBezTo>
                    <a:pt x="13539" y="1157"/>
                    <a:pt x="12217" y="2362"/>
                    <a:pt x="11026" y="3621"/>
                  </a:cubicBezTo>
                  <a:lnTo>
                    <a:pt x="6071" y="4040"/>
                  </a:lnTo>
                  <a:cubicBezTo>
                    <a:pt x="5518" y="3271"/>
                    <a:pt x="4963" y="2498"/>
                    <a:pt x="4305" y="1815"/>
                  </a:cubicBezTo>
                  <a:cubicBezTo>
                    <a:pt x="3648" y="1133"/>
                    <a:pt x="2880" y="540"/>
                    <a:pt x="1998" y="195"/>
                  </a:cubicBezTo>
                  <a:cubicBezTo>
                    <a:pt x="1716" y="85"/>
                    <a:pt x="1418" y="1"/>
                    <a:pt x="1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23"/>
            <p:cNvSpPr/>
            <p:nvPr/>
          </p:nvSpPr>
          <p:spPr>
            <a:xfrm>
              <a:off x="1206725" y="2906063"/>
              <a:ext cx="64657" cy="82204"/>
            </a:xfrm>
            <a:custGeom>
              <a:avLst/>
              <a:gdLst/>
              <a:ahLst/>
              <a:cxnLst/>
              <a:rect l="l" t="t" r="r" b="b"/>
              <a:pathLst>
                <a:path w="1227" h="1560" extrusionOk="0">
                  <a:moveTo>
                    <a:pt x="1101" y="1"/>
                  </a:moveTo>
                  <a:cubicBezTo>
                    <a:pt x="731" y="210"/>
                    <a:pt x="375" y="449"/>
                    <a:pt x="32" y="708"/>
                  </a:cubicBezTo>
                  <a:cubicBezTo>
                    <a:pt x="12" y="815"/>
                    <a:pt x="0" y="922"/>
                    <a:pt x="8" y="1030"/>
                  </a:cubicBezTo>
                  <a:cubicBezTo>
                    <a:pt x="25" y="1233"/>
                    <a:pt x="130" y="1440"/>
                    <a:pt x="315" y="1522"/>
                  </a:cubicBezTo>
                  <a:cubicBezTo>
                    <a:pt x="372" y="1548"/>
                    <a:pt x="433" y="1560"/>
                    <a:pt x="495" y="1560"/>
                  </a:cubicBezTo>
                  <a:cubicBezTo>
                    <a:pt x="623" y="1560"/>
                    <a:pt x="754" y="1509"/>
                    <a:pt x="855" y="1427"/>
                  </a:cubicBezTo>
                  <a:cubicBezTo>
                    <a:pt x="1003" y="1305"/>
                    <a:pt x="1093" y="1123"/>
                    <a:pt x="1142" y="938"/>
                  </a:cubicBezTo>
                  <a:cubicBezTo>
                    <a:pt x="1226" y="631"/>
                    <a:pt x="1210" y="299"/>
                    <a:pt x="1101"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23"/>
            <p:cNvSpPr/>
            <p:nvPr/>
          </p:nvSpPr>
          <p:spPr>
            <a:xfrm>
              <a:off x="542993" y="2852684"/>
              <a:ext cx="79517" cy="58281"/>
            </a:xfrm>
            <a:custGeom>
              <a:avLst/>
              <a:gdLst/>
              <a:ahLst/>
              <a:cxnLst/>
              <a:rect l="l" t="t" r="r" b="b"/>
              <a:pathLst>
                <a:path w="1509" h="1106" extrusionOk="0">
                  <a:moveTo>
                    <a:pt x="662" y="1"/>
                  </a:moveTo>
                  <a:cubicBezTo>
                    <a:pt x="602" y="1"/>
                    <a:pt x="542" y="4"/>
                    <a:pt x="481" y="12"/>
                  </a:cubicBezTo>
                  <a:cubicBezTo>
                    <a:pt x="351" y="27"/>
                    <a:pt x="222" y="63"/>
                    <a:pt x="104" y="120"/>
                  </a:cubicBezTo>
                  <a:cubicBezTo>
                    <a:pt x="26" y="266"/>
                    <a:pt x="0" y="442"/>
                    <a:pt x="44" y="602"/>
                  </a:cubicBezTo>
                  <a:cubicBezTo>
                    <a:pt x="113" y="861"/>
                    <a:pt x="351" y="1063"/>
                    <a:pt x="616" y="1099"/>
                  </a:cubicBezTo>
                  <a:cubicBezTo>
                    <a:pt x="647" y="1103"/>
                    <a:pt x="677" y="1105"/>
                    <a:pt x="708" y="1105"/>
                  </a:cubicBezTo>
                  <a:cubicBezTo>
                    <a:pt x="944" y="1105"/>
                    <a:pt x="1178" y="984"/>
                    <a:pt x="1314" y="790"/>
                  </a:cubicBezTo>
                  <a:cubicBezTo>
                    <a:pt x="1438" y="614"/>
                    <a:pt x="1482" y="398"/>
                    <a:pt x="1509" y="183"/>
                  </a:cubicBezTo>
                  <a:cubicBezTo>
                    <a:pt x="1237" y="79"/>
                    <a:pt x="951" y="1"/>
                    <a:pt x="662"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23"/>
            <p:cNvSpPr/>
            <p:nvPr/>
          </p:nvSpPr>
          <p:spPr>
            <a:xfrm>
              <a:off x="666929" y="2889253"/>
              <a:ext cx="89002" cy="97538"/>
            </a:xfrm>
            <a:custGeom>
              <a:avLst/>
              <a:gdLst/>
              <a:ahLst/>
              <a:cxnLst/>
              <a:rect l="l" t="t" r="r" b="b"/>
              <a:pathLst>
                <a:path w="1689" h="1851" extrusionOk="0">
                  <a:moveTo>
                    <a:pt x="157" y="1"/>
                  </a:moveTo>
                  <a:cubicBezTo>
                    <a:pt x="61" y="240"/>
                    <a:pt x="1" y="494"/>
                    <a:pt x="9" y="752"/>
                  </a:cubicBezTo>
                  <a:cubicBezTo>
                    <a:pt x="19" y="1074"/>
                    <a:pt x="143" y="1402"/>
                    <a:pt x="385" y="1617"/>
                  </a:cubicBezTo>
                  <a:cubicBezTo>
                    <a:pt x="549" y="1764"/>
                    <a:pt x="771" y="1851"/>
                    <a:pt x="990" y="1851"/>
                  </a:cubicBezTo>
                  <a:cubicBezTo>
                    <a:pt x="1091" y="1851"/>
                    <a:pt x="1192" y="1832"/>
                    <a:pt x="1287" y="1792"/>
                  </a:cubicBezTo>
                  <a:cubicBezTo>
                    <a:pt x="1482" y="1709"/>
                    <a:pt x="1632" y="1530"/>
                    <a:pt x="1688" y="1327"/>
                  </a:cubicBezTo>
                  <a:cubicBezTo>
                    <a:pt x="1625" y="1258"/>
                    <a:pt x="1562" y="1189"/>
                    <a:pt x="1496" y="1121"/>
                  </a:cubicBezTo>
                  <a:cubicBezTo>
                    <a:pt x="1092" y="702"/>
                    <a:pt x="646" y="316"/>
                    <a:pt x="15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23"/>
            <p:cNvSpPr/>
            <p:nvPr/>
          </p:nvSpPr>
          <p:spPr>
            <a:xfrm>
              <a:off x="686426" y="3037799"/>
              <a:ext cx="50482" cy="80254"/>
            </a:xfrm>
            <a:custGeom>
              <a:avLst/>
              <a:gdLst/>
              <a:ahLst/>
              <a:cxnLst/>
              <a:rect l="l" t="t" r="r" b="b"/>
              <a:pathLst>
                <a:path w="958" h="1523" extrusionOk="0">
                  <a:moveTo>
                    <a:pt x="562" y="0"/>
                  </a:moveTo>
                  <a:cubicBezTo>
                    <a:pt x="431" y="0"/>
                    <a:pt x="328" y="116"/>
                    <a:pt x="258" y="229"/>
                  </a:cubicBezTo>
                  <a:cubicBezTo>
                    <a:pt x="135" y="429"/>
                    <a:pt x="47" y="651"/>
                    <a:pt x="0" y="881"/>
                  </a:cubicBezTo>
                  <a:cubicBezTo>
                    <a:pt x="199" y="1100"/>
                    <a:pt x="404" y="1313"/>
                    <a:pt x="613" y="1521"/>
                  </a:cubicBezTo>
                  <a:lnTo>
                    <a:pt x="614" y="1522"/>
                  </a:lnTo>
                  <a:cubicBezTo>
                    <a:pt x="858" y="1193"/>
                    <a:pt x="957" y="759"/>
                    <a:pt x="874" y="359"/>
                  </a:cubicBezTo>
                  <a:cubicBezTo>
                    <a:pt x="857" y="275"/>
                    <a:pt x="832" y="191"/>
                    <a:pt x="781" y="122"/>
                  </a:cubicBezTo>
                  <a:cubicBezTo>
                    <a:pt x="731" y="53"/>
                    <a:pt x="652" y="1"/>
                    <a:pt x="566" y="0"/>
                  </a:cubicBezTo>
                  <a:cubicBezTo>
                    <a:pt x="565" y="0"/>
                    <a:pt x="563" y="0"/>
                    <a:pt x="562"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23"/>
            <p:cNvSpPr/>
            <p:nvPr/>
          </p:nvSpPr>
          <p:spPr>
            <a:xfrm>
              <a:off x="1090324" y="2989741"/>
              <a:ext cx="196816" cy="234967"/>
            </a:xfrm>
            <a:custGeom>
              <a:avLst/>
              <a:gdLst/>
              <a:ahLst/>
              <a:cxnLst/>
              <a:rect l="l" t="t" r="r" b="b"/>
              <a:pathLst>
                <a:path w="3735" h="4459" extrusionOk="0">
                  <a:moveTo>
                    <a:pt x="3734" y="0"/>
                  </a:moveTo>
                  <a:lnTo>
                    <a:pt x="3734" y="0"/>
                  </a:lnTo>
                  <a:cubicBezTo>
                    <a:pt x="3734" y="0"/>
                    <a:pt x="1208" y="1431"/>
                    <a:pt x="1" y="2645"/>
                  </a:cubicBezTo>
                  <a:lnTo>
                    <a:pt x="158" y="4459"/>
                  </a:lnTo>
                  <a:cubicBezTo>
                    <a:pt x="162" y="4456"/>
                    <a:pt x="165" y="4453"/>
                    <a:pt x="169" y="4451"/>
                  </a:cubicBezTo>
                  <a:cubicBezTo>
                    <a:pt x="1297" y="3487"/>
                    <a:pt x="2266" y="2357"/>
                    <a:pt x="3187" y="1188"/>
                  </a:cubicBezTo>
                  <a:lnTo>
                    <a:pt x="3734" y="0"/>
                  </a:ln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23"/>
            <p:cNvSpPr/>
            <p:nvPr/>
          </p:nvSpPr>
          <p:spPr>
            <a:xfrm>
              <a:off x="608702" y="2982364"/>
              <a:ext cx="249616" cy="253041"/>
            </a:xfrm>
            <a:custGeom>
              <a:avLst/>
              <a:gdLst/>
              <a:ahLst/>
              <a:cxnLst/>
              <a:rect l="l" t="t" r="r" b="b"/>
              <a:pathLst>
                <a:path w="4737" h="4802" extrusionOk="0">
                  <a:moveTo>
                    <a:pt x="0" y="1"/>
                  </a:moveTo>
                  <a:lnTo>
                    <a:pt x="0" y="1"/>
                  </a:lnTo>
                  <a:cubicBezTo>
                    <a:pt x="1135" y="1822"/>
                    <a:pt x="2746" y="3298"/>
                    <a:pt x="4441" y="4612"/>
                  </a:cubicBezTo>
                  <a:cubicBezTo>
                    <a:pt x="4522" y="4676"/>
                    <a:pt x="4604" y="4739"/>
                    <a:pt x="4688" y="4801"/>
                  </a:cubicBezTo>
                  <a:cubicBezTo>
                    <a:pt x="4736" y="4224"/>
                    <a:pt x="4583" y="3529"/>
                    <a:pt x="3964" y="2785"/>
                  </a:cubicBezTo>
                  <a:cubicBezTo>
                    <a:pt x="2317" y="805"/>
                    <a:pt x="1" y="1"/>
                    <a:pt x="0" y="1"/>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23"/>
            <p:cNvSpPr/>
            <p:nvPr/>
          </p:nvSpPr>
          <p:spPr>
            <a:xfrm>
              <a:off x="1108503" y="2881033"/>
              <a:ext cx="304893" cy="405119"/>
            </a:xfrm>
            <a:custGeom>
              <a:avLst/>
              <a:gdLst/>
              <a:ahLst/>
              <a:cxnLst/>
              <a:rect l="l" t="t" r="r" b="b"/>
              <a:pathLst>
                <a:path w="5786" h="7688" extrusionOk="0">
                  <a:moveTo>
                    <a:pt x="5368" y="1"/>
                  </a:moveTo>
                  <a:cubicBezTo>
                    <a:pt x="5367" y="1"/>
                    <a:pt x="3423" y="2030"/>
                    <a:pt x="2312" y="3185"/>
                  </a:cubicBezTo>
                  <a:cubicBezTo>
                    <a:pt x="1200" y="4339"/>
                    <a:pt x="163" y="5836"/>
                    <a:pt x="163" y="5836"/>
                  </a:cubicBezTo>
                  <a:lnTo>
                    <a:pt x="1" y="7458"/>
                  </a:lnTo>
                  <a:cubicBezTo>
                    <a:pt x="1631" y="7533"/>
                    <a:pt x="3262" y="7609"/>
                    <a:pt x="4892" y="7683"/>
                  </a:cubicBezTo>
                  <a:cubicBezTo>
                    <a:pt x="4935" y="7685"/>
                    <a:pt x="4978" y="7687"/>
                    <a:pt x="5021" y="7687"/>
                  </a:cubicBezTo>
                  <a:cubicBezTo>
                    <a:pt x="5109" y="7687"/>
                    <a:pt x="5196" y="7679"/>
                    <a:pt x="5277" y="7648"/>
                  </a:cubicBezTo>
                  <a:cubicBezTo>
                    <a:pt x="5399" y="7599"/>
                    <a:pt x="5503" y="7483"/>
                    <a:pt x="5493" y="7353"/>
                  </a:cubicBezTo>
                  <a:cubicBezTo>
                    <a:pt x="5482" y="7182"/>
                    <a:pt x="5297" y="7084"/>
                    <a:pt x="5136" y="7024"/>
                  </a:cubicBezTo>
                  <a:cubicBezTo>
                    <a:pt x="4171" y="6665"/>
                    <a:pt x="3143" y="6481"/>
                    <a:pt x="2113" y="6481"/>
                  </a:cubicBezTo>
                  <a:cubicBezTo>
                    <a:pt x="2041" y="6481"/>
                    <a:pt x="1969" y="6482"/>
                    <a:pt x="1898" y="6484"/>
                  </a:cubicBezTo>
                  <a:cubicBezTo>
                    <a:pt x="3656" y="5153"/>
                    <a:pt x="5149" y="3558"/>
                    <a:pt x="5662" y="1572"/>
                  </a:cubicBezTo>
                  <a:cubicBezTo>
                    <a:pt x="5734" y="1298"/>
                    <a:pt x="5786" y="1013"/>
                    <a:pt x="5753" y="732"/>
                  </a:cubicBezTo>
                  <a:cubicBezTo>
                    <a:pt x="5721" y="450"/>
                    <a:pt x="5596" y="170"/>
                    <a:pt x="53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23"/>
            <p:cNvSpPr/>
            <p:nvPr/>
          </p:nvSpPr>
          <p:spPr>
            <a:xfrm>
              <a:off x="1311375" y="3002283"/>
              <a:ext cx="59809" cy="88738"/>
            </a:xfrm>
            <a:custGeom>
              <a:avLst/>
              <a:gdLst/>
              <a:ahLst/>
              <a:cxnLst/>
              <a:rect l="l" t="t" r="r" b="b"/>
              <a:pathLst>
                <a:path w="1135" h="1684" extrusionOk="0">
                  <a:moveTo>
                    <a:pt x="636" y="0"/>
                  </a:moveTo>
                  <a:cubicBezTo>
                    <a:pt x="529" y="0"/>
                    <a:pt x="423" y="46"/>
                    <a:pt x="341" y="116"/>
                  </a:cubicBezTo>
                  <a:cubicBezTo>
                    <a:pt x="243" y="201"/>
                    <a:pt x="177" y="316"/>
                    <a:pt x="128" y="436"/>
                  </a:cubicBezTo>
                  <a:cubicBezTo>
                    <a:pt x="33" y="672"/>
                    <a:pt x="1" y="933"/>
                    <a:pt x="35" y="1185"/>
                  </a:cubicBezTo>
                  <a:cubicBezTo>
                    <a:pt x="55" y="1331"/>
                    <a:pt x="103" y="1484"/>
                    <a:pt x="216" y="1579"/>
                  </a:cubicBezTo>
                  <a:cubicBezTo>
                    <a:pt x="305" y="1653"/>
                    <a:pt x="422" y="1684"/>
                    <a:pt x="538" y="1684"/>
                  </a:cubicBezTo>
                  <a:cubicBezTo>
                    <a:pt x="554" y="1684"/>
                    <a:pt x="570" y="1683"/>
                    <a:pt x="586" y="1682"/>
                  </a:cubicBezTo>
                  <a:cubicBezTo>
                    <a:pt x="600" y="1681"/>
                    <a:pt x="614" y="1677"/>
                    <a:pt x="627" y="1676"/>
                  </a:cubicBezTo>
                  <a:cubicBezTo>
                    <a:pt x="807" y="1433"/>
                    <a:pt x="973" y="1184"/>
                    <a:pt x="1122" y="926"/>
                  </a:cubicBezTo>
                  <a:cubicBezTo>
                    <a:pt x="1135" y="765"/>
                    <a:pt x="1126" y="606"/>
                    <a:pt x="1087" y="456"/>
                  </a:cubicBezTo>
                  <a:cubicBezTo>
                    <a:pt x="1034" y="253"/>
                    <a:pt x="905" y="43"/>
                    <a:pt x="699" y="6"/>
                  </a:cubicBezTo>
                  <a:cubicBezTo>
                    <a:pt x="678" y="2"/>
                    <a:pt x="657" y="0"/>
                    <a:pt x="636"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23"/>
            <p:cNvSpPr/>
            <p:nvPr/>
          </p:nvSpPr>
          <p:spPr>
            <a:xfrm>
              <a:off x="1371551" y="2924875"/>
              <a:ext cx="40786" cy="54750"/>
            </a:xfrm>
            <a:custGeom>
              <a:avLst/>
              <a:gdLst/>
              <a:ahLst/>
              <a:cxnLst/>
              <a:rect l="l" t="t" r="r" b="b"/>
              <a:pathLst>
                <a:path w="774" h="1039" extrusionOk="0">
                  <a:moveTo>
                    <a:pt x="636" y="1"/>
                  </a:moveTo>
                  <a:cubicBezTo>
                    <a:pt x="550" y="1"/>
                    <a:pt x="464" y="44"/>
                    <a:pt x="393" y="97"/>
                  </a:cubicBezTo>
                  <a:cubicBezTo>
                    <a:pt x="238" y="212"/>
                    <a:pt x="118" y="375"/>
                    <a:pt x="56" y="558"/>
                  </a:cubicBezTo>
                  <a:cubicBezTo>
                    <a:pt x="14" y="682"/>
                    <a:pt x="1" y="832"/>
                    <a:pt x="82" y="935"/>
                  </a:cubicBezTo>
                  <a:cubicBezTo>
                    <a:pt x="138" y="1007"/>
                    <a:pt x="228" y="1039"/>
                    <a:pt x="320" y="1039"/>
                  </a:cubicBezTo>
                  <a:cubicBezTo>
                    <a:pt x="376" y="1039"/>
                    <a:pt x="433" y="1027"/>
                    <a:pt x="484" y="1004"/>
                  </a:cubicBezTo>
                  <a:cubicBezTo>
                    <a:pt x="535" y="981"/>
                    <a:pt x="580" y="952"/>
                    <a:pt x="622" y="918"/>
                  </a:cubicBezTo>
                  <a:cubicBezTo>
                    <a:pt x="639" y="858"/>
                    <a:pt x="656" y="800"/>
                    <a:pt x="670" y="740"/>
                  </a:cubicBezTo>
                  <a:cubicBezTo>
                    <a:pt x="729" y="513"/>
                    <a:pt x="774" y="279"/>
                    <a:pt x="769" y="45"/>
                  </a:cubicBezTo>
                  <a:cubicBezTo>
                    <a:pt x="749" y="30"/>
                    <a:pt x="726" y="17"/>
                    <a:pt x="700" y="9"/>
                  </a:cubicBezTo>
                  <a:cubicBezTo>
                    <a:pt x="679" y="3"/>
                    <a:pt x="657" y="1"/>
                    <a:pt x="63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23"/>
            <p:cNvSpPr/>
            <p:nvPr/>
          </p:nvSpPr>
          <p:spPr>
            <a:xfrm>
              <a:off x="1117040" y="2989741"/>
              <a:ext cx="170099" cy="198818"/>
            </a:xfrm>
            <a:custGeom>
              <a:avLst/>
              <a:gdLst/>
              <a:ahLst/>
              <a:cxnLst/>
              <a:rect l="l" t="t" r="r" b="b"/>
              <a:pathLst>
                <a:path w="3228" h="3773" fill="none" extrusionOk="0">
                  <a:moveTo>
                    <a:pt x="3227" y="0"/>
                  </a:moveTo>
                  <a:cubicBezTo>
                    <a:pt x="2843" y="400"/>
                    <a:pt x="2464" y="796"/>
                    <a:pt x="2150" y="1122"/>
                  </a:cubicBezTo>
                  <a:cubicBezTo>
                    <a:pt x="1038" y="2276"/>
                    <a:pt x="1" y="3773"/>
                    <a:pt x="1" y="377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23"/>
            <p:cNvSpPr/>
            <p:nvPr/>
          </p:nvSpPr>
          <p:spPr>
            <a:xfrm>
              <a:off x="1108503" y="3221227"/>
              <a:ext cx="289981" cy="65289"/>
            </a:xfrm>
            <a:custGeom>
              <a:avLst/>
              <a:gdLst/>
              <a:ahLst/>
              <a:cxnLst/>
              <a:rect l="l" t="t" r="r" b="b"/>
              <a:pathLst>
                <a:path w="5503" h="1239" fill="none" extrusionOk="0">
                  <a:moveTo>
                    <a:pt x="1898" y="28"/>
                  </a:moveTo>
                  <a:cubicBezTo>
                    <a:pt x="2998" y="0"/>
                    <a:pt x="4104" y="184"/>
                    <a:pt x="5136" y="568"/>
                  </a:cubicBezTo>
                  <a:cubicBezTo>
                    <a:pt x="5297" y="628"/>
                    <a:pt x="5482" y="726"/>
                    <a:pt x="5493" y="897"/>
                  </a:cubicBezTo>
                  <a:cubicBezTo>
                    <a:pt x="5503" y="1027"/>
                    <a:pt x="5399" y="1143"/>
                    <a:pt x="5277" y="1192"/>
                  </a:cubicBezTo>
                  <a:cubicBezTo>
                    <a:pt x="5156" y="1239"/>
                    <a:pt x="5022" y="1233"/>
                    <a:pt x="4892" y="1227"/>
                  </a:cubicBezTo>
                  <a:cubicBezTo>
                    <a:pt x="3262" y="1153"/>
                    <a:pt x="1631" y="1077"/>
                    <a:pt x="1" y="10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23"/>
            <p:cNvSpPr/>
            <p:nvPr/>
          </p:nvSpPr>
          <p:spPr>
            <a:xfrm>
              <a:off x="518122" y="2900635"/>
              <a:ext cx="317171" cy="380036"/>
            </a:xfrm>
            <a:custGeom>
              <a:avLst/>
              <a:gdLst/>
              <a:ahLst/>
              <a:cxnLst/>
              <a:rect l="l" t="t" r="r" b="b"/>
              <a:pathLst>
                <a:path w="6019" h="7212" extrusionOk="0">
                  <a:moveTo>
                    <a:pt x="16" y="0"/>
                  </a:moveTo>
                  <a:lnTo>
                    <a:pt x="16" y="0"/>
                  </a:lnTo>
                  <a:cubicBezTo>
                    <a:pt x="1" y="214"/>
                    <a:pt x="43" y="436"/>
                    <a:pt x="95" y="647"/>
                  </a:cubicBezTo>
                  <a:cubicBezTo>
                    <a:pt x="597" y="2685"/>
                    <a:pt x="1936" y="4502"/>
                    <a:pt x="3698" y="5706"/>
                  </a:cubicBezTo>
                  <a:cubicBezTo>
                    <a:pt x="2885" y="5779"/>
                    <a:pt x="1465" y="6062"/>
                    <a:pt x="719" y="6397"/>
                  </a:cubicBezTo>
                  <a:cubicBezTo>
                    <a:pt x="490" y="6499"/>
                    <a:pt x="225" y="6706"/>
                    <a:pt x="310" y="6943"/>
                  </a:cubicBezTo>
                  <a:cubicBezTo>
                    <a:pt x="379" y="7132"/>
                    <a:pt x="622" y="7176"/>
                    <a:pt x="822" y="7186"/>
                  </a:cubicBezTo>
                  <a:cubicBezTo>
                    <a:pt x="1141" y="7204"/>
                    <a:pt x="1492" y="7212"/>
                    <a:pt x="1862" y="7212"/>
                  </a:cubicBezTo>
                  <a:cubicBezTo>
                    <a:pt x="3106" y="7212"/>
                    <a:pt x="4550" y="7120"/>
                    <a:pt x="5620" y="7003"/>
                  </a:cubicBezTo>
                  <a:lnTo>
                    <a:pt x="6018" y="5614"/>
                  </a:lnTo>
                  <a:cubicBezTo>
                    <a:pt x="3962" y="2969"/>
                    <a:pt x="1719" y="1552"/>
                    <a:pt x="1719" y="1552"/>
                  </a:cubicBezTo>
                  <a:cubicBezTo>
                    <a:pt x="1371" y="751"/>
                    <a:pt x="16" y="0"/>
                    <a:pt x="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23"/>
            <p:cNvSpPr/>
            <p:nvPr/>
          </p:nvSpPr>
          <p:spPr>
            <a:xfrm>
              <a:off x="608702" y="2982364"/>
              <a:ext cx="226589" cy="214100"/>
            </a:xfrm>
            <a:custGeom>
              <a:avLst/>
              <a:gdLst/>
              <a:ahLst/>
              <a:cxnLst/>
              <a:rect l="l" t="t" r="r" b="b"/>
              <a:pathLst>
                <a:path w="4300" h="4063" fill="none" extrusionOk="0">
                  <a:moveTo>
                    <a:pt x="0" y="1"/>
                  </a:moveTo>
                  <a:cubicBezTo>
                    <a:pt x="0" y="1"/>
                    <a:pt x="2243" y="1418"/>
                    <a:pt x="4299" y="40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23"/>
            <p:cNvSpPr/>
            <p:nvPr/>
          </p:nvSpPr>
          <p:spPr>
            <a:xfrm>
              <a:off x="529978" y="3201256"/>
              <a:ext cx="284342" cy="82204"/>
            </a:xfrm>
            <a:custGeom>
              <a:avLst/>
              <a:gdLst/>
              <a:ahLst/>
              <a:cxnLst/>
              <a:rect l="l" t="t" r="r" b="b"/>
              <a:pathLst>
                <a:path w="5396" h="1560" fill="none" extrusionOk="0">
                  <a:moveTo>
                    <a:pt x="5395" y="1298"/>
                  </a:moveTo>
                  <a:cubicBezTo>
                    <a:pt x="4008" y="1450"/>
                    <a:pt x="1990" y="1559"/>
                    <a:pt x="597" y="1481"/>
                  </a:cubicBezTo>
                  <a:cubicBezTo>
                    <a:pt x="397" y="1471"/>
                    <a:pt x="154" y="1427"/>
                    <a:pt x="85" y="1238"/>
                  </a:cubicBezTo>
                  <a:cubicBezTo>
                    <a:pt x="0" y="1001"/>
                    <a:pt x="265" y="794"/>
                    <a:pt x="494" y="692"/>
                  </a:cubicBezTo>
                  <a:cubicBezTo>
                    <a:pt x="1240" y="357"/>
                    <a:pt x="2660" y="74"/>
                    <a:pt x="3473"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23"/>
            <p:cNvSpPr/>
            <p:nvPr/>
          </p:nvSpPr>
          <p:spPr>
            <a:xfrm>
              <a:off x="816158" y="2829709"/>
              <a:ext cx="314273" cy="266531"/>
            </a:xfrm>
            <a:custGeom>
              <a:avLst/>
              <a:gdLst/>
              <a:ahLst/>
              <a:cxnLst/>
              <a:rect l="l" t="t" r="r" b="b"/>
              <a:pathLst>
                <a:path w="5964" h="5058" extrusionOk="0">
                  <a:moveTo>
                    <a:pt x="4943" y="0"/>
                  </a:moveTo>
                  <a:lnTo>
                    <a:pt x="972" y="318"/>
                  </a:lnTo>
                  <a:cubicBezTo>
                    <a:pt x="657" y="323"/>
                    <a:pt x="386" y="569"/>
                    <a:pt x="255" y="855"/>
                  </a:cubicBezTo>
                  <a:cubicBezTo>
                    <a:pt x="123" y="1141"/>
                    <a:pt x="103" y="1463"/>
                    <a:pt x="86" y="1779"/>
                  </a:cubicBezTo>
                  <a:cubicBezTo>
                    <a:pt x="57" y="2273"/>
                    <a:pt x="30" y="2769"/>
                    <a:pt x="1" y="3267"/>
                  </a:cubicBezTo>
                  <a:cubicBezTo>
                    <a:pt x="1" y="3267"/>
                    <a:pt x="1002" y="5034"/>
                    <a:pt x="2867" y="5057"/>
                  </a:cubicBezTo>
                  <a:cubicBezTo>
                    <a:pt x="2878" y="5057"/>
                    <a:pt x="2889" y="5057"/>
                    <a:pt x="2900" y="5057"/>
                  </a:cubicBezTo>
                  <a:cubicBezTo>
                    <a:pt x="4747" y="5057"/>
                    <a:pt x="5964" y="3195"/>
                    <a:pt x="5964" y="3195"/>
                  </a:cubicBezTo>
                  <a:cubicBezTo>
                    <a:pt x="5954" y="2651"/>
                    <a:pt x="5932" y="2104"/>
                    <a:pt x="5810" y="1574"/>
                  </a:cubicBezTo>
                  <a:cubicBezTo>
                    <a:pt x="5674" y="980"/>
                    <a:pt x="5401" y="401"/>
                    <a:pt x="49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23"/>
            <p:cNvSpPr/>
            <p:nvPr/>
          </p:nvSpPr>
          <p:spPr>
            <a:xfrm>
              <a:off x="838764" y="2914178"/>
              <a:ext cx="251724" cy="333349"/>
            </a:xfrm>
            <a:custGeom>
              <a:avLst/>
              <a:gdLst/>
              <a:ahLst/>
              <a:cxnLst/>
              <a:rect l="l" t="t" r="r" b="b"/>
              <a:pathLst>
                <a:path w="4777" h="6326" extrusionOk="0">
                  <a:moveTo>
                    <a:pt x="2566" y="1"/>
                  </a:moveTo>
                  <a:cubicBezTo>
                    <a:pt x="2238" y="1"/>
                    <a:pt x="1909" y="93"/>
                    <a:pt x="1632" y="268"/>
                  </a:cubicBezTo>
                  <a:cubicBezTo>
                    <a:pt x="1107" y="598"/>
                    <a:pt x="777" y="1197"/>
                    <a:pt x="724" y="1814"/>
                  </a:cubicBezTo>
                  <a:cubicBezTo>
                    <a:pt x="724" y="1814"/>
                    <a:pt x="1" y="3358"/>
                    <a:pt x="171" y="4442"/>
                  </a:cubicBezTo>
                  <a:cubicBezTo>
                    <a:pt x="341" y="5527"/>
                    <a:pt x="722" y="6172"/>
                    <a:pt x="2454" y="6315"/>
                  </a:cubicBezTo>
                  <a:cubicBezTo>
                    <a:pt x="2543" y="6322"/>
                    <a:pt x="2629" y="6326"/>
                    <a:pt x="2711" y="6326"/>
                  </a:cubicBezTo>
                  <a:cubicBezTo>
                    <a:pt x="4227" y="6326"/>
                    <a:pt x="4597" y="5111"/>
                    <a:pt x="4685" y="4375"/>
                  </a:cubicBezTo>
                  <a:cubicBezTo>
                    <a:pt x="4777" y="3600"/>
                    <a:pt x="4153" y="1896"/>
                    <a:pt x="4153" y="1896"/>
                  </a:cubicBezTo>
                  <a:cubicBezTo>
                    <a:pt x="4224" y="1226"/>
                    <a:pt x="3923" y="546"/>
                    <a:pt x="3394" y="225"/>
                  </a:cubicBezTo>
                  <a:cubicBezTo>
                    <a:pt x="3145" y="74"/>
                    <a:pt x="2856" y="1"/>
                    <a:pt x="25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23"/>
            <p:cNvSpPr/>
            <p:nvPr/>
          </p:nvSpPr>
          <p:spPr>
            <a:xfrm>
              <a:off x="831070" y="2829709"/>
              <a:ext cx="274646" cy="73878"/>
            </a:xfrm>
            <a:custGeom>
              <a:avLst/>
              <a:gdLst/>
              <a:ahLst/>
              <a:cxnLst/>
              <a:rect l="l" t="t" r="r" b="b"/>
              <a:pathLst>
                <a:path w="5212" h="1402" extrusionOk="0">
                  <a:moveTo>
                    <a:pt x="4660" y="0"/>
                  </a:moveTo>
                  <a:lnTo>
                    <a:pt x="689" y="318"/>
                  </a:lnTo>
                  <a:cubicBezTo>
                    <a:pt x="395" y="323"/>
                    <a:pt x="140" y="536"/>
                    <a:pt x="1" y="796"/>
                  </a:cubicBezTo>
                  <a:cubicBezTo>
                    <a:pt x="505" y="1020"/>
                    <a:pt x="1541" y="1402"/>
                    <a:pt x="2725" y="1402"/>
                  </a:cubicBezTo>
                  <a:cubicBezTo>
                    <a:pt x="3526" y="1402"/>
                    <a:pt x="4395" y="1227"/>
                    <a:pt x="5212" y="710"/>
                  </a:cubicBezTo>
                  <a:cubicBezTo>
                    <a:pt x="5069" y="442"/>
                    <a:pt x="4887" y="199"/>
                    <a:pt x="4660" y="0"/>
                  </a:cubicBezTo>
                  <a:close/>
                </a:path>
              </a:pathLst>
            </a:custGeom>
            <a:solidFill>
              <a:srgbClr val="FF9747">
                <a:alpha val="42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23"/>
            <p:cNvSpPr/>
            <p:nvPr/>
          </p:nvSpPr>
          <p:spPr>
            <a:xfrm>
              <a:off x="1057601" y="2998014"/>
              <a:ext cx="99962" cy="301152"/>
            </a:xfrm>
            <a:custGeom>
              <a:avLst/>
              <a:gdLst/>
              <a:ahLst/>
              <a:cxnLst/>
              <a:rect l="l" t="t" r="r" b="b"/>
              <a:pathLst>
                <a:path w="1897" h="5715" extrusionOk="0">
                  <a:moveTo>
                    <a:pt x="1382" y="1"/>
                  </a:moveTo>
                  <a:lnTo>
                    <a:pt x="0" y="305"/>
                  </a:lnTo>
                  <a:cubicBezTo>
                    <a:pt x="63" y="1893"/>
                    <a:pt x="126" y="3479"/>
                    <a:pt x="188" y="5067"/>
                  </a:cubicBezTo>
                  <a:cubicBezTo>
                    <a:pt x="195" y="5231"/>
                    <a:pt x="209" y="5414"/>
                    <a:pt x="328" y="5527"/>
                  </a:cubicBezTo>
                  <a:cubicBezTo>
                    <a:pt x="376" y="5571"/>
                    <a:pt x="445" y="5589"/>
                    <a:pt x="510" y="5589"/>
                  </a:cubicBezTo>
                  <a:cubicBezTo>
                    <a:pt x="608" y="5589"/>
                    <a:pt x="697" y="5546"/>
                    <a:pt x="686" y="5485"/>
                  </a:cubicBezTo>
                  <a:lnTo>
                    <a:pt x="686" y="5485"/>
                  </a:lnTo>
                  <a:cubicBezTo>
                    <a:pt x="713" y="5614"/>
                    <a:pt x="840" y="5714"/>
                    <a:pt x="971" y="5714"/>
                  </a:cubicBezTo>
                  <a:cubicBezTo>
                    <a:pt x="980" y="5714"/>
                    <a:pt x="989" y="5714"/>
                    <a:pt x="998" y="5713"/>
                  </a:cubicBezTo>
                  <a:cubicBezTo>
                    <a:pt x="1138" y="5699"/>
                    <a:pt x="1257" y="5567"/>
                    <a:pt x="1273" y="5427"/>
                  </a:cubicBezTo>
                  <a:cubicBezTo>
                    <a:pt x="1318" y="5546"/>
                    <a:pt x="1445" y="5626"/>
                    <a:pt x="1571" y="5626"/>
                  </a:cubicBezTo>
                  <a:cubicBezTo>
                    <a:pt x="1596" y="5626"/>
                    <a:pt x="1621" y="5623"/>
                    <a:pt x="1645" y="5616"/>
                  </a:cubicBezTo>
                  <a:cubicBezTo>
                    <a:pt x="1793" y="5576"/>
                    <a:pt x="1896" y="5414"/>
                    <a:pt x="1870" y="5263"/>
                  </a:cubicBezTo>
                  <a:cubicBezTo>
                    <a:pt x="1844" y="5114"/>
                    <a:pt x="1693" y="4995"/>
                    <a:pt x="1466" y="4977"/>
                  </a:cubicBezTo>
                  <a:cubicBezTo>
                    <a:pt x="1439" y="3382"/>
                    <a:pt x="1412" y="1789"/>
                    <a:pt x="1385" y="195"/>
                  </a:cubicBezTo>
                  <a:cubicBezTo>
                    <a:pt x="1384" y="131"/>
                    <a:pt x="1383" y="66"/>
                    <a:pt x="1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23"/>
            <p:cNvSpPr/>
            <p:nvPr/>
          </p:nvSpPr>
          <p:spPr>
            <a:xfrm>
              <a:off x="1057970" y="3020936"/>
              <a:ext cx="26189" cy="60283"/>
            </a:xfrm>
            <a:custGeom>
              <a:avLst/>
              <a:gdLst/>
              <a:ahLst/>
              <a:cxnLst/>
              <a:rect l="l" t="t" r="r" b="b"/>
              <a:pathLst>
                <a:path w="497" h="1144" extrusionOk="0">
                  <a:moveTo>
                    <a:pt x="153" y="0"/>
                  </a:moveTo>
                  <a:cubicBezTo>
                    <a:pt x="150" y="0"/>
                    <a:pt x="146" y="0"/>
                    <a:pt x="142" y="0"/>
                  </a:cubicBezTo>
                  <a:cubicBezTo>
                    <a:pt x="89" y="4"/>
                    <a:pt x="42" y="25"/>
                    <a:pt x="0" y="56"/>
                  </a:cubicBezTo>
                  <a:cubicBezTo>
                    <a:pt x="15" y="418"/>
                    <a:pt x="29" y="781"/>
                    <a:pt x="44" y="1144"/>
                  </a:cubicBezTo>
                  <a:cubicBezTo>
                    <a:pt x="80" y="1142"/>
                    <a:pt x="117" y="1132"/>
                    <a:pt x="150" y="1117"/>
                  </a:cubicBezTo>
                  <a:cubicBezTo>
                    <a:pt x="287" y="1056"/>
                    <a:pt x="390" y="932"/>
                    <a:pt x="442" y="792"/>
                  </a:cubicBezTo>
                  <a:cubicBezTo>
                    <a:pt x="494" y="650"/>
                    <a:pt x="496" y="494"/>
                    <a:pt x="466" y="347"/>
                  </a:cubicBezTo>
                  <a:cubicBezTo>
                    <a:pt x="449" y="263"/>
                    <a:pt x="420" y="178"/>
                    <a:pt x="366" y="111"/>
                  </a:cubicBezTo>
                  <a:cubicBezTo>
                    <a:pt x="313" y="46"/>
                    <a:pt x="236" y="0"/>
                    <a:pt x="153"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23"/>
            <p:cNvSpPr/>
            <p:nvPr/>
          </p:nvSpPr>
          <p:spPr>
            <a:xfrm>
              <a:off x="1109347" y="3097290"/>
              <a:ext cx="23344" cy="31828"/>
            </a:xfrm>
            <a:custGeom>
              <a:avLst/>
              <a:gdLst/>
              <a:ahLst/>
              <a:cxnLst/>
              <a:rect l="l" t="t" r="r" b="b"/>
              <a:pathLst>
                <a:path w="443" h="604" extrusionOk="0">
                  <a:moveTo>
                    <a:pt x="337" y="1"/>
                  </a:moveTo>
                  <a:cubicBezTo>
                    <a:pt x="269" y="1"/>
                    <a:pt x="201" y="22"/>
                    <a:pt x="148" y="65"/>
                  </a:cubicBezTo>
                  <a:cubicBezTo>
                    <a:pt x="24" y="165"/>
                    <a:pt x="1" y="368"/>
                    <a:pt x="100" y="493"/>
                  </a:cubicBezTo>
                  <a:cubicBezTo>
                    <a:pt x="158" y="566"/>
                    <a:pt x="251" y="604"/>
                    <a:pt x="344" y="604"/>
                  </a:cubicBezTo>
                  <a:cubicBezTo>
                    <a:pt x="377" y="604"/>
                    <a:pt x="411" y="599"/>
                    <a:pt x="443" y="589"/>
                  </a:cubicBezTo>
                  <a:cubicBezTo>
                    <a:pt x="439" y="397"/>
                    <a:pt x="436" y="206"/>
                    <a:pt x="432" y="15"/>
                  </a:cubicBezTo>
                  <a:cubicBezTo>
                    <a:pt x="401" y="5"/>
                    <a:pt x="369" y="1"/>
                    <a:pt x="337"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23"/>
            <p:cNvSpPr/>
            <p:nvPr/>
          </p:nvSpPr>
          <p:spPr>
            <a:xfrm>
              <a:off x="1057601" y="3014086"/>
              <a:ext cx="9327" cy="236021"/>
            </a:xfrm>
            <a:custGeom>
              <a:avLst/>
              <a:gdLst/>
              <a:ahLst/>
              <a:cxnLst/>
              <a:rect l="l" t="t" r="r" b="b"/>
              <a:pathLst>
                <a:path w="177" h="4479" fill="none" extrusionOk="0">
                  <a:moveTo>
                    <a:pt x="176" y="4479"/>
                  </a:moveTo>
                  <a:cubicBezTo>
                    <a:pt x="118" y="2985"/>
                    <a:pt x="59" y="1494"/>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23"/>
            <p:cNvSpPr/>
            <p:nvPr/>
          </p:nvSpPr>
          <p:spPr>
            <a:xfrm>
              <a:off x="1130582" y="3008290"/>
              <a:ext cx="25557" cy="267111"/>
            </a:xfrm>
            <a:custGeom>
              <a:avLst/>
              <a:gdLst/>
              <a:ahLst/>
              <a:cxnLst/>
              <a:rect l="l" t="t" r="r" b="b"/>
              <a:pathLst>
                <a:path w="485" h="5069" fill="none" extrusionOk="0">
                  <a:moveTo>
                    <a:pt x="0" y="0"/>
                  </a:moveTo>
                  <a:cubicBezTo>
                    <a:pt x="27" y="1594"/>
                    <a:pt x="54" y="3187"/>
                    <a:pt x="81" y="4782"/>
                  </a:cubicBezTo>
                  <a:cubicBezTo>
                    <a:pt x="308" y="4800"/>
                    <a:pt x="459" y="4919"/>
                    <a:pt x="485" y="50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23"/>
            <p:cNvSpPr/>
            <p:nvPr/>
          </p:nvSpPr>
          <p:spPr>
            <a:xfrm>
              <a:off x="781749" y="3001756"/>
              <a:ext cx="95220" cy="299044"/>
            </a:xfrm>
            <a:custGeom>
              <a:avLst/>
              <a:gdLst/>
              <a:ahLst/>
              <a:cxnLst/>
              <a:rect l="l" t="t" r="r" b="b"/>
              <a:pathLst>
                <a:path w="1807" h="5675" extrusionOk="0">
                  <a:moveTo>
                    <a:pt x="654" y="1"/>
                  </a:moveTo>
                  <a:cubicBezTo>
                    <a:pt x="562" y="1579"/>
                    <a:pt x="462" y="3180"/>
                    <a:pt x="328" y="4887"/>
                  </a:cubicBezTo>
                  <a:cubicBezTo>
                    <a:pt x="218" y="4968"/>
                    <a:pt x="103" y="5054"/>
                    <a:pt x="52" y="5181"/>
                  </a:cubicBezTo>
                  <a:cubicBezTo>
                    <a:pt x="0" y="5307"/>
                    <a:pt x="46" y="5482"/>
                    <a:pt x="178" y="5520"/>
                  </a:cubicBezTo>
                  <a:cubicBezTo>
                    <a:pt x="195" y="5525"/>
                    <a:pt x="213" y="5528"/>
                    <a:pt x="230" y="5528"/>
                  </a:cubicBezTo>
                  <a:cubicBezTo>
                    <a:pt x="323" y="5528"/>
                    <a:pt x="413" y="5460"/>
                    <a:pt x="466" y="5380"/>
                  </a:cubicBezTo>
                  <a:cubicBezTo>
                    <a:pt x="477" y="5514"/>
                    <a:pt x="592" y="5633"/>
                    <a:pt x="726" y="5647"/>
                  </a:cubicBezTo>
                  <a:cubicBezTo>
                    <a:pt x="736" y="5648"/>
                    <a:pt x="746" y="5648"/>
                    <a:pt x="755" y="5648"/>
                  </a:cubicBezTo>
                  <a:cubicBezTo>
                    <a:pt x="880" y="5648"/>
                    <a:pt x="1008" y="5562"/>
                    <a:pt x="1140" y="5445"/>
                  </a:cubicBezTo>
                  <a:lnTo>
                    <a:pt x="1140" y="5445"/>
                  </a:lnTo>
                  <a:cubicBezTo>
                    <a:pt x="1128" y="5569"/>
                    <a:pt x="1253" y="5675"/>
                    <a:pt x="1379" y="5675"/>
                  </a:cubicBezTo>
                  <a:cubicBezTo>
                    <a:pt x="1388" y="5675"/>
                    <a:pt x="1396" y="5674"/>
                    <a:pt x="1405" y="5673"/>
                  </a:cubicBezTo>
                  <a:cubicBezTo>
                    <a:pt x="1537" y="5656"/>
                    <a:pt x="1642" y="5545"/>
                    <a:pt x="1690" y="5420"/>
                  </a:cubicBezTo>
                  <a:cubicBezTo>
                    <a:pt x="1739" y="5296"/>
                    <a:pt x="1740" y="5159"/>
                    <a:pt x="1741" y="5025"/>
                  </a:cubicBezTo>
                  <a:cubicBezTo>
                    <a:pt x="1756" y="3407"/>
                    <a:pt x="1757" y="1788"/>
                    <a:pt x="1806" y="152"/>
                  </a:cubicBezTo>
                  <a:lnTo>
                    <a:pt x="6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23"/>
            <p:cNvSpPr/>
            <p:nvPr/>
          </p:nvSpPr>
          <p:spPr>
            <a:xfrm>
              <a:off x="849619" y="3031212"/>
              <a:ext cx="26822" cy="65921"/>
            </a:xfrm>
            <a:custGeom>
              <a:avLst/>
              <a:gdLst/>
              <a:ahLst/>
              <a:cxnLst/>
              <a:rect l="l" t="t" r="r" b="b"/>
              <a:pathLst>
                <a:path w="509" h="1251" extrusionOk="0">
                  <a:moveTo>
                    <a:pt x="329" y="1"/>
                  </a:moveTo>
                  <a:cubicBezTo>
                    <a:pt x="284" y="1"/>
                    <a:pt x="240" y="10"/>
                    <a:pt x="199" y="32"/>
                  </a:cubicBezTo>
                  <a:cubicBezTo>
                    <a:pt x="64" y="106"/>
                    <a:pt x="32" y="281"/>
                    <a:pt x="19" y="433"/>
                  </a:cubicBezTo>
                  <a:cubicBezTo>
                    <a:pt x="9" y="561"/>
                    <a:pt x="1" y="690"/>
                    <a:pt x="22" y="817"/>
                  </a:cubicBezTo>
                  <a:cubicBezTo>
                    <a:pt x="43" y="942"/>
                    <a:pt x="95" y="1067"/>
                    <a:pt x="187" y="1155"/>
                  </a:cubicBezTo>
                  <a:cubicBezTo>
                    <a:pt x="249" y="1213"/>
                    <a:pt x="335" y="1251"/>
                    <a:pt x="418" y="1251"/>
                  </a:cubicBezTo>
                  <a:cubicBezTo>
                    <a:pt x="441" y="1251"/>
                    <a:pt x="463" y="1248"/>
                    <a:pt x="484" y="1242"/>
                  </a:cubicBezTo>
                  <a:cubicBezTo>
                    <a:pt x="490" y="841"/>
                    <a:pt x="498" y="439"/>
                    <a:pt x="508" y="37"/>
                  </a:cubicBezTo>
                  <a:cubicBezTo>
                    <a:pt x="449" y="16"/>
                    <a:pt x="388" y="1"/>
                    <a:pt x="329"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23"/>
            <p:cNvSpPr/>
            <p:nvPr/>
          </p:nvSpPr>
          <p:spPr>
            <a:xfrm>
              <a:off x="873647" y="3009713"/>
              <a:ext cx="3320" cy="238708"/>
            </a:xfrm>
            <a:custGeom>
              <a:avLst/>
              <a:gdLst/>
              <a:ahLst/>
              <a:cxnLst/>
              <a:rect l="l" t="t" r="r" b="b"/>
              <a:pathLst>
                <a:path w="63" h="4530" fill="none" extrusionOk="0">
                  <a:moveTo>
                    <a:pt x="62" y="1"/>
                  </a:moveTo>
                  <a:cubicBezTo>
                    <a:pt x="16" y="1521"/>
                    <a:pt x="12" y="3026"/>
                    <a:pt x="0" y="452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23"/>
            <p:cNvSpPr/>
            <p:nvPr/>
          </p:nvSpPr>
          <p:spPr>
            <a:xfrm>
              <a:off x="783435" y="3040433"/>
              <a:ext cx="30510" cy="238866"/>
            </a:xfrm>
            <a:custGeom>
              <a:avLst/>
              <a:gdLst/>
              <a:ahLst/>
              <a:cxnLst/>
              <a:rect l="l" t="t" r="r" b="b"/>
              <a:pathLst>
                <a:path w="579" h="4533" fill="none" extrusionOk="0">
                  <a:moveTo>
                    <a:pt x="1" y="4533"/>
                  </a:moveTo>
                  <a:cubicBezTo>
                    <a:pt x="3" y="4503"/>
                    <a:pt x="9" y="4473"/>
                    <a:pt x="20" y="4447"/>
                  </a:cubicBezTo>
                  <a:cubicBezTo>
                    <a:pt x="71" y="4320"/>
                    <a:pt x="186" y="4234"/>
                    <a:pt x="296" y="4153"/>
                  </a:cubicBezTo>
                  <a:cubicBezTo>
                    <a:pt x="409" y="2711"/>
                    <a:pt x="498" y="1342"/>
                    <a:pt x="578"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23"/>
            <p:cNvSpPr/>
            <p:nvPr/>
          </p:nvSpPr>
          <p:spPr>
            <a:xfrm>
              <a:off x="701654" y="2462166"/>
              <a:ext cx="553245" cy="410705"/>
            </a:xfrm>
            <a:custGeom>
              <a:avLst/>
              <a:gdLst/>
              <a:ahLst/>
              <a:cxnLst/>
              <a:rect l="l" t="t" r="r" b="b"/>
              <a:pathLst>
                <a:path w="10499" h="7794" extrusionOk="0">
                  <a:moveTo>
                    <a:pt x="5695" y="1"/>
                  </a:moveTo>
                  <a:cubicBezTo>
                    <a:pt x="5403" y="1"/>
                    <a:pt x="5110" y="15"/>
                    <a:pt x="4820" y="38"/>
                  </a:cubicBezTo>
                  <a:cubicBezTo>
                    <a:pt x="3337" y="156"/>
                    <a:pt x="2259" y="430"/>
                    <a:pt x="1412" y="1069"/>
                  </a:cubicBezTo>
                  <a:cubicBezTo>
                    <a:pt x="531" y="1731"/>
                    <a:pt x="1" y="2830"/>
                    <a:pt x="15" y="3932"/>
                  </a:cubicBezTo>
                  <a:cubicBezTo>
                    <a:pt x="29" y="5034"/>
                    <a:pt x="582" y="6114"/>
                    <a:pt x="1461" y="6780"/>
                  </a:cubicBezTo>
                  <a:cubicBezTo>
                    <a:pt x="2185" y="7330"/>
                    <a:pt x="3092" y="7593"/>
                    <a:pt x="3994" y="7715"/>
                  </a:cubicBezTo>
                  <a:cubicBezTo>
                    <a:pt x="4369" y="7766"/>
                    <a:pt x="4750" y="7794"/>
                    <a:pt x="5130" y="7794"/>
                  </a:cubicBezTo>
                  <a:cubicBezTo>
                    <a:pt x="5880" y="7794"/>
                    <a:pt x="6628" y="7685"/>
                    <a:pt x="7332" y="7432"/>
                  </a:cubicBezTo>
                  <a:cubicBezTo>
                    <a:pt x="8392" y="7050"/>
                    <a:pt x="9348" y="6320"/>
                    <a:pt x="9884" y="5327"/>
                  </a:cubicBezTo>
                  <a:cubicBezTo>
                    <a:pt x="10421" y="4335"/>
                    <a:pt x="10499" y="3078"/>
                    <a:pt x="9975" y="2078"/>
                  </a:cubicBezTo>
                  <a:cubicBezTo>
                    <a:pt x="9521" y="1210"/>
                    <a:pt x="8662" y="599"/>
                    <a:pt x="7730" y="293"/>
                  </a:cubicBezTo>
                  <a:cubicBezTo>
                    <a:pt x="7075" y="78"/>
                    <a:pt x="6386" y="1"/>
                    <a:pt x="56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23"/>
            <p:cNvSpPr/>
            <p:nvPr/>
          </p:nvSpPr>
          <p:spPr>
            <a:xfrm>
              <a:off x="927605" y="2733226"/>
              <a:ext cx="37782" cy="53960"/>
            </a:xfrm>
            <a:custGeom>
              <a:avLst/>
              <a:gdLst/>
              <a:ahLst/>
              <a:cxnLst/>
              <a:rect l="l" t="t" r="r" b="b"/>
              <a:pathLst>
                <a:path w="717" h="1024" extrusionOk="0">
                  <a:moveTo>
                    <a:pt x="340" y="0"/>
                  </a:moveTo>
                  <a:cubicBezTo>
                    <a:pt x="240" y="0"/>
                    <a:pt x="147" y="54"/>
                    <a:pt x="108" y="100"/>
                  </a:cubicBezTo>
                  <a:cubicBezTo>
                    <a:pt x="27" y="196"/>
                    <a:pt x="5" y="328"/>
                    <a:pt x="2" y="453"/>
                  </a:cubicBezTo>
                  <a:cubicBezTo>
                    <a:pt x="0" y="597"/>
                    <a:pt x="24" y="749"/>
                    <a:pt x="108" y="865"/>
                  </a:cubicBezTo>
                  <a:cubicBezTo>
                    <a:pt x="175" y="958"/>
                    <a:pt x="287" y="1023"/>
                    <a:pt x="399" y="1023"/>
                  </a:cubicBezTo>
                  <a:cubicBezTo>
                    <a:pt x="428" y="1023"/>
                    <a:pt x="458" y="1019"/>
                    <a:pt x="487" y="1009"/>
                  </a:cubicBezTo>
                  <a:cubicBezTo>
                    <a:pt x="617" y="963"/>
                    <a:pt x="694" y="821"/>
                    <a:pt x="705" y="683"/>
                  </a:cubicBezTo>
                  <a:cubicBezTo>
                    <a:pt x="717" y="545"/>
                    <a:pt x="675" y="409"/>
                    <a:pt x="634" y="277"/>
                  </a:cubicBezTo>
                  <a:cubicBezTo>
                    <a:pt x="568" y="65"/>
                    <a:pt x="450" y="0"/>
                    <a:pt x="340"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23"/>
            <p:cNvSpPr/>
            <p:nvPr/>
          </p:nvSpPr>
          <p:spPr>
            <a:xfrm>
              <a:off x="1076834" y="2725585"/>
              <a:ext cx="57543" cy="52432"/>
            </a:xfrm>
            <a:custGeom>
              <a:avLst/>
              <a:gdLst/>
              <a:ahLst/>
              <a:cxnLst/>
              <a:rect l="l" t="t" r="r" b="b"/>
              <a:pathLst>
                <a:path w="1092" h="995" extrusionOk="0">
                  <a:moveTo>
                    <a:pt x="665" y="0"/>
                  </a:moveTo>
                  <a:cubicBezTo>
                    <a:pt x="587" y="0"/>
                    <a:pt x="507" y="22"/>
                    <a:pt x="435" y="54"/>
                  </a:cubicBezTo>
                  <a:cubicBezTo>
                    <a:pt x="239" y="138"/>
                    <a:pt x="68" y="307"/>
                    <a:pt x="33" y="518"/>
                  </a:cubicBezTo>
                  <a:cubicBezTo>
                    <a:pt x="0" y="727"/>
                    <a:pt x="142" y="966"/>
                    <a:pt x="353" y="992"/>
                  </a:cubicBezTo>
                  <a:cubicBezTo>
                    <a:pt x="367" y="993"/>
                    <a:pt x="381" y="994"/>
                    <a:pt x="394" y="994"/>
                  </a:cubicBezTo>
                  <a:cubicBezTo>
                    <a:pt x="510" y="994"/>
                    <a:pt x="622" y="935"/>
                    <a:pt x="706" y="854"/>
                  </a:cubicBezTo>
                  <a:cubicBezTo>
                    <a:pt x="801" y="764"/>
                    <a:pt x="866" y="648"/>
                    <a:pt x="931" y="534"/>
                  </a:cubicBezTo>
                  <a:cubicBezTo>
                    <a:pt x="1092" y="247"/>
                    <a:pt x="915" y="73"/>
                    <a:pt x="798" y="25"/>
                  </a:cubicBezTo>
                  <a:cubicBezTo>
                    <a:pt x="756" y="8"/>
                    <a:pt x="711" y="0"/>
                    <a:pt x="66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23"/>
            <p:cNvSpPr/>
            <p:nvPr/>
          </p:nvSpPr>
          <p:spPr>
            <a:xfrm>
              <a:off x="804091" y="2780387"/>
              <a:ext cx="94166" cy="83047"/>
            </a:xfrm>
            <a:custGeom>
              <a:avLst/>
              <a:gdLst/>
              <a:ahLst/>
              <a:cxnLst/>
              <a:rect l="l" t="t" r="r" b="b"/>
              <a:pathLst>
                <a:path w="1787" h="1576" extrusionOk="0">
                  <a:moveTo>
                    <a:pt x="1145" y="0"/>
                  </a:moveTo>
                  <a:cubicBezTo>
                    <a:pt x="983" y="0"/>
                    <a:pt x="822" y="66"/>
                    <a:pt x="681" y="151"/>
                  </a:cubicBezTo>
                  <a:cubicBezTo>
                    <a:pt x="361" y="343"/>
                    <a:pt x="106" y="641"/>
                    <a:pt x="1" y="1052"/>
                  </a:cubicBezTo>
                  <a:cubicBezTo>
                    <a:pt x="454" y="1301"/>
                    <a:pt x="955" y="1467"/>
                    <a:pt x="1466" y="1576"/>
                  </a:cubicBezTo>
                  <a:cubicBezTo>
                    <a:pt x="1553" y="1429"/>
                    <a:pt x="1632" y="1279"/>
                    <a:pt x="1687" y="1118"/>
                  </a:cubicBezTo>
                  <a:cubicBezTo>
                    <a:pt x="1760" y="906"/>
                    <a:pt x="1786" y="672"/>
                    <a:pt x="1718" y="458"/>
                  </a:cubicBezTo>
                  <a:cubicBezTo>
                    <a:pt x="1650" y="244"/>
                    <a:pt x="1477" y="56"/>
                    <a:pt x="1257" y="11"/>
                  </a:cubicBezTo>
                  <a:cubicBezTo>
                    <a:pt x="1220" y="4"/>
                    <a:pt x="1182" y="0"/>
                    <a:pt x="1145" y="0"/>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23"/>
            <p:cNvSpPr/>
            <p:nvPr/>
          </p:nvSpPr>
          <p:spPr>
            <a:xfrm>
              <a:off x="977507" y="2785709"/>
              <a:ext cx="33830" cy="47689"/>
            </a:xfrm>
            <a:custGeom>
              <a:avLst/>
              <a:gdLst/>
              <a:ahLst/>
              <a:cxnLst/>
              <a:rect l="l" t="t" r="r" b="b"/>
              <a:pathLst>
                <a:path w="642" h="905" extrusionOk="0">
                  <a:moveTo>
                    <a:pt x="366" y="1"/>
                  </a:moveTo>
                  <a:cubicBezTo>
                    <a:pt x="341" y="1"/>
                    <a:pt x="319" y="5"/>
                    <a:pt x="302" y="10"/>
                  </a:cubicBezTo>
                  <a:cubicBezTo>
                    <a:pt x="222" y="37"/>
                    <a:pt x="164" y="107"/>
                    <a:pt x="122" y="180"/>
                  </a:cubicBezTo>
                  <a:cubicBezTo>
                    <a:pt x="48" y="305"/>
                    <a:pt x="8" y="449"/>
                    <a:pt x="4" y="594"/>
                  </a:cubicBezTo>
                  <a:cubicBezTo>
                    <a:pt x="1" y="706"/>
                    <a:pt x="33" y="838"/>
                    <a:pt x="136" y="886"/>
                  </a:cubicBezTo>
                  <a:cubicBezTo>
                    <a:pt x="162" y="899"/>
                    <a:pt x="190" y="904"/>
                    <a:pt x="218" y="904"/>
                  </a:cubicBezTo>
                  <a:cubicBezTo>
                    <a:pt x="292" y="904"/>
                    <a:pt x="369" y="865"/>
                    <a:pt x="428" y="813"/>
                  </a:cubicBezTo>
                  <a:cubicBezTo>
                    <a:pt x="568" y="690"/>
                    <a:pt x="642" y="495"/>
                    <a:pt x="619" y="310"/>
                  </a:cubicBezTo>
                  <a:cubicBezTo>
                    <a:pt x="588" y="58"/>
                    <a:pt x="458" y="1"/>
                    <a:pt x="366" y="1"/>
                  </a:cubicBezTo>
                  <a:close/>
                </a:path>
              </a:pathLst>
            </a:custGeom>
            <a:solidFill>
              <a:srgbClr val="FFFAF0">
                <a:alpha val="41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23"/>
            <p:cNvSpPr/>
            <p:nvPr/>
          </p:nvSpPr>
          <p:spPr>
            <a:xfrm>
              <a:off x="854098" y="2853738"/>
              <a:ext cx="233913" cy="22975"/>
            </a:xfrm>
            <a:custGeom>
              <a:avLst/>
              <a:gdLst/>
              <a:ahLst/>
              <a:cxnLst/>
              <a:rect l="l" t="t" r="r" b="b"/>
              <a:pathLst>
                <a:path w="4439" h="436" fill="none" extrusionOk="0">
                  <a:moveTo>
                    <a:pt x="4439" y="1"/>
                  </a:moveTo>
                  <a:cubicBezTo>
                    <a:pt x="3378" y="383"/>
                    <a:pt x="2218" y="436"/>
                    <a:pt x="1101" y="284"/>
                  </a:cubicBezTo>
                  <a:cubicBezTo>
                    <a:pt x="730" y="233"/>
                    <a:pt x="360" y="160"/>
                    <a:pt x="1" y="5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23"/>
            <p:cNvSpPr/>
            <p:nvPr/>
          </p:nvSpPr>
          <p:spPr>
            <a:xfrm>
              <a:off x="697386" y="2399144"/>
              <a:ext cx="191810" cy="190492"/>
            </a:xfrm>
            <a:custGeom>
              <a:avLst/>
              <a:gdLst/>
              <a:ahLst/>
              <a:cxnLst/>
              <a:rect l="l" t="t" r="r" b="b"/>
              <a:pathLst>
                <a:path w="3640" h="3615" extrusionOk="0">
                  <a:moveTo>
                    <a:pt x="1531" y="0"/>
                  </a:moveTo>
                  <a:cubicBezTo>
                    <a:pt x="1400" y="0"/>
                    <a:pt x="1270" y="17"/>
                    <a:pt x="1143" y="55"/>
                  </a:cubicBezTo>
                  <a:cubicBezTo>
                    <a:pt x="478" y="249"/>
                    <a:pt x="61" y="961"/>
                    <a:pt x="31" y="1654"/>
                  </a:cubicBezTo>
                  <a:cubicBezTo>
                    <a:pt x="0" y="2346"/>
                    <a:pt x="283" y="3014"/>
                    <a:pt x="631" y="3615"/>
                  </a:cubicBezTo>
                  <a:lnTo>
                    <a:pt x="3640" y="1447"/>
                  </a:lnTo>
                  <a:cubicBezTo>
                    <a:pt x="3334" y="1041"/>
                    <a:pt x="3009" y="637"/>
                    <a:pt x="2588" y="352"/>
                  </a:cubicBezTo>
                  <a:cubicBezTo>
                    <a:pt x="2278" y="140"/>
                    <a:pt x="1903" y="0"/>
                    <a:pt x="15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23"/>
            <p:cNvSpPr/>
            <p:nvPr/>
          </p:nvSpPr>
          <p:spPr>
            <a:xfrm>
              <a:off x="724998" y="2434923"/>
              <a:ext cx="95589" cy="85313"/>
            </a:xfrm>
            <a:custGeom>
              <a:avLst/>
              <a:gdLst/>
              <a:ahLst/>
              <a:cxnLst/>
              <a:rect l="l" t="t" r="r" b="b"/>
              <a:pathLst>
                <a:path w="1814" h="1619" extrusionOk="0">
                  <a:moveTo>
                    <a:pt x="894" y="0"/>
                  </a:moveTo>
                  <a:cubicBezTo>
                    <a:pt x="676" y="0"/>
                    <a:pt x="457" y="79"/>
                    <a:pt x="303" y="235"/>
                  </a:cubicBezTo>
                  <a:cubicBezTo>
                    <a:pt x="7" y="535"/>
                    <a:pt x="1" y="1074"/>
                    <a:pt x="292" y="1378"/>
                  </a:cubicBezTo>
                  <a:cubicBezTo>
                    <a:pt x="444" y="1538"/>
                    <a:pt x="664" y="1618"/>
                    <a:pt x="883" y="1618"/>
                  </a:cubicBezTo>
                  <a:cubicBezTo>
                    <a:pt x="1084" y="1618"/>
                    <a:pt x="1284" y="1550"/>
                    <a:pt x="1432" y="1413"/>
                  </a:cubicBezTo>
                  <a:cubicBezTo>
                    <a:pt x="1740" y="1125"/>
                    <a:pt x="1814" y="532"/>
                    <a:pt x="1448" y="203"/>
                  </a:cubicBezTo>
                  <a:cubicBezTo>
                    <a:pt x="1298" y="68"/>
                    <a:pt x="1096" y="0"/>
                    <a:pt x="8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23"/>
            <p:cNvSpPr/>
            <p:nvPr/>
          </p:nvSpPr>
          <p:spPr>
            <a:xfrm>
              <a:off x="749026" y="2474866"/>
              <a:ext cx="39732" cy="6534"/>
            </a:xfrm>
            <a:custGeom>
              <a:avLst/>
              <a:gdLst/>
              <a:ahLst/>
              <a:cxnLst/>
              <a:rect l="l" t="t" r="r" b="b"/>
              <a:pathLst>
                <a:path w="754" h="124" fill="none" extrusionOk="0">
                  <a:moveTo>
                    <a:pt x="0" y="29"/>
                  </a:moveTo>
                  <a:cubicBezTo>
                    <a:pt x="241" y="124"/>
                    <a:pt x="521" y="113"/>
                    <a:pt x="75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23"/>
            <p:cNvSpPr/>
            <p:nvPr/>
          </p:nvSpPr>
          <p:spPr>
            <a:xfrm>
              <a:off x="1090535" y="2418746"/>
              <a:ext cx="190124" cy="194445"/>
            </a:xfrm>
            <a:custGeom>
              <a:avLst/>
              <a:gdLst/>
              <a:ahLst/>
              <a:cxnLst/>
              <a:rect l="l" t="t" r="r" b="b"/>
              <a:pathLst>
                <a:path w="3608" h="3690" extrusionOk="0">
                  <a:moveTo>
                    <a:pt x="2092" y="1"/>
                  </a:moveTo>
                  <a:cubicBezTo>
                    <a:pt x="1767" y="1"/>
                    <a:pt x="1436" y="100"/>
                    <a:pt x="1148" y="259"/>
                  </a:cubicBezTo>
                  <a:cubicBezTo>
                    <a:pt x="703" y="504"/>
                    <a:pt x="343" y="877"/>
                    <a:pt x="0" y="1252"/>
                  </a:cubicBezTo>
                  <a:lnTo>
                    <a:pt x="2795" y="3689"/>
                  </a:lnTo>
                  <a:cubicBezTo>
                    <a:pt x="3197" y="3124"/>
                    <a:pt x="3540" y="2485"/>
                    <a:pt x="3574" y="1792"/>
                  </a:cubicBezTo>
                  <a:cubicBezTo>
                    <a:pt x="3607" y="1100"/>
                    <a:pt x="3260" y="352"/>
                    <a:pt x="2615" y="97"/>
                  </a:cubicBezTo>
                  <a:cubicBezTo>
                    <a:pt x="2448" y="31"/>
                    <a:pt x="2271" y="1"/>
                    <a:pt x="2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23"/>
            <p:cNvSpPr/>
            <p:nvPr/>
          </p:nvSpPr>
          <p:spPr>
            <a:xfrm>
              <a:off x="1159985" y="2455105"/>
              <a:ext cx="94851" cy="85366"/>
            </a:xfrm>
            <a:custGeom>
              <a:avLst/>
              <a:gdLst/>
              <a:ahLst/>
              <a:cxnLst/>
              <a:rect l="l" t="t" r="r" b="b"/>
              <a:pathLst>
                <a:path w="1800" h="1620" extrusionOk="0">
                  <a:moveTo>
                    <a:pt x="881" y="0"/>
                  </a:moveTo>
                  <a:cubicBezTo>
                    <a:pt x="708" y="0"/>
                    <a:pt x="535" y="50"/>
                    <a:pt x="395" y="155"/>
                  </a:cubicBezTo>
                  <a:cubicBezTo>
                    <a:pt x="0" y="448"/>
                    <a:pt x="19" y="1046"/>
                    <a:pt x="299" y="1361"/>
                  </a:cubicBezTo>
                  <a:cubicBezTo>
                    <a:pt x="451" y="1532"/>
                    <a:pt x="681" y="1620"/>
                    <a:pt x="909" y="1620"/>
                  </a:cubicBezTo>
                  <a:cubicBezTo>
                    <a:pt x="1101" y="1620"/>
                    <a:pt x="1292" y="1558"/>
                    <a:pt x="1437" y="1431"/>
                  </a:cubicBezTo>
                  <a:cubicBezTo>
                    <a:pt x="1756" y="1155"/>
                    <a:pt x="1799" y="618"/>
                    <a:pt x="1533" y="293"/>
                  </a:cubicBezTo>
                  <a:cubicBezTo>
                    <a:pt x="1375" y="101"/>
                    <a:pt x="1128"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23"/>
            <p:cNvSpPr/>
            <p:nvPr/>
          </p:nvSpPr>
          <p:spPr>
            <a:xfrm>
              <a:off x="1190548" y="2493520"/>
              <a:ext cx="39469" cy="9011"/>
            </a:xfrm>
            <a:custGeom>
              <a:avLst/>
              <a:gdLst/>
              <a:ahLst/>
              <a:cxnLst/>
              <a:rect l="l" t="t" r="r" b="b"/>
              <a:pathLst>
                <a:path w="749" h="171" fill="none" extrusionOk="0">
                  <a:moveTo>
                    <a:pt x="749" y="100"/>
                  </a:moveTo>
                  <a:cubicBezTo>
                    <a:pt x="500" y="171"/>
                    <a:pt x="222" y="134"/>
                    <a:pt x="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23"/>
            <p:cNvSpPr/>
            <p:nvPr/>
          </p:nvSpPr>
          <p:spPr>
            <a:xfrm>
              <a:off x="937354" y="2507431"/>
              <a:ext cx="19550" cy="28719"/>
            </a:xfrm>
            <a:custGeom>
              <a:avLst/>
              <a:gdLst/>
              <a:ahLst/>
              <a:cxnLst/>
              <a:rect l="l" t="t" r="r" b="b"/>
              <a:pathLst>
                <a:path w="371" h="545" fill="none" extrusionOk="0">
                  <a:moveTo>
                    <a:pt x="7" y="265"/>
                  </a:moveTo>
                  <a:cubicBezTo>
                    <a:pt x="14" y="116"/>
                    <a:pt x="100" y="0"/>
                    <a:pt x="198" y="5"/>
                  </a:cubicBezTo>
                  <a:cubicBezTo>
                    <a:pt x="297" y="9"/>
                    <a:pt x="371" y="134"/>
                    <a:pt x="364" y="281"/>
                  </a:cubicBezTo>
                  <a:cubicBezTo>
                    <a:pt x="357" y="429"/>
                    <a:pt x="272" y="544"/>
                    <a:pt x="174" y="540"/>
                  </a:cubicBezTo>
                  <a:cubicBezTo>
                    <a:pt x="75" y="535"/>
                    <a:pt x="0" y="412"/>
                    <a:pt x="7" y="265"/>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23"/>
            <p:cNvSpPr/>
            <p:nvPr/>
          </p:nvSpPr>
          <p:spPr>
            <a:xfrm>
              <a:off x="994263" y="2502267"/>
              <a:ext cx="21974" cy="29931"/>
            </a:xfrm>
            <a:custGeom>
              <a:avLst/>
              <a:gdLst/>
              <a:ahLst/>
              <a:cxnLst/>
              <a:rect l="l" t="t" r="r" b="b"/>
              <a:pathLst>
                <a:path w="417" h="568" fill="none" extrusionOk="0">
                  <a:moveTo>
                    <a:pt x="35" y="243"/>
                  </a:moveTo>
                  <a:cubicBezTo>
                    <a:pt x="69" y="99"/>
                    <a:pt x="174" y="0"/>
                    <a:pt x="271" y="23"/>
                  </a:cubicBezTo>
                  <a:cubicBezTo>
                    <a:pt x="366" y="46"/>
                    <a:pt x="417" y="181"/>
                    <a:pt x="382" y="326"/>
                  </a:cubicBezTo>
                  <a:cubicBezTo>
                    <a:pt x="348" y="470"/>
                    <a:pt x="243" y="567"/>
                    <a:pt x="146" y="544"/>
                  </a:cubicBezTo>
                  <a:cubicBezTo>
                    <a:pt x="51" y="523"/>
                    <a:pt x="0" y="387"/>
                    <a:pt x="35" y="24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23"/>
            <p:cNvSpPr/>
            <p:nvPr/>
          </p:nvSpPr>
          <p:spPr>
            <a:xfrm>
              <a:off x="754243" y="2558966"/>
              <a:ext cx="132791" cy="124202"/>
            </a:xfrm>
            <a:custGeom>
              <a:avLst/>
              <a:gdLst/>
              <a:ahLst/>
              <a:cxnLst/>
              <a:rect l="l" t="t" r="r" b="b"/>
              <a:pathLst>
                <a:path w="2520" h="2357" extrusionOk="0">
                  <a:moveTo>
                    <a:pt x="1203" y="0"/>
                  </a:moveTo>
                  <a:cubicBezTo>
                    <a:pt x="1047" y="0"/>
                    <a:pt x="892" y="30"/>
                    <a:pt x="748" y="91"/>
                  </a:cubicBezTo>
                  <a:cubicBezTo>
                    <a:pt x="304" y="281"/>
                    <a:pt x="0" y="761"/>
                    <a:pt x="24" y="1243"/>
                  </a:cubicBezTo>
                  <a:cubicBezTo>
                    <a:pt x="49" y="1725"/>
                    <a:pt x="401" y="2174"/>
                    <a:pt x="863" y="2312"/>
                  </a:cubicBezTo>
                  <a:cubicBezTo>
                    <a:pt x="965" y="2342"/>
                    <a:pt x="1070" y="2356"/>
                    <a:pt x="1175" y="2356"/>
                  </a:cubicBezTo>
                  <a:cubicBezTo>
                    <a:pt x="1550" y="2356"/>
                    <a:pt x="1927" y="2175"/>
                    <a:pt x="2143" y="1867"/>
                  </a:cubicBezTo>
                  <a:cubicBezTo>
                    <a:pt x="2420" y="1471"/>
                    <a:pt x="2519" y="813"/>
                    <a:pt x="2082" y="362"/>
                  </a:cubicBezTo>
                  <a:cubicBezTo>
                    <a:pt x="1855" y="128"/>
                    <a:pt x="1528" y="0"/>
                    <a:pt x="12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23"/>
            <p:cNvSpPr/>
            <p:nvPr/>
          </p:nvSpPr>
          <p:spPr>
            <a:xfrm>
              <a:off x="1094961" y="2574774"/>
              <a:ext cx="132739" cy="124202"/>
            </a:xfrm>
            <a:custGeom>
              <a:avLst/>
              <a:gdLst/>
              <a:ahLst/>
              <a:cxnLst/>
              <a:rect l="l" t="t" r="r" b="b"/>
              <a:pathLst>
                <a:path w="2519" h="2357" extrusionOk="0">
                  <a:moveTo>
                    <a:pt x="1202" y="1"/>
                  </a:moveTo>
                  <a:cubicBezTo>
                    <a:pt x="1046" y="1"/>
                    <a:pt x="890" y="30"/>
                    <a:pt x="747" y="91"/>
                  </a:cubicBezTo>
                  <a:cubicBezTo>
                    <a:pt x="303" y="281"/>
                    <a:pt x="0" y="762"/>
                    <a:pt x="24" y="1244"/>
                  </a:cubicBezTo>
                  <a:cubicBezTo>
                    <a:pt x="48" y="1726"/>
                    <a:pt x="399" y="2174"/>
                    <a:pt x="862" y="2312"/>
                  </a:cubicBezTo>
                  <a:cubicBezTo>
                    <a:pt x="963" y="2342"/>
                    <a:pt x="1069" y="2357"/>
                    <a:pt x="1174" y="2357"/>
                  </a:cubicBezTo>
                  <a:cubicBezTo>
                    <a:pt x="1549" y="2357"/>
                    <a:pt x="1926" y="2175"/>
                    <a:pt x="2142" y="1867"/>
                  </a:cubicBezTo>
                  <a:cubicBezTo>
                    <a:pt x="2419" y="1471"/>
                    <a:pt x="2518" y="813"/>
                    <a:pt x="2081" y="362"/>
                  </a:cubicBezTo>
                  <a:cubicBezTo>
                    <a:pt x="1854" y="128"/>
                    <a:pt x="1527" y="1"/>
                    <a:pt x="1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23"/>
            <p:cNvSpPr/>
            <p:nvPr/>
          </p:nvSpPr>
          <p:spPr>
            <a:xfrm>
              <a:off x="987940" y="2561284"/>
              <a:ext cx="94904" cy="84681"/>
            </a:xfrm>
            <a:custGeom>
              <a:avLst/>
              <a:gdLst/>
              <a:ahLst/>
              <a:cxnLst/>
              <a:rect l="l" t="t" r="r" b="b"/>
              <a:pathLst>
                <a:path w="1801" h="1607" extrusionOk="0">
                  <a:moveTo>
                    <a:pt x="1142" y="1"/>
                  </a:moveTo>
                  <a:cubicBezTo>
                    <a:pt x="770" y="139"/>
                    <a:pt x="388" y="252"/>
                    <a:pt x="1" y="339"/>
                  </a:cubicBezTo>
                  <a:cubicBezTo>
                    <a:pt x="59" y="547"/>
                    <a:pt x="124" y="755"/>
                    <a:pt x="222" y="947"/>
                  </a:cubicBezTo>
                  <a:cubicBezTo>
                    <a:pt x="336" y="1171"/>
                    <a:pt x="498" y="1374"/>
                    <a:pt x="715" y="1497"/>
                  </a:cubicBezTo>
                  <a:cubicBezTo>
                    <a:pt x="840" y="1567"/>
                    <a:pt x="984" y="1607"/>
                    <a:pt x="1126" y="1607"/>
                  </a:cubicBezTo>
                  <a:cubicBezTo>
                    <a:pt x="1233" y="1607"/>
                    <a:pt x="1338" y="1584"/>
                    <a:pt x="1434" y="1535"/>
                  </a:cubicBezTo>
                  <a:cubicBezTo>
                    <a:pt x="1656" y="1423"/>
                    <a:pt x="1801" y="1153"/>
                    <a:pt x="1733" y="913"/>
                  </a:cubicBezTo>
                  <a:cubicBezTo>
                    <a:pt x="1679" y="719"/>
                    <a:pt x="1512" y="582"/>
                    <a:pt x="1385" y="426"/>
                  </a:cubicBezTo>
                  <a:cubicBezTo>
                    <a:pt x="1279" y="300"/>
                    <a:pt x="1198" y="155"/>
                    <a:pt x="11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23"/>
            <p:cNvSpPr/>
            <p:nvPr/>
          </p:nvSpPr>
          <p:spPr>
            <a:xfrm>
              <a:off x="1016711" y="2571718"/>
              <a:ext cx="29404" cy="32566"/>
            </a:xfrm>
            <a:custGeom>
              <a:avLst/>
              <a:gdLst/>
              <a:ahLst/>
              <a:cxnLst/>
              <a:rect l="l" t="t" r="r" b="b"/>
              <a:pathLst>
                <a:path w="558" h="618" fill="none" extrusionOk="0">
                  <a:moveTo>
                    <a:pt x="0" y="1"/>
                  </a:moveTo>
                  <a:cubicBezTo>
                    <a:pt x="132" y="248"/>
                    <a:pt x="326" y="462"/>
                    <a:pt x="558" y="6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23"/>
            <p:cNvSpPr/>
            <p:nvPr/>
          </p:nvSpPr>
          <p:spPr>
            <a:xfrm>
              <a:off x="863793" y="2542578"/>
              <a:ext cx="227695" cy="51325"/>
            </a:xfrm>
            <a:custGeom>
              <a:avLst/>
              <a:gdLst/>
              <a:ahLst/>
              <a:cxnLst/>
              <a:rect l="l" t="t" r="r" b="b"/>
              <a:pathLst>
                <a:path w="4321" h="974" fill="none" extrusionOk="0">
                  <a:moveTo>
                    <a:pt x="1" y="901"/>
                  </a:moveTo>
                  <a:cubicBezTo>
                    <a:pt x="1486" y="973"/>
                    <a:pt x="2988" y="661"/>
                    <a:pt x="432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65" name="Google Shape;1865;p23"/>
          <p:cNvGrpSpPr/>
          <p:nvPr/>
        </p:nvGrpSpPr>
        <p:grpSpPr>
          <a:xfrm rot="20481296">
            <a:off x="1249154" y="2992301"/>
            <a:ext cx="1178784" cy="1629015"/>
            <a:chOff x="2676793" y="2245460"/>
            <a:chExt cx="855082" cy="1181582"/>
          </a:xfrm>
        </p:grpSpPr>
        <p:sp>
          <p:nvSpPr>
            <p:cNvPr id="1866" name="Google Shape;1866;p23"/>
            <p:cNvSpPr/>
            <p:nvPr/>
          </p:nvSpPr>
          <p:spPr>
            <a:xfrm>
              <a:off x="2915406" y="2392302"/>
              <a:ext cx="17641" cy="17596"/>
            </a:xfrm>
            <a:custGeom>
              <a:avLst/>
              <a:gdLst/>
              <a:ahLst/>
              <a:cxnLst/>
              <a:rect l="l" t="t" r="r" b="b"/>
              <a:pathLst>
                <a:path w="401" h="400" fill="none" extrusionOk="0">
                  <a:moveTo>
                    <a:pt x="400" y="200"/>
                  </a:moveTo>
                  <a:cubicBezTo>
                    <a:pt x="400" y="90"/>
                    <a:pt x="312" y="0"/>
                    <a:pt x="201" y="0"/>
                  </a:cubicBezTo>
                  <a:cubicBezTo>
                    <a:pt x="91" y="0"/>
                    <a:pt x="1" y="90"/>
                    <a:pt x="1" y="200"/>
                  </a:cubicBezTo>
                  <a:cubicBezTo>
                    <a:pt x="1" y="310"/>
                    <a:pt x="91" y="399"/>
                    <a:pt x="201" y="399"/>
                  </a:cubicBezTo>
                  <a:cubicBezTo>
                    <a:pt x="312" y="399"/>
                    <a:pt x="400" y="310"/>
                    <a:pt x="400" y="200"/>
                  </a:cubicBezTo>
                  <a:close/>
                </a:path>
              </a:pathLst>
            </a:custGeom>
            <a:noFill/>
            <a:ln w="550" cap="rnd" cmpd="sng">
              <a:solidFill>
                <a:srgbClr val="5B5E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23"/>
            <p:cNvSpPr/>
            <p:nvPr/>
          </p:nvSpPr>
          <p:spPr>
            <a:xfrm>
              <a:off x="3118605" y="2943510"/>
              <a:ext cx="306144" cy="219422"/>
            </a:xfrm>
            <a:custGeom>
              <a:avLst/>
              <a:gdLst/>
              <a:ahLst/>
              <a:cxnLst/>
              <a:rect l="l" t="t" r="r" b="b"/>
              <a:pathLst>
                <a:path w="6959" h="4988" extrusionOk="0">
                  <a:moveTo>
                    <a:pt x="5845" y="1"/>
                  </a:moveTo>
                  <a:cubicBezTo>
                    <a:pt x="4731" y="1"/>
                    <a:pt x="3577" y="342"/>
                    <a:pt x="2607" y="975"/>
                  </a:cubicBezTo>
                  <a:cubicBezTo>
                    <a:pt x="1308" y="1824"/>
                    <a:pt x="354" y="3186"/>
                    <a:pt x="0" y="4697"/>
                  </a:cubicBezTo>
                  <a:cubicBezTo>
                    <a:pt x="549" y="4894"/>
                    <a:pt x="1113" y="4988"/>
                    <a:pt x="1670" y="4988"/>
                  </a:cubicBezTo>
                  <a:cubicBezTo>
                    <a:pt x="2714" y="4988"/>
                    <a:pt x="3736" y="4661"/>
                    <a:pt x="4589" y="4077"/>
                  </a:cubicBezTo>
                  <a:cubicBezTo>
                    <a:pt x="5897" y="3181"/>
                    <a:pt x="6785" y="1697"/>
                    <a:pt x="6959" y="121"/>
                  </a:cubicBezTo>
                  <a:cubicBezTo>
                    <a:pt x="6598" y="40"/>
                    <a:pt x="6224" y="1"/>
                    <a:pt x="58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23"/>
            <p:cNvSpPr/>
            <p:nvPr/>
          </p:nvSpPr>
          <p:spPr>
            <a:xfrm>
              <a:off x="3114558" y="2996519"/>
              <a:ext cx="250581" cy="148598"/>
            </a:xfrm>
            <a:custGeom>
              <a:avLst/>
              <a:gdLst/>
              <a:ahLst/>
              <a:cxnLst/>
              <a:rect l="l" t="t" r="r" b="b"/>
              <a:pathLst>
                <a:path w="5696" h="3378" fill="none" extrusionOk="0">
                  <a:moveTo>
                    <a:pt x="0" y="3377"/>
                  </a:moveTo>
                  <a:cubicBezTo>
                    <a:pt x="2080" y="2605"/>
                    <a:pt x="4019" y="1456"/>
                    <a:pt x="569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23"/>
            <p:cNvSpPr/>
            <p:nvPr/>
          </p:nvSpPr>
          <p:spPr>
            <a:xfrm>
              <a:off x="2809165" y="2872024"/>
              <a:ext cx="305088" cy="285495"/>
            </a:xfrm>
            <a:custGeom>
              <a:avLst/>
              <a:gdLst/>
              <a:ahLst/>
              <a:cxnLst/>
              <a:rect l="l" t="t" r="r" b="b"/>
              <a:pathLst>
                <a:path w="6935" h="6490" extrusionOk="0">
                  <a:moveTo>
                    <a:pt x="210" y="0"/>
                  </a:moveTo>
                  <a:lnTo>
                    <a:pt x="210" y="0"/>
                  </a:lnTo>
                  <a:cubicBezTo>
                    <a:pt x="0" y="1847"/>
                    <a:pt x="720" y="3778"/>
                    <a:pt x="2089" y="5036"/>
                  </a:cubicBezTo>
                  <a:cubicBezTo>
                    <a:pt x="3081" y="5947"/>
                    <a:pt x="4396" y="6489"/>
                    <a:pt x="5611" y="6489"/>
                  </a:cubicBezTo>
                  <a:cubicBezTo>
                    <a:pt x="6074" y="6489"/>
                    <a:pt x="6523" y="6411"/>
                    <a:pt x="6934" y="6244"/>
                  </a:cubicBezTo>
                  <a:cubicBezTo>
                    <a:pt x="6085" y="3074"/>
                    <a:pt x="3341" y="491"/>
                    <a:pt x="2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23"/>
            <p:cNvSpPr/>
            <p:nvPr/>
          </p:nvSpPr>
          <p:spPr>
            <a:xfrm>
              <a:off x="2875681" y="2945446"/>
              <a:ext cx="245170" cy="201958"/>
            </a:xfrm>
            <a:custGeom>
              <a:avLst/>
              <a:gdLst/>
              <a:ahLst/>
              <a:cxnLst/>
              <a:rect l="l" t="t" r="r" b="b"/>
              <a:pathLst>
                <a:path w="5573" h="4591" fill="none" extrusionOk="0">
                  <a:moveTo>
                    <a:pt x="1" y="0"/>
                  </a:moveTo>
                  <a:cubicBezTo>
                    <a:pt x="1290" y="2083"/>
                    <a:pt x="3280" y="3724"/>
                    <a:pt x="5573" y="45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23"/>
            <p:cNvSpPr/>
            <p:nvPr/>
          </p:nvSpPr>
          <p:spPr>
            <a:xfrm>
              <a:off x="3050681" y="2687218"/>
              <a:ext cx="196822" cy="739824"/>
            </a:xfrm>
            <a:custGeom>
              <a:avLst/>
              <a:gdLst/>
              <a:ahLst/>
              <a:cxnLst/>
              <a:rect l="l" t="t" r="r" b="b"/>
              <a:pathLst>
                <a:path w="4474" h="16818" extrusionOk="0">
                  <a:moveTo>
                    <a:pt x="621" y="0"/>
                  </a:moveTo>
                  <a:cubicBezTo>
                    <a:pt x="620" y="1"/>
                    <a:pt x="620" y="2"/>
                    <a:pt x="621" y="3"/>
                  </a:cubicBezTo>
                  <a:lnTo>
                    <a:pt x="621" y="3"/>
                  </a:lnTo>
                  <a:cubicBezTo>
                    <a:pt x="621" y="2"/>
                    <a:pt x="621" y="2"/>
                    <a:pt x="621" y="1"/>
                  </a:cubicBezTo>
                  <a:lnTo>
                    <a:pt x="621" y="0"/>
                  </a:lnTo>
                  <a:close/>
                  <a:moveTo>
                    <a:pt x="621" y="3"/>
                  </a:moveTo>
                  <a:cubicBezTo>
                    <a:pt x="1" y="5771"/>
                    <a:pt x="1179" y="11720"/>
                    <a:pt x="3950" y="16817"/>
                  </a:cubicBezTo>
                  <a:cubicBezTo>
                    <a:pt x="3950" y="16817"/>
                    <a:pt x="4473" y="16462"/>
                    <a:pt x="4363" y="16436"/>
                  </a:cubicBezTo>
                  <a:cubicBezTo>
                    <a:pt x="1665" y="11495"/>
                    <a:pt x="491" y="5737"/>
                    <a:pt x="1038" y="135"/>
                  </a:cubicBezTo>
                  <a:cubicBezTo>
                    <a:pt x="834" y="77"/>
                    <a:pt x="631" y="20"/>
                    <a:pt x="621" y="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23"/>
            <p:cNvSpPr/>
            <p:nvPr/>
          </p:nvSpPr>
          <p:spPr>
            <a:xfrm>
              <a:off x="3088867" y="2797284"/>
              <a:ext cx="78703" cy="447378"/>
            </a:xfrm>
            <a:custGeom>
              <a:avLst/>
              <a:gdLst/>
              <a:ahLst/>
              <a:cxnLst/>
              <a:rect l="l" t="t" r="r" b="b"/>
              <a:pathLst>
                <a:path w="1789" h="10170" fill="none" extrusionOk="0">
                  <a:moveTo>
                    <a:pt x="1789" y="10170"/>
                  </a:moveTo>
                  <a:cubicBezTo>
                    <a:pt x="597" y="6923"/>
                    <a:pt x="0" y="3458"/>
                    <a:pt x="4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23"/>
            <p:cNvSpPr/>
            <p:nvPr/>
          </p:nvSpPr>
          <p:spPr>
            <a:xfrm>
              <a:off x="3106111" y="3117890"/>
              <a:ext cx="10822" cy="41878"/>
            </a:xfrm>
            <a:custGeom>
              <a:avLst/>
              <a:gdLst/>
              <a:ahLst/>
              <a:cxnLst/>
              <a:rect l="l" t="t" r="r" b="b"/>
              <a:pathLst>
                <a:path w="246" h="952" fill="none" extrusionOk="0">
                  <a:moveTo>
                    <a:pt x="0" y="0"/>
                  </a:moveTo>
                  <a:cubicBezTo>
                    <a:pt x="76" y="319"/>
                    <a:pt x="158" y="635"/>
                    <a:pt x="245" y="952"/>
                  </a:cubicBezTo>
                </a:path>
              </a:pathLst>
            </a:custGeom>
            <a:noFill/>
            <a:ln w="550" cap="rnd" cmpd="sng">
              <a:solidFill>
                <a:srgbClr val="2BD0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23"/>
            <p:cNvSpPr/>
            <p:nvPr/>
          </p:nvSpPr>
          <p:spPr>
            <a:xfrm>
              <a:off x="2676793" y="2245460"/>
              <a:ext cx="855082" cy="607942"/>
            </a:xfrm>
            <a:custGeom>
              <a:avLst/>
              <a:gdLst/>
              <a:ahLst/>
              <a:cxnLst/>
              <a:rect l="l" t="t" r="r" b="b"/>
              <a:pathLst>
                <a:path w="19437" h="13820" extrusionOk="0">
                  <a:moveTo>
                    <a:pt x="7903" y="1"/>
                  </a:moveTo>
                  <a:cubicBezTo>
                    <a:pt x="7820" y="1"/>
                    <a:pt x="7736" y="5"/>
                    <a:pt x="7653" y="14"/>
                  </a:cubicBezTo>
                  <a:cubicBezTo>
                    <a:pt x="6867" y="98"/>
                    <a:pt x="6119" y="633"/>
                    <a:pt x="5887" y="1389"/>
                  </a:cubicBezTo>
                  <a:cubicBezTo>
                    <a:pt x="5761" y="1806"/>
                    <a:pt x="5793" y="2239"/>
                    <a:pt x="5903" y="2664"/>
                  </a:cubicBezTo>
                  <a:cubicBezTo>
                    <a:pt x="5546" y="2510"/>
                    <a:pt x="5173" y="2389"/>
                    <a:pt x="4791" y="2305"/>
                  </a:cubicBezTo>
                  <a:cubicBezTo>
                    <a:pt x="4479" y="2236"/>
                    <a:pt x="4157" y="2191"/>
                    <a:pt x="3838" y="2191"/>
                  </a:cubicBezTo>
                  <a:cubicBezTo>
                    <a:pt x="3583" y="2191"/>
                    <a:pt x="3329" y="2220"/>
                    <a:pt x="3083" y="2288"/>
                  </a:cubicBezTo>
                  <a:cubicBezTo>
                    <a:pt x="2529" y="2441"/>
                    <a:pt x="2016" y="2817"/>
                    <a:pt x="1800" y="3351"/>
                  </a:cubicBezTo>
                  <a:cubicBezTo>
                    <a:pt x="1574" y="3916"/>
                    <a:pt x="1713" y="4585"/>
                    <a:pt x="2064" y="5083"/>
                  </a:cubicBezTo>
                  <a:cubicBezTo>
                    <a:pt x="2289" y="5404"/>
                    <a:pt x="2593" y="5660"/>
                    <a:pt x="2931" y="5860"/>
                  </a:cubicBezTo>
                  <a:cubicBezTo>
                    <a:pt x="2401" y="5963"/>
                    <a:pt x="1888" y="6138"/>
                    <a:pt x="1419" y="6405"/>
                  </a:cubicBezTo>
                  <a:cubicBezTo>
                    <a:pt x="711" y="6808"/>
                    <a:pt x="90" y="7486"/>
                    <a:pt x="44" y="8298"/>
                  </a:cubicBezTo>
                  <a:cubicBezTo>
                    <a:pt x="0" y="9067"/>
                    <a:pt x="502" y="9801"/>
                    <a:pt x="1176" y="10173"/>
                  </a:cubicBezTo>
                  <a:cubicBezTo>
                    <a:pt x="1633" y="10426"/>
                    <a:pt x="2154" y="10530"/>
                    <a:pt x="2680" y="10530"/>
                  </a:cubicBezTo>
                  <a:cubicBezTo>
                    <a:pt x="2928" y="10530"/>
                    <a:pt x="3178" y="10506"/>
                    <a:pt x="3421" y="10464"/>
                  </a:cubicBezTo>
                  <a:cubicBezTo>
                    <a:pt x="3865" y="10388"/>
                    <a:pt x="4295" y="10255"/>
                    <a:pt x="4718" y="10097"/>
                  </a:cubicBezTo>
                  <a:lnTo>
                    <a:pt x="4718" y="10097"/>
                  </a:lnTo>
                  <a:cubicBezTo>
                    <a:pt x="4667" y="10195"/>
                    <a:pt x="4619" y="10294"/>
                    <a:pt x="4573" y="10394"/>
                  </a:cubicBezTo>
                  <a:cubicBezTo>
                    <a:pt x="4293" y="11003"/>
                    <a:pt x="4092" y="11691"/>
                    <a:pt x="4264" y="12337"/>
                  </a:cubicBezTo>
                  <a:cubicBezTo>
                    <a:pt x="4482" y="13148"/>
                    <a:pt x="5285" y="13725"/>
                    <a:pt x="6121" y="13808"/>
                  </a:cubicBezTo>
                  <a:cubicBezTo>
                    <a:pt x="6201" y="13816"/>
                    <a:pt x="6282" y="13820"/>
                    <a:pt x="6362" y="13820"/>
                  </a:cubicBezTo>
                  <a:cubicBezTo>
                    <a:pt x="7116" y="13820"/>
                    <a:pt x="7856" y="13482"/>
                    <a:pt x="8427" y="12982"/>
                  </a:cubicBezTo>
                  <a:cubicBezTo>
                    <a:pt x="8880" y="12586"/>
                    <a:pt x="9238" y="12094"/>
                    <a:pt x="9533" y="11566"/>
                  </a:cubicBezTo>
                  <a:cubicBezTo>
                    <a:pt x="9649" y="11792"/>
                    <a:pt x="9787" y="12006"/>
                    <a:pt x="9944" y="12205"/>
                  </a:cubicBezTo>
                  <a:cubicBezTo>
                    <a:pt x="10717" y="13180"/>
                    <a:pt x="11953" y="13766"/>
                    <a:pt x="13194" y="13766"/>
                  </a:cubicBezTo>
                  <a:cubicBezTo>
                    <a:pt x="13299" y="13766"/>
                    <a:pt x="13403" y="13761"/>
                    <a:pt x="13507" y="13753"/>
                  </a:cubicBezTo>
                  <a:cubicBezTo>
                    <a:pt x="14120" y="13704"/>
                    <a:pt x="14731" y="13510"/>
                    <a:pt x="15221" y="13138"/>
                  </a:cubicBezTo>
                  <a:cubicBezTo>
                    <a:pt x="15710" y="12764"/>
                    <a:pt x="16069" y="12202"/>
                    <a:pt x="16132" y="11591"/>
                  </a:cubicBezTo>
                  <a:cubicBezTo>
                    <a:pt x="16201" y="10935"/>
                    <a:pt x="15938" y="10317"/>
                    <a:pt x="15523" y="9791"/>
                  </a:cubicBezTo>
                  <a:lnTo>
                    <a:pt x="15523" y="9791"/>
                  </a:lnTo>
                  <a:cubicBezTo>
                    <a:pt x="15708" y="9804"/>
                    <a:pt x="15894" y="9811"/>
                    <a:pt x="16079" y="9811"/>
                  </a:cubicBezTo>
                  <a:cubicBezTo>
                    <a:pt x="16653" y="9811"/>
                    <a:pt x="17221" y="9740"/>
                    <a:pt x="17754" y="9529"/>
                  </a:cubicBezTo>
                  <a:cubicBezTo>
                    <a:pt x="18663" y="9169"/>
                    <a:pt x="19437" y="8309"/>
                    <a:pt x="19415" y="7331"/>
                  </a:cubicBezTo>
                  <a:cubicBezTo>
                    <a:pt x="19400" y="6638"/>
                    <a:pt x="18989" y="5995"/>
                    <a:pt x="18436" y="5579"/>
                  </a:cubicBezTo>
                  <a:cubicBezTo>
                    <a:pt x="17883" y="5162"/>
                    <a:pt x="17201" y="4948"/>
                    <a:pt x="16518" y="4833"/>
                  </a:cubicBezTo>
                  <a:cubicBezTo>
                    <a:pt x="16370" y="4807"/>
                    <a:pt x="16222" y="4787"/>
                    <a:pt x="16073" y="4770"/>
                  </a:cubicBezTo>
                  <a:cubicBezTo>
                    <a:pt x="16362" y="4446"/>
                    <a:pt x="16594" y="4073"/>
                    <a:pt x="16723" y="3659"/>
                  </a:cubicBezTo>
                  <a:cubicBezTo>
                    <a:pt x="16907" y="3065"/>
                    <a:pt x="16858" y="2381"/>
                    <a:pt x="16508" y="1865"/>
                  </a:cubicBezTo>
                  <a:cubicBezTo>
                    <a:pt x="16204" y="1416"/>
                    <a:pt x="15701" y="1127"/>
                    <a:pt x="15171" y="1012"/>
                  </a:cubicBezTo>
                  <a:cubicBezTo>
                    <a:pt x="14963" y="967"/>
                    <a:pt x="14750" y="948"/>
                    <a:pt x="14536" y="948"/>
                  </a:cubicBezTo>
                  <a:cubicBezTo>
                    <a:pt x="14209" y="948"/>
                    <a:pt x="13880" y="994"/>
                    <a:pt x="13561" y="1069"/>
                  </a:cubicBezTo>
                  <a:cubicBezTo>
                    <a:pt x="12601" y="1292"/>
                    <a:pt x="11715" y="1783"/>
                    <a:pt x="10991" y="2450"/>
                  </a:cubicBezTo>
                  <a:cubicBezTo>
                    <a:pt x="10717" y="1819"/>
                    <a:pt x="10341" y="1226"/>
                    <a:pt x="9826" y="773"/>
                  </a:cubicBezTo>
                  <a:cubicBezTo>
                    <a:pt x="9296" y="307"/>
                    <a:pt x="8604" y="1"/>
                    <a:pt x="79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23"/>
            <p:cNvSpPr/>
            <p:nvPr/>
          </p:nvSpPr>
          <p:spPr>
            <a:xfrm>
              <a:off x="2684755" y="2533073"/>
              <a:ext cx="847120" cy="320379"/>
            </a:xfrm>
            <a:custGeom>
              <a:avLst/>
              <a:gdLst/>
              <a:ahLst/>
              <a:cxnLst/>
              <a:rect l="l" t="t" r="r" b="b"/>
              <a:pathLst>
                <a:path w="19256" h="7283" extrusionOk="0">
                  <a:moveTo>
                    <a:pt x="19043" y="0"/>
                  </a:moveTo>
                  <a:cubicBezTo>
                    <a:pt x="18965" y="2410"/>
                    <a:pt x="16509" y="2692"/>
                    <a:pt x="15361" y="2692"/>
                  </a:cubicBezTo>
                  <a:cubicBezTo>
                    <a:pt x="15010" y="2692"/>
                    <a:pt x="14781" y="2666"/>
                    <a:pt x="14781" y="2666"/>
                  </a:cubicBezTo>
                  <a:lnTo>
                    <a:pt x="14781" y="2666"/>
                  </a:lnTo>
                  <a:cubicBezTo>
                    <a:pt x="14781" y="2666"/>
                    <a:pt x="15434" y="4832"/>
                    <a:pt x="13426" y="5372"/>
                  </a:cubicBezTo>
                  <a:cubicBezTo>
                    <a:pt x="13131" y="5451"/>
                    <a:pt x="12830" y="5485"/>
                    <a:pt x="12529" y="5485"/>
                  </a:cubicBezTo>
                  <a:cubicBezTo>
                    <a:pt x="10779" y="5485"/>
                    <a:pt x="9070" y="4342"/>
                    <a:pt x="9070" y="4342"/>
                  </a:cubicBezTo>
                  <a:cubicBezTo>
                    <a:pt x="9070" y="4342"/>
                    <a:pt x="8139" y="5536"/>
                    <a:pt x="6509" y="5536"/>
                  </a:cubicBezTo>
                  <a:cubicBezTo>
                    <a:pt x="6431" y="5536"/>
                    <a:pt x="6351" y="5533"/>
                    <a:pt x="6270" y="5528"/>
                  </a:cubicBezTo>
                  <a:cubicBezTo>
                    <a:pt x="4492" y="5403"/>
                    <a:pt x="4897" y="2937"/>
                    <a:pt x="4897" y="2937"/>
                  </a:cubicBezTo>
                  <a:lnTo>
                    <a:pt x="4897" y="2937"/>
                  </a:lnTo>
                  <a:cubicBezTo>
                    <a:pt x="4045" y="3219"/>
                    <a:pt x="3300" y="3327"/>
                    <a:pt x="2659" y="3327"/>
                  </a:cubicBezTo>
                  <a:cubicBezTo>
                    <a:pt x="1352" y="3327"/>
                    <a:pt x="476" y="2877"/>
                    <a:pt x="1" y="2537"/>
                  </a:cubicBezTo>
                  <a:lnTo>
                    <a:pt x="1" y="2537"/>
                  </a:lnTo>
                  <a:cubicBezTo>
                    <a:pt x="190" y="2996"/>
                    <a:pt x="555" y="3393"/>
                    <a:pt x="995" y="3635"/>
                  </a:cubicBezTo>
                  <a:cubicBezTo>
                    <a:pt x="1453" y="3888"/>
                    <a:pt x="1976" y="3992"/>
                    <a:pt x="2502" y="3992"/>
                  </a:cubicBezTo>
                  <a:cubicBezTo>
                    <a:pt x="2749" y="3992"/>
                    <a:pt x="2998" y="3969"/>
                    <a:pt x="3240" y="3928"/>
                  </a:cubicBezTo>
                  <a:cubicBezTo>
                    <a:pt x="3684" y="3852"/>
                    <a:pt x="4114" y="3717"/>
                    <a:pt x="4537" y="3561"/>
                  </a:cubicBezTo>
                  <a:lnTo>
                    <a:pt x="4537" y="3561"/>
                  </a:lnTo>
                  <a:cubicBezTo>
                    <a:pt x="4486" y="3658"/>
                    <a:pt x="4438" y="3757"/>
                    <a:pt x="4392" y="3857"/>
                  </a:cubicBezTo>
                  <a:cubicBezTo>
                    <a:pt x="4112" y="4465"/>
                    <a:pt x="3911" y="5153"/>
                    <a:pt x="4083" y="5799"/>
                  </a:cubicBezTo>
                  <a:cubicBezTo>
                    <a:pt x="4301" y="6611"/>
                    <a:pt x="5104" y="7189"/>
                    <a:pt x="5940" y="7270"/>
                  </a:cubicBezTo>
                  <a:cubicBezTo>
                    <a:pt x="6021" y="7278"/>
                    <a:pt x="6102" y="7282"/>
                    <a:pt x="6184" y="7282"/>
                  </a:cubicBezTo>
                  <a:cubicBezTo>
                    <a:pt x="6936" y="7282"/>
                    <a:pt x="7675" y="6945"/>
                    <a:pt x="8246" y="6446"/>
                  </a:cubicBezTo>
                  <a:cubicBezTo>
                    <a:pt x="8699" y="6049"/>
                    <a:pt x="9056" y="5557"/>
                    <a:pt x="9352" y="5029"/>
                  </a:cubicBezTo>
                  <a:cubicBezTo>
                    <a:pt x="9468" y="5254"/>
                    <a:pt x="9606" y="5468"/>
                    <a:pt x="9763" y="5667"/>
                  </a:cubicBezTo>
                  <a:cubicBezTo>
                    <a:pt x="10536" y="6642"/>
                    <a:pt x="11772" y="7229"/>
                    <a:pt x="13014" y="7229"/>
                  </a:cubicBezTo>
                  <a:cubicBezTo>
                    <a:pt x="13118" y="7229"/>
                    <a:pt x="13222" y="7225"/>
                    <a:pt x="13326" y="7216"/>
                  </a:cubicBezTo>
                  <a:cubicBezTo>
                    <a:pt x="13940" y="7167"/>
                    <a:pt x="14550" y="6972"/>
                    <a:pt x="15040" y="6600"/>
                  </a:cubicBezTo>
                  <a:cubicBezTo>
                    <a:pt x="15529" y="6227"/>
                    <a:pt x="15888" y="5666"/>
                    <a:pt x="15951" y="5054"/>
                  </a:cubicBezTo>
                  <a:cubicBezTo>
                    <a:pt x="16020" y="4398"/>
                    <a:pt x="15757" y="3780"/>
                    <a:pt x="15342" y="3253"/>
                  </a:cubicBezTo>
                  <a:lnTo>
                    <a:pt x="15342" y="3253"/>
                  </a:lnTo>
                  <a:cubicBezTo>
                    <a:pt x="15528" y="3266"/>
                    <a:pt x="15715" y="3274"/>
                    <a:pt x="15900" y="3274"/>
                  </a:cubicBezTo>
                  <a:cubicBezTo>
                    <a:pt x="16474" y="3274"/>
                    <a:pt x="17041" y="3202"/>
                    <a:pt x="17573" y="2992"/>
                  </a:cubicBezTo>
                  <a:lnTo>
                    <a:pt x="17573" y="2991"/>
                  </a:lnTo>
                  <a:cubicBezTo>
                    <a:pt x="18482" y="2631"/>
                    <a:pt x="19256" y="1771"/>
                    <a:pt x="19234" y="793"/>
                  </a:cubicBezTo>
                  <a:cubicBezTo>
                    <a:pt x="19228" y="517"/>
                    <a:pt x="19158" y="249"/>
                    <a:pt x="19043"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23"/>
            <p:cNvSpPr/>
            <p:nvPr/>
          </p:nvSpPr>
          <p:spPr>
            <a:xfrm>
              <a:off x="2887735" y="2597124"/>
              <a:ext cx="66957" cy="86088"/>
            </a:xfrm>
            <a:custGeom>
              <a:avLst/>
              <a:gdLst/>
              <a:ahLst/>
              <a:cxnLst/>
              <a:rect l="l" t="t" r="r" b="b"/>
              <a:pathLst>
                <a:path w="1522" h="1957" fill="none" extrusionOk="0">
                  <a:moveTo>
                    <a:pt x="1521" y="1"/>
                  </a:moveTo>
                  <a:cubicBezTo>
                    <a:pt x="913" y="564"/>
                    <a:pt x="398" y="1228"/>
                    <a:pt x="1" y="19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23"/>
            <p:cNvSpPr/>
            <p:nvPr/>
          </p:nvSpPr>
          <p:spPr>
            <a:xfrm>
              <a:off x="3203686" y="2584015"/>
              <a:ext cx="149443" cy="84285"/>
            </a:xfrm>
            <a:custGeom>
              <a:avLst/>
              <a:gdLst/>
              <a:ahLst/>
              <a:cxnLst/>
              <a:rect l="l" t="t" r="r" b="b"/>
              <a:pathLst>
                <a:path w="3397" h="1916" fill="none" extrusionOk="0">
                  <a:moveTo>
                    <a:pt x="3397" y="1916"/>
                  </a:moveTo>
                  <a:cubicBezTo>
                    <a:pt x="3163" y="1653"/>
                    <a:pt x="2895" y="1416"/>
                    <a:pt x="2617" y="1212"/>
                  </a:cubicBezTo>
                  <a:cubicBezTo>
                    <a:pt x="1835" y="641"/>
                    <a:pt x="940" y="23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23"/>
            <p:cNvSpPr/>
            <p:nvPr/>
          </p:nvSpPr>
          <p:spPr>
            <a:xfrm>
              <a:off x="3073073" y="2651409"/>
              <a:ext cx="19797" cy="96250"/>
            </a:xfrm>
            <a:custGeom>
              <a:avLst/>
              <a:gdLst/>
              <a:ahLst/>
              <a:cxnLst/>
              <a:rect l="l" t="t" r="r" b="b"/>
              <a:pathLst>
                <a:path w="450" h="2188" fill="none" extrusionOk="0">
                  <a:moveTo>
                    <a:pt x="69" y="1"/>
                  </a:moveTo>
                  <a:cubicBezTo>
                    <a:pt x="0" y="746"/>
                    <a:pt x="134" y="1510"/>
                    <a:pt x="450" y="21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23"/>
            <p:cNvSpPr/>
            <p:nvPr/>
          </p:nvSpPr>
          <p:spPr>
            <a:xfrm>
              <a:off x="3191764" y="2449138"/>
              <a:ext cx="184768" cy="40603"/>
            </a:xfrm>
            <a:custGeom>
              <a:avLst/>
              <a:gdLst/>
              <a:ahLst/>
              <a:cxnLst/>
              <a:rect l="l" t="t" r="r" b="b"/>
              <a:pathLst>
                <a:path w="4200" h="923" fill="none" extrusionOk="0">
                  <a:moveTo>
                    <a:pt x="4199" y="124"/>
                  </a:moveTo>
                  <a:cubicBezTo>
                    <a:pt x="2763" y="0"/>
                    <a:pt x="1293" y="282"/>
                    <a:pt x="1" y="9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23"/>
            <p:cNvSpPr/>
            <p:nvPr/>
          </p:nvSpPr>
          <p:spPr>
            <a:xfrm>
              <a:off x="2814664" y="2497748"/>
              <a:ext cx="143020" cy="9370"/>
            </a:xfrm>
            <a:custGeom>
              <a:avLst/>
              <a:gdLst/>
              <a:ahLst/>
              <a:cxnLst/>
              <a:rect l="l" t="t" r="r" b="b"/>
              <a:pathLst>
                <a:path w="3251" h="213" fill="none" extrusionOk="0">
                  <a:moveTo>
                    <a:pt x="3250" y="212"/>
                  </a:moveTo>
                  <a:cubicBezTo>
                    <a:pt x="2570" y="98"/>
                    <a:pt x="1887" y="10"/>
                    <a:pt x="1198" y="4"/>
                  </a:cubicBezTo>
                  <a:cubicBezTo>
                    <a:pt x="799" y="1"/>
                    <a:pt x="396" y="26"/>
                    <a:pt x="1" y="8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23"/>
            <p:cNvSpPr/>
            <p:nvPr/>
          </p:nvSpPr>
          <p:spPr>
            <a:xfrm>
              <a:off x="2945672" y="2366787"/>
              <a:ext cx="107254" cy="87276"/>
            </a:xfrm>
            <a:custGeom>
              <a:avLst/>
              <a:gdLst/>
              <a:ahLst/>
              <a:cxnLst/>
              <a:rect l="l" t="t" r="r" b="b"/>
              <a:pathLst>
                <a:path w="2438" h="1984" fill="none" extrusionOk="0">
                  <a:moveTo>
                    <a:pt x="1" y="1"/>
                  </a:moveTo>
                  <a:cubicBezTo>
                    <a:pt x="956" y="451"/>
                    <a:pt x="1801" y="1140"/>
                    <a:pt x="2437"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23"/>
            <p:cNvSpPr/>
            <p:nvPr/>
          </p:nvSpPr>
          <p:spPr>
            <a:xfrm>
              <a:off x="3092606" y="2359485"/>
              <a:ext cx="61150" cy="94095"/>
            </a:xfrm>
            <a:custGeom>
              <a:avLst/>
              <a:gdLst/>
              <a:ahLst/>
              <a:cxnLst/>
              <a:rect l="l" t="t" r="r" b="b"/>
              <a:pathLst>
                <a:path w="1390" h="2139" fill="none" extrusionOk="0">
                  <a:moveTo>
                    <a:pt x="0" y="2138"/>
                  </a:moveTo>
                  <a:cubicBezTo>
                    <a:pt x="297" y="1336"/>
                    <a:pt x="780" y="604"/>
                    <a:pt x="139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23"/>
            <p:cNvSpPr/>
            <p:nvPr/>
          </p:nvSpPr>
          <p:spPr>
            <a:xfrm>
              <a:off x="2949500" y="2470210"/>
              <a:ext cx="262415" cy="183350"/>
            </a:xfrm>
            <a:custGeom>
              <a:avLst/>
              <a:gdLst/>
              <a:ahLst/>
              <a:cxnLst/>
              <a:rect l="l" t="t" r="r" b="b"/>
              <a:pathLst>
                <a:path w="5965" h="4168" extrusionOk="0">
                  <a:moveTo>
                    <a:pt x="3122" y="0"/>
                  </a:moveTo>
                  <a:cubicBezTo>
                    <a:pt x="3029" y="0"/>
                    <a:pt x="2934" y="3"/>
                    <a:pt x="2839" y="10"/>
                  </a:cubicBezTo>
                  <a:cubicBezTo>
                    <a:pt x="1236" y="120"/>
                    <a:pt x="0" y="1138"/>
                    <a:pt x="78" y="2284"/>
                  </a:cubicBezTo>
                  <a:cubicBezTo>
                    <a:pt x="153" y="3362"/>
                    <a:pt x="1364" y="4168"/>
                    <a:pt x="2843" y="4168"/>
                  </a:cubicBezTo>
                  <a:cubicBezTo>
                    <a:pt x="2936" y="4168"/>
                    <a:pt x="3030" y="4164"/>
                    <a:pt x="3125" y="4158"/>
                  </a:cubicBezTo>
                  <a:cubicBezTo>
                    <a:pt x="4729" y="4047"/>
                    <a:pt x="5964" y="3029"/>
                    <a:pt x="5886" y="1884"/>
                  </a:cubicBezTo>
                  <a:cubicBezTo>
                    <a:pt x="5812" y="806"/>
                    <a:pt x="4601" y="0"/>
                    <a:pt x="3122"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23"/>
            <p:cNvSpPr/>
            <p:nvPr/>
          </p:nvSpPr>
          <p:spPr>
            <a:xfrm>
              <a:off x="2946860" y="2460004"/>
              <a:ext cx="262459" cy="183394"/>
            </a:xfrm>
            <a:custGeom>
              <a:avLst/>
              <a:gdLst/>
              <a:ahLst/>
              <a:cxnLst/>
              <a:rect l="l" t="t" r="r" b="b"/>
              <a:pathLst>
                <a:path w="5966" h="4169" extrusionOk="0">
                  <a:moveTo>
                    <a:pt x="3122" y="1"/>
                  </a:moveTo>
                  <a:cubicBezTo>
                    <a:pt x="3029" y="1"/>
                    <a:pt x="2934" y="4"/>
                    <a:pt x="2839" y="11"/>
                  </a:cubicBezTo>
                  <a:cubicBezTo>
                    <a:pt x="1236" y="121"/>
                    <a:pt x="0" y="1139"/>
                    <a:pt x="79" y="2285"/>
                  </a:cubicBezTo>
                  <a:cubicBezTo>
                    <a:pt x="153" y="3363"/>
                    <a:pt x="1365" y="4168"/>
                    <a:pt x="2843" y="4168"/>
                  </a:cubicBezTo>
                  <a:cubicBezTo>
                    <a:pt x="2936" y="4168"/>
                    <a:pt x="3030" y="4165"/>
                    <a:pt x="3126" y="4159"/>
                  </a:cubicBezTo>
                  <a:cubicBezTo>
                    <a:pt x="4729" y="4048"/>
                    <a:pt x="5966" y="3030"/>
                    <a:pt x="5886" y="1885"/>
                  </a:cubicBezTo>
                  <a:cubicBezTo>
                    <a:pt x="5812" y="808"/>
                    <a:pt x="4601" y="1"/>
                    <a:pt x="31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23"/>
            <p:cNvSpPr/>
            <p:nvPr/>
          </p:nvSpPr>
          <p:spPr>
            <a:xfrm>
              <a:off x="2969208" y="2543631"/>
              <a:ext cx="239583" cy="103333"/>
            </a:xfrm>
            <a:custGeom>
              <a:avLst/>
              <a:gdLst/>
              <a:ahLst/>
              <a:cxnLst/>
              <a:rect l="l" t="t" r="r" b="b"/>
              <a:pathLst>
                <a:path w="5446" h="2349" fill="none" extrusionOk="0">
                  <a:moveTo>
                    <a:pt x="5366" y="1"/>
                  </a:moveTo>
                  <a:cubicBezTo>
                    <a:pt x="5445" y="1145"/>
                    <a:pt x="4209" y="2165"/>
                    <a:pt x="2605" y="2274"/>
                  </a:cubicBezTo>
                  <a:cubicBezTo>
                    <a:pt x="1518" y="2349"/>
                    <a:pt x="541" y="1989"/>
                    <a:pt x="1" y="1392"/>
                  </a:cubicBezTo>
                </a:path>
              </a:pathLst>
            </a:custGeom>
            <a:solidFill>
              <a:srgbClr val="5B5E66">
                <a:alpha val="1488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23"/>
          <p:cNvGrpSpPr/>
          <p:nvPr/>
        </p:nvGrpSpPr>
        <p:grpSpPr>
          <a:xfrm rot="20105581" flipH="1">
            <a:off x="7407809" y="607716"/>
            <a:ext cx="1048451" cy="1469632"/>
            <a:chOff x="1769348" y="2299751"/>
            <a:chExt cx="586772" cy="822488"/>
          </a:xfrm>
        </p:grpSpPr>
        <p:sp>
          <p:nvSpPr>
            <p:cNvPr id="1887" name="Google Shape;1887;p2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2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2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2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2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2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2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2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2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2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2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2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2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2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2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2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3" name="Google Shape;1903;p23"/>
          <p:cNvGrpSpPr/>
          <p:nvPr/>
        </p:nvGrpSpPr>
        <p:grpSpPr>
          <a:xfrm rot="16200000">
            <a:off x="1071221" y="607753"/>
            <a:ext cx="805672" cy="809639"/>
            <a:chOff x="812809" y="3924593"/>
            <a:chExt cx="166792" cy="167600"/>
          </a:xfrm>
        </p:grpSpPr>
        <p:sp>
          <p:nvSpPr>
            <p:cNvPr id="1904" name="Google Shape;1904;p2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2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2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4" name="Rectangle 133"/>
          <p:cNvSpPr/>
          <p:nvPr/>
        </p:nvSpPr>
        <p:spPr>
          <a:xfrm>
            <a:off x="2551687" y="1363752"/>
            <a:ext cx="3171818" cy="1119556"/>
          </a:xfrm>
          <a:prstGeom prst="rect">
            <a:avLst/>
          </a:prstGeom>
          <a:solidFill>
            <a:srgbClr val="C0EDE3"/>
          </a:solidFill>
          <a:ln>
            <a:solidFill>
              <a:srgbClr val="C0E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5" name="TextBox 134"/>
          <p:cNvSpPr txBox="1"/>
          <p:nvPr/>
        </p:nvSpPr>
        <p:spPr>
          <a:xfrm>
            <a:off x="2617389" y="1573915"/>
            <a:ext cx="3040413" cy="6992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VẬN DỤNG </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1485830"/>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203200" y="195369"/>
            <a:ext cx="8737600" cy="4752762"/>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sp>
        <p:nvSpPr>
          <p:cNvPr id="62" name="TextBox 61">
            <a:extLst>
              <a:ext uri="{FF2B5EF4-FFF2-40B4-BE49-F238E27FC236}">
                <a16:creationId xmlns:a16="http://schemas.microsoft.com/office/drawing/2014/main" id="{3608700A-A067-2368-02FC-D05A0453E797}"/>
              </a:ext>
            </a:extLst>
          </p:cNvPr>
          <p:cNvSpPr txBox="1"/>
          <p:nvPr/>
        </p:nvSpPr>
        <p:spPr>
          <a:xfrm>
            <a:off x="314174" y="214204"/>
            <a:ext cx="8515652" cy="958660"/>
          </a:xfrm>
          <a:prstGeom prst="rect">
            <a:avLst/>
          </a:prstGeom>
          <a:noFill/>
        </p:spPr>
        <p:txBody>
          <a:bodyPr wrap="square" rtlCol="0">
            <a:spAutoFit/>
          </a:bodyPr>
          <a:lstStyle/>
          <a:p>
            <a:pPr algn="just">
              <a:lnSpc>
                <a:spcPct val="150000"/>
              </a:lnSpc>
            </a:pPr>
            <a:r>
              <a:rPr lang="en-US" sz="2000" b="1" i="1">
                <a:solidFill>
                  <a:srgbClr val="C00000"/>
                </a:solidFill>
              </a:rPr>
              <a:t>Nhiệm vụ: </a:t>
            </a:r>
            <a:r>
              <a:rPr lang="en-US" sz="2000"/>
              <a:t>Soạn thảo, định dạng và chèn hình ảnh vào văn bản để được kết quả tương tự như ở Hình 10. </a:t>
            </a:r>
          </a:p>
        </p:txBody>
      </p:sp>
      <p:grpSp>
        <p:nvGrpSpPr>
          <p:cNvPr id="64" name="Group 63">
            <a:extLst>
              <a:ext uri="{FF2B5EF4-FFF2-40B4-BE49-F238E27FC236}">
                <a16:creationId xmlns:a16="http://schemas.microsoft.com/office/drawing/2014/main" id="{22716663-75B3-2187-614A-BAFE98FD9FAF}"/>
              </a:ext>
            </a:extLst>
          </p:cNvPr>
          <p:cNvGrpSpPr/>
          <p:nvPr/>
        </p:nvGrpSpPr>
        <p:grpSpPr>
          <a:xfrm>
            <a:off x="5407532" y="1310567"/>
            <a:ext cx="3366347" cy="3499860"/>
            <a:chOff x="5127413" y="1097279"/>
            <a:chExt cx="3366347" cy="3499860"/>
          </a:xfrm>
        </p:grpSpPr>
        <p:pic>
          <p:nvPicPr>
            <p:cNvPr id="4" name="Picture 3">
              <a:extLst>
                <a:ext uri="{FF2B5EF4-FFF2-40B4-BE49-F238E27FC236}">
                  <a16:creationId xmlns:a16="http://schemas.microsoft.com/office/drawing/2014/main" id="{5CC3A7B6-B397-D360-CC0D-1A0EF82DE5F4}"/>
                </a:ext>
              </a:extLst>
            </p:cNvPr>
            <p:cNvPicPr>
              <a:picLocks noChangeAspect="1"/>
            </p:cNvPicPr>
            <p:nvPr/>
          </p:nvPicPr>
          <p:blipFill>
            <a:blip r:embed="rId2"/>
            <a:srcRect l="1974" t="2805" r="2166" b="10416"/>
            <a:stretch/>
          </p:blipFill>
          <p:spPr>
            <a:xfrm>
              <a:off x="5127413" y="1097279"/>
              <a:ext cx="3366347" cy="3047455"/>
            </a:xfrm>
            <a:prstGeom prst="rect">
              <a:avLst/>
            </a:prstGeom>
          </p:spPr>
        </p:pic>
        <p:sp>
          <p:nvSpPr>
            <p:cNvPr id="63" name="TextBox 62">
              <a:extLst>
                <a:ext uri="{FF2B5EF4-FFF2-40B4-BE49-F238E27FC236}">
                  <a16:creationId xmlns:a16="http://schemas.microsoft.com/office/drawing/2014/main" id="{805CA5CB-3C42-C5B9-4D39-16B7F32D88F7}"/>
                </a:ext>
              </a:extLst>
            </p:cNvPr>
            <p:cNvSpPr txBox="1"/>
            <p:nvPr/>
          </p:nvSpPr>
          <p:spPr>
            <a:xfrm>
              <a:off x="5215466" y="4273974"/>
              <a:ext cx="3190240" cy="323165"/>
            </a:xfrm>
            <a:prstGeom prst="rect">
              <a:avLst/>
            </a:prstGeom>
            <a:noFill/>
          </p:spPr>
          <p:txBody>
            <a:bodyPr wrap="square" rtlCol="0">
              <a:spAutoFit/>
            </a:bodyPr>
            <a:lstStyle/>
            <a:p>
              <a:pPr algn="ctr"/>
              <a:r>
                <a:rPr lang="en-US" sz="1500" b="1" i="1">
                  <a:solidFill>
                    <a:srgbClr val="002060"/>
                  </a:solidFill>
                </a:rPr>
                <a:t>Hình 10. </a:t>
              </a:r>
              <a:r>
                <a:rPr lang="en-US" sz="1500" i="1">
                  <a:solidFill>
                    <a:srgbClr val="002060"/>
                  </a:solidFill>
                </a:rPr>
                <a:t>Con kiến mà leo cành đa </a:t>
              </a:r>
            </a:p>
          </p:txBody>
        </p:sp>
      </p:grpSp>
      <p:grpSp>
        <p:nvGrpSpPr>
          <p:cNvPr id="67" name="Group 66">
            <a:extLst>
              <a:ext uri="{FF2B5EF4-FFF2-40B4-BE49-F238E27FC236}">
                <a16:creationId xmlns:a16="http://schemas.microsoft.com/office/drawing/2014/main" id="{955813BD-D2F0-0F68-7C67-F4DB7C4AF02C}"/>
              </a:ext>
            </a:extLst>
          </p:cNvPr>
          <p:cNvGrpSpPr/>
          <p:nvPr/>
        </p:nvGrpSpPr>
        <p:grpSpPr>
          <a:xfrm>
            <a:off x="-56159" y="1519969"/>
            <a:ext cx="1587261" cy="917544"/>
            <a:chOff x="5058337" y="914532"/>
            <a:chExt cx="1975383" cy="1141905"/>
          </a:xfrm>
        </p:grpSpPr>
        <p:sp>
          <p:nvSpPr>
            <p:cNvPr id="68" name="Freeform 11">
              <a:extLst>
                <a:ext uri="{FF2B5EF4-FFF2-40B4-BE49-F238E27FC236}">
                  <a16:creationId xmlns:a16="http://schemas.microsoft.com/office/drawing/2014/main" id="{B60B8EBA-B9EA-2886-5622-ABD3604D0EE7}"/>
                </a:ext>
              </a:extLst>
            </p:cNvPr>
            <p:cNvSpPr/>
            <p:nvPr/>
          </p:nvSpPr>
          <p:spPr>
            <a:xfrm>
              <a:off x="5196873" y="914532"/>
              <a:ext cx="1662804" cy="1141905"/>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a:effectLst>
              <a:outerShdw blurRad="50800" dist="38100" dir="8100000" algn="tr" rotWithShape="0">
                <a:prstClr val="black">
                  <a:alpha val="40000"/>
                </a:prstClr>
              </a:outerShdw>
            </a:effectLst>
          </p:spPr>
        </p:sp>
        <p:sp>
          <p:nvSpPr>
            <p:cNvPr id="69" name="TextBox 68">
              <a:extLst>
                <a:ext uri="{FF2B5EF4-FFF2-40B4-BE49-F238E27FC236}">
                  <a16:creationId xmlns:a16="http://schemas.microsoft.com/office/drawing/2014/main" id="{BCA18386-B16C-6990-E84B-964DF1E0AC57}"/>
                </a:ext>
              </a:extLst>
            </p:cNvPr>
            <p:cNvSpPr txBox="1"/>
            <p:nvPr/>
          </p:nvSpPr>
          <p:spPr>
            <a:xfrm>
              <a:off x="5058337" y="1250495"/>
              <a:ext cx="1975383" cy="497946"/>
            </a:xfrm>
            <a:prstGeom prst="rect">
              <a:avLst/>
            </a:prstGeom>
            <a:noFill/>
          </p:spPr>
          <p:txBody>
            <a:bodyPr wrap="square" rtlCol="0">
              <a:spAutoFit/>
            </a:bodyPr>
            <a:lstStyle/>
            <a:p>
              <a:pPr algn="ctr"/>
              <a:r>
                <a:rPr lang="en-US" sz="2000" b="1">
                  <a:solidFill>
                    <a:srgbClr val="FFFFFF"/>
                  </a:solidFill>
                </a:rPr>
                <a:t>LƯU Ý </a:t>
              </a:r>
            </a:p>
          </p:txBody>
        </p:sp>
      </p:grpSp>
      <p:sp>
        <p:nvSpPr>
          <p:cNvPr id="70" name="TextBox 69">
            <a:extLst>
              <a:ext uri="{FF2B5EF4-FFF2-40B4-BE49-F238E27FC236}">
                <a16:creationId xmlns:a16="http://schemas.microsoft.com/office/drawing/2014/main" id="{09DF9AC2-809E-8921-DD5C-DFF69C16165B}"/>
              </a:ext>
            </a:extLst>
          </p:cNvPr>
          <p:cNvSpPr txBox="1"/>
          <p:nvPr/>
        </p:nvSpPr>
        <p:spPr>
          <a:xfrm>
            <a:off x="1420741" y="1212360"/>
            <a:ext cx="3846944" cy="17030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solidFill>
                  <a:srgbClr val="0070C0"/>
                </a:solidFill>
              </a:rPr>
              <a:t>Trong quá trình soạn thảo em cần thực hiện sao chép, di chuyển để không phải gõ lại những cụm từ đã gõ.</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9F1275A4-FB54-C3B0-A14B-9AF4793A21F2}"/>
                  </a:ext>
                </a:extLst>
              </p:cNvPr>
              <p:cNvSpPr txBox="1"/>
              <p:nvPr/>
            </p:nvSpPr>
            <p:spPr>
              <a:xfrm>
                <a:off x="314174" y="2993671"/>
                <a:ext cx="5093358" cy="17030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solidFill>
                      <a:srgbClr val="0070C0"/>
                    </a:solidFill>
                  </a:rPr>
                  <a:t>Thay đổi kiểu trình bày hình ảnh: Chọn hình ảnh </a:t>
                </a:r>
                <a14:m>
                  <m:oMath xmlns:m="http://schemas.openxmlformats.org/officeDocument/2006/math">
                    <m:r>
                      <a:rPr lang="en-US" sz="1800" i="1" smtClean="0">
                        <a:solidFill>
                          <a:srgbClr val="0070C0"/>
                        </a:solidFill>
                        <a:latin typeface="Cambria Math" panose="02040503050406030204" pitchFamily="18" charset="0"/>
                        <a:ea typeface="Cambria Math" panose="02040503050406030204" pitchFamily="18" charset="0"/>
                      </a:rPr>
                      <m:t>→</m:t>
                    </m:r>
                  </m:oMath>
                </a14:m>
                <a:r>
                  <a:rPr lang="en-US" sz="1800">
                    <a:solidFill>
                      <a:srgbClr val="0070C0"/>
                    </a:solidFill>
                  </a:rPr>
                  <a:t> </a:t>
                </a:r>
                <a:r>
                  <a:rPr lang="en-US" sz="1800" b="1" i="1">
                    <a:solidFill>
                      <a:srgbClr val="0070C0"/>
                    </a:solidFill>
                  </a:rPr>
                  <a:t>Layout Options </a:t>
                </a:r>
                <a14:m>
                  <m:oMath xmlns:m="http://schemas.openxmlformats.org/officeDocument/2006/math">
                    <m:r>
                      <a:rPr lang="en-US" sz="1800" i="1" smtClean="0">
                        <a:solidFill>
                          <a:srgbClr val="0070C0"/>
                        </a:solidFill>
                        <a:latin typeface="Cambria Math" panose="02040503050406030204" pitchFamily="18" charset="0"/>
                        <a:ea typeface="Cambria Math" panose="02040503050406030204" pitchFamily="18" charset="0"/>
                      </a:rPr>
                      <m:t>→</m:t>
                    </m:r>
                  </m:oMath>
                </a14:m>
                <a:r>
                  <a:rPr lang="en-US" sz="1800">
                    <a:solidFill>
                      <a:srgbClr val="0070C0"/>
                    </a:solidFill>
                  </a:rPr>
                  <a:t> </a:t>
                </a:r>
                <a:r>
                  <a:rPr lang="en-US" sz="1800" b="1" i="1">
                    <a:solidFill>
                      <a:srgbClr val="0070C0"/>
                    </a:solidFill>
                  </a:rPr>
                  <a:t>Behind Text</a:t>
                </a:r>
                <a:r>
                  <a:rPr lang="en-US" sz="1800">
                    <a:solidFill>
                      <a:srgbClr val="0070C0"/>
                    </a:solidFill>
                  </a:rPr>
                  <a:t>. </a:t>
                </a:r>
              </a:p>
              <a:p>
                <a:pPr marL="285750" indent="-285750" algn="just">
                  <a:lnSpc>
                    <a:spcPct val="150000"/>
                  </a:lnSpc>
                  <a:buFont typeface="Arial" panose="020B0604020202020204" pitchFamily="34" charset="0"/>
                  <a:buChar char="•"/>
                </a:pPr>
                <a:r>
                  <a:rPr lang="en-US" sz="1800">
                    <a:solidFill>
                      <a:srgbClr val="0070C0"/>
                    </a:solidFill>
                  </a:rPr>
                  <a:t>Nháy vào hình ảnh </a:t>
                </a:r>
                <a14:m>
                  <m:oMath xmlns:m="http://schemas.openxmlformats.org/officeDocument/2006/math">
                    <m:r>
                      <a:rPr lang="en-US" sz="1800" i="1" smtClean="0">
                        <a:solidFill>
                          <a:srgbClr val="0070C0"/>
                        </a:solidFill>
                        <a:latin typeface="Cambria Math" panose="02040503050406030204" pitchFamily="18" charset="0"/>
                        <a:ea typeface="Cambria Math" panose="02040503050406030204" pitchFamily="18" charset="0"/>
                      </a:rPr>
                      <m:t>→</m:t>
                    </m:r>
                  </m:oMath>
                </a14:m>
                <a:r>
                  <a:rPr lang="en-US" sz="1800">
                    <a:solidFill>
                      <a:srgbClr val="0070C0"/>
                    </a:solidFill>
                  </a:rPr>
                  <a:t> </a:t>
                </a:r>
                <a:r>
                  <a:rPr lang="en-US" sz="1800" b="1" i="1">
                    <a:solidFill>
                      <a:srgbClr val="0070C0"/>
                    </a:solidFill>
                  </a:rPr>
                  <a:t>Picture Format </a:t>
                </a:r>
                <a14:m>
                  <m:oMath xmlns:m="http://schemas.openxmlformats.org/officeDocument/2006/math">
                    <m:r>
                      <a:rPr lang="en-US" sz="1800" i="1" smtClean="0">
                        <a:solidFill>
                          <a:srgbClr val="0070C0"/>
                        </a:solidFill>
                        <a:latin typeface="Cambria Math" panose="02040503050406030204" pitchFamily="18" charset="0"/>
                        <a:ea typeface="Cambria Math" panose="02040503050406030204" pitchFamily="18" charset="0"/>
                      </a:rPr>
                      <m:t>→</m:t>
                    </m:r>
                  </m:oMath>
                </a14:m>
                <a:r>
                  <a:rPr lang="en-US" sz="1800">
                    <a:solidFill>
                      <a:srgbClr val="0070C0"/>
                    </a:solidFill>
                  </a:rPr>
                  <a:t> </a:t>
                </a:r>
                <a:r>
                  <a:rPr lang="en-US" sz="1800" b="1" i="1">
                    <a:solidFill>
                      <a:srgbClr val="0070C0"/>
                    </a:solidFill>
                  </a:rPr>
                  <a:t>Picture Border</a:t>
                </a:r>
                <a:r>
                  <a:rPr lang="en-US" sz="1800">
                    <a:solidFill>
                      <a:srgbClr val="0070C0"/>
                    </a:solidFill>
                  </a:rPr>
                  <a:t>.</a:t>
                </a:r>
              </a:p>
            </p:txBody>
          </p:sp>
        </mc:Choice>
        <mc:Fallback xmlns="">
          <p:sp>
            <p:nvSpPr>
              <p:cNvPr id="71" name="TextBox 70">
                <a:extLst>
                  <a:ext uri="{FF2B5EF4-FFF2-40B4-BE49-F238E27FC236}">
                    <a16:creationId xmlns:a16="http://schemas.microsoft.com/office/drawing/2014/main" id="{9F1275A4-FB54-C3B0-A14B-9AF4793A21F2}"/>
                  </a:ext>
                </a:extLst>
              </p:cNvPr>
              <p:cNvSpPr txBox="1">
                <a:spLocks noRot="1" noChangeAspect="1" noMove="1" noResize="1" noEditPoints="1" noAdjustHandles="1" noChangeArrowheads="1" noChangeShapeType="1" noTextEdit="1"/>
              </p:cNvSpPr>
              <p:nvPr/>
            </p:nvSpPr>
            <p:spPr>
              <a:xfrm>
                <a:off x="314174" y="2993671"/>
                <a:ext cx="5093358" cy="1703030"/>
              </a:xfrm>
              <a:prstGeom prst="rect">
                <a:avLst/>
              </a:prstGeom>
              <a:blipFill>
                <a:blip r:embed="rId5"/>
                <a:stretch>
                  <a:fillRect l="-838" r="-958" b="-5018"/>
                </a:stretch>
              </a:blipFill>
            </p:spPr>
            <p:txBody>
              <a:bodyPr/>
              <a:lstStyle/>
              <a:p>
                <a:r>
                  <a:rPr lang="en-US">
                    <a:noFill/>
                  </a:rPr>
                  <a:t> </a:t>
                </a:r>
              </a:p>
            </p:txBody>
          </p:sp>
        </mc:Fallback>
      </mc:AlternateContent>
    </p:spTree>
    <p:extLst>
      <p:ext uri="{BB962C8B-B14F-4D97-AF65-F5344CB8AC3E}">
        <p14:creationId xmlns:p14="http://schemas.microsoft.com/office/powerpoint/2010/main" val="127207213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barn(inVertical)">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up)">
                                      <p:cBhvr>
                                        <p:cTn id="16" dur="500"/>
                                        <p:tgtEl>
                                          <p:spTgt spid="6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up)">
                                      <p:cBhvr>
                                        <p:cTn id="20" dur="500"/>
                                        <p:tgtEl>
                                          <p:spTgt spid="7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EF89E-250A-5F58-D843-6F153191FCB9}"/>
              </a:ext>
            </a:extLst>
          </p:cNvPr>
          <p:cNvSpPr txBox="1"/>
          <p:nvPr/>
        </p:nvSpPr>
        <p:spPr>
          <a:xfrm>
            <a:off x="537472" y="580974"/>
            <a:ext cx="8069056" cy="446276"/>
          </a:xfrm>
          <a:prstGeom prst="rect">
            <a:avLst/>
          </a:prstGeom>
          <a:noFill/>
        </p:spPr>
        <p:txBody>
          <a:bodyPr wrap="square" rtlCol="0">
            <a:spAutoFit/>
          </a:bodyPr>
          <a:lstStyle/>
          <a:p>
            <a:pPr algn="ctr"/>
            <a:r>
              <a:rPr lang="en-US" sz="2300" b="1">
                <a:solidFill>
                  <a:srgbClr val="002060"/>
                </a:solidFill>
              </a:rPr>
              <a:t>HƯỚNG DẪN THỰC HIỆN </a:t>
            </a:r>
          </a:p>
        </p:txBody>
      </p:sp>
      <p:grpSp>
        <p:nvGrpSpPr>
          <p:cNvPr id="6" name="Group 5">
            <a:extLst>
              <a:ext uri="{FF2B5EF4-FFF2-40B4-BE49-F238E27FC236}">
                <a16:creationId xmlns:a16="http://schemas.microsoft.com/office/drawing/2014/main" id="{FBC6B3B3-631D-19A9-4729-000E4820AEFB}"/>
              </a:ext>
            </a:extLst>
          </p:cNvPr>
          <p:cNvGrpSpPr/>
          <p:nvPr/>
        </p:nvGrpSpPr>
        <p:grpSpPr>
          <a:xfrm>
            <a:off x="889097" y="1374637"/>
            <a:ext cx="7170362" cy="502571"/>
            <a:chOff x="1026082" y="1821366"/>
            <a:chExt cx="7170362" cy="502571"/>
          </a:xfrm>
        </p:grpSpPr>
        <p:sp>
          <p:nvSpPr>
            <p:cNvPr id="3" name="Oval 2">
              <a:extLst>
                <a:ext uri="{FF2B5EF4-FFF2-40B4-BE49-F238E27FC236}">
                  <a16:creationId xmlns:a16="http://schemas.microsoft.com/office/drawing/2014/main" id="{4E797D63-3508-4E5E-B992-2B12BD9F7741}"/>
                </a:ext>
              </a:extLst>
            </p:cNvPr>
            <p:cNvSpPr/>
            <p:nvPr/>
          </p:nvSpPr>
          <p:spPr>
            <a:xfrm>
              <a:off x="1026082" y="1821366"/>
              <a:ext cx="502571" cy="502571"/>
            </a:xfrm>
            <a:prstGeom prst="ellipse">
              <a:avLst/>
            </a:prstGeom>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rPr>
                <a:t>a</a:t>
              </a:r>
            </a:p>
          </p:txBody>
        </p:sp>
        <p:sp>
          <p:nvSpPr>
            <p:cNvPr id="5" name="TextBox 4">
              <a:extLst>
                <a:ext uri="{FF2B5EF4-FFF2-40B4-BE49-F238E27FC236}">
                  <a16:creationId xmlns:a16="http://schemas.microsoft.com/office/drawing/2014/main" id="{3FD1AD1A-24A4-DD9A-490C-E9696537CA90}"/>
                </a:ext>
              </a:extLst>
            </p:cNvPr>
            <p:cNvSpPr txBox="1"/>
            <p:nvPr/>
          </p:nvSpPr>
          <p:spPr>
            <a:xfrm>
              <a:off x="1661276" y="1872596"/>
              <a:ext cx="6535168" cy="400110"/>
            </a:xfrm>
            <a:prstGeom prst="rect">
              <a:avLst/>
            </a:prstGeom>
            <a:noFill/>
          </p:spPr>
          <p:txBody>
            <a:bodyPr wrap="square">
              <a:spAutoFit/>
            </a:bodyPr>
            <a:lstStyle/>
            <a:p>
              <a:r>
                <a:rPr lang="vi-VN" sz="2000"/>
                <a:t>Câu thơ </a:t>
              </a:r>
              <a:r>
                <a:rPr lang="vi-VN" sz="2000" i="1">
                  <a:solidFill>
                    <a:srgbClr val="0070C0"/>
                  </a:solidFill>
                </a:rPr>
                <a:t>Nếu chúng mình có phép lạ </a:t>
              </a:r>
              <a:r>
                <a:rPr lang="vi-VN" sz="2000"/>
                <a:t>được lặp lại 6 lần.</a:t>
              </a:r>
              <a:endParaRPr lang="en-US" sz="2000"/>
            </a:p>
          </p:txBody>
        </p:sp>
      </p:grpSp>
      <p:grpSp>
        <p:nvGrpSpPr>
          <p:cNvPr id="12" name="Group 11">
            <a:extLst>
              <a:ext uri="{FF2B5EF4-FFF2-40B4-BE49-F238E27FC236}">
                <a16:creationId xmlns:a16="http://schemas.microsoft.com/office/drawing/2014/main" id="{D1195D14-E31D-D56B-7B0C-AA7F4DB09F90}"/>
              </a:ext>
            </a:extLst>
          </p:cNvPr>
          <p:cNvGrpSpPr/>
          <p:nvPr/>
        </p:nvGrpSpPr>
        <p:grpSpPr>
          <a:xfrm>
            <a:off x="889097" y="2207643"/>
            <a:ext cx="7619708" cy="1881990"/>
            <a:chOff x="1026082" y="1872596"/>
            <a:chExt cx="7619708" cy="1881990"/>
          </a:xfrm>
        </p:grpSpPr>
        <p:sp>
          <p:nvSpPr>
            <p:cNvPr id="13" name="Oval 12">
              <a:extLst>
                <a:ext uri="{FF2B5EF4-FFF2-40B4-BE49-F238E27FC236}">
                  <a16:creationId xmlns:a16="http://schemas.microsoft.com/office/drawing/2014/main" id="{52A8B9C7-CFB5-BB4C-41F9-61844A68396A}"/>
                </a:ext>
              </a:extLst>
            </p:cNvPr>
            <p:cNvSpPr/>
            <p:nvPr/>
          </p:nvSpPr>
          <p:spPr>
            <a:xfrm>
              <a:off x="1026082" y="2562305"/>
              <a:ext cx="502571" cy="502571"/>
            </a:xfrm>
            <a:prstGeom prst="ellipse">
              <a:avLst/>
            </a:prstGeom>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rPr>
                <a:t>b</a:t>
              </a:r>
            </a:p>
          </p:txBody>
        </p:sp>
        <p:sp>
          <p:nvSpPr>
            <p:cNvPr id="14" name="TextBox 13">
              <a:extLst>
                <a:ext uri="{FF2B5EF4-FFF2-40B4-BE49-F238E27FC236}">
                  <a16:creationId xmlns:a16="http://schemas.microsoft.com/office/drawing/2014/main" id="{3CA56DC7-1721-5267-F227-8211798DBA31}"/>
                </a:ext>
              </a:extLst>
            </p:cNvPr>
            <p:cNvSpPr txBox="1"/>
            <p:nvPr/>
          </p:nvSpPr>
          <p:spPr>
            <a:xfrm>
              <a:off x="1661275" y="1872596"/>
              <a:ext cx="6984515" cy="1881990"/>
            </a:xfrm>
            <a:prstGeom prst="rect">
              <a:avLst/>
            </a:prstGeom>
            <a:noFill/>
          </p:spPr>
          <p:txBody>
            <a:bodyPr wrap="square">
              <a:spAutoFit/>
            </a:bodyPr>
            <a:lstStyle/>
            <a:p>
              <a:pPr algn="just">
                <a:lnSpc>
                  <a:spcPct val="150000"/>
                </a:lnSpc>
              </a:pPr>
              <a:r>
                <a:rPr lang="vi-VN" sz="2000"/>
                <a:t>Chọn câu thơ Nếu chúng mình có phép lạ bằng cách kéo thả chuột và sử dụng các nút lệnh </a:t>
              </a:r>
              <a:r>
                <a:rPr lang="vi-VN" sz="2000" b="1" i="1"/>
                <a:t>Copy</a:t>
              </a:r>
              <a:r>
                <a:rPr lang="vi-VN" sz="2000"/>
                <a:t>, </a:t>
              </a:r>
              <a:r>
                <a:rPr lang="vi-VN" sz="2000" b="1" i="1"/>
                <a:t>Paste</a:t>
              </a:r>
              <a:r>
                <a:rPr lang="vi-VN" sz="2000"/>
                <a:t> trong dải lệnh </a:t>
              </a:r>
              <a:r>
                <a:rPr lang="vi-VN" sz="2000" b="1" i="1"/>
                <a:t>Home</a:t>
              </a:r>
              <a:r>
                <a:rPr lang="vi-VN" sz="2000"/>
                <a:t> (hoặc các tổ hợp phím tương ứng là </a:t>
              </a:r>
              <a:r>
                <a:rPr lang="vi-VN" sz="2000" b="1" i="1"/>
                <a:t>Ctrl + C</a:t>
              </a:r>
              <a:r>
                <a:rPr lang="vi-VN" sz="2000"/>
                <a:t>, </a:t>
              </a:r>
              <a:r>
                <a:rPr lang="vi-VN" sz="2000" b="1" i="1"/>
                <a:t>Ctrl + V</a:t>
              </a:r>
              <a:r>
                <a:rPr lang="vi-VN" sz="2000"/>
                <a:t>) để sao chép câu thơ.</a:t>
              </a:r>
              <a:endParaRPr lang="en-US" sz="2000"/>
            </a:p>
          </p:txBody>
        </p:sp>
      </p:grpSp>
    </p:spTree>
    <p:extLst>
      <p:ext uri="{BB962C8B-B14F-4D97-AF65-F5344CB8AC3E}">
        <p14:creationId xmlns:p14="http://schemas.microsoft.com/office/powerpoint/2010/main" val="2576386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AB1E2D3-6D35-8BEB-6FCD-0A903A78A80E}"/>
              </a:ext>
            </a:extLst>
          </p:cNvPr>
          <p:cNvSpPr/>
          <p:nvPr/>
        </p:nvSpPr>
        <p:spPr>
          <a:xfrm>
            <a:off x="203200" y="195369"/>
            <a:ext cx="8737600" cy="4752762"/>
          </a:xfrm>
          <a:prstGeom prst="roundRect">
            <a:avLst>
              <a:gd name="adj" fmla="val 3172"/>
            </a:avLst>
          </a:prstGeom>
          <a:solidFill>
            <a:srgbClr val="FFFFFF"/>
          </a:solidFill>
          <a:ln>
            <a:solidFill>
              <a:srgbClr val="FFB3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AF0"/>
              </a:solidFill>
              <a:effectLst/>
              <a:uLnTx/>
              <a:uFillTx/>
              <a:latin typeface="Arial"/>
              <a:ea typeface="+mn-ea"/>
              <a:cs typeface="+mn-cs"/>
              <a:sym typeface="Arial"/>
            </a:endParaRPr>
          </a:p>
        </p:txBody>
      </p:sp>
      <p:grpSp>
        <p:nvGrpSpPr>
          <p:cNvPr id="7" name="Group 6">
            <a:extLst>
              <a:ext uri="{FF2B5EF4-FFF2-40B4-BE49-F238E27FC236}">
                <a16:creationId xmlns:a16="http://schemas.microsoft.com/office/drawing/2014/main" id="{9BC31DA9-A595-5C3D-8C69-732FF75A7D5A}"/>
              </a:ext>
            </a:extLst>
          </p:cNvPr>
          <p:cNvGrpSpPr/>
          <p:nvPr/>
        </p:nvGrpSpPr>
        <p:grpSpPr>
          <a:xfrm>
            <a:off x="372534" y="461383"/>
            <a:ext cx="8268119" cy="4342653"/>
            <a:chOff x="270933" y="296028"/>
            <a:chExt cx="8268119" cy="4342653"/>
          </a:xfrm>
        </p:grpSpPr>
        <p:pic>
          <p:nvPicPr>
            <p:cNvPr id="5" name="Picture 4">
              <a:extLst>
                <a:ext uri="{FF2B5EF4-FFF2-40B4-BE49-F238E27FC236}">
                  <a16:creationId xmlns:a16="http://schemas.microsoft.com/office/drawing/2014/main" id="{4866B248-EC50-033C-4569-BF4741DA3F46}"/>
                </a:ext>
              </a:extLst>
            </p:cNvPr>
            <p:cNvPicPr>
              <a:picLocks noChangeAspect="1"/>
            </p:cNvPicPr>
            <p:nvPr/>
          </p:nvPicPr>
          <p:blipFill>
            <a:blip r:embed="rId2"/>
            <a:srcRect b="8935"/>
            <a:stretch/>
          </p:blipFill>
          <p:spPr>
            <a:xfrm>
              <a:off x="270933" y="296028"/>
              <a:ext cx="8268119" cy="3903440"/>
            </a:xfrm>
            <a:prstGeom prst="rect">
              <a:avLst/>
            </a:prstGeom>
          </p:spPr>
        </p:pic>
        <p:sp>
          <p:nvSpPr>
            <p:cNvPr id="6" name="TextBox 5">
              <a:extLst>
                <a:ext uri="{FF2B5EF4-FFF2-40B4-BE49-F238E27FC236}">
                  <a16:creationId xmlns:a16="http://schemas.microsoft.com/office/drawing/2014/main" id="{DC9819C6-E8CF-205D-385D-DCA508D2FE30}"/>
                </a:ext>
              </a:extLst>
            </p:cNvPr>
            <p:cNvSpPr txBox="1"/>
            <p:nvPr/>
          </p:nvSpPr>
          <p:spPr>
            <a:xfrm>
              <a:off x="1380698" y="4300127"/>
              <a:ext cx="6048587" cy="338554"/>
            </a:xfrm>
            <a:prstGeom prst="rect">
              <a:avLst/>
            </a:prstGeom>
            <a:noFill/>
          </p:spPr>
          <p:txBody>
            <a:bodyPr wrap="square" rtlCol="0">
              <a:spAutoFit/>
            </a:bodyPr>
            <a:lstStyle/>
            <a:p>
              <a:pPr algn="ctr"/>
              <a:r>
                <a:rPr lang="en-US" sz="1600" b="1" i="1">
                  <a:solidFill>
                    <a:srgbClr val="0070C0"/>
                  </a:solidFill>
                </a:rPr>
                <a:t>Hình 11. </a:t>
              </a:r>
              <a:r>
                <a:rPr lang="en-US" sz="1600" i="1">
                  <a:solidFill>
                    <a:srgbClr val="0070C0"/>
                  </a:solidFill>
                </a:rPr>
                <a:t>Bảng chọn định dạng khung viền cho hình ảnh</a:t>
              </a:r>
            </a:p>
          </p:txBody>
        </p:sp>
      </p:grpSp>
    </p:spTree>
    <p:extLst>
      <p:ext uri="{BB962C8B-B14F-4D97-AF65-F5344CB8AC3E}">
        <p14:creationId xmlns:p14="http://schemas.microsoft.com/office/powerpoint/2010/main" val="275836053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grpSp>
        <p:nvGrpSpPr>
          <p:cNvPr id="1760" name="Google Shape;1760;p22"/>
          <p:cNvGrpSpPr/>
          <p:nvPr/>
        </p:nvGrpSpPr>
        <p:grpSpPr>
          <a:xfrm>
            <a:off x="3215484" y="-28958"/>
            <a:ext cx="582385" cy="272006"/>
            <a:chOff x="3678459" y="2853017"/>
            <a:chExt cx="582385" cy="272006"/>
          </a:xfrm>
        </p:grpSpPr>
        <p:sp>
          <p:nvSpPr>
            <p:cNvPr id="1761" name="Google Shape;1761;p22"/>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22"/>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3" name="Google Shape;1763;p22"/>
          <p:cNvGrpSpPr/>
          <p:nvPr/>
        </p:nvGrpSpPr>
        <p:grpSpPr>
          <a:xfrm>
            <a:off x="142225" y="164218"/>
            <a:ext cx="156102" cy="246661"/>
            <a:chOff x="3680625" y="2057293"/>
            <a:chExt cx="156102" cy="246661"/>
          </a:xfrm>
        </p:grpSpPr>
        <p:sp>
          <p:nvSpPr>
            <p:cNvPr id="1764" name="Google Shape;1764;p22"/>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22"/>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22"/>
          <p:cNvGrpSpPr/>
          <p:nvPr/>
        </p:nvGrpSpPr>
        <p:grpSpPr>
          <a:xfrm>
            <a:off x="8785179" y="151613"/>
            <a:ext cx="582373" cy="275888"/>
            <a:chOff x="2623046" y="2073179"/>
            <a:chExt cx="818054" cy="387538"/>
          </a:xfrm>
        </p:grpSpPr>
        <p:sp>
          <p:nvSpPr>
            <p:cNvPr id="1767" name="Google Shape;1767;p22"/>
            <p:cNvSpPr/>
            <p:nvPr/>
          </p:nvSpPr>
          <p:spPr>
            <a:xfrm>
              <a:off x="2623046" y="2073179"/>
              <a:ext cx="818054" cy="387538"/>
            </a:xfrm>
            <a:custGeom>
              <a:avLst/>
              <a:gdLst/>
              <a:ahLst/>
              <a:cxnLst/>
              <a:rect l="l" t="t" r="r" b="b"/>
              <a:pathLst>
                <a:path w="11330" h="5367" extrusionOk="0">
                  <a:moveTo>
                    <a:pt x="4232" y="0"/>
                  </a:moveTo>
                  <a:cubicBezTo>
                    <a:pt x="3484" y="0"/>
                    <a:pt x="2754" y="370"/>
                    <a:pt x="2266" y="938"/>
                  </a:cubicBezTo>
                  <a:cubicBezTo>
                    <a:pt x="1773" y="1514"/>
                    <a:pt x="1522" y="2280"/>
                    <a:pt x="1516" y="3040"/>
                  </a:cubicBezTo>
                  <a:cubicBezTo>
                    <a:pt x="1400" y="2982"/>
                    <a:pt x="1271" y="2956"/>
                    <a:pt x="1141" y="2956"/>
                  </a:cubicBezTo>
                  <a:cubicBezTo>
                    <a:pt x="896" y="2956"/>
                    <a:pt x="645" y="3050"/>
                    <a:pt x="461" y="3213"/>
                  </a:cubicBezTo>
                  <a:cubicBezTo>
                    <a:pt x="179" y="3464"/>
                    <a:pt x="41" y="3846"/>
                    <a:pt x="17" y="4222"/>
                  </a:cubicBezTo>
                  <a:cubicBezTo>
                    <a:pt x="0" y="4480"/>
                    <a:pt x="31" y="4737"/>
                    <a:pt x="81" y="4990"/>
                  </a:cubicBezTo>
                  <a:cubicBezTo>
                    <a:pt x="121" y="5196"/>
                    <a:pt x="300" y="5345"/>
                    <a:pt x="508" y="5347"/>
                  </a:cubicBezTo>
                  <a:cubicBezTo>
                    <a:pt x="2157" y="5364"/>
                    <a:pt x="9117" y="5365"/>
                    <a:pt x="10670" y="5367"/>
                  </a:cubicBezTo>
                  <a:lnTo>
                    <a:pt x="10670" y="5365"/>
                  </a:lnTo>
                  <a:cubicBezTo>
                    <a:pt x="10861" y="5365"/>
                    <a:pt x="11031" y="5241"/>
                    <a:pt x="11090" y="5059"/>
                  </a:cubicBezTo>
                  <a:cubicBezTo>
                    <a:pt x="11280" y="4472"/>
                    <a:pt x="11329" y="3882"/>
                    <a:pt x="11176" y="3346"/>
                  </a:cubicBezTo>
                  <a:cubicBezTo>
                    <a:pt x="11108" y="3111"/>
                    <a:pt x="10995" y="2875"/>
                    <a:pt x="10796" y="2734"/>
                  </a:cubicBezTo>
                  <a:cubicBezTo>
                    <a:pt x="10646" y="2626"/>
                    <a:pt x="10461" y="2582"/>
                    <a:pt x="10275" y="2582"/>
                  </a:cubicBezTo>
                  <a:cubicBezTo>
                    <a:pt x="10217" y="2582"/>
                    <a:pt x="10158" y="2586"/>
                    <a:pt x="10101" y="2594"/>
                  </a:cubicBezTo>
                  <a:cubicBezTo>
                    <a:pt x="9861" y="2629"/>
                    <a:pt x="9636" y="2724"/>
                    <a:pt x="9414" y="2822"/>
                  </a:cubicBezTo>
                  <a:cubicBezTo>
                    <a:pt x="9452" y="2370"/>
                    <a:pt x="9438" y="1934"/>
                    <a:pt x="9300" y="1532"/>
                  </a:cubicBezTo>
                  <a:cubicBezTo>
                    <a:pt x="9161" y="1130"/>
                    <a:pt x="8884" y="762"/>
                    <a:pt x="8498" y="581"/>
                  </a:cubicBezTo>
                  <a:cubicBezTo>
                    <a:pt x="8303" y="489"/>
                    <a:pt x="8089" y="449"/>
                    <a:pt x="7873" y="449"/>
                  </a:cubicBezTo>
                  <a:cubicBezTo>
                    <a:pt x="7668" y="449"/>
                    <a:pt x="7461" y="485"/>
                    <a:pt x="7266" y="546"/>
                  </a:cubicBezTo>
                  <a:cubicBezTo>
                    <a:pt x="6865" y="671"/>
                    <a:pt x="6503" y="895"/>
                    <a:pt x="6151" y="1125"/>
                  </a:cubicBezTo>
                  <a:cubicBezTo>
                    <a:pt x="5778" y="426"/>
                    <a:pt x="5022" y="11"/>
                    <a:pt x="4263" y="1"/>
                  </a:cubicBezTo>
                  <a:cubicBezTo>
                    <a:pt x="4253" y="0"/>
                    <a:pt x="4242" y="0"/>
                    <a:pt x="42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22"/>
            <p:cNvSpPr/>
            <p:nvPr/>
          </p:nvSpPr>
          <p:spPr>
            <a:xfrm>
              <a:off x="2666874" y="2120114"/>
              <a:ext cx="717043" cy="304427"/>
            </a:xfrm>
            <a:custGeom>
              <a:avLst/>
              <a:gdLst/>
              <a:ahLst/>
              <a:cxnLst/>
              <a:rect l="l" t="t" r="r" b="b"/>
              <a:pathLst>
                <a:path w="9931" h="4216" fill="none" extrusionOk="0">
                  <a:moveTo>
                    <a:pt x="9748" y="4215"/>
                  </a:moveTo>
                  <a:cubicBezTo>
                    <a:pt x="9855" y="3994"/>
                    <a:pt x="9927" y="3760"/>
                    <a:pt x="9929" y="3517"/>
                  </a:cubicBezTo>
                  <a:cubicBezTo>
                    <a:pt x="9931" y="3129"/>
                    <a:pt x="9705" y="2720"/>
                    <a:pt x="9333" y="2615"/>
                  </a:cubicBezTo>
                  <a:cubicBezTo>
                    <a:pt x="9012" y="2524"/>
                    <a:pt x="8671" y="2674"/>
                    <a:pt x="8399" y="2866"/>
                  </a:cubicBezTo>
                  <a:cubicBezTo>
                    <a:pt x="8439" y="2132"/>
                    <a:pt x="8442" y="1423"/>
                    <a:pt x="8019" y="952"/>
                  </a:cubicBezTo>
                  <a:cubicBezTo>
                    <a:pt x="7690" y="585"/>
                    <a:pt x="7148" y="448"/>
                    <a:pt x="6666" y="548"/>
                  </a:cubicBezTo>
                  <a:cubicBezTo>
                    <a:pt x="6184" y="648"/>
                    <a:pt x="5762" y="961"/>
                    <a:pt x="5467" y="1354"/>
                  </a:cubicBezTo>
                  <a:cubicBezTo>
                    <a:pt x="4987" y="431"/>
                    <a:pt x="3776" y="0"/>
                    <a:pt x="2797" y="365"/>
                  </a:cubicBezTo>
                  <a:cubicBezTo>
                    <a:pt x="1817" y="730"/>
                    <a:pt x="1183" y="1849"/>
                    <a:pt x="1373" y="2876"/>
                  </a:cubicBezTo>
                  <a:cubicBezTo>
                    <a:pt x="1015" y="2689"/>
                    <a:pt x="484" y="2907"/>
                    <a:pt x="230" y="3299"/>
                  </a:cubicBezTo>
                  <a:cubicBezTo>
                    <a:pt x="57" y="3567"/>
                    <a:pt x="0" y="3895"/>
                    <a:pt x="37" y="4215"/>
                  </a:cubicBezTo>
                  <a:lnTo>
                    <a:pt x="9748" y="4215"/>
                  </a:ln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9" name="Google Shape;1769;p22"/>
          <p:cNvGrpSpPr/>
          <p:nvPr/>
        </p:nvGrpSpPr>
        <p:grpSpPr>
          <a:xfrm>
            <a:off x="8858950" y="745093"/>
            <a:ext cx="156102" cy="246661"/>
            <a:chOff x="3680625" y="2057293"/>
            <a:chExt cx="156102" cy="246661"/>
          </a:xfrm>
        </p:grpSpPr>
        <p:sp>
          <p:nvSpPr>
            <p:cNvPr id="1770" name="Google Shape;1770;p22"/>
            <p:cNvSpPr/>
            <p:nvPr/>
          </p:nvSpPr>
          <p:spPr>
            <a:xfrm>
              <a:off x="3680625" y="2057293"/>
              <a:ext cx="156102" cy="246661"/>
            </a:xfrm>
            <a:custGeom>
              <a:avLst/>
              <a:gdLst/>
              <a:ahLst/>
              <a:cxnLst/>
              <a:rect l="l" t="t" r="r" b="b"/>
              <a:pathLst>
                <a:path w="2162" h="3416" extrusionOk="0">
                  <a:moveTo>
                    <a:pt x="1112" y="1"/>
                  </a:moveTo>
                  <a:cubicBezTo>
                    <a:pt x="311" y="633"/>
                    <a:pt x="1" y="1559"/>
                    <a:pt x="145" y="2423"/>
                  </a:cubicBezTo>
                  <a:cubicBezTo>
                    <a:pt x="216" y="2852"/>
                    <a:pt x="456" y="3317"/>
                    <a:pt x="883" y="3402"/>
                  </a:cubicBezTo>
                  <a:cubicBezTo>
                    <a:pt x="928" y="3411"/>
                    <a:pt x="973" y="3415"/>
                    <a:pt x="1018" y="3415"/>
                  </a:cubicBezTo>
                  <a:cubicBezTo>
                    <a:pt x="1212" y="3415"/>
                    <a:pt x="1405" y="3338"/>
                    <a:pt x="1560" y="3219"/>
                  </a:cubicBezTo>
                  <a:cubicBezTo>
                    <a:pt x="2041" y="2854"/>
                    <a:pt x="2161" y="2152"/>
                    <a:pt x="2007" y="1566"/>
                  </a:cubicBezTo>
                  <a:cubicBezTo>
                    <a:pt x="1853" y="981"/>
                    <a:pt x="1478" y="483"/>
                    <a:pt x="11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22"/>
            <p:cNvSpPr/>
            <p:nvPr/>
          </p:nvSpPr>
          <p:spPr>
            <a:xfrm>
              <a:off x="3714056" y="2099174"/>
              <a:ext cx="85416" cy="170049"/>
            </a:xfrm>
            <a:custGeom>
              <a:avLst/>
              <a:gdLst/>
              <a:ahLst/>
              <a:cxnLst/>
              <a:rect l="l" t="t" r="r" b="b"/>
              <a:pathLst>
                <a:path w="1183" h="2355" fill="none" extrusionOk="0">
                  <a:moveTo>
                    <a:pt x="569" y="1"/>
                  </a:moveTo>
                  <a:cubicBezTo>
                    <a:pt x="915" y="390"/>
                    <a:pt x="1128" y="895"/>
                    <a:pt x="1168" y="1415"/>
                  </a:cubicBezTo>
                  <a:cubicBezTo>
                    <a:pt x="1183" y="1603"/>
                    <a:pt x="1175" y="1796"/>
                    <a:pt x="1099" y="1969"/>
                  </a:cubicBezTo>
                  <a:cubicBezTo>
                    <a:pt x="1024" y="2141"/>
                    <a:pt x="872" y="2288"/>
                    <a:pt x="687" y="2318"/>
                  </a:cubicBezTo>
                  <a:cubicBezTo>
                    <a:pt x="463" y="2354"/>
                    <a:pt x="237" y="2209"/>
                    <a:pt x="126" y="2011"/>
                  </a:cubicBezTo>
                  <a:cubicBezTo>
                    <a:pt x="14" y="1813"/>
                    <a:pt x="0" y="1575"/>
                    <a:pt x="24" y="1349"/>
                  </a:cubicBezTo>
                  <a:cubicBezTo>
                    <a:pt x="70" y="918"/>
                    <a:pt x="248" y="515"/>
                    <a:pt x="570" y="1"/>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2" name="Google Shape;1772;p22"/>
          <p:cNvGrpSpPr/>
          <p:nvPr/>
        </p:nvGrpSpPr>
        <p:grpSpPr>
          <a:xfrm>
            <a:off x="8861059" y="2230567"/>
            <a:ext cx="582385" cy="272006"/>
            <a:chOff x="3678459" y="2853017"/>
            <a:chExt cx="582385" cy="272006"/>
          </a:xfrm>
        </p:grpSpPr>
        <p:sp>
          <p:nvSpPr>
            <p:cNvPr id="1773" name="Google Shape;1773;p22"/>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22"/>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5" name="Google Shape;1775;p22"/>
          <p:cNvGrpSpPr/>
          <p:nvPr/>
        </p:nvGrpSpPr>
        <p:grpSpPr>
          <a:xfrm>
            <a:off x="43430" y="2688613"/>
            <a:ext cx="298480" cy="282596"/>
            <a:chOff x="682740" y="4476429"/>
            <a:chExt cx="190600" cy="180446"/>
          </a:xfrm>
        </p:grpSpPr>
        <p:sp>
          <p:nvSpPr>
            <p:cNvPr id="1776" name="Google Shape;1776;p22"/>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22"/>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22"/>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22"/>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22"/>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1" name="Google Shape;1781;p22"/>
          <p:cNvGrpSpPr/>
          <p:nvPr/>
        </p:nvGrpSpPr>
        <p:grpSpPr>
          <a:xfrm>
            <a:off x="-354291" y="1413742"/>
            <a:ext cx="582385" cy="272006"/>
            <a:chOff x="3678459" y="2853017"/>
            <a:chExt cx="582385" cy="272006"/>
          </a:xfrm>
        </p:grpSpPr>
        <p:sp>
          <p:nvSpPr>
            <p:cNvPr id="1782" name="Google Shape;1782;p22"/>
            <p:cNvSpPr/>
            <p:nvPr/>
          </p:nvSpPr>
          <p:spPr>
            <a:xfrm>
              <a:off x="3678459" y="2853017"/>
              <a:ext cx="582385" cy="272006"/>
            </a:xfrm>
            <a:custGeom>
              <a:avLst/>
              <a:gdLst/>
              <a:ahLst/>
              <a:cxnLst/>
              <a:rect l="l" t="t" r="r" b="b"/>
              <a:pathLst>
                <a:path w="8066" h="3767" extrusionOk="0">
                  <a:moveTo>
                    <a:pt x="3892" y="0"/>
                  </a:moveTo>
                  <a:cubicBezTo>
                    <a:pt x="3604" y="0"/>
                    <a:pt x="3315" y="78"/>
                    <a:pt x="3066" y="224"/>
                  </a:cubicBezTo>
                  <a:cubicBezTo>
                    <a:pt x="2602" y="496"/>
                    <a:pt x="2284" y="985"/>
                    <a:pt x="2176" y="1512"/>
                  </a:cubicBezTo>
                  <a:cubicBezTo>
                    <a:pt x="2012" y="1186"/>
                    <a:pt x="1674" y="1030"/>
                    <a:pt x="1331" y="1030"/>
                  </a:cubicBezTo>
                  <a:cubicBezTo>
                    <a:pt x="1139" y="1030"/>
                    <a:pt x="945" y="1079"/>
                    <a:pt x="780" y="1175"/>
                  </a:cubicBezTo>
                  <a:cubicBezTo>
                    <a:pt x="318" y="1445"/>
                    <a:pt x="69" y="1986"/>
                    <a:pt x="25" y="2519"/>
                  </a:cubicBezTo>
                  <a:cubicBezTo>
                    <a:pt x="1" y="2812"/>
                    <a:pt x="30" y="3105"/>
                    <a:pt x="87" y="3396"/>
                  </a:cubicBezTo>
                  <a:cubicBezTo>
                    <a:pt x="129" y="3613"/>
                    <a:pt x="322" y="3767"/>
                    <a:pt x="543" y="3767"/>
                  </a:cubicBezTo>
                  <a:lnTo>
                    <a:pt x="7501" y="3767"/>
                  </a:lnTo>
                  <a:cubicBezTo>
                    <a:pt x="7702" y="3767"/>
                    <a:pt x="7883" y="3637"/>
                    <a:pt x="7944" y="3443"/>
                  </a:cubicBezTo>
                  <a:cubicBezTo>
                    <a:pt x="7967" y="3371"/>
                    <a:pt x="7987" y="3296"/>
                    <a:pt x="8004" y="3221"/>
                  </a:cubicBezTo>
                  <a:cubicBezTo>
                    <a:pt x="8063" y="2950"/>
                    <a:pt x="8066" y="2659"/>
                    <a:pt x="7960" y="2401"/>
                  </a:cubicBezTo>
                  <a:cubicBezTo>
                    <a:pt x="7856" y="2144"/>
                    <a:pt x="7631" y="1926"/>
                    <a:pt x="7358" y="1876"/>
                  </a:cubicBezTo>
                  <a:cubicBezTo>
                    <a:pt x="7314" y="1867"/>
                    <a:pt x="7270" y="1864"/>
                    <a:pt x="7226" y="1864"/>
                  </a:cubicBezTo>
                  <a:cubicBezTo>
                    <a:pt x="6996" y="1864"/>
                    <a:pt x="6770" y="1966"/>
                    <a:pt x="6575" y="2092"/>
                  </a:cubicBezTo>
                  <a:cubicBezTo>
                    <a:pt x="6499" y="1815"/>
                    <a:pt x="6301" y="1596"/>
                    <a:pt x="6053" y="1505"/>
                  </a:cubicBezTo>
                  <a:cubicBezTo>
                    <a:pt x="5966" y="1474"/>
                    <a:pt x="5874" y="1459"/>
                    <a:pt x="5782" y="1459"/>
                  </a:cubicBezTo>
                  <a:cubicBezTo>
                    <a:pt x="5610" y="1459"/>
                    <a:pt x="5437" y="1512"/>
                    <a:pt x="5298" y="1614"/>
                  </a:cubicBezTo>
                  <a:cubicBezTo>
                    <a:pt x="5373" y="1004"/>
                    <a:pt x="5076" y="440"/>
                    <a:pt x="4606" y="180"/>
                  </a:cubicBezTo>
                  <a:cubicBezTo>
                    <a:pt x="4388" y="58"/>
                    <a:pt x="4140" y="0"/>
                    <a:pt x="38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22"/>
            <p:cNvSpPr/>
            <p:nvPr/>
          </p:nvSpPr>
          <p:spPr>
            <a:xfrm>
              <a:off x="3719110" y="2888904"/>
              <a:ext cx="507367" cy="201026"/>
            </a:xfrm>
            <a:custGeom>
              <a:avLst/>
              <a:gdLst/>
              <a:ahLst/>
              <a:cxnLst/>
              <a:rect l="l" t="t" r="r" b="b"/>
              <a:pathLst>
                <a:path w="7027" h="2784" fill="none" extrusionOk="0">
                  <a:moveTo>
                    <a:pt x="6956" y="2783"/>
                  </a:moveTo>
                  <a:cubicBezTo>
                    <a:pt x="6984" y="2695"/>
                    <a:pt x="7002" y="2604"/>
                    <a:pt x="7008" y="2510"/>
                  </a:cubicBezTo>
                  <a:cubicBezTo>
                    <a:pt x="7026" y="2248"/>
                    <a:pt x="6914" y="1957"/>
                    <a:pt x="6674" y="1846"/>
                  </a:cubicBezTo>
                  <a:cubicBezTo>
                    <a:pt x="6507" y="1766"/>
                    <a:pt x="6305" y="1789"/>
                    <a:pt x="6135" y="1862"/>
                  </a:cubicBezTo>
                  <a:cubicBezTo>
                    <a:pt x="5964" y="1935"/>
                    <a:pt x="5817" y="2054"/>
                    <a:pt x="5673" y="2172"/>
                  </a:cubicBezTo>
                  <a:cubicBezTo>
                    <a:pt x="5735" y="1902"/>
                    <a:pt x="5668" y="1662"/>
                    <a:pt x="5513" y="1514"/>
                  </a:cubicBezTo>
                  <a:cubicBezTo>
                    <a:pt x="5357" y="1367"/>
                    <a:pt x="5126" y="1312"/>
                    <a:pt x="4917" y="1354"/>
                  </a:cubicBezTo>
                  <a:cubicBezTo>
                    <a:pt x="4706" y="1397"/>
                    <a:pt x="4521" y="1530"/>
                    <a:pt x="4396" y="1705"/>
                  </a:cubicBezTo>
                  <a:cubicBezTo>
                    <a:pt x="4628" y="1172"/>
                    <a:pt x="4439" y="553"/>
                    <a:pt x="4016" y="277"/>
                  </a:cubicBezTo>
                  <a:cubicBezTo>
                    <a:pt x="3592" y="1"/>
                    <a:pt x="3005" y="49"/>
                    <a:pt x="2584" y="328"/>
                  </a:cubicBezTo>
                  <a:cubicBezTo>
                    <a:pt x="2162" y="608"/>
                    <a:pt x="1897" y="1084"/>
                    <a:pt x="1796" y="1580"/>
                  </a:cubicBezTo>
                  <a:cubicBezTo>
                    <a:pt x="1558" y="1214"/>
                    <a:pt x="1071" y="1119"/>
                    <a:pt x="706" y="1284"/>
                  </a:cubicBezTo>
                  <a:cubicBezTo>
                    <a:pt x="337" y="1449"/>
                    <a:pt x="96" y="1829"/>
                    <a:pt x="30" y="2227"/>
                  </a:cubicBezTo>
                  <a:cubicBezTo>
                    <a:pt x="0" y="2412"/>
                    <a:pt x="5" y="2598"/>
                    <a:pt x="34" y="2783"/>
                  </a:cubicBezTo>
                  <a:close/>
                </a:path>
              </a:pathLst>
            </a:custGeom>
            <a:noFill/>
            <a:ln w="9525" cap="rnd"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4" name="Google Shape;1784;p22"/>
          <p:cNvGrpSpPr/>
          <p:nvPr/>
        </p:nvGrpSpPr>
        <p:grpSpPr>
          <a:xfrm rot="2191823" flipH="1">
            <a:off x="6104562" y="34304"/>
            <a:ext cx="268686" cy="284592"/>
            <a:chOff x="997488" y="4612287"/>
            <a:chExt cx="171567" cy="181724"/>
          </a:xfrm>
        </p:grpSpPr>
        <p:sp>
          <p:nvSpPr>
            <p:cNvPr id="1785" name="Google Shape;1785;p22"/>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22"/>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22"/>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22"/>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22"/>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22"/>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22"/>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1" name="TextBox 180"/>
          <p:cNvSpPr txBox="1"/>
          <p:nvPr/>
        </p:nvSpPr>
        <p:spPr>
          <a:xfrm>
            <a:off x="-310" y="740547"/>
            <a:ext cx="91593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C00000"/>
                </a:solidFill>
                <a:effectLst/>
                <a:uLnTx/>
                <a:uFillTx/>
                <a:latin typeface="Arial"/>
                <a:cs typeface="Arial"/>
                <a:sym typeface="Arial"/>
              </a:rPr>
              <a:t>DẶN DÒ VỀ NHÀ</a:t>
            </a:r>
          </a:p>
        </p:txBody>
      </p:sp>
      <p:grpSp>
        <p:nvGrpSpPr>
          <p:cNvPr id="2" name="Group 1"/>
          <p:cNvGrpSpPr/>
          <p:nvPr/>
        </p:nvGrpSpPr>
        <p:grpSpPr>
          <a:xfrm>
            <a:off x="1266658" y="1494483"/>
            <a:ext cx="2622869" cy="2953452"/>
            <a:chOff x="1611091" y="1449629"/>
            <a:chExt cx="2226200" cy="2953452"/>
          </a:xfrm>
        </p:grpSpPr>
        <p:sp>
          <p:nvSpPr>
            <p:cNvPr id="183" name="Freeform 11">
              <a:extLst>
                <a:ext uri="{FF2B5EF4-FFF2-40B4-BE49-F238E27FC236}">
                  <a16:creationId xmlns:a16="http://schemas.microsoft.com/office/drawing/2014/main" id="{1A751C98-2372-4973-880E-E35AFC80FF79}"/>
                </a:ext>
              </a:extLst>
            </p:cNvPr>
            <p:cNvSpPr/>
            <p:nvPr/>
          </p:nvSpPr>
          <p:spPr>
            <a:xfrm>
              <a:off x="1611091" y="1449629"/>
              <a:ext cx="2226200" cy="2953452"/>
            </a:xfrm>
            <a:custGeom>
              <a:avLst/>
              <a:gdLst/>
              <a:ahLst/>
              <a:cxnLst/>
              <a:rect l="l" t="t" r="r" b="b"/>
              <a:pathLst>
                <a:path w="1917230" h="1483457">
                  <a:moveTo>
                    <a:pt x="0" y="0"/>
                  </a:moveTo>
                  <a:lnTo>
                    <a:pt x="1917230" y="0"/>
                  </a:lnTo>
                  <a:lnTo>
                    <a:pt x="1917230" y="1483457"/>
                  </a:lnTo>
                  <a:lnTo>
                    <a:pt x="0" y="1483457"/>
                  </a:lnTo>
                  <a:lnTo>
                    <a:pt x="0" y="0"/>
                  </a:lnTo>
                  <a:close/>
                </a:path>
              </a:pathLst>
            </a:custGeom>
            <a:blipFill>
              <a:blip r:embed="rId3">
                <a:duotone>
                  <a:schemeClr val="accent2">
                    <a:shade val="45000"/>
                    <a:satMod val="135000"/>
                  </a:schemeClr>
                  <a:prstClr val="white"/>
                </a:duotone>
              </a:blip>
              <a:stretch>
                <a:fillRect/>
              </a:stretch>
            </a:blipFill>
          </p:spPr>
        </p:sp>
        <p:sp>
          <p:nvSpPr>
            <p:cNvPr id="185" name="TextBox 184"/>
            <p:cNvSpPr txBox="1"/>
            <p:nvPr/>
          </p:nvSpPr>
          <p:spPr>
            <a:xfrm>
              <a:off x="1839175" y="2173981"/>
              <a:ext cx="1770031" cy="161582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cs typeface="Arial"/>
                  <a:sym typeface="Arial"/>
                </a:rPr>
                <a:t>Ôn lại các kiến thức đã học ở Bài 6.</a:t>
              </a:r>
            </a:p>
          </p:txBody>
        </p:sp>
      </p:grpSp>
      <p:grpSp>
        <p:nvGrpSpPr>
          <p:cNvPr id="3" name="Group 2"/>
          <p:cNvGrpSpPr/>
          <p:nvPr/>
        </p:nvGrpSpPr>
        <p:grpSpPr>
          <a:xfrm>
            <a:off x="4735743" y="1490401"/>
            <a:ext cx="2826597" cy="2953452"/>
            <a:chOff x="4579346" y="1445547"/>
            <a:chExt cx="2826597" cy="2953452"/>
          </a:xfrm>
        </p:grpSpPr>
        <p:sp>
          <p:nvSpPr>
            <p:cNvPr id="186" name="Freeform 11">
              <a:extLst>
                <a:ext uri="{FF2B5EF4-FFF2-40B4-BE49-F238E27FC236}">
                  <a16:creationId xmlns:a16="http://schemas.microsoft.com/office/drawing/2014/main" id="{1A751C98-2372-4973-880E-E35AFC80FF79}"/>
                </a:ext>
              </a:extLst>
            </p:cNvPr>
            <p:cNvSpPr/>
            <p:nvPr/>
          </p:nvSpPr>
          <p:spPr>
            <a:xfrm>
              <a:off x="4579346" y="1445547"/>
              <a:ext cx="2826597" cy="2953452"/>
            </a:xfrm>
            <a:custGeom>
              <a:avLst/>
              <a:gdLst/>
              <a:ahLst/>
              <a:cxnLst/>
              <a:rect l="l" t="t" r="r" b="b"/>
              <a:pathLst>
                <a:path w="1917230" h="1483457">
                  <a:moveTo>
                    <a:pt x="0" y="0"/>
                  </a:moveTo>
                  <a:lnTo>
                    <a:pt x="1917230" y="0"/>
                  </a:lnTo>
                  <a:lnTo>
                    <a:pt x="1917230" y="1483457"/>
                  </a:lnTo>
                  <a:lnTo>
                    <a:pt x="0" y="1483457"/>
                  </a:lnTo>
                  <a:lnTo>
                    <a:pt x="0" y="0"/>
                  </a:lnTo>
                  <a:close/>
                </a:path>
              </a:pathLst>
            </a:custGeom>
            <a:blipFill>
              <a:blip r:embed="rId3">
                <a:duotone>
                  <a:schemeClr val="accent2">
                    <a:shade val="45000"/>
                    <a:satMod val="135000"/>
                  </a:schemeClr>
                  <a:prstClr val="white"/>
                </a:duotone>
              </a:blip>
              <a:stretch>
                <a:fillRect/>
              </a:stretch>
            </a:blipFill>
          </p:spPr>
        </p:sp>
        <p:sp>
          <p:nvSpPr>
            <p:cNvPr id="187" name="TextBox 186"/>
            <p:cNvSpPr txBox="1"/>
            <p:nvPr/>
          </p:nvSpPr>
          <p:spPr>
            <a:xfrm>
              <a:off x="4666887" y="2205367"/>
              <a:ext cx="2651514" cy="155305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200" b="0" i="0" u="none" strike="noStrike" kern="0" cap="none" spc="0" normalizeH="0" baseline="0" noProof="0">
                  <a:ln>
                    <a:noFill/>
                  </a:ln>
                  <a:solidFill>
                    <a:srgbClr val="000000"/>
                  </a:solidFill>
                  <a:effectLst/>
                  <a:uLnTx/>
                  <a:uFillTx/>
                  <a:latin typeface="Arial"/>
                  <a:cs typeface="Arial"/>
                  <a:sym typeface="Arial"/>
                </a:rPr>
                <a:t>Đọc và chuẩn bị trước </a:t>
              </a:r>
              <a:r>
                <a:rPr kumimoji="0" lang="vi-VN" sz="2200" b="1" i="1" u="none" strike="noStrike" kern="0" cap="none" spc="0" normalizeH="0" baseline="0" noProof="0">
                  <a:ln>
                    <a:noFill/>
                  </a:ln>
                  <a:solidFill>
                    <a:srgbClr val="000000"/>
                  </a:solidFill>
                  <a:effectLst/>
                  <a:uLnTx/>
                  <a:uFillTx/>
                  <a:latin typeface="Arial"/>
                  <a:cs typeface="Arial"/>
                  <a:sym typeface="Arial"/>
                </a:rPr>
                <a:t>Bài 7: </a:t>
              </a:r>
              <a:r>
                <a:rPr lang="en-US" sz="2200" b="1" i="1"/>
                <a:t>Định dạng kí tự</a:t>
              </a:r>
              <a:endParaRPr kumimoji="0" lang="en-US" sz="2200" b="1" i="1"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101193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1">
            <a:extLst>
              <a:ext uri="{FF2B5EF4-FFF2-40B4-BE49-F238E27FC236}">
                <a16:creationId xmlns:a16="http://schemas.microsoft.com/office/drawing/2014/main" id="{DCC98AD2-84C3-439A-8033-290C69234544}"/>
              </a:ext>
            </a:extLst>
          </p:cNvPr>
          <p:cNvSpPr/>
          <p:nvPr/>
        </p:nvSpPr>
        <p:spPr>
          <a:xfrm>
            <a:off x="2102412" y="1417201"/>
            <a:ext cx="4847669" cy="2289413"/>
          </a:xfrm>
          <a:custGeom>
            <a:avLst/>
            <a:gdLst/>
            <a:ahLst/>
            <a:cxnLst/>
            <a:rect l="l" t="t" r="r" b="b"/>
            <a:pathLst>
              <a:path w="3836240" h="2052388">
                <a:moveTo>
                  <a:pt x="0" y="0"/>
                </a:moveTo>
                <a:lnTo>
                  <a:pt x="3836240" y="0"/>
                </a:lnTo>
                <a:lnTo>
                  <a:pt x="3836240" y="2052389"/>
                </a:lnTo>
                <a:lnTo>
                  <a:pt x="0" y="2052389"/>
                </a:lnTo>
                <a:lnTo>
                  <a:pt x="0" y="0"/>
                </a:lnTo>
                <a:close/>
              </a:path>
            </a:pathLst>
          </a:custGeom>
          <a: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TextBox 92"/>
          <p:cNvSpPr txBox="1"/>
          <p:nvPr/>
        </p:nvSpPr>
        <p:spPr>
          <a:xfrm>
            <a:off x="0" y="1609725"/>
            <a:ext cx="9144001" cy="1824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AFDCD1">
                    <a:lumMod val="50000"/>
                  </a:srgbClr>
                </a:solidFill>
                <a:effectLst/>
                <a:uLnTx/>
                <a:uFillTx/>
                <a:latin typeface="Arial"/>
                <a:cs typeface="Arial"/>
                <a:sym typeface="Arial"/>
              </a:rPr>
              <a:t>HẸN GẶP LẠI CÁC EM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AFDCD1">
                    <a:lumMod val="50000"/>
                  </a:srgbClr>
                </a:solidFill>
                <a:effectLst/>
                <a:uLnTx/>
                <a:uFillTx/>
                <a:latin typeface="Arial"/>
                <a:cs typeface="Arial"/>
                <a:sym typeface="Arial"/>
              </a:rPr>
              <a:t>Ở BUỔI HỌC SAU!</a:t>
            </a:r>
          </a:p>
        </p:txBody>
      </p:sp>
      <p:grpSp>
        <p:nvGrpSpPr>
          <p:cNvPr id="6" name="Google Shape;2185;p33"/>
          <p:cNvGrpSpPr/>
          <p:nvPr/>
        </p:nvGrpSpPr>
        <p:grpSpPr>
          <a:xfrm flipH="1">
            <a:off x="1065184" y="686905"/>
            <a:ext cx="521025" cy="523582"/>
            <a:chOff x="812809" y="3924593"/>
            <a:chExt cx="166792" cy="167600"/>
          </a:xfrm>
        </p:grpSpPr>
        <p:sp>
          <p:nvSpPr>
            <p:cNvPr id="7" name="Google Shape;2186;p3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187;p3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188;p3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2210;p33"/>
          <p:cNvGrpSpPr/>
          <p:nvPr/>
        </p:nvGrpSpPr>
        <p:grpSpPr>
          <a:xfrm rot="20700074">
            <a:off x="1064446" y="3481411"/>
            <a:ext cx="723494" cy="1014134"/>
            <a:chOff x="1769348" y="2299751"/>
            <a:chExt cx="586772" cy="822488"/>
          </a:xfrm>
        </p:grpSpPr>
        <p:sp>
          <p:nvSpPr>
            <p:cNvPr id="32" name="Google Shape;2211;p3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12;p3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13;p3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14;p3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15;p3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16;p3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17;p3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18;p3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19;p3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20;p3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21;p3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22;p3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23;p3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24;p3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25;p3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26;p3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 name="Google Shape;1744;p22"/>
          <p:cNvGrpSpPr/>
          <p:nvPr/>
        </p:nvGrpSpPr>
        <p:grpSpPr>
          <a:xfrm rot="917403">
            <a:off x="7629750" y="3800311"/>
            <a:ext cx="685449" cy="726027"/>
            <a:chOff x="997488" y="4612287"/>
            <a:chExt cx="171567" cy="181724"/>
          </a:xfrm>
        </p:grpSpPr>
        <p:sp>
          <p:nvSpPr>
            <p:cNvPr id="53" name="Google Shape;1745;p22"/>
            <p:cNvSpPr/>
            <p:nvPr/>
          </p:nvSpPr>
          <p:spPr>
            <a:xfrm>
              <a:off x="1007577" y="4617264"/>
              <a:ext cx="161479" cy="157578"/>
            </a:xfrm>
            <a:custGeom>
              <a:avLst/>
              <a:gdLst/>
              <a:ahLst/>
              <a:cxnLst/>
              <a:rect l="l" t="t" r="r" b="b"/>
              <a:pathLst>
                <a:path w="2401" h="2343" extrusionOk="0">
                  <a:moveTo>
                    <a:pt x="1470" y="1"/>
                  </a:moveTo>
                  <a:cubicBezTo>
                    <a:pt x="1464" y="1"/>
                    <a:pt x="1457" y="1"/>
                    <a:pt x="1451" y="2"/>
                  </a:cubicBezTo>
                  <a:cubicBezTo>
                    <a:pt x="1364" y="11"/>
                    <a:pt x="1295" y="79"/>
                    <a:pt x="1245" y="150"/>
                  </a:cubicBezTo>
                  <a:cubicBezTo>
                    <a:pt x="1092" y="372"/>
                    <a:pt x="1057" y="652"/>
                    <a:pt x="1029" y="920"/>
                  </a:cubicBezTo>
                  <a:cubicBezTo>
                    <a:pt x="983" y="805"/>
                    <a:pt x="914" y="706"/>
                    <a:pt x="811" y="652"/>
                  </a:cubicBezTo>
                  <a:cubicBezTo>
                    <a:pt x="771" y="631"/>
                    <a:pt x="725" y="620"/>
                    <a:pt x="679" y="620"/>
                  </a:cubicBezTo>
                  <a:cubicBezTo>
                    <a:pt x="607" y="620"/>
                    <a:pt x="538" y="647"/>
                    <a:pt x="501" y="706"/>
                  </a:cubicBezTo>
                  <a:cubicBezTo>
                    <a:pt x="457" y="773"/>
                    <a:pt x="465" y="860"/>
                    <a:pt x="479" y="939"/>
                  </a:cubicBezTo>
                  <a:cubicBezTo>
                    <a:pt x="517" y="1146"/>
                    <a:pt x="595" y="1346"/>
                    <a:pt x="706" y="1525"/>
                  </a:cubicBezTo>
                  <a:cubicBezTo>
                    <a:pt x="597" y="1421"/>
                    <a:pt x="436" y="1320"/>
                    <a:pt x="261" y="1277"/>
                  </a:cubicBezTo>
                  <a:cubicBezTo>
                    <a:pt x="234" y="1271"/>
                    <a:pt x="205" y="1266"/>
                    <a:pt x="177" y="1266"/>
                  </a:cubicBezTo>
                  <a:cubicBezTo>
                    <a:pt x="147" y="1266"/>
                    <a:pt x="118" y="1272"/>
                    <a:pt x="92" y="1286"/>
                  </a:cubicBezTo>
                  <a:cubicBezTo>
                    <a:pt x="8" y="1334"/>
                    <a:pt x="0" y="1452"/>
                    <a:pt x="24" y="1545"/>
                  </a:cubicBezTo>
                  <a:cubicBezTo>
                    <a:pt x="69" y="1722"/>
                    <a:pt x="189" y="1872"/>
                    <a:pt x="328" y="1992"/>
                  </a:cubicBezTo>
                  <a:cubicBezTo>
                    <a:pt x="587" y="2213"/>
                    <a:pt x="925" y="2342"/>
                    <a:pt x="1265" y="2342"/>
                  </a:cubicBezTo>
                  <a:cubicBezTo>
                    <a:pt x="1306" y="2342"/>
                    <a:pt x="1347" y="2341"/>
                    <a:pt x="1389" y="2337"/>
                  </a:cubicBezTo>
                  <a:cubicBezTo>
                    <a:pt x="1768" y="2300"/>
                    <a:pt x="2132" y="2093"/>
                    <a:pt x="2344" y="1775"/>
                  </a:cubicBezTo>
                  <a:cubicBezTo>
                    <a:pt x="2374" y="1732"/>
                    <a:pt x="2401" y="1674"/>
                    <a:pt x="2374" y="1629"/>
                  </a:cubicBezTo>
                  <a:cubicBezTo>
                    <a:pt x="2356" y="1598"/>
                    <a:pt x="2318" y="1584"/>
                    <a:pt x="2282" y="1576"/>
                  </a:cubicBezTo>
                  <a:cubicBezTo>
                    <a:pt x="2228" y="1564"/>
                    <a:pt x="2173" y="1558"/>
                    <a:pt x="2117" y="1558"/>
                  </a:cubicBezTo>
                  <a:cubicBezTo>
                    <a:pt x="2031" y="1558"/>
                    <a:pt x="1944" y="1573"/>
                    <a:pt x="1863" y="1603"/>
                  </a:cubicBezTo>
                  <a:cubicBezTo>
                    <a:pt x="2029" y="1488"/>
                    <a:pt x="2173" y="1295"/>
                    <a:pt x="2275" y="1081"/>
                  </a:cubicBezTo>
                  <a:cubicBezTo>
                    <a:pt x="2297" y="1033"/>
                    <a:pt x="2318" y="984"/>
                    <a:pt x="2319" y="932"/>
                  </a:cubicBezTo>
                  <a:cubicBezTo>
                    <a:pt x="2320" y="879"/>
                    <a:pt x="2298" y="824"/>
                    <a:pt x="2252" y="800"/>
                  </a:cubicBezTo>
                  <a:cubicBezTo>
                    <a:pt x="2233" y="790"/>
                    <a:pt x="2212" y="786"/>
                    <a:pt x="2191" y="786"/>
                  </a:cubicBezTo>
                  <a:cubicBezTo>
                    <a:pt x="2160" y="786"/>
                    <a:pt x="2129" y="794"/>
                    <a:pt x="2099" y="803"/>
                  </a:cubicBezTo>
                  <a:cubicBezTo>
                    <a:pt x="1958" y="847"/>
                    <a:pt x="1825" y="918"/>
                    <a:pt x="1710" y="1012"/>
                  </a:cubicBezTo>
                  <a:cubicBezTo>
                    <a:pt x="1753" y="710"/>
                    <a:pt x="1820" y="442"/>
                    <a:pt x="1722" y="206"/>
                  </a:cubicBezTo>
                  <a:cubicBezTo>
                    <a:pt x="1678" y="101"/>
                    <a:pt x="1583" y="1"/>
                    <a:pt x="1470"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46;p22"/>
            <p:cNvSpPr/>
            <p:nvPr/>
          </p:nvSpPr>
          <p:spPr>
            <a:xfrm>
              <a:off x="997488" y="4612287"/>
              <a:ext cx="162017" cy="158184"/>
            </a:xfrm>
            <a:custGeom>
              <a:avLst/>
              <a:gdLst/>
              <a:ahLst/>
              <a:cxnLst/>
              <a:rect l="l" t="t" r="r" b="b"/>
              <a:pathLst>
                <a:path w="2409" h="2352" extrusionOk="0">
                  <a:moveTo>
                    <a:pt x="1405" y="1"/>
                  </a:moveTo>
                  <a:cubicBezTo>
                    <a:pt x="1396" y="1"/>
                    <a:pt x="1386" y="2"/>
                    <a:pt x="1376" y="3"/>
                  </a:cubicBezTo>
                  <a:cubicBezTo>
                    <a:pt x="1290" y="17"/>
                    <a:pt x="1225" y="88"/>
                    <a:pt x="1177" y="162"/>
                  </a:cubicBezTo>
                  <a:cubicBezTo>
                    <a:pt x="1036" y="391"/>
                    <a:pt x="1016" y="671"/>
                    <a:pt x="1000" y="941"/>
                  </a:cubicBezTo>
                  <a:cubicBezTo>
                    <a:pt x="949" y="829"/>
                    <a:pt x="875" y="732"/>
                    <a:pt x="770" y="684"/>
                  </a:cubicBezTo>
                  <a:cubicBezTo>
                    <a:pt x="734" y="667"/>
                    <a:pt x="692" y="659"/>
                    <a:pt x="651" y="659"/>
                  </a:cubicBezTo>
                  <a:cubicBezTo>
                    <a:pt x="575" y="659"/>
                    <a:pt x="500" y="689"/>
                    <a:pt x="462" y="754"/>
                  </a:cubicBezTo>
                  <a:cubicBezTo>
                    <a:pt x="423" y="823"/>
                    <a:pt x="434" y="911"/>
                    <a:pt x="453" y="988"/>
                  </a:cubicBezTo>
                  <a:cubicBezTo>
                    <a:pt x="501" y="1194"/>
                    <a:pt x="588" y="1389"/>
                    <a:pt x="709" y="1562"/>
                  </a:cubicBezTo>
                  <a:cubicBezTo>
                    <a:pt x="594" y="1464"/>
                    <a:pt x="430" y="1371"/>
                    <a:pt x="253" y="1337"/>
                  </a:cubicBezTo>
                  <a:cubicBezTo>
                    <a:pt x="229" y="1333"/>
                    <a:pt x="204" y="1330"/>
                    <a:pt x="180" y="1330"/>
                  </a:cubicBezTo>
                  <a:cubicBezTo>
                    <a:pt x="146" y="1330"/>
                    <a:pt x="112" y="1336"/>
                    <a:pt x="83" y="1355"/>
                  </a:cubicBezTo>
                  <a:cubicBezTo>
                    <a:pt x="3" y="1407"/>
                    <a:pt x="1" y="1525"/>
                    <a:pt x="29" y="1617"/>
                  </a:cubicBezTo>
                  <a:cubicBezTo>
                    <a:pt x="83" y="1791"/>
                    <a:pt x="210" y="1934"/>
                    <a:pt x="355" y="2047"/>
                  </a:cubicBezTo>
                  <a:cubicBezTo>
                    <a:pt x="605" y="2241"/>
                    <a:pt x="921" y="2351"/>
                    <a:pt x="1238" y="2351"/>
                  </a:cubicBezTo>
                  <a:cubicBezTo>
                    <a:pt x="1303" y="2351"/>
                    <a:pt x="1368" y="2346"/>
                    <a:pt x="1432" y="2337"/>
                  </a:cubicBezTo>
                  <a:cubicBezTo>
                    <a:pt x="1809" y="2282"/>
                    <a:pt x="2162" y="2056"/>
                    <a:pt x="2358" y="1729"/>
                  </a:cubicBezTo>
                  <a:cubicBezTo>
                    <a:pt x="2385" y="1684"/>
                    <a:pt x="2408" y="1625"/>
                    <a:pt x="2379" y="1581"/>
                  </a:cubicBezTo>
                  <a:cubicBezTo>
                    <a:pt x="2360" y="1551"/>
                    <a:pt x="2321" y="1540"/>
                    <a:pt x="2285" y="1533"/>
                  </a:cubicBezTo>
                  <a:cubicBezTo>
                    <a:pt x="2243" y="1525"/>
                    <a:pt x="2201" y="1522"/>
                    <a:pt x="2158" y="1522"/>
                  </a:cubicBezTo>
                  <a:cubicBezTo>
                    <a:pt x="2059" y="1522"/>
                    <a:pt x="1959" y="1542"/>
                    <a:pt x="1868" y="1581"/>
                  </a:cubicBezTo>
                  <a:cubicBezTo>
                    <a:pt x="2030" y="1457"/>
                    <a:pt x="2163" y="1257"/>
                    <a:pt x="2254" y="1038"/>
                  </a:cubicBezTo>
                  <a:cubicBezTo>
                    <a:pt x="2274" y="990"/>
                    <a:pt x="2292" y="939"/>
                    <a:pt x="2291" y="888"/>
                  </a:cubicBezTo>
                  <a:cubicBezTo>
                    <a:pt x="2290" y="836"/>
                    <a:pt x="2264" y="781"/>
                    <a:pt x="2217" y="759"/>
                  </a:cubicBezTo>
                  <a:cubicBezTo>
                    <a:pt x="2200" y="751"/>
                    <a:pt x="2182" y="748"/>
                    <a:pt x="2164" y="748"/>
                  </a:cubicBezTo>
                  <a:cubicBezTo>
                    <a:pt x="2130" y="748"/>
                    <a:pt x="2096" y="758"/>
                    <a:pt x="2064" y="770"/>
                  </a:cubicBezTo>
                  <a:cubicBezTo>
                    <a:pt x="1925" y="822"/>
                    <a:pt x="1796" y="899"/>
                    <a:pt x="1685" y="998"/>
                  </a:cubicBezTo>
                  <a:cubicBezTo>
                    <a:pt x="1713" y="694"/>
                    <a:pt x="1766" y="424"/>
                    <a:pt x="1657" y="194"/>
                  </a:cubicBezTo>
                  <a:cubicBezTo>
                    <a:pt x="1609" y="94"/>
                    <a:pt x="1513" y="1"/>
                    <a:pt x="14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47;p22"/>
            <p:cNvSpPr/>
            <p:nvPr/>
          </p:nvSpPr>
          <p:spPr>
            <a:xfrm>
              <a:off x="1061245" y="4671405"/>
              <a:ext cx="31879" cy="122606"/>
            </a:xfrm>
            <a:custGeom>
              <a:avLst/>
              <a:gdLst/>
              <a:ahLst/>
              <a:cxnLst/>
              <a:rect l="l" t="t" r="r" b="b"/>
              <a:pathLst>
                <a:path w="474" h="1823" fill="none" extrusionOk="0">
                  <a:moveTo>
                    <a:pt x="404" y="1"/>
                  </a:moveTo>
                  <a:cubicBezTo>
                    <a:pt x="473" y="630"/>
                    <a:pt x="329" y="1281"/>
                    <a:pt x="1" y="18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748;p22"/>
            <p:cNvSpPr/>
            <p:nvPr/>
          </p:nvSpPr>
          <p:spPr>
            <a:xfrm>
              <a:off x="1057210" y="4702208"/>
              <a:ext cx="28382" cy="29390"/>
            </a:xfrm>
            <a:custGeom>
              <a:avLst/>
              <a:gdLst/>
              <a:ahLst/>
              <a:cxnLst/>
              <a:rect l="l" t="t" r="r" b="b"/>
              <a:pathLst>
                <a:path w="422" h="437" fill="none" extrusionOk="0">
                  <a:moveTo>
                    <a:pt x="422" y="436"/>
                  </a:moveTo>
                  <a:cubicBezTo>
                    <a:pt x="281" y="290"/>
                    <a:pt x="141" y="145"/>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749;p22"/>
            <p:cNvSpPr/>
            <p:nvPr/>
          </p:nvSpPr>
          <p:spPr>
            <a:xfrm>
              <a:off x="1088214" y="4691245"/>
              <a:ext cx="30265" cy="23337"/>
            </a:xfrm>
            <a:custGeom>
              <a:avLst/>
              <a:gdLst/>
              <a:ahLst/>
              <a:cxnLst/>
              <a:rect l="l" t="t" r="r" b="b"/>
              <a:pathLst>
                <a:path w="450" h="347" fill="none" extrusionOk="0">
                  <a:moveTo>
                    <a:pt x="450" y="0"/>
                  </a:moveTo>
                  <a:cubicBezTo>
                    <a:pt x="314" y="131"/>
                    <a:pt x="163" y="249"/>
                    <a:pt x="1" y="34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750;p22"/>
            <p:cNvSpPr/>
            <p:nvPr/>
          </p:nvSpPr>
          <p:spPr>
            <a:xfrm>
              <a:off x="1080412" y="4733818"/>
              <a:ext cx="41967" cy="17755"/>
            </a:xfrm>
            <a:custGeom>
              <a:avLst/>
              <a:gdLst/>
              <a:ahLst/>
              <a:cxnLst/>
              <a:rect l="l" t="t" r="r" b="b"/>
              <a:pathLst>
                <a:path w="624" h="264" fill="none" extrusionOk="0">
                  <a:moveTo>
                    <a:pt x="623" y="1"/>
                  </a:moveTo>
                  <a:cubicBezTo>
                    <a:pt x="431" y="121"/>
                    <a:pt x="220" y="209"/>
                    <a:pt x="1" y="26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751;p22"/>
            <p:cNvSpPr/>
            <p:nvPr/>
          </p:nvSpPr>
          <p:spPr>
            <a:xfrm>
              <a:off x="1034680" y="4742764"/>
              <a:ext cx="40891" cy="22732"/>
            </a:xfrm>
            <a:custGeom>
              <a:avLst/>
              <a:gdLst/>
              <a:ahLst/>
              <a:cxnLst/>
              <a:rect l="l" t="t" r="r" b="b"/>
              <a:pathLst>
                <a:path w="608" h="338" fill="none" extrusionOk="0">
                  <a:moveTo>
                    <a:pt x="1" y="0"/>
                  </a:moveTo>
                  <a:cubicBezTo>
                    <a:pt x="178" y="150"/>
                    <a:pt x="385" y="266"/>
                    <a:pt x="607"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 name="Google Shape;1680;p22"/>
          <p:cNvGrpSpPr/>
          <p:nvPr/>
        </p:nvGrpSpPr>
        <p:grpSpPr>
          <a:xfrm flipH="1">
            <a:off x="7129324" y="647125"/>
            <a:ext cx="1195004" cy="876875"/>
            <a:chOff x="2305224" y="799001"/>
            <a:chExt cx="773754" cy="567817"/>
          </a:xfrm>
        </p:grpSpPr>
        <p:sp>
          <p:nvSpPr>
            <p:cNvPr id="61" name="Google Shape;1681;p22"/>
            <p:cNvSpPr/>
            <p:nvPr/>
          </p:nvSpPr>
          <p:spPr>
            <a:xfrm>
              <a:off x="2746419" y="964057"/>
              <a:ext cx="314978" cy="256994"/>
            </a:xfrm>
            <a:custGeom>
              <a:avLst/>
              <a:gdLst/>
              <a:ahLst/>
              <a:cxnLst/>
              <a:rect l="l" t="t" r="r" b="b"/>
              <a:pathLst>
                <a:path w="4622" h="3771" extrusionOk="0">
                  <a:moveTo>
                    <a:pt x="2186" y="0"/>
                  </a:moveTo>
                  <a:cubicBezTo>
                    <a:pt x="1919" y="0"/>
                    <a:pt x="1653" y="36"/>
                    <a:pt x="1397" y="111"/>
                  </a:cubicBezTo>
                  <a:cubicBezTo>
                    <a:pt x="835" y="276"/>
                    <a:pt x="325" y="632"/>
                    <a:pt x="1" y="1120"/>
                  </a:cubicBezTo>
                  <a:lnTo>
                    <a:pt x="234" y="3434"/>
                  </a:lnTo>
                  <a:cubicBezTo>
                    <a:pt x="709" y="3662"/>
                    <a:pt x="1235" y="3771"/>
                    <a:pt x="1762" y="3771"/>
                  </a:cubicBezTo>
                  <a:cubicBezTo>
                    <a:pt x="2053" y="3771"/>
                    <a:pt x="2344" y="3738"/>
                    <a:pt x="2627" y="3674"/>
                  </a:cubicBezTo>
                  <a:cubicBezTo>
                    <a:pt x="3158" y="3553"/>
                    <a:pt x="3677" y="3316"/>
                    <a:pt x="4049" y="2916"/>
                  </a:cubicBezTo>
                  <a:cubicBezTo>
                    <a:pt x="4420" y="2516"/>
                    <a:pt x="4621" y="1938"/>
                    <a:pt x="4487" y="1410"/>
                  </a:cubicBezTo>
                  <a:cubicBezTo>
                    <a:pt x="4328" y="785"/>
                    <a:pt x="3744" y="349"/>
                    <a:pt x="3131" y="151"/>
                  </a:cubicBezTo>
                  <a:cubicBezTo>
                    <a:pt x="2826" y="52"/>
                    <a:pt x="2506" y="0"/>
                    <a:pt x="21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682;p22"/>
            <p:cNvSpPr/>
            <p:nvPr/>
          </p:nvSpPr>
          <p:spPr>
            <a:xfrm>
              <a:off x="2731290" y="983684"/>
              <a:ext cx="273817" cy="120421"/>
            </a:xfrm>
            <a:custGeom>
              <a:avLst/>
              <a:gdLst/>
              <a:ahLst/>
              <a:cxnLst/>
              <a:rect l="l" t="t" r="r" b="b"/>
              <a:pathLst>
                <a:path w="4018" h="1767" fill="none" extrusionOk="0">
                  <a:moveTo>
                    <a:pt x="4017" y="0"/>
                  </a:moveTo>
                  <a:cubicBezTo>
                    <a:pt x="2688" y="609"/>
                    <a:pt x="1349" y="1198"/>
                    <a:pt x="1" y="17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683;p22"/>
            <p:cNvSpPr/>
            <p:nvPr/>
          </p:nvSpPr>
          <p:spPr>
            <a:xfrm>
              <a:off x="2863771" y="941568"/>
              <a:ext cx="47840" cy="105428"/>
            </a:xfrm>
            <a:custGeom>
              <a:avLst/>
              <a:gdLst/>
              <a:ahLst/>
              <a:cxnLst/>
              <a:rect l="l" t="t" r="r" b="b"/>
              <a:pathLst>
                <a:path w="702" h="1547" fill="none" extrusionOk="0">
                  <a:moveTo>
                    <a:pt x="701" y="1"/>
                  </a:moveTo>
                  <a:cubicBezTo>
                    <a:pt x="468" y="516"/>
                    <a:pt x="234" y="1031"/>
                    <a:pt x="1" y="154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684;p22"/>
            <p:cNvSpPr/>
            <p:nvPr/>
          </p:nvSpPr>
          <p:spPr>
            <a:xfrm>
              <a:off x="2750440" y="1091836"/>
              <a:ext cx="328539" cy="77487"/>
            </a:xfrm>
            <a:custGeom>
              <a:avLst/>
              <a:gdLst/>
              <a:ahLst/>
              <a:cxnLst/>
              <a:rect l="l" t="t" r="r" b="b"/>
              <a:pathLst>
                <a:path w="4821" h="1137" fill="none" extrusionOk="0">
                  <a:moveTo>
                    <a:pt x="4820" y="1"/>
                  </a:moveTo>
                  <a:cubicBezTo>
                    <a:pt x="3222" y="415"/>
                    <a:pt x="1614" y="792"/>
                    <a:pt x="0" y="113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85;p22"/>
            <p:cNvSpPr/>
            <p:nvPr/>
          </p:nvSpPr>
          <p:spPr>
            <a:xfrm>
              <a:off x="2865815" y="1143766"/>
              <a:ext cx="55540" cy="85119"/>
            </a:xfrm>
            <a:custGeom>
              <a:avLst/>
              <a:gdLst/>
              <a:ahLst/>
              <a:cxnLst/>
              <a:rect l="l" t="t" r="r" b="b"/>
              <a:pathLst>
                <a:path w="815" h="1249" fill="none" extrusionOk="0">
                  <a:moveTo>
                    <a:pt x="1" y="0"/>
                  </a:moveTo>
                  <a:cubicBezTo>
                    <a:pt x="272" y="415"/>
                    <a:pt x="542" y="832"/>
                    <a:pt x="815" y="124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86;p22"/>
            <p:cNvSpPr/>
            <p:nvPr/>
          </p:nvSpPr>
          <p:spPr>
            <a:xfrm>
              <a:off x="2959588" y="1004265"/>
              <a:ext cx="67670" cy="117491"/>
            </a:xfrm>
            <a:custGeom>
              <a:avLst/>
              <a:gdLst/>
              <a:ahLst/>
              <a:cxnLst/>
              <a:rect l="l" t="t" r="r" b="b"/>
              <a:pathLst>
                <a:path w="993" h="1724" fill="none" extrusionOk="0">
                  <a:moveTo>
                    <a:pt x="0" y="1724"/>
                  </a:moveTo>
                  <a:cubicBezTo>
                    <a:pt x="330" y="1149"/>
                    <a:pt x="662" y="575"/>
                    <a:pt x="993"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87;p22"/>
            <p:cNvSpPr/>
            <p:nvPr/>
          </p:nvSpPr>
          <p:spPr>
            <a:xfrm>
              <a:off x="2746419" y="1018576"/>
              <a:ext cx="67398" cy="187413"/>
            </a:xfrm>
            <a:custGeom>
              <a:avLst/>
              <a:gdLst/>
              <a:ahLst/>
              <a:cxnLst/>
              <a:rect l="l" t="t" r="r" b="b"/>
              <a:pathLst>
                <a:path w="989" h="2750" extrusionOk="0">
                  <a:moveTo>
                    <a:pt x="257" y="0"/>
                  </a:moveTo>
                  <a:cubicBezTo>
                    <a:pt x="163" y="99"/>
                    <a:pt x="77" y="206"/>
                    <a:pt x="1" y="320"/>
                  </a:cubicBezTo>
                  <a:lnTo>
                    <a:pt x="234" y="2634"/>
                  </a:lnTo>
                  <a:cubicBezTo>
                    <a:pt x="323" y="2677"/>
                    <a:pt x="414" y="2715"/>
                    <a:pt x="506" y="2749"/>
                  </a:cubicBezTo>
                  <a:cubicBezTo>
                    <a:pt x="629" y="2280"/>
                    <a:pt x="989" y="656"/>
                    <a:pt x="257"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88;p22"/>
            <p:cNvSpPr/>
            <p:nvPr/>
          </p:nvSpPr>
          <p:spPr>
            <a:xfrm>
              <a:off x="2306996" y="813584"/>
              <a:ext cx="284652" cy="311105"/>
            </a:xfrm>
            <a:custGeom>
              <a:avLst/>
              <a:gdLst/>
              <a:ahLst/>
              <a:cxnLst/>
              <a:rect l="l" t="t" r="r" b="b"/>
              <a:pathLst>
                <a:path w="4177" h="4565" extrusionOk="0">
                  <a:moveTo>
                    <a:pt x="1524" y="0"/>
                  </a:moveTo>
                  <a:cubicBezTo>
                    <a:pt x="1492" y="0"/>
                    <a:pt x="1459" y="1"/>
                    <a:pt x="1426" y="4"/>
                  </a:cubicBezTo>
                  <a:cubicBezTo>
                    <a:pt x="852" y="46"/>
                    <a:pt x="352" y="499"/>
                    <a:pt x="176" y="1048"/>
                  </a:cubicBezTo>
                  <a:cubicBezTo>
                    <a:pt x="0" y="1597"/>
                    <a:pt x="117" y="2214"/>
                    <a:pt x="412" y="2709"/>
                  </a:cubicBezTo>
                  <a:cubicBezTo>
                    <a:pt x="708" y="3205"/>
                    <a:pt x="1164" y="3588"/>
                    <a:pt x="1662" y="3877"/>
                  </a:cubicBezTo>
                  <a:cubicBezTo>
                    <a:pt x="2162" y="4165"/>
                    <a:pt x="2706" y="4366"/>
                    <a:pt x="3247" y="4565"/>
                  </a:cubicBezTo>
                  <a:lnTo>
                    <a:pt x="4177" y="2453"/>
                  </a:lnTo>
                  <a:lnTo>
                    <a:pt x="4176" y="2453"/>
                  </a:lnTo>
                  <a:cubicBezTo>
                    <a:pt x="3938" y="1491"/>
                    <a:pt x="3254" y="650"/>
                    <a:pt x="2363" y="220"/>
                  </a:cubicBezTo>
                  <a:cubicBezTo>
                    <a:pt x="2100" y="94"/>
                    <a:pt x="1814" y="0"/>
                    <a:pt x="15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89;p22"/>
            <p:cNvSpPr/>
            <p:nvPr/>
          </p:nvSpPr>
          <p:spPr>
            <a:xfrm>
              <a:off x="2317014" y="843911"/>
              <a:ext cx="254599" cy="211333"/>
            </a:xfrm>
            <a:custGeom>
              <a:avLst/>
              <a:gdLst/>
              <a:ahLst/>
              <a:cxnLst/>
              <a:rect l="l" t="t" r="r" b="b"/>
              <a:pathLst>
                <a:path w="3736" h="3101" fill="none" extrusionOk="0">
                  <a:moveTo>
                    <a:pt x="3735" y="3100"/>
                  </a:moveTo>
                  <a:cubicBezTo>
                    <a:pt x="2434" y="2136"/>
                    <a:pt x="1186" y="1101"/>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90;p22"/>
            <p:cNvSpPr/>
            <p:nvPr/>
          </p:nvSpPr>
          <p:spPr>
            <a:xfrm>
              <a:off x="2480639" y="845342"/>
              <a:ext cx="25419" cy="139844"/>
            </a:xfrm>
            <a:custGeom>
              <a:avLst/>
              <a:gdLst/>
              <a:ahLst/>
              <a:cxnLst/>
              <a:rect l="l" t="t" r="r" b="b"/>
              <a:pathLst>
                <a:path w="373" h="2052" fill="none" extrusionOk="0">
                  <a:moveTo>
                    <a:pt x="0" y="2051"/>
                  </a:moveTo>
                  <a:cubicBezTo>
                    <a:pt x="67" y="1681"/>
                    <a:pt x="135" y="1311"/>
                    <a:pt x="201" y="942"/>
                  </a:cubicBezTo>
                  <a:cubicBezTo>
                    <a:pt x="259" y="628"/>
                    <a:pt x="316" y="314"/>
                    <a:pt x="37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91;p22"/>
            <p:cNvSpPr/>
            <p:nvPr/>
          </p:nvSpPr>
          <p:spPr>
            <a:xfrm>
              <a:off x="2396884" y="799001"/>
              <a:ext cx="97519" cy="110607"/>
            </a:xfrm>
            <a:custGeom>
              <a:avLst/>
              <a:gdLst/>
              <a:ahLst/>
              <a:cxnLst/>
              <a:rect l="l" t="t" r="r" b="b"/>
              <a:pathLst>
                <a:path w="1431" h="1623" fill="none" extrusionOk="0">
                  <a:moveTo>
                    <a:pt x="1430" y="1622"/>
                  </a:moveTo>
                  <a:cubicBezTo>
                    <a:pt x="981" y="1057"/>
                    <a:pt x="503" y="517"/>
                    <a:pt x="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92;p22"/>
            <p:cNvSpPr/>
            <p:nvPr/>
          </p:nvSpPr>
          <p:spPr>
            <a:xfrm>
              <a:off x="2398793" y="971554"/>
              <a:ext cx="65081" cy="115037"/>
            </a:xfrm>
            <a:custGeom>
              <a:avLst/>
              <a:gdLst/>
              <a:ahLst/>
              <a:cxnLst/>
              <a:rect l="l" t="t" r="r" b="b"/>
              <a:pathLst>
                <a:path w="955" h="1688" fill="none" extrusionOk="0">
                  <a:moveTo>
                    <a:pt x="0" y="1688"/>
                  </a:moveTo>
                  <a:cubicBezTo>
                    <a:pt x="319" y="1125"/>
                    <a:pt x="637" y="563"/>
                    <a:pt x="9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93;p22"/>
            <p:cNvSpPr/>
            <p:nvPr/>
          </p:nvSpPr>
          <p:spPr>
            <a:xfrm>
              <a:off x="2305224" y="927598"/>
              <a:ext cx="105969" cy="53566"/>
            </a:xfrm>
            <a:custGeom>
              <a:avLst/>
              <a:gdLst/>
              <a:ahLst/>
              <a:cxnLst/>
              <a:rect l="l" t="t" r="r" b="b"/>
              <a:pathLst>
                <a:path w="1555" h="786" fill="none" extrusionOk="0">
                  <a:moveTo>
                    <a:pt x="1555" y="1"/>
                  </a:moveTo>
                  <a:cubicBezTo>
                    <a:pt x="1018" y="219"/>
                    <a:pt x="497" y="482"/>
                    <a:pt x="1" y="7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94;p22"/>
            <p:cNvSpPr/>
            <p:nvPr/>
          </p:nvSpPr>
          <p:spPr>
            <a:xfrm>
              <a:off x="2485069" y="958673"/>
              <a:ext cx="106515" cy="166013"/>
            </a:xfrm>
            <a:custGeom>
              <a:avLst/>
              <a:gdLst/>
              <a:ahLst/>
              <a:cxnLst/>
              <a:rect l="l" t="t" r="r" b="b"/>
              <a:pathLst>
                <a:path w="1563" h="2436" extrusionOk="0">
                  <a:moveTo>
                    <a:pt x="1464" y="0"/>
                  </a:moveTo>
                  <a:cubicBezTo>
                    <a:pt x="1141" y="98"/>
                    <a:pt x="1" y="561"/>
                    <a:pt x="16" y="2202"/>
                  </a:cubicBezTo>
                  <a:cubicBezTo>
                    <a:pt x="220" y="2284"/>
                    <a:pt x="427" y="2360"/>
                    <a:pt x="634" y="2436"/>
                  </a:cubicBezTo>
                  <a:lnTo>
                    <a:pt x="1563" y="324"/>
                  </a:lnTo>
                  <a:cubicBezTo>
                    <a:pt x="1536" y="214"/>
                    <a:pt x="1503" y="106"/>
                    <a:pt x="1464"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695;p22"/>
            <p:cNvSpPr/>
            <p:nvPr/>
          </p:nvSpPr>
          <p:spPr>
            <a:xfrm>
              <a:off x="2601535" y="1318295"/>
              <a:ext cx="34483" cy="48523"/>
            </a:xfrm>
            <a:custGeom>
              <a:avLst/>
              <a:gdLst/>
              <a:ahLst/>
              <a:cxnLst/>
              <a:rect l="l" t="t" r="r" b="b"/>
              <a:pathLst>
                <a:path w="506" h="712" extrusionOk="0">
                  <a:moveTo>
                    <a:pt x="1" y="1"/>
                  </a:moveTo>
                  <a:lnTo>
                    <a:pt x="32" y="531"/>
                  </a:lnTo>
                  <a:cubicBezTo>
                    <a:pt x="34" y="573"/>
                    <a:pt x="38" y="615"/>
                    <a:pt x="56" y="651"/>
                  </a:cubicBezTo>
                  <a:cubicBezTo>
                    <a:pt x="73" y="684"/>
                    <a:pt x="107" y="711"/>
                    <a:pt x="144" y="711"/>
                  </a:cubicBezTo>
                  <a:cubicBezTo>
                    <a:pt x="147" y="711"/>
                    <a:pt x="150" y="711"/>
                    <a:pt x="154" y="711"/>
                  </a:cubicBezTo>
                  <a:cubicBezTo>
                    <a:pt x="201" y="703"/>
                    <a:pt x="229" y="655"/>
                    <a:pt x="249" y="613"/>
                  </a:cubicBezTo>
                  <a:cubicBezTo>
                    <a:pt x="334" y="437"/>
                    <a:pt x="420" y="261"/>
                    <a:pt x="506" y="85"/>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696;p22"/>
            <p:cNvSpPr/>
            <p:nvPr/>
          </p:nvSpPr>
          <p:spPr>
            <a:xfrm>
              <a:off x="2501016" y="962149"/>
              <a:ext cx="292966" cy="365557"/>
            </a:xfrm>
            <a:custGeom>
              <a:avLst/>
              <a:gdLst/>
              <a:ahLst/>
              <a:cxnLst/>
              <a:rect l="l" t="t" r="r" b="b"/>
              <a:pathLst>
                <a:path w="4299" h="5364" extrusionOk="0">
                  <a:moveTo>
                    <a:pt x="2135" y="0"/>
                  </a:moveTo>
                  <a:cubicBezTo>
                    <a:pt x="1446" y="0"/>
                    <a:pt x="754" y="352"/>
                    <a:pt x="396" y="943"/>
                  </a:cubicBezTo>
                  <a:cubicBezTo>
                    <a:pt x="116" y="1404"/>
                    <a:pt x="41" y="1959"/>
                    <a:pt x="17" y="2497"/>
                  </a:cubicBezTo>
                  <a:cubicBezTo>
                    <a:pt x="0" y="2911"/>
                    <a:pt x="9" y="3329"/>
                    <a:pt x="102" y="3732"/>
                  </a:cubicBezTo>
                  <a:cubicBezTo>
                    <a:pt x="194" y="4135"/>
                    <a:pt x="375" y="4525"/>
                    <a:pt x="665" y="4821"/>
                  </a:cubicBezTo>
                  <a:cubicBezTo>
                    <a:pt x="959" y="5122"/>
                    <a:pt x="1363" y="5315"/>
                    <a:pt x="1783" y="5356"/>
                  </a:cubicBezTo>
                  <a:cubicBezTo>
                    <a:pt x="1839" y="5361"/>
                    <a:pt x="1894" y="5364"/>
                    <a:pt x="1950" y="5364"/>
                  </a:cubicBezTo>
                  <a:cubicBezTo>
                    <a:pt x="2316" y="5364"/>
                    <a:pt x="2681" y="5250"/>
                    <a:pt x="2983" y="5043"/>
                  </a:cubicBezTo>
                  <a:cubicBezTo>
                    <a:pt x="3393" y="4759"/>
                    <a:pt x="3671" y="4312"/>
                    <a:pt x="3839" y="3842"/>
                  </a:cubicBezTo>
                  <a:cubicBezTo>
                    <a:pt x="4007" y="3370"/>
                    <a:pt x="4076" y="2871"/>
                    <a:pt x="4142" y="2376"/>
                  </a:cubicBezTo>
                  <a:cubicBezTo>
                    <a:pt x="4299" y="1231"/>
                    <a:pt x="3560" y="358"/>
                    <a:pt x="2715" y="89"/>
                  </a:cubicBezTo>
                  <a:cubicBezTo>
                    <a:pt x="2527" y="29"/>
                    <a:pt x="2331" y="0"/>
                    <a:pt x="21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697;p22"/>
            <p:cNvSpPr/>
            <p:nvPr/>
          </p:nvSpPr>
          <p:spPr>
            <a:xfrm>
              <a:off x="2502106" y="1090610"/>
              <a:ext cx="276474" cy="111289"/>
            </a:xfrm>
            <a:custGeom>
              <a:avLst/>
              <a:gdLst/>
              <a:ahLst/>
              <a:cxnLst/>
              <a:rect l="l" t="t" r="r" b="b"/>
              <a:pathLst>
                <a:path w="4057" h="1633" extrusionOk="0">
                  <a:moveTo>
                    <a:pt x="59" y="0"/>
                  </a:moveTo>
                  <a:cubicBezTo>
                    <a:pt x="27" y="203"/>
                    <a:pt x="11" y="409"/>
                    <a:pt x="1" y="612"/>
                  </a:cubicBezTo>
                  <a:cubicBezTo>
                    <a:pt x="1" y="623"/>
                    <a:pt x="1" y="632"/>
                    <a:pt x="0" y="641"/>
                  </a:cubicBezTo>
                  <a:cubicBezTo>
                    <a:pt x="1073" y="1287"/>
                    <a:pt x="2323" y="1633"/>
                    <a:pt x="3573" y="1633"/>
                  </a:cubicBezTo>
                  <a:cubicBezTo>
                    <a:pt x="3691" y="1633"/>
                    <a:pt x="3808" y="1629"/>
                    <a:pt x="3925" y="1623"/>
                  </a:cubicBezTo>
                  <a:cubicBezTo>
                    <a:pt x="3981" y="1412"/>
                    <a:pt x="4022" y="1197"/>
                    <a:pt x="4056" y="979"/>
                  </a:cubicBezTo>
                  <a:lnTo>
                    <a:pt x="4056" y="979"/>
                  </a:lnTo>
                  <a:cubicBezTo>
                    <a:pt x="3988" y="981"/>
                    <a:pt x="3921" y="982"/>
                    <a:pt x="3853" y="982"/>
                  </a:cubicBezTo>
                  <a:cubicBezTo>
                    <a:pt x="2533" y="982"/>
                    <a:pt x="1213" y="642"/>
                    <a:pt x="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698;p22"/>
            <p:cNvSpPr/>
            <p:nvPr/>
          </p:nvSpPr>
          <p:spPr>
            <a:xfrm>
              <a:off x="2501629" y="1150717"/>
              <a:ext cx="259029" cy="120012"/>
            </a:xfrm>
            <a:custGeom>
              <a:avLst/>
              <a:gdLst/>
              <a:ahLst/>
              <a:cxnLst/>
              <a:rect l="l" t="t" r="r" b="b"/>
              <a:pathLst>
                <a:path w="3801" h="1761" extrusionOk="0">
                  <a:moveTo>
                    <a:pt x="1" y="1"/>
                  </a:moveTo>
                  <a:lnTo>
                    <a:pt x="1" y="1"/>
                  </a:lnTo>
                  <a:cubicBezTo>
                    <a:pt x="0" y="244"/>
                    <a:pt x="12" y="487"/>
                    <a:pt x="49" y="728"/>
                  </a:cubicBezTo>
                  <a:cubicBezTo>
                    <a:pt x="1049" y="1369"/>
                    <a:pt x="2288" y="1660"/>
                    <a:pt x="3481" y="1761"/>
                  </a:cubicBezTo>
                  <a:cubicBezTo>
                    <a:pt x="3612" y="1574"/>
                    <a:pt x="3718" y="1367"/>
                    <a:pt x="3801" y="1153"/>
                  </a:cubicBezTo>
                  <a:cubicBezTo>
                    <a:pt x="2458" y="1147"/>
                    <a:pt x="1121" y="74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699;p22"/>
            <p:cNvSpPr/>
            <p:nvPr/>
          </p:nvSpPr>
          <p:spPr>
            <a:xfrm>
              <a:off x="2514850" y="1239651"/>
              <a:ext cx="197560" cy="84370"/>
            </a:xfrm>
            <a:custGeom>
              <a:avLst/>
              <a:gdLst/>
              <a:ahLst/>
              <a:cxnLst/>
              <a:rect l="l" t="t" r="r" b="b"/>
              <a:pathLst>
                <a:path w="2899" h="1238" extrusionOk="0">
                  <a:moveTo>
                    <a:pt x="1" y="0"/>
                  </a:moveTo>
                  <a:lnTo>
                    <a:pt x="1" y="0"/>
                  </a:lnTo>
                  <a:cubicBezTo>
                    <a:pt x="94" y="250"/>
                    <a:pt x="225" y="484"/>
                    <a:pt x="401" y="682"/>
                  </a:cubicBezTo>
                  <a:cubicBezTo>
                    <a:pt x="983" y="903"/>
                    <a:pt x="1578" y="1088"/>
                    <a:pt x="2183" y="1238"/>
                  </a:cubicBezTo>
                  <a:cubicBezTo>
                    <a:pt x="2396" y="1186"/>
                    <a:pt x="2599" y="1095"/>
                    <a:pt x="2780" y="971"/>
                  </a:cubicBezTo>
                  <a:cubicBezTo>
                    <a:pt x="2821" y="942"/>
                    <a:pt x="2860" y="912"/>
                    <a:pt x="2898" y="881"/>
                  </a:cubicBezTo>
                  <a:lnTo>
                    <a:pt x="2898" y="881"/>
                  </a:lnTo>
                  <a:cubicBezTo>
                    <a:pt x="2889" y="881"/>
                    <a:pt x="2879" y="882"/>
                    <a:pt x="2869" y="882"/>
                  </a:cubicBezTo>
                  <a:cubicBezTo>
                    <a:pt x="2773" y="882"/>
                    <a:pt x="2676" y="867"/>
                    <a:pt x="2582" y="850"/>
                  </a:cubicBezTo>
                  <a:cubicBezTo>
                    <a:pt x="1686" y="694"/>
                    <a:pt x="814" y="406"/>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00;p22"/>
            <p:cNvSpPr/>
            <p:nvPr/>
          </p:nvSpPr>
          <p:spPr>
            <a:xfrm>
              <a:off x="2533045" y="1151739"/>
              <a:ext cx="246353" cy="175963"/>
            </a:xfrm>
            <a:custGeom>
              <a:avLst/>
              <a:gdLst/>
              <a:ahLst/>
              <a:cxnLst/>
              <a:rect l="l" t="t" r="r" b="b"/>
              <a:pathLst>
                <a:path w="3615" h="2582" extrusionOk="0">
                  <a:moveTo>
                    <a:pt x="3615" y="1"/>
                  </a:moveTo>
                  <a:cubicBezTo>
                    <a:pt x="2860" y="1562"/>
                    <a:pt x="1556" y="1861"/>
                    <a:pt x="670" y="1861"/>
                  </a:cubicBezTo>
                  <a:cubicBezTo>
                    <a:pt x="398" y="1861"/>
                    <a:pt x="166" y="1833"/>
                    <a:pt x="1" y="1804"/>
                  </a:cubicBezTo>
                  <a:lnTo>
                    <a:pt x="1" y="1804"/>
                  </a:lnTo>
                  <a:cubicBezTo>
                    <a:pt x="59" y="1887"/>
                    <a:pt x="124" y="1965"/>
                    <a:pt x="195" y="2039"/>
                  </a:cubicBezTo>
                  <a:cubicBezTo>
                    <a:pt x="489" y="2340"/>
                    <a:pt x="893" y="2533"/>
                    <a:pt x="1313" y="2574"/>
                  </a:cubicBezTo>
                  <a:cubicBezTo>
                    <a:pt x="1369" y="2579"/>
                    <a:pt x="1425" y="2582"/>
                    <a:pt x="1481" y="2582"/>
                  </a:cubicBezTo>
                  <a:cubicBezTo>
                    <a:pt x="1846" y="2582"/>
                    <a:pt x="2212" y="2469"/>
                    <a:pt x="2513" y="2261"/>
                  </a:cubicBezTo>
                  <a:cubicBezTo>
                    <a:pt x="2923" y="1977"/>
                    <a:pt x="3201" y="1530"/>
                    <a:pt x="3369" y="1060"/>
                  </a:cubicBezTo>
                  <a:cubicBezTo>
                    <a:pt x="3491" y="717"/>
                    <a:pt x="3561" y="361"/>
                    <a:pt x="3615"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01;p22"/>
            <p:cNvSpPr/>
            <p:nvPr/>
          </p:nvSpPr>
          <p:spPr>
            <a:xfrm>
              <a:off x="2713503" y="1071460"/>
              <a:ext cx="44296" cy="55474"/>
            </a:xfrm>
            <a:custGeom>
              <a:avLst/>
              <a:gdLst/>
              <a:ahLst/>
              <a:cxnLst/>
              <a:rect l="l" t="t" r="r" b="b"/>
              <a:pathLst>
                <a:path w="650" h="814" extrusionOk="0">
                  <a:moveTo>
                    <a:pt x="351" y="1"/>
                  </a:moveTo>
                  <a:cubicBezTo>
                    <a:pt x="253" y="1"/>
                    <a:pt x="146" y="65"/>
                    <a:pt x="82" y="179"/>
                  </a:cubicBezTo>
                  <a:cubicBezTo>
                    <a:pt x="33" y="269"/>
                    <a:pt x="1" y="369"/>
                    <a:pt x="3" y="470"/>
                  </a:cubicBezTo>
                  <a:cubicBezTo>
                    <a:pt x="5" y="571"/>
                    <a:pt x="44" y="675"/>
                    <a:pt x="120" y="741"/>
                  </a:cubicBezTo>
                  <a:cubicBezTo>
                    <a:pt x="172" y="788"/>
                    <a:pt x="242" y="814"/>
                    <a:pt x="310" y="814"/>
                  </a:cubicBezTo>
                  <a:cubicBezTo>
                    <a:pt x="342" y="814"/>
                    <a:pt x="374" y="808"/>
                    <a:pt x="404" y="795"/>
                  </a:cubicBezTo>
                  <a:cubicBezTo>
                    <a:pt x="501" y="754"/>
                    <a:pt x="560" y="656"/>
                    <a:pt x="594" y="559"/>
                  </a:cubicBezTo>
                  <a:cubicBezTo>
                    <a:pt x="632" y="453"/>
                    <a:pt x="649" y="338"/>
                    <a:pt x="618" y="231"/>
                  </a:cubicBezTo>
                  <a:cubicBezTo>
                    <a:pt x="588" y="124"/>
                    <a:pt x="504" y="27"/>
                    <a:pt x="395" y="5"/>
                  </a:cubicBezTo>
                  <a:cubicBezTo>
                    <a:pt x="381" y="2"/>
                    <a:pt x="366" y="1"/>
                    <a:pt x="3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02;p22"/>
            <p:cNvSpPr/>
            <p:nvPr/>
          </p:nvSpPr>
          <p:spPr>
            <a:xfrm>
              <a:off x="2712345" y="1068121"/>
              <a:ext cx="14584" cy="19082"/>
            </a:xfrm>
            <a:custGeom>
              <a:avLst/>
              <a:gdLst/>
              <a:ahLst/>
              <a:cxnLst/>
              <a:rect l="l" t="t" r="r" b="b"/>
              <a:pathLst>
                <a:path w="214" h="280" fill="none" extrusionOk="0">
                  <a:moveTo>
                    <a:pt x="192" y="166"/>
                  </a:moveTo>
                  <a:cubicBezTo>
                    <a:pt x="172" y="235"/>
                    <a:pt x="116" y="280"/>
                    <a:pt x="69" y="266"/>
                  </a:cubicBezTo>
                  <a:cubicBezTo>
                    <a:pt x="21" y="251"/>
                    <a:pt x="0" y="184"/>
                    <a:pt x="21" y="114"/>
                  </a:cubicBezTo>
                  <a:cubicBezTo>
                    <a:pt x="42" y="45"/>
                    <a:pt x="97" y="0"/>
                    <a:pt x="144" y="14"/>
                  </a:cubicBezTo>
                  <a:cubicBezTo>
                    <a:pt x="191" y="29"/>
                    <a:pt x="213" y="97"/>
                    <a:pt x="192" y="16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03;p22"/>
            <p:cNvSpPr/>
            <p:nvPr/>
          </p:nvSpPr>
          <p:spPr>
            <a:xfrm>
              <a:off x="2539656" y="1030502"/>
              <a:ext cx="42797" cy="55133"/>
            </a:xfrm>
            <a:custGeom>
              <a:avLst/>
              <a:gdLst/>
              <a:ahLst/>
              <a:cxnLst/>
              <a:rect l="l" t="t" r="r" b="b"/>
              <a:pathLst>
                <a:path w="628" h="809" extrusionOk="0">
                  <a:moveTo>
                    <a:pt x="341" y="0"/>
                  </a:moveTo>
                  <a:cubicBezTo>
                    <a:pt x="242" y="0"/>
                    <a:pt x="146" y="58"/>
                    <a:pt x="88" y="139"/>
                  </a:cubicBezTo>
                  <a:cubicBezTo>
                    <a:pt x="23" y="230"/>
                    <a:pt x="1" y="345"/>
                    <a:pt x="0" y="457"/>
                  </a:cubicBezTo>
                  <a:cubicBezTo>
                    <a:pt x="0" y="560"/>
                    <a:pt x="23" y="673"/>
                    <a:pt x="100" y="743"/>
                  </a:cubicBezTo>
                  <a:cubicBezTo>
                    <a:pt x="148" y="787"/>
                    <a:pt x="213" y="809"/>
                    <a:pt x="279" y="809"/>
                  </a:cubicBezTo>
                  <a:cubicBezTo>
                    <a:pt x="315" y="809"/>
                    <a:pt x="352" y="802"/>
                    <a:pt x="386" y="789"/>
                  </a:cubicBezTo>
                  <a:cubicBezTo>
                    <a:pt x="480" y="751"/>
                    <a:pt x="551" y="667"/>
                    <a:pt x="588" y="572"/>
                  </a:cubicBezTo>
                  <a:cubicBezTo>
                    <a:pt x="624" y="477"/>
                    <a:pt x="627" y="372"/>
                    <a:pt x="610" y="272"/>
                  </a:cubicBezTo>
                  <a:cubicBezTo>
                    <a:pt x="586" y="123"/>
                    <a:pt x="484" y="18"/>
                    <a:pt x="374" y="2"/>
                  </a:cubicBezTo>
                  <a:cubicBezTo>
                    <a:pt x="363" y="1"/>
                    <a:pt x="352" y="0"/>
                    <a:pt x="3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04;p22"/>
            <p:cNvSpPr/>
            <p:nvPr/>
          </p:nvSpPr>
          <p:spPr>
            <a:xfrm>
              <a:off x="2577955" y="1034319"/>
              <a:ext cx="14584" cy="19082"/>
            </a:xfrm>
            <a:custGeom>
              <a:avLst/>
              <a:gdLst/>
              <a:ahLst/>
              <a:cxnLst/>
              <a:rect l="l" t="t" r="r" b="b"/>
              <a:pathLst>
                <a:path w="214" h="280" fill="none" extrusionOk="0">
                  <a:moveTo>
                    <a:pt x="193" y="166"/>
                  </a:moveTo>
                  <a:cubicBezTo>
                    <a:pt x="172" y="235"/>
                    <a:pt x="117" y="280"/>
                    <a:pt x="70" y="266"/>
                  </a:cubicBezTo>
                  <a:cubicBezTo>
                    <a:pt x="21" y="252"/>
                    <a:pt x="1" y="184"/>
                    <a:pt x="21" y="114"/>
                  </a:cubicBezTo>
                  <a:cubicBezTo>
                    <a:pt x="42" y="45"/>
                    <a:pt x="97" y="0"/>
                    <a:pt x="144" y="15"/>
                  </a:cubicBezTo>
                  <a:cubicBezTo>
                    <a:pt x="192" y="29"/>
                    <a:pt x="213" y="97"/>
                    <a:pt x="193" y="16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05;p22"/>
            <p:cNvSpPr/>
            <p:nvPr/>
          </p:nvSpPr>
          <p:spPr>
            <a:xfrm>
              <a:off x="2715616" y="886845"/>
              <a:ext cx="36391" cy="33802"/>
            </a:xfrm>
            <a:custGeom>
              <a:avLst/>
              <a:gdLst/>
              <a:ahLst/>
              <a:cxnLst/>
              <a:rect l="l" t="t" r="r" b="b"/>
              <a:pathLst>
                <a:path w="534" h="496" extrusionOk="0">
                  <a:moveTo>
                    <a:pt x="259" y="1"/>
                  </a:moveTo>
                  <a:cubicBezTo>
                    <a:pt x="251" y="1"/>
                    <a:pt x="243" y="1"/>
                    <a:pt x="235" y="2"/>
                  </a:cubicBezTo>
                  <a:cubicBezTo>
                    <a:pt x="50" y="21"/>
                    <a:pt x="1" y="222"/>
                    <a:pt x="42" y="337"/>
                  </a:cubicBezTo>
                  <a:cubicBezTo>
                    <a:pt x="75" y="432"/>
                    <a:pt x="175" y="496"/>
                    <a:pt x="274" y="496"/>
                  </a:cubicBezTo>
                  <a:cubicBezTo>
                    <a:pt x="296" y="496"/>
                    <a:pt x="318" y="493"/>
                    <a:pt x="339" y="486"/>
                  </a:cubicBezTo>
                  <a:cubicBezTo>
                    <a:pt x="456" y="450"/>
                    <a:pt x="533" y="317"/>
                    <a:pt x="508" y="197"/>
                  </a:cubicBezTo>
                  <a:cubicBezTo>
                    <a:pt x="483" y="85"/>
                    <a:pt x="373" y="1"/>
                    <a:pt x="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06;p22"/>
            <p:cNvSpPr/>
            <p:nvPr/>
          </p:nvSpPr>
          <p:spPr>
            <a:xfrm>
              <a:off x="2684813" y="902655"/>
              <a:ext cx="52814" cy="94660"/>
            </a:xfrm>
            <a:custGeom>
              <a:avLst/>
              <a:gdLst/>
              <a:ahLst/>
              <a:cxnLst/>
              <a:rect l="l" t="t" r="r" b="b"/>
              <a:pathLst>
                <a:path w="775" h="1389" extrusionOk="0">
                  <a:moveTo>
                    <a:pt x="699" y="1"/>
                  </a:moveTo>
                  <a:cubicBezTo>
                    <a:pt x="678" y="1"/>
                    <a:pt x="657" y="11"/>
                    <a:pt x="645" y="30"/>
                  </a:cubicBezTo>
                  <a:cubicBezTo>
                    <a:pt x="376" y="422"/>
                    <a:pt x="163" y="850"/>
                    <a:pt x="11" y="1301"/>
                  </a:cubicBezTo>
                  <a:cubicBezTo>
                    <a:pt x="1" y="1332"/>
                    <a:pt x="14" y="1365"/>
                    <a:pt x="42" y="1381"/>
                  </a:cubicBezTo>
                  <a:lnTo>
                    <a:pt x="43" y="1380"/>
                  </a:lnTo>
                  <a:cubicBezTo>
                    <a:pt x="47" y="1383"/>
                    <a:pt x="50" y="1384"/>
                    <a:pt x="53" y="1385"/>
                  </a:cubicBezTo>
                  <a:cubicBezTo>
                    <a:pt x="61" y="1387"/>
                    <a:pt x="68" y="1389"/>
                    <a:pt x="75" y="1389"/>
                  </a:cubicBezTo>
                  <a:cubicBezTo>
                    <a:pt x="103" y="1389"/>
                    <a:pt x="128" y="1371"/>
                    <a:pt x="137" y="1343"/>
                  </a:cubicBezTo>
                  <a:cubicBezTo>
                    <a:pt x="285" y="904"/>
                    <a:pt x="492" y="488"/>
                    <a:pt x="754" y="105"/>
                  </a:cubicBezTo>
                  <a:cubicBezTo>
                    <a:pt x="775" y="75"/>
                    <a:pt x="768" y="33"/>
                    <a:pt x="737" y="13"/>
                  </a:cubicBezTo>
                  <a:cubicBezTo>
                    <a:pt x="725" y="5"/>
                    <a:pt x="712"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707;p22"/>
            <p:cNvSpPr/>
            <p:nvPr/>
          </p:nvSpPr>
          <p:spPr>
            <a:xfrm>
              <a:off x="2613461" y="856314"/>
              <a:ext cx="34210" cy="34007"/>
            </a:xfrm>
            <a:custGeom>
              <a:avLst/>
              <a:gdLst/>
              <a:ahLst/>
              <a:cxnLst/>
              <a:rect l="l" t="t" r="r" b="b"/>
              <a:pathLst>
                <a:path w="502" h="499" extrusionOk="0">
                  <a:moveTo>
                    <a:pt x="243" y="0"/>
                  </a:moveTo>
                  <a:cubicBezTo>
                    <a:pt x="88" y="0"/>
                    <a:pt x="0" y="157"/>
                    <a:pt x="5" y="269"/>
                  </a:cubicBezTo>
                  <a:cubicBezTo>
                    <a:pt x="11" y="391"/>
                    <a:pt x="124" y="498"/>
                    <a:pt x="246" y="498"/>
                  </a:cubicBezTo>
                  <a:cubicBezTo>
                    <a:pt x="246" y="498"/>
                    <a:pt x="247" y="498"/>
                    <a:pt x="248" y="498"/>
                  </a:cubicBezTo>
                  <a:cubicBezTo>
                    <a:pt x="370" y="498"/>
                    <a:pt x="482" y="393"/>
                    <a:pt x="492" y="272"/>
                  </a:cubicBezTo>
                  <a:cubicBezTo>
                    <a:pt x="501" y="150"/>
                    <a:pt x="408" y="29"/>
                    <a:pt x="288" y="5"/>
                  </a:cubicBezTo>
                  <a:cubicBezTo>
                    <a:pt x="272" y="2"/>
                    <a:pt x="257" y="0"/>
                    <a:pt x="2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708;p22"/>
            <p:cNvSpPr/>
            <p:nvPr/>
          </p:nvSpPr>
          <p:spPr>
            <a:xfrm>
              <a:off x="2626545" y="875941"/>
              <a:ext cx="26032" cy="104474"/>
            </a:xfrm>
            <a:custGeom>
              <a:avLst/>
              <a:gdLst/>
              <a:ahLst/>
              <a:cxnLst/>
              <a:rect l="l" t="t" r="r" b="b"/>
              <a:pathLst>
                <a:path w="382" h="1533" extrusionOk="0">
                  <a:moveTo>
                    <a:pt x="76" y="0"/>
                  </a:moveTo>
                  <a:cubicBezTo>
                    <a:pt x="67" y="0"/>
                    <a:pt x="57" y="2"/>
                    <a:pt x="48" y="7"/>
                  </a:cubicBezTo>
                  <a:cubicBezTo>
                    <a:pt x="15" y="22"/>
                    <a:pt x="1" y="62"/>
                    <a:pt x="16" y="94"/>
                  </a:cubicBezTo>
                  <a:cubicBezTo>
                    <a:pt x="213" y="513"/>
                    <a:pt x="245" y="1006"/>
                    <a:pt x="103" y="1447"/>
                  </a:cubicBezTo>
                  <a:cubicBezTo>
                    <a:pt x="96" y="1471"/>
                    <a:pt x="103" y="1496"/>
                    <a:pt x="119" y="1513"/>
                  </a:cubicBezTo>
                  <a:cubicBezTo>
                    <a:pt x="127" y="1520"/>
                    <a:pt x="137" y="1527"/>
                    <a:pt x="147" y="1530"/>
                  </a:cubicBezTo>
                  <a:cubicBezTo>
                    <a:pt x="154" y="1532"/>
                    <a:pt x="161" y="1533"/>
                    <a:pt x="167" y="1533"/>
                  </a:cubicBezTo>
                  <a:cubicBezTo>
                    <a:pt x="195" y="1533"/>
                    <a:pt x="221" y="1515"/>
                    <a:pt x="230" y="1487"/>
                  </a:cubicBezTo>
                  <a:cubicBezTo>
                    <a:pt x="382" y="1015"/>
                    <a:pt x="347" y="487"/>
                    <a:pt x="137" y="38"/>
                  </a:cubicBezTo>
                  <a:cubicBezTo>
                    <a:pt x="125" y="14"/>
                    <a:pt x="101"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09;p22"/>
            <p:cNvSpPr/>
            <p:nvPr/>
          </p:nvSpPr>
          <p:spPr>
            <a:xfrm>
              <a:off x="2762638" y="1027436"/>
              <a:ext cx="25828" cy="169762"/>
            </a:xfrm>
            <a:custGeom>
              <a:avLst/>
              <a:gdLst/>
              <a:ahLst/>
              <a:cxnLst/>
              <a:rect l="l" t="t" r="r" b="b"/>
              <a:pathLst>
                <a:path w="379" h="2491" fill="none" extrusionOk="0">
                  <a:moveTo>
                    <a:pt x="1" y="0"/>
                  </a:moveTo>
                  <a:cubicBezTo>
                    <a:pt x="249" y="387"/>
                    <a:pt x="378" y="871"/>
                    <a:pt x="303" y="1418"/>
                  </a:cubicBezTo>
                  <a:cubicBezTo>
                    <a:pt x="255" y="1777"/>
                    <a:pt x="206" y="2140"/>
                    <a:pt x="118" y="24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710;p22"/>
            <p:cNvSpPr/>
            <p:nvPr/>
          </p:nvSpPr>
          <p:spPr>
            <a:xfrm>
              <a:off x="2503469" y="975574"/>
              <a:ext cx="82458" cy="136573"/>
            </a:xfrm>
            <a:custGeom>
              <a:avLst/>
              <a:gdLst/>
              <a:ahLst/>
              <a:cxnLst/>
              <a:rect l="l" t="t" r="r" b="b"/>
              <a:pathLst>
                <a:path w="1210" h="2004" fill="none" extrusionOk="0">
                  <a:moveTo>
                    <a:pt x="1" y="2003"/>
                  </a:moveTo>
                  <a:cubicBezTo>
                    <a:pt x="40" y="1562"/>
                    <a:pt x="132" y="1122"/>
                    <a:pt x="360" y="746"/>
                  </a:cubicBezTo>
                  <a:cubicBezTo>
                    <a:pt x="559" y="417"/>
                    <a:pt x="862" y="162"/>
                    <a:pt x="121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711;p22"/>
            <p:cNvSpPr/>
            <p:nvPr/>
          </p:nvSpPr>
          <p:spPr>
            <a:xfrm>
              <a:off x="2620480" y="1079842"/>
              <a:ext cx="21466" cy="21535"/>
            </a:xfrm>
            <a:custGeom>
              <a:avLst/>
              <a:gdLst/>
              <a:ahLst/>
              <a:cxnLst/>
              <a:rect l="l" t="t" r="r" b="b"/>
              <a:pathLst>
                <a:path w="315" h="316" extrusionOk="0">
                  <a:moveTo>
                    <a:pt x="157" y="1"/>
                  </a:moveTo>
                  <a:cubicBezTo>
                    <a:pt x="70" y="1"/>
                    <a:pt x="0" y="72"/>
                    <a:pt x="0" y="158"/>
                  </a:cubicBezTo>
                  <a:cubicBezTo>
                    <a:pt x="0" y="246"/>
                    <a:pt x="70" y="316"/>
                    <a:pt x="157" y="316"/>
                  </a:cubicBezTo>
                  <a:cubicBezTo>
                    <a:pt x="244" y="316"/>
                    <a:pt x="314" y="246"/>
                    <a:pt x="314" y="158"/>
                  </a:cubicBezTo>
                  <a:cubicBezTo>
                    <a:pt x="314" y="72"/>
                    <a:pt x="244" y="1"/>
                    <a:pt x="1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4434365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Arial" panose="020B0604020202020204" pitchFamily="34" charset="0"/>
                <a:ea typeface="Calibri"/>
                <a:cs typeface="Arial" panose="020B0604020202020204" pitchFamily="34" charset="0"/>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Arial" panose="020B0604020202020204" pitchFamily="34" charset="0"/>
                <a:ea typeface="Calibri"/>
                <a:cs typeface="Arial" panose="020B0604020202020204" pitchFamily="34" charset="0"/>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rgbClr val="FFFFFF"/>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4294851449"/>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81403"/>
            <a:ext cx="9144001" cy="760016"/>
          </a:xfrm>
          <a:prstGeom prst="rect">
            <a:avLst/>
          </a:prstGeom>
          <a:noFill/>
        </p:spPr>
        <p:txBody>
          <a:bodyPr wrap="square" rtlCol="0">
            <a:spAutoFit/>
          </a:bodyPr>
          <a:lstStyle/>
          <a:p>
            <a:pPr algn="ctr">
              <a:lnSpc>
                <a:spcPct val="150000"/>
              </a:lnSpc>
            </a:pPr>
            <a:r>
              <a:rPr lang="vi-VN" sz="3300" b="1">
                <a:solidFill>
                  <a:srgbClr val="C00000"/>
                </a:solidFill>
              </a:rPr>
              <a:t>CHỦ ĐỀ E: ỨNG DỤNG TIN HỌC</a:t>
            </a:r>
            <a:endParaRPr lang="en-US" sz="3300" b="1">
              <a:solidFill>
                <a:srgbClr val="C00000"/>
              </a:solidFill>
            </a:endParaRPr>
          </a:p>
        </p:txBody>
      </p:sp>
      <p:sp>
        <p:nvSpPr>
          <p:cNvPr id="5" name="TextBox 4"/>
          <p:cNvSpPr txBox="1"/>
          <p:nvPr/>
        </p:nvSpPr>
        <p:spPr>
          <a:xfrm>
            <a:off x="0" y="2029883"/>
            <a:ext cx="9141097" cy="2041456"/>
          </a:xfrm>
          <a:prstGeom prst="rect">
            <a:avLst/>
          </a:prstGeom>
          <a:noFill/>
        </p:spPr>
        <p:txBody>
          <a:bodyPr wrap="square" rtlCol="0">
            <a:spAutoFit/>
          </a:bodyPr>
          <a:lstStyle/>
          <a:p>
            <a:pPr algn="ctr">
              <a:lnSpc>
                <a:spcPct val="150000"/>
              </a:lnSpc>
            </a:pPr>
            <a:r>
              <a:rPr lang="vi-VN" sz="4500" b="1">
                <a:solidFill>
                  <a:srgbClr val="7030A0"/>
                </a:solidFill>
              </a:rPr>
              <a:t>BÀI 6: </a:t>
            </a:r>
            <a:endParaRPr lang="en-US" sz="4500" b="1">
              <a:solidFill>
                <a:srgbClr val="7030A0"/>
              </a:solidFill>
            </a:endParaRPr>
          </a:p>
          <a:p>
            <a:pPr algn="ctr">
              <a:lnSpc>
                <a:spcPct val="150000"/>
              </a:lnSpc>
            </a:pPr>
            <a:r>
              <a:rPr lang="vi-VN" sz="4500" b="1">
                <a:solidFill>
                  <a:srgbClr val="7030A0"/>
                </a:solidFill>
              </a:rPr>
              <a:t>CHỈNH SỬA VĂN BẢN</a:t>
            </a:r>
          </a:p>
        </p:txBody>
      </p:sp>
    </p:spTree>
    <p:extLst>
      <p:ext uri="{BB962C8B-B14F-4D97-AF65-F5344CB8AC3E}">
        <p14:creationId xmlns:p14="http://schemas.microsoft.com/office/powerpoint/2010/main" val="150164182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32" name="TextBox 131"/>
          <p:cNvSpPr txBox="1"/>
          <p:nvPr/>
        </p:nvSpPr>
        <p:spPr>
          <a:xfrm>
            <a:off x="0" y="591587"/>
            <a:ext cx="9144000" cy="630942"/>
          </a:xfrm>
          <a:prstGeom prst="rect">
            <a:avLst/>
          </a:prstGeom>
          <a:noFill/>
        </p:spPr>
        <p:txBody>
          <a:bodyPr wrap="square" rtlCol="0">
            <a:spAutoFit/>
          </a:bodyPr>
          <a:lstStyle/>
          <a:p>
            <a:pPr algn="ctr"/>
            <a:r>
              <a:rPr lang="en-US" sz="3500" b="1">
                <a:solidFill>
                  <a:srgbClr val="7030A0"/>
                </a:solidFill>
              </a:rPr>
              <a:t>NỘI DUNG BÀI HỌC</a:t>
            </a:r>
          </a:p>
        </p:txBody>
      </p:sp>
      <p:grpSp>
        <p:nvGrpSpPr>
          <p:cNvPr id="2" name="Group 1"/>
          <p:cNvGrpSpPr/>
          <p:nvPr/>
        </p:nvGrpSpPr>
        <p:grpSpPr>
          <a:xfrm>
            <a:off x="1308100" y="1459009"/>
            <a:ext cx="5143500" cy="1175258"/>
            <a:chOff x="1308100" y="1459009"/>
            <a:chExt cx="5143500" cy="1175258"/>
          </a:xfrm>
        </p:grpSpPr>
        <p:sp>
          <p:nvSpPr>
            <p:cNvPr id="17" name="Rectangle 16"/>
            <p:cNvSpPr/>
            <p:nvPr/>
          </p:nvSpPr>
          <p:spPr>
            <a:xfrm>
              <a:off x="1308100" y="1643733"/>
              <a:ext cx="673100" cy="673100"/>
            </a:xfrm>
            <a:prstGeom prst="rect">
              <a:avLst/>
            </a:prstGeom>
            <a:solidFill>
              <a:srgbClr val="FFB3C0"/>
            </a:solidFill>
            <a:ln>
              <a:solidFill>
                <a:srgbClr val="FFB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1</a:t>
              </a:r>
            </a:p>
          </p:txBody>
        </p:sp>
        <p:sp>
          <p:nvSpPr>
            <p:cNvPr id="134" name="TextBox 133"/>
            <p:cNvSpPr txBox="1"/>
            <p:nvPr/>
          </p:nvSpPr>
          <p:spPr>
            <a:xfrm>
              <a:off x="2286000" y="1459009"/>
              <a:ext cx="4165600" cy="1175258"/>
            </a:xfrm>
            <a:prstGeom prst="rect">
              <a:avLst/>
            </a:prstGeom>
            <a:noFill/>
          </p:spPr>
          <p:txBody>
            <a:bodyPr wrap="square" rtlCol="0">
              <a:spAutoFit/>
            </a:bodyPr>
            <a:lstStyle/>
            <a:p>
              <a:pPr algn="just">
                <a:lnSpc>
                  <a:spcPct val="150000"/>
                </a:lnSpc>
              </a:pPr>
              <a:r>
                <a:rPr lang="en-US" sz="2500"/>
                <a:t>Chọn, sao chép, di chuyển phần văn bản</a:t>
              </a:r>
              <a:endParaRPr lang="en-US" sz="2500" i="1"/>
            </a:p>
          </p:txBody>
        </p:sp>
      </p:grpSp>
      <p:grpSp>
        <p:nvGrpSpPr>
          <p:cNvPr id="3" name="Group 2"/>
          <p:cNvGrpSpPr/>
          <p:nvPr/>
        </p:nvGrpSpPr>
        <p:grpSpPr>
          <a:xfrm>
            <a:off x="1308100" y="2876991"/>
            <a:ext cx="5168900" cy="673100"/>
            <a:chOff x="1308100" y="2876991"/>
            <a:chExt cx="5168900" cy="673100"/>
          </a:xfrm>
        </p:grpSpPr>
        <p:sp>
          <p:nvSpPr>
            <p:cNvPr id="135" name="TextBox 134"/>
            <p:cNvSpPr txBox="1"/>
            <p:nvPr/>
          </p:nvSpPr>
          <p:spPr>
            <a:xfrm>
              <a:off x="2311400" y="2876991"/>
              <a:ext cx="4165600" cy="598177"/>
            </a:xfrm>
            <a:prstGeom prst="rect">
              <a:avLst/>
            </a:prstGeom>
            <a:noFill/>
          </p:spPr>
          <p:txBody>
            <a:bodyPr wrap="square" rtlCol="0">
              <a:spAutoFit/>
            </a:bodyPr>
            <a:lstStyle/>
            <a:p>
              <a:pPr algn="just">
                <a:lnSpc>
                  <a:spcPct val="150000"/>
                </a:lnSpc>
              </a:pPr>
              <a:r>
                <a:rPr lang="en-US" sz="2500"/>
                <a:t>Đưa hình ảnh vào văn bản </a:t>
              </a:r>
            </a:p>
          </p:txBody>
        </p:sp>
        <p:sp>
          <p:nvSpPr>
            <p:cNvPr id="136" name="Rectangle 135"/>
            <p:cNvSpPr/>
            <p:nvPr/>
          </p:nvSpPr>
          <p:spPr>
            <a:xfrm>
              <a:off x="1308100" y="2876991"/>
              <a:ext cx="673100" cy="673100"/>
            </a:xfrm>
            <a:prstGeom prst="rect">
              <a:avLst/>
            </a:prstGeom>
            <a:solidFill>
              <a:srgbClr val="C0EDE3"/>
            </a:solidFill>
            <a:ln>
              <a:solidFill>
                <a:srgbClr val="C0E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2</a:t>
              </a: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080" y="1320800"/>
            <a:ext cx="1709420" cy="3469030"/>
          </a:xfrm>
          <a:prstGeom prst="rect">
            <a:avLst/>
          </a:prstGeom>
        </p:spPr>
      </p:pic>
      <p:pic>
        <p:nvPicPr>
          <p:cNvPr id="140" name="Google Shape;268;p5"/>
          <p:cNvPicPr preferRelativeResize="0"/>
          <p:nvPr/>
        </p:nvPicPr>
        <p:blipFill rotWithShape="1">
          <a:blip r:embed="rId4">
            <a:alphaModFix/>
            <a:duotone>
              <a:schemeClr val="accent3">
                <a:shade val="45000"/>
                <a:satMod val="135000"/>
              </a:schemeClr>
              <a:prstClr val="white"/>
            </a:duotone>
          </a:blip>
          <a:srcRect/>
          <a:stretch/>
        </p:blipFill>
        <p:spPr>
          <a:xfrm>
            <a:off x="1054100" y="4110248"/>
            <a:ext cx="2463800" cy="487152"/>
          </a:xfrm>
          <a:prstGeom prst="rect">
            <a:avLst/>
          </a:prstGeom>
          <a:noFill/>
          <a:ln>
            <a:noFill/>
          </a:ln>
        </p:spPr>
      </p:pic>
    </p:spTree>
    <p:extLst>
      <p:ext uri="{BB962C8B-B14F-4D97-AF65-F5344CB8AC3E}">
        <p14:creationId xmlns:p14="http://schemas.microsoft.com/office/powerpoint/2010/main" val="99214181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807" name="Google Shape;1807;p23"/>
          <p:cNvGrpSpPr/>
          <p:nvPr/>
        </p:nvGrpSpPr>
        <p:grpSpPr>
          <a:xfrm rot="7967991">
            <a:off x="7711532" y="3815810"/>
            <a:ext cx="713524" cy="675550"/>
            <a:chOff x="682740" y="4476429"/>
            <a:chExt cx="190600" cy="180446"/>
          </a:xfrm>
        </p:grpSpPr>
        <p:sp>
          <p:nvSpPr>
            <p:cNvPr id="1808" name="Google Shape;1808;p23"/>
            <p:cNvSpPr/>
            <p:nvPr/>
          </p:nvSpPr>
          <p:spPr>
            <a:xfrm>
              <a:off x="692829" y="4488132"/>
              <a:ext cx="180512" cy="144867"/>
            </a:xfrm>
            <a:custGeom>
              <a:avLst/>
              <a:gdLst/>
              <a:ahLst/>
              <a:cxnLst/>
              <a:rect l="l" t="t" r="r" b="b"/>
              <a:pathLst>
                <a:path w="2684" h="2154" extrusionOk="0">
                  <a:moveTo>
                    <a:pt x="1476" y="0"/>
                  </a:moveTo>
                  <a:cubicBezTo>
                    <a:pt x="1462" y="0"/>
                    <a:pt x="1448" y="1"/>
                    <a:pt x="1434" y="3"/>
                  </a:cubicBezTo>
                  <a:cubicBezTo>
                    <a:pt x="1302" y="20"/>
                    <a:pt x="1190" y="116"/>
                    <a:pt x="1118" y="228"/>
                  </a:cubicBezTo>
                  <a:cubicBezTo>
                    <a:pt x="1021" y="378"/>
                    <a:pt x="980" y="559"/>
                    <a:pt x="974" y="737"/>
                  </a:cubicBezTo>
                  <a:cubicBezTo>
                    <a:pt x="967" y="914"/>
                    <a:pt x="994" y="1092"/>
                    <a:pt x="1023" y="1267"/>
                  </a:cubicBezTo>
                  <a:cubicBezTo>
                    <a:pt x="1023" y="1267"/>
                    <a:pt x="1023" y="1267"/>
                    <a:pt x="1023" y="1267"/>
                  </a:cubicBezTo>
                  <a:cubicBezTo>
                    <a:pt x="1023" y="1267"/>
                    <a:pt x="768" y="1004"/>
                    <a:pt x="623" y="907"/>
                  </a:cubicBezTo>
                  <a:cubicBezTo>
                    <a:pt x="539" y="851"/>
                    <a:pt x="433" y="813"/>
                    <a:pt x="333" y="813"/>
                  </a:cubicBezTo>
                  <a:cubicBezTo>
                    <a:pt x="260" y="813"/>
                    <a:pt x="190" y="833"/>
                    <a:pt x="133" y="882"/>
                  </a:cubicBezTo>
                  <a:cubicBezTo>
                    <a:pt x="1" y="997"/>
                    <a:pt x="10" y="1207"/>
                    <a:pt x="70" y="1372"/>
                  </a:cubicBezTo>
                  <a:cubicBezTo>
                    <a:pt x="202" y="1733"/>
                    <a:pt x="524" y="2014"/>
                    <a:pt x="896" y="2113"/>
                  </a:cubicBezTo>
                  <a:cubicBezTo>
                    <a:pt x="1002" y="2141"/>
                    <a:pt x="1111" y="2154"/>
                    <a:pt x="1221" y="2154"/>
                  </a:cubicBezTo>
                  <a:cubicBezTo>
                    <a:pt x="1495" y="2154"/>
                    <a:pt x="1769" y="2070"/>
                    <a:pt x="1998" y="1917"/>
                  </a:cubicBezTo>
                  <a:cubicBezTo>
                    <a:pt x="2317" y="1704"/>
                    <a:pt x="2544" y="1363"/>
                    <a:pt x="2638" y="991"/>
                  </a:cubicBezTo>
                  <a:cubicBezTo>
                    <a:pt x="2674" y="853"/>
                    <a:pt x="2683" y="687"/>
                    <a:pt x="2579" y="592"/>
                  </a:cubicBezTo>
                  <a:cubicBezTo>
                    <a:pt x="2533" y="549"/>
                    <a:pt x="2472" y="530"/>
                    <a:pt x="2410" y="530"/>
                  </a:cubicBezTo>
                  <a:cubicBezTo>
                    <a:pt x="2341" y="530"/>
                    <a:pt x="2269" y="553"/>
                    <a:pt x="2212" y="592"/>
                  </a:cubicBezTo>
                  <a:cubicBezTo>
                    <a:pt x="2101" y="667"/>
                    <a:pt x="2031" y="784"/>
                    <a:pt x="1963" y="898"/>
                  </a:cubicBezTo>
                  <a:cubicBezTo>
                    <a:pt x="1939" y="707"/>
                    <a:pt x="1953" y="503"/>
                    <a:pt x="1883" y="319"/>
                  </a:cubicBezTo>
                  <a:cubicBezTo>
                    <a:pt x="1816" y="148"/>
                    <a:pt x="1655" y="0"/>
                    <a:pt x="1476"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a:off x="682740" y="4476429"/>
              <a:ext cx="177688" cy="146616"/>
            </a:xfrm>
            <a:custGeom>
              <a:avLst/>
              <a:gdLst/>
              <a:ahLst/>
              <a:cxnLst/>
              <a:rect l="l" t="t" r="r" b="b"/>
              <a:pathLst>
                <a:path w="2642" h="2180" extrusionOk="0">
                  <a:moveTo>
                    <a:pt x="1394" y="1"/>
                  </a:moveTo>
                  <a:cubicBezTo>
                    <a:pt x="1368" y="1"/>
                    <a:pt x="1342" y="4"/>
                    <a:pt x="1316" y="10"/>
                  </a:cubicBezTo>
                  <a:cubicBezTo>
                    <a:pt x="1186" y="41"/>
                    <a:pt x="1086" y="149"/>
                    <a:pt x="1026" y="269"/>
                  </a:cubicBezTo>
                  <a:cubicBezTo>
                    <a:pt x="947" y="429"/>
                    <a:pt x="925" y="612"/>
                    <a:pt x="939" y="790"/>
                  </a:cubicBezTo>
                  <a:cubicBezTo>
                    <a:pt x="951" y="967"/>
                    <a:pt x="997" y="1141"/>
                    <a:pt x="1047" y="1312"/>
                  </a:cubicBezTo>
                  <a:cubicBezTo>
                    <a:pt x="1047" y="1312"/>
                    <a:pt x="1047" y="1312"/>
                    <a:pt x="1047" y="1312"/>
                  </a:cubicBezTo>
                  <a:cubicBezTo>
                    <a:pt x="1046" y="1312"/>
                    <a:pt x="764" y="1078"/>
                    <a:pt x="609" y="997"/>
                  </a:cubicBezTo>
                  <a:cubicBezTo>
                    <a:pt x="533" y="958"/>
                    <a:pt x="444" y="933"/>
                    <a:pt x="358" y="933"/>
                  </a:cubicBezTo>
                  <a:cubicBezTo>
                    <a:pt x="268" y="933"/>
                    <a:pt x="181" y="961"/>
                    <a:pt x="120" y="1027"/>
                  </a:cubicBezTo>
                  <a:cubicBezTo>
                    <a:pt x="0" y="1155"/>
                    <a:pt x="32" y="1363"/>
                    <a:pt x="111" y="1520"/>
                  </a:cubicBezTo>
                  <a:cubicBezTo>
                    <a:pt x="281" y="1866"/>
                    <a:pt x="633" y="2108"/>
                    <a:pt x="1012" y="2166"/>
                  </a:cubicBezTo>
                  <a:cubicBezTo>
                    <a:pt x="1074" y="2175"/>
                    <a:pt x="1135" y="2179"/>
                    <a:pt x="1197" y="2179"/>
                  </a:cubicBezTo>
                  <a:cubicBezTo>
                    <a:pt x="1518" y="2179"/>
                    <a:pt x="1840" y="2059"/>
                    <a:pt x="2086" y="1852"/>
                  </a:cubicBezTo>
                  <a:cubicBezTo>
                    <a:pt x="2380" y="1604"/>
                    <a:pt x="2569" y="1240"/>
                    <a:pt x="2622" y="859"/>
                  </a:cubicBezTo>
                  <a:cubicBezTo>
                    <a:pt x="2641" y="720"/>
                    <a:pt x="2632" y="553"/>
                    <a:pt x="2518" y="470"/>
                  </a:cubicBezTo>
                  <a:cubicBezTo>
                    <a:pt x="2477" y="440"/>
                    <a:pt x="2427" y="426"/>
                    <a:pt x="2376" y="426"/>
                  </a:cubicBezTo>
                  <a:cubicBezTo>
                    <a:pt x="2297" y="426"/>
                    <a:pt x="2214" y="459"/>
                    <a:pt x="2152" y="511"/>
                  </a:cubicBezTo>
                  <a:cubicBezTo>
                    <a:pt x="2052" y="597"/>
                    <a:pt x="1995" y="721"/>
                    <a:pt x="1941" y="842"/>
                  </a:cubicBezTo>
                  <a:cubicBezTo>
                    <a:pt x="1895" y="655"/>
                    <a:pt x="1887" y="451"/>
                    <a:pt x="1796" y="275"/>
                  </a:cubicBezTo>
                  <a:cubicBezTo>
                    <a:pt x="1718" y="124"/>
                    <a:pt x="1560" y="1"/>
                    <a:pt x="1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a:off x="777232" y="4519675"/>
              <a:ext cx="23674" cy="137200"/>
            </a:xfrm>
            <a:custGeom>
              <a:avLst/>
              <a:gdLst/>
              <a:ahLst/>
              <a:cxnLst/>
              <a:rect l="l" t="t" r="r" b="b"/>
              <a:pathLst>
                <a:path w="352" h="2040" fill="none" extrusionOk="0">
                  <a:moveTo>
                    <a:pt x="1" y="1"/>
                  </a:moveTo>
                  <a:cubicBezTo>
                    <a:pt x="51" y="690"/>
                    <a:pt x="169" y="1373"/>
                    <a:pt x="352" y="203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a:off x="734324" y="4585788"/>
              <a:ext cx="54477" cy="19369"/>
            </a:xfrm>
            <a:custGeom>
              <a:avLst/>
              <a:gdLst/>
              <a:ahLst/>
              <a:cxnLst/>
              <a:rect l="l" t="t" r="r" b="b"/>
              <a:pathLst>
                <a:path w="810" h="288" fill="none" extrusionOk="0">
                  <a:moveTo>
                    <a:pt x="809" y="288"/>
                  </a:moveTo>
                  <a:cubicBezTo>
                    <a:pt x="531" y="219"/>
                    <a:pt x="260" y="12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a:off x="785370" y="4546577"/>
              <a:ext cx="36990" cy="40488"/>
            </a:xfrm>
            <a:custGeom>
              <a:avLst/>
              <a:gdLst/>
              <a:ahLst/>
              <a:cxnLst/>
              <a:rect l="l" t="t" r="r" b="b"/>
              <a:pathLst>
                <a:path w="550" h="602" fill="none" extrusionOk="0">
                  <a:moveTo>
                    <a:pt x="549" y="0"/>
                  </a:moveTo>
                  <a:cubicBezTo>
                    <a:pt x="397" y="227"/>
                    <a:pt x="212" y="430"/>
                    <a:pt x="1" y="60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23"/>
          <p:cNvGrpSpPr/>
          <p:nvPr/>
        </p:nvGrpSpPr>
        <p:grpSpPr>
          <a:xfrm>
            <a:off x="1082737" y="3095590"/>
            <a:ext cx="1067143" cy="1474733"/>
            <a:chOff x="2676793" y="2245460"/>
            <a:chExt cx="855082" cy="1181582"/>
          </a:xfrm>
        </p:grpSpPr>
        <p:sp>
          <p:nvSpPr>
            <p:cNvPr id="1866" name="Google Shape;1866;p23"/>
            <p:cNvSpPr/>
            <p:nvPr/>
          </p:nvSpPr>
          <p:spPr>
            <a:xfrm>
              <a:off x="2915406" y="2392302"/>
              <a:ext cx="17641" cy="17596"/>
            </a:xfrm>
            <a:custGeom>
              <a:avLst/>
              <a:gdLst/>
              <a:ahLst/>
              <a:cxnLst/>
              <a:rect l="l" t="t" r="r" b="b"/>
              <a:pathLst>
                <a:path w="401" h="400" fill="none" extrusionOk="0">
                  <a:moveTo>
                    <a:pt x="400" y="200"/>
                  </a:moveTo>
                  <a:cubicBezTo>
                    <a:pt x="400" y="90"/>
                    <a:pt x="312" y="0"/>
                    <a:pt x="201" y="0"/>
                  </a:cubicBezTo>
                  <a:cubicBezTo>
                    <a:pt x="91" y="0"/>
                    <a:pt x="1" y="90"/>
                    <a:pt x="1" y="200"/>
                  </a:cubicBezTo>
                  <a:cubicBezTo>
                    <a:pt x="1" y="310"/>
                    <a:pt x="91" y="399"/>
                    <a:pt x="201" y="399"/>
                  </a:cubicBezTo>
                  <a:cubicBezTo>
                    <a:pt x="312" y="399"/>
                    <a:pt x="400" y="310"/>
                    <a:pt x="400" y="200"/>
                  </a:cubicBezTo>
                  <a:close/>
                </a:path>
              </a:pathLst>
            </a:custGeom>
            <a:noFill/>
            <a:ln w="550" cap="rnd" cmpd="sng">
              <a:solidFill>
                <a:srgbClr val="5B5E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3118605" y="2943510"/>
              <a:ext cx="306144" cy="219422"/>
            </a:xfrm>
            <a:custGeom>
              <a:avLst/>
              <a:gdLst/>
              <a:ahLst/>
              <a:cxnLst/>
              <a:rect l="l" t="t" r="r" b="b"/>
              <a:pathLst>
                <a:path w="6959" h="4988" extrusionOk="0">
                  <a:moveTo>
                    <a:pt x="5845" y="1"/>
                  </a:moveTo>
                  <a:cubicBezTo>
                    <a:pt x="4731" y="1"/>
                    <a:pt x="3577" y="342"/>
                    <a:pt x="2607" y="975"/>
                  </a:cubicBezTo>
                  <a:cubicBezTo>
                    <a:pt x="1308" y="1824"/>
                    <a:pt x="354" y="3186"/>
                    <a:pt x="0" y="4697"/>
                  </a:cubicBezTo>
                  <a:cubicBezTo>
                    <a:pt x="549" y="4894"/>
                    <a:pt x="1113" y="4988"/>
                    <a:pt x="1670" y="4988"/>
                  </a:cubicBezTo>
                  <a:cubicBezTo>
                    <a:pt x="2714" y="4988"/>
                    <a:pt x="3736" y="4661"/>
                    <a:pt x="4589" y="4077"/>
                  </a:cubicBezTo>
                  <a:cubicBezTo>
                    <a:pt x="5897" y="3181"/>
                    <a:pt x="6785" y="1697"/>
                    <a:pt x="6959" y="121"/>
                  </a:cubicBezTo>
                  <a:cubicBezTo>
                    <a:pt x="6598" y="40"/>
                    <a:pt x="6224" y="1"/>
                    <a:pt x="5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3114558" y="2996519"/>
              <a:ext cx="250581" cy="148598"/>
            </a:xfrm>
            <a:custGeom>
              <a:avLst/>
              <a:gdLst/>
              <a:ahLst/>
              <a:cxnLst/>
              <a:rect l="l" t="t" r="r" b="b"/>
              <a:pathLst>
                <a:path w="5696" h="3378" fill="none" extrusionOk="0">
                  <a:moveTo>
                    <a:pt x="0" y="3377"/>
                  </a:moveTo>
                  <a:cubicBezTo>
                    <a:pt x="2080" y="2605"/>
                    <a:pt x="4019" y="1456"/>
                    <a:pt x="569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2809165" y="2872024"/>
              <a:ext cx="305088" cy="285495"/>
            </a:xfrm>
            <a:custGeom>
              <a:avLst/>
              <a:gdLst/>
              <a:ahLst/>
              <a:cxnLst/>
              <a:rect l="l" t="t" r="r" b="b"/>
              <a:pathLst>
                <a:path w="6935" h="6490" extrusionOk="0">
                  <a:moveTo>
                    <a:pt x="210" y="0"/>
                  </a:moveTo>
                  <a:lnTo>
                    <a:pt x="210" y="0"/>
                  </a:lnTo>
                  <a:cubicBezTo>
                    <a:pt x="0" y="1847"/>
                    <a:pt x="720" y="3778"/>
                    <a:pt x="2089" y="5036"/>
                  </a:cubicBezTo>
                  <a:cubicBezTo>
                    <a:pt x="3081" y="5947"/>
                    <a:pt x="4396" y="6489"/>
                    <a:pt x="5611" y="6489"/>
                  </a:cubicBezTo>
                  <a:cubicBezTo>
                    <a:pt x="6074" y="6489"/>
                    <a:pt x="6523" y="6411"/>
                    <a:pt x="6934" y="6244"/>
                  </a:cubicBezTo>
                  <a:cubicBezTo>
                    <a:pt x="6085" y="3074"/>
                    <a:pt x="3341" y="491"/>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2875681" y="2945446"/>
              <a:ext cx="245170" cy="201958"/>
            </a:xfrm>
            <a:custGeom>
              <a:avLst/>
              <a:gdLst/>
              <a:ahLst/>
              <a:cxnLst/>
              <a:rect l="l" t="t" r="r" b="b"/>
              <a:pathLst>
                <a:path w="5573" h="4591" fill="none" extrusionOk="0">
                  <a:moveTo>
                    <a:pt x="1" y="0"/>
                  </a:moveTo>
                  <a:cubicBezTo>
                    <a:pt x="1290" y="2083"/>
                    <a:pt x="3280" y="3724"/>
                    <a:pt x="5573" y="45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3050681" y="2687218"/>
              <a:ext cx="196822" cy="739824"/>
            </a:xfrm>
            <a:custGeom>
              <a:avLst/>
              <a:gdLst/>
              <a:ahLst/>
              <a:cxnLst/>
              <a:rect l="l" t="t" r="r" b="b"/>
              <a:pathLst>
                <a:path w="4474" h="16818" extrusionOk="0">
                  <a:moveTo>
                    <a:pt x="621" y="0"/>
                  </a:moveTo>
                  <a:cubicBezTo>
                    <a:pt x="620" y="1"/>
                    <a:pt x="620" y="2"/>
                    <a:pt x="621" y="3"/>
                  </a:cubicBezTo>
                  <a:lnTo>
                    <a:pt x="621" y="3"/>
                  </a:lnTo>
                  <a:cubicBezTo>
                    <a:pt x="621" y="2"/>
                    <a:pt x="621" y="2"/>
                    <a:pt x="621" y="1"/>
                  </a:cubicBezTo>
                  <a:lnTo>
                    <a:pt x="621" y="0"/>
                  </a:lnTo>
                  <a:close/>
                  <a:moveTo>
                    <a:pt x="621" y="3"/>
                  </a:moveTo>
                  <a:cubicBezTo>
                    <a:pt x="1" y="5771"/>
                    <a:pt x="1179" y="11720"/>
                    <a:pt x="3950" y="16817"/>
                  </a:cubicBezTo>
                  <a:cubicBezTo>
                    <a:pt x="3950" y="16817"/>
                    <a:pt x="4473" y="16462"/>
                    <a:pt x="4363" y="16436"/>
                  </a:cubicBezTo>
                  <a:cubicBezTo>
                    <a:pt x="1665" y="11495"/>
                    <a:pt x="491" y="5737"/>
                    <a:pt x="1038" y="135"/>
                  </a:cubicBezTo>
                  <a:cubicBezTo>
                    <a:pt x="834" y="77"/>
                    <a:pt x="631" y="20"/>
                    <a:pt x="621" y="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3088867" y="2797284"/>
              <a:ext cx="78703" cy="447378"/>
            </a:xfrm>
            <a:custGeom>
              <a:avLst/>
              <a:gdLst/>
              <a:ahLst/>
              <a:cxnLst/>
              <a:rect l="l" t="t" r="r" b="b"/>
              <a:pathLst>
                <a:path w="1789" h="10170" fill="none" extrusionOk="0">
                  <a:moveTo>
                    <a:pt x="1789" y="10170"/>
                  </a:moveTo>
                  <a:cubicBezTo>
                    <a:pt x="597" y="6923"/>
                    <a:pt x="0" y="3458"/>
                    <a:pt x="4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3106111" y="3117890"/>
              <a:ext cx="10822" cy="41878"/>
            </a:xfrm>
            <a:custGeom>
              <a:avLst/>
              <a:gdLst/>
              <a:ahLst/>
              <a:cxnLst/>
              <a:rect l="l" t="t" r="r" b="b"/>
              <a:pathLst>
                <a:path w="246" h="952" fill="none" extrusionOk="0">
                  <a:moveTo>
                    <a:pt x="0" y="0"/>
                  </a:moveTo>
                  <a:cubicBezTo>
                    <a:pt x="76" y="319"/>
                    <a:pt x="158" y="635"/>
                    <a:pt x="245" y="952"/>
                  </a:cubicBezTo>
                </a:path>
              </a:pathLst>
            </a:custGeom>
            <a:noFill/>
            <a:ln w="550" cap="rnd" cmpd="sng">
              <a:solidFill>
                <a:srgbClr val="2BD0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2676793" y="2245460"/>
              <a:ext cx="855082" cy="607942"/>
            </a:xfrm>
            <a:custGeom>
              <a:avLst/>
              <a:gdLst/>
              <a:ahLst/>
              <a:cxnLst/>
              <a:rect l="l" t="t" r="r" b="b"/>
              <a:pathLst>
                <a:path w="19437" h="13820" extrusionOk="0">
                  <a:moveTo>
                    <a:pt x="7903" y="1"/>
                  </a:moveTo>
                  <a:cubicBezTo>
                    <a:pt x="7820" y="1"/>
                    <a:pt x="7736" y="5"/>
                    <a:pt x="7653" y="14"/>
                  </a:cubicBezTo>
                  <a:cubicBezTo>
                    <a:pt x="6867" y="98"/>
                    <a:pt x="6119" y="633"/>
                    <a:pt x="5887" y="1389"/>
                  </a:cubicBezTo>
                  <a:cubicBezTo>
                    <a:pt x="5761" y="1806"/>
                    <a:pt x="5793" y="2239"/>
                    <a:pt x="5903" y="2664"/>
                  </a:cubicBezTo>
                  <a:cubicBezTo>
                    <a:pt x="5546" y="2510"/>
                    <a:pt x="5173" y="2389"/>
                    <a:pt x="4791" y="2305"/>
                  </a:cubicBezTo>
                  <a:cubicBezTo>
                    <a:pt x="4479" y="2236"/>
                    <a:pt x="4157" y="2191"/>
                    <a:pt x="3838" y="2191"/>
                  </a:cubicBezTo>
                  <a:cubicBezTo>
                    <a:pt x="3583" y="2191"/>
                    <a:pt x="3329" y="2220"/>
                    <a:pt x="3083" y="2288"/>
                  </a:cubicBezTo>
                  <a:cubicBezTo>
                    <a:pt x="2529" y="2441"/>
                    <a:pt x="2016" y="2817"/>
                    <a:pt x="1800" y="3351"/>
                  </a:cubicBezTo>
                  <a:cubicBezTo>
                    <a:pt x="1574" y="3916"/>
                    <a:pt x="1713" y="4585"/>
                    <a:pt x="2064" y="5083"/>
                  </a:cubicBezTo>
                  <a:cubicBezTo>
                    <a:pt x="2289" y="5404"/>
                    <a:pt x="2593" y="5660"/>
                    <a:pt x="2931" y="5860"/>
                  </a:cubicBezTo>
                  <a:cubicBezTo>
                    <a:pt x="2401" y="5963"/>
                    <a:pt x="1888" y="6138"/>
                    <a:pt x="1419" y="6405"/>
                  </a:cubicBezTo>
                  <a:cubicBezTo>
                    <a:pt x="711" y="6808"/>
                    <a:pt x="90" y="7486"/>
                    <a:pt x="44" y="8298"/>
                  </a:cubicBezTo>
                  <a:cubicBezTo>
                    <a:pt x="0" y="9067"/>
                    <a:pt x="502" y="9801"/>
                    <a:pt x="1176" y="10173"/>
                  </a:cubicBezTo>
                  <a:cubicBezTo>
                    <a:pt x="1633" y="10426"/>
                    <a:pt x="2154" y="10530"/>
                    <a:pt x="2680" y="10530"/>
                  </a:cubicBezTo>
                  <a:cubicBezTo>
                    <a:pt x="2928" y="10530"/>
                    <a:pt x="3178" y="10506"/>
                    <a:pt x="3421" y="10464"/>
                  </a:cubicBezTo>
                  <a:cubicBezTo>
                    <a:pt x="3865" y="10388"/>
                    <a:pt x="4295" y="10255"/>
                    <a:pt x="4718" y="10097"/>
                  </a:cubicBezTo>
                  <a:lnTo>
                    <a:pt x="4718" y="10097"/>
                  </a:lnTo>
                  <a:cubicBezTo>
                    <a:pt x="4667" y="10195"/>
                    <a:pt x="4619" y="10294"/>
                    <a:pt x="4573" y="10394"/>
                  </a:cubicBezTo>
                  <a:cubicBezTo>
                    <a:pt x="4293" y="11003"/>
                    <a:pt x="4092" y="11691"/>
                    <a:pt x="4264" y="12337"/>
                  </a:cubicBezTo>
                  <a:cubicBezTo>
                    <a:pt x="4482" y="13148"/>
                    <a:pt x="5285" y="13725"/>
                    <a:pt x="6121" y="13808"/>
                  </a:cubicBezTo>
                  <a:cubicBezTo>
                    <a:pt x="6201" y="13816"/>
                    <a:pt x="6282" y="13820"/>
                    <a:pt x="6362" y="13820"/>
                  </a:cubicBezTo>
                  <a:cubicBezTo>
                    <a:pt x="7116" y="13820"/>
                    <a:pt x="7856" y="13482"/>
                    <a:pt x="8427" y="12982"/>
                  </a:cubicBezTo>
                  <a:cubicBezTo>
                    <a:pt x="8880" y="12586"/>
                    <a:pt x="9238" y="12094"/>
                    <a:pt x="9533" y="11566"/>
                  </a:cubicBezTo>
                  <a:cubicBezTo>
                    <a:pt x="9649" y="11792"/>
                    <a:pt x="9787" y="12006"/>
                    <a:pt x="9944" y="12205"/>
                  </a:cubicBezTo>
                  <a:cubicBezTo>
                    <a:pt x="10717" y="13180"/>
                    <a:pt x="11953" y="13766"/>
                    <a:pt x="13194" y="13766"/>
                  </a:cubicBezTo>
                  <a:cubicBezTo>
                    <a:pt x="13299" y="13766"/>
                    <a:pt x="13403" y="13761"/>
                    <a:pt x="13507" y="13753"/>
                  </a:cubicBezTo>
                  <a:cubicBezTo>
                    <a:pt x="14120" y="13704"/>
                    <a:pt x="14731" y="13510"/>
                    <a:pt x="15221" y="13138"/>
                  </a:cubicBezTo>
                  <a:cubicBezTo>
                    <a:pt x="15710" y="12764"/>
                    <a:pt x="16069" y="12202"/>
                    <a:pt x="16132" y="11591"/>
                  </a:cubicBezTo>
                  <a:cubicBezTo>
                    <a:pt x="16201" y="10935"/>
                    <a:pt x="15938" y="10317"/>
                    <a:pt x="15523" y="9791"/>
                  </a:cubicBezTo>
                  <a:lnTo>
                    <a:pt x="15523" y="9791"/>
                  </a:lnTo>
                  <a:cubicBezTo>
                    <a:pt x="15708" y="9804"/>
                    <a:pt x="15894" y="9811"/>
                    <a:pt x="16079" y="9811"/>
                  </a:cubicBezTo>
                  <a:cubicBezTo>
                    <a:pt x="16653" y="9811"/>
                    <a:pt x="17221" y="9740"/>
                    <a:pt x="17754" y="9529"/>
                  </a:cubicBezTo>
                  <a:cubicBezTo>
                    <a:pt x="18663" y="9169"/>
                    <a:pt x="19437" y="8309"/>
                    <a:pt x="19415" y="7331"/>
                  </a:cubicBezTo>
                  <a:cubicBezTo>
                    <a:pt x="19400" y="6638"/>
                    <a:pt x="18989" y="5995"/>
                    <a:pt x="18436" y="5579"/>
                  </a:cubicBezTo>
                  <a:cubicBezTo>
                    <a:pt x="17883" y="5162"/>
                    <a:pt x="17201" y="4948"/>
                    <a:pt x="16518" y="4833"/>
                  </a:cubicBezTo>
                  <a:cubicBezTo>
                    <a:pt x="16370" y="4807"/>
                    <a:pt x="16222" y="4787"/>
                    <a:pt x="16073" y="4770"/>
                  </a:cubicBezTo>
                  <a:cubicBezTo>
                    <a:pt x="16362" y="4446"/>
                    <a:pt x="16594" y="4073"/>
                    <a:pt x="16723" y="3659"/>
                  </a:cubicBezTo>
                  <a:cubicBezTo>
                    <a:pt x="16907" y="3065"/>
                    <a:pt x="16858" y="2381"/>
                    <a:pt x="16508" y="1865"/>
                  </a:cubicBezTo>
                  <a:cubicBezTo>
                    <a:pt x="16204" y="1416"/>
                    <a:pt x="15701" y="1127"/>
                    <a:pt x="15171" y="1012"/>
                  </a:cubicBezTo>
                  <a:cubicBezTo>
                    <a:pt x="14963" y="967"/>
                    <a:pt x="14750" y="948"/>
                    <a:pt x="14536" y="948"/>
                  </a:cubicBezTo>
                  <a:cubicBezTo>
                    <a:pt x="14209" y="948"/>
                    <a:pt x="13880" y="994"/>
                    <a:pt x="13561" y="1069"/>
                  </a:cubicBezTo>
                  <a:cubicBezTo>
                    <a:pt x="12601" y="1292"/>
                    <a:pt x="11715" y="1783"/>
                    <a:pt x="10991" y="2450"/>
                  </a:cubicBezTo>
                  <a:cubicBezTo>
                    <a:pt x="10717" y="1819"/>
                    <a:pt x="10341" y="1226"/>
                    <a:pt x="9826" y="773"/>
                  </a:cubicBezTo>
                  <a:cubicBezTo>
                    <a:pt x="9296" y="307"/>
                    <a:pt x="8604" y="1"/>
                    <a:pt x="7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2684755" y="2533073"/>
              <a:ext cx="847120" cy="320379"/>
            </a:xfrm>
            <a:custGeom>
              <a:avLst/>
              <a:gdLst/>
              <a:ahLst/>
              <a:cxnLst/>
              <a:rect l="l" t="t" r="r" b="b"/>
              <a:pathLst>
                <a:path w="19256" h="7283" extrusionOk="0">
                  <a:moveTo>
                    <a:pt x="19043" y="0"/>
                  </a:moveTo>
                  <a:cubicBezTo>
                    <a:pt x="18965" y="2410"/>
                    <a:pt x="16509" y="2692"/>
                    <a:pt x="15361" y="2692"/>
                  </a:cubicBezTo>
                  <a:cubicBezTo>
                    <a:pt x="15010" y="2692"/>
                    <a:pt x="14781" y="2666"/>
                    <a:pt x="14781" y="2666"/>
                  </a:cubicBezTo>
                  <a:lnTo>
                    <a:pt x="14781" y="2666"/>
                  </a:lnTo>
                  <a:cubicBezTo>
                    <a:pt x="14781" y="2666"/>
                    <a:pt x="15434" y="4832"/>
                    <a:pt x="13426" y="5372"/>
                  </a:cubicBezTo>
                  <a:cubicBezTo>
                    <a:pt x="13131" y="5451"/>
                    <a:pt x="12830" y="5485"/>
                    <a:pt x="12529" y="5485"/>
                  </a:cubicBezTo>
                  <a:cubicBezTo>
                    <a:pt x="10779" y="5485"/>
                    <a:pt x="9070" y="4342"/>
                    <a:pt x="9070" y="4342"/>
                  </a:cubicBezTo>
                  <a:cubicBezTo>
                    <a:pt x="9070" y="4342"/>
                    <a:pt x="8139" y="5536"/>
                    <a:pt x="6509" y="5536"/>
                  </a:cubicBezTo>
                  <a:cubicBezTo>
                    <a:pt x="6431" y="5536"/>
                    <a:pt x="6351" y="5533"/>
                    <a:pt x="6270" y="5528"/>
                  </a:cubicBezTo>
                  <a:cubicBezTo>
                    <a:pt x="4492" y="5403"/>
                    <a:pt x="4897" y="2937"/>
                    <a:pt x="4897" y="2937"/>
                  </a:cubicBezTo>
                  <a:lnTo>
                    <a:pt x="4897" y="2937"/>
                  </a:lnTo>
                  <a:cubicBezTo>
                    <a:pt x="4045" y="3219"/>
                    <a:pt x="3300" y="3327"/>
                    <a:pt x="2659" y="3327"/>
                  </a:cubicBezTo>
                  <a:cubicBezTo>
                    <a:pt x="1352" y="3327"/>
                    <a:pt x="476" y="2877"/>
                    <a:pt x="1" y="2537"/>
                  </a:cubicBezTo>
                  <a:lnTo>
                    <a:pt x="1" y="2537"/>
                  </a:lnTo>
                  <a:cubicBezTo>
                    <a:pt x="190" y="2996"/>
                    <a:pt x="555" y="3393"/>
                    <a:pt x="995" y="3635"/>
                  </a:cubicBezTo>
                  <a:cubicBezTo>
                    <a:pt x="1453" y="3888"/>
                    <a:pt x="1976" y="3992"/>
                    <a:pt x="2502" y="3992"/>
                  </a:cubicBezTo>
                  <a:cubicBezTo>
                    <a:pt x="2749" y="3992"/>
                    <a:pt x="2998" y="3969"/>
                    <a:pt x="3240" y="3928"/>
                  </a:cubicBezTo>
                  <a:cubicBezTo>
                    <a:pt x="3684" y="3852"/>
                    <a:pt x="4114" y="3717"/>
                    <a:pt x="4537" y="3561"/>
                  </a:cubicBezTo>
                  <a:lnTo>
                    <a:pt x="4537" y="3561"/>
                  </a:lnTo>
                  <a:cubicBezTo>
                    <a:pt x="4486" y="3658"/>
                    <a:pt x="4438" y="3757"/>
                    <a:pt x="4392" y="3857"/>
                  </a:cubicBezTo>
                  <a:cubicBezTo>
                    <a:pt x="4112" y="4465"/>
                    <a:pt x="3911" y="5153"/>
                    <a:pt x="4083" y="5799"/>
                  </a:cubicBezTo>
                  <a:cubicBezTo>
                    <a:pt x="4301" y="6611"/>
                    <a:pt x="5104" y="7189"/>
                    <a:pt x="5940" y="7270"/>
                  </a:cubicBezTo>
                  <a:cubicBezTo>
                    <a:pt x="6021" y="7278"/>
                    <a:pt x="6102" y="7282"/>
                    <a:pt x="6184" y="7282"/>
                  </a:cubicBezTo>
                  <a:cubicBezTo>
                    <a:pt x="6936" y="7282"/>
                    <a:pt x="7675" y="6945"/>
                    <a:pt x="8246" y="6446"/>
                  </a:cubicBezTo>
                  <a:cubicBezTo>
                    <a:pt x="8699" y="6049"/>
                    <a:pt x="9056" y="5557"/>
                    <a:pt x="9352" y="5029"/>
                  </a:cubicBezTo>
                  <a:cubicBezTo>
                    <a:pt x="9468" y="5254"/>
                    <a:pt x="9606" y="5468"/>
                    <a:pt x="9763" y="5667"/>
                  </a:cubicBezTo>
                  <a:cubicBezTo>
                    <a:pt x="10536" y="6642"/>
                    <a:pt x="11772" y="7229"/>
                    <a:pt x="13014" y="7229"/>
                  </a:cubicBezTo>
                  <a:cubicBezTo>
                    <a:pt x="13118" y="7229"/>
                    <a:pt x="13222" y="7225"/>
                    <a:pt x="13326" y="7216"/>
                  </a:cubicBezTo>
                  <a:cubicBezTo>
                    <a:pt x="13940" y="7167"/>
                    <a:pt x="14550" y="6972"/>
                    <a:pt x="15040" y="6600"/>
                  </a:cubicBezTo>
                  <a:cubicBezTo>
                    <a:pt x="15529" y="6227"/>
                    <a:pt x="15888" y="5666"/>
                    <a:pt x="15951" y="5054"/>
                  </a:cubicBezTo>
                  <a:cubicBezTo>
                    <a:pt x="16020" y="4398"/>
                    <a:pt x="15757" y="3780"/>
                    <a:pt x="15342" y="3253"/>
                  </a:cubicBezTo>
                  <a:lnTo>
                    <a:pt x="15342" y="3253"/>
                  </a:lnTo>
                  <a:cubicBezTo>
                    <a:pt x="15528" y="3266"/>
                    <a:pt x="15715" y="3274"/>
                    <a:pt x="15900" y="3274"/>
                  </a:cubicBezTo>
                  <a:cubicBezTo>
                    <a:pt x="16474" y="3274"/>
                    <a:pt x="17041" y="3202"/>
                    <a:pt x="17573" y="2992"/>
                  </a:cubicBezTo>
                  <a:lnTo>
                    <a:pt x="17573" y="2991"/>
                  </a:lnTo>
                  <a:cubicBezTo>
                    <a:pt x="18482" y="2631"/>
                    <a:pt x="19256" y="1771"/>
                    <a:pt x="19234" y="793"/>
                  </a:cubicBezTo>
                  <a:cubicBezTo>
                    <a:pt x="19228" y="517"/>
                    <a:pt x="19158" y="249"/>
                    <a:pt x="19043"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2887735" y="2597124"/>
              <a:ext cx="66957" cy="86088"/>
            </a:xfrm>
            <a:custGeom>
              <a:avLst/>
              <a:gdLst/>
              <a:ahLst/>
              <a:cxnLst/>
              <a:rect l="l" t="t" r="r" b="b"/>
              <a:pathLst>
                <a:path w="1522" h="1957" fill="none" extrusionOk="0">
                  <a:moveTo>
                    <a:pt x="1521" y="1"/>
                  </a:moveTo>
                  <a:cubicBezTo>
                    <a:pt x="913" y="564"/>
                    <a:pt x="398" y="1228"/>
                    <a:pt x="1" y="19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3203686" y="2584015"/>
              <a:ext cx="149443" cy="84285"/>
            </a:xfrm>
            <a:custGeom>
              <a:avLst/>
              <a:gdLst/>
              <a:ahLst/>
              <a:cxnLst/>
              <a:rect l="l" t="t" r="r" b="b"/>
              <a:pathLst>
                <a:path w="3397" h="1916" fill="none" extrusionOk="0">
                  <a:moveTo>
                    <a:pt x="3397" y="1916"/>
                  </a:moveTo>
                  <a:cubicBezTo>
                    <a:pt x="3163" y="1653"/>
                    <a:pt x="2895" y="1416"/>
                    <a:pt x="2617" y="1212"/>
                  </a:cubicBezTo>
                  <a:cubicBezTo>
                    <a:pt x="1835" y="641"/>
                    <a:pt x="940" y="23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3073073" y="2651409"/>
              <a:ext cx="19797" cy="96250"/>
            </a:xfrm>
            <a:custGeom>
              <a:avLst/>
              <a:gdLst/>
              <a:ahLst/>
              <a:cxnLst/>
              <a:rect l="l" t="t" r="r" b="b"/>
              <a:pathLst>
                <a:path w="450" h="2188" fill="none" extrusionOk="0">
                  <a:moveTo>
                    <a:pt x="69" y="1"/>
                  </a:moveTo>
                  <a:cubicBezTo>
                    <a:pt x="0" y="746"/>
                    <a:pt x="134" y="1510"/>
                    <a:pt x="450" y="21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3191764" y="2449138"/>
              <a:ext cx="184768" cy="40603"/>
            </a:xfrm>
            <a:custGeom>
              <a:avLst/>
              <a:gdLst/>
              <a:ahLst/>
              <a:cxnLst/>
              <a:rect l="l" t="t" r="r" b="b"/>
              <a:pathLst>
                <a:path w="4200" h="923" fill="none" extrusionOk="0">
                  <a:moveTo>
                    <a:pt x="4199" y="124"/>
                  </a:moveTo>
                  <a:cubicBezTo>
                    <a:pt x="2763" y="0"/>
                    <a:pt x="1293" y="282"/>
                    <a:pt x="1" y="9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2814664" y="2497748"/>
              <a:ext cx="143020" cy="9370"/>
            </a:xfrm>
            <a:custGeom>
              <a:avLst/>
              <a:gdLst/>
              <a:ahLst/>
              <a:cxnLst/>
              <a:rect l="l" t="t" r="r" b="b"/>
              <a:pathLst>
                <a:path w="3251" h="213" fill="none" extrusionOk="0">
                  <a:moveTo>
                    <a:pt x="3250" y="212"/>
                  </a:moveTo>
                  <a:cubicBezTo>
                    <a:pt x="2570" y="98"/>
                    <a:pt x="1887" y="10"/>
                    <a:pt x="1198" y="4"/>
                  </a:cubicBezTo>
                  <a:cubicBezTo>
                    <a:pt x="799" y="1"/>
                    <a:pt x="396" y="26"/>
                    <a:pt x="1" y="8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a:off x="2945672" y="2366787"/>
              <a:ext cx="107254" cy="87276"/>
            </a:xfrm>
            <a:custGeom>
              <a:avLst/>
              <a:gdLst/>
              <a:ahLst/>
              <a:cxnLst/>
              <a:rect l="l" t="t" r="r" b="b"/>
              <a:pathLst>
                <a:path w="2438" h="1984" fill="none" extrusionOk="0">
                  <a:moveTo>
                    <a:pt x="1" y="1"/>
                  </a:moveTo>
                  <a:cubicBezTo>
                    <a:pt x="956" y="451"/>
                    <a:pt x="1801" y="1140"/>
                    <a:pt x="2437"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a:off x="3092606" y="2359485"/>
              <a:ext cx="61150" cy="94095"/>
            </a:xfrm>
            <a:custGeom>
              <a:avLst/>
              <a:gdLst/>
              <a:ahLst/>
              <a:cxnLst/>
              <a:rect l="l" t="t" r="r" b="b"/>
              <a:pathLst>
                <a:path w="1390" h="2139" fill="none" extrusionOk="0">
                  <a:moveTo>
                    <a:pt x="0" y="2138"/>
                  </a:moveTo>
                  <a:cubicBezTo>
                    <a:pt x="297" y="1336"/>
                    <a:pt x="780" y="604"/>
                    <a:pt x="139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a:off x="2949500" y="2470210"/>
              <a:ext cx="262415" cy="183350"/>
            </a:xfrm>
            <a:custGeom>
              <a:avLst/>
              <a:gdLst/>
              <a:ahLst/>
              <a:cxnLst/>
              <a:rect l="l" t="t" r="r" b="b"/>
              <a:pathLst>
                <a:path w="5965" h="4168" extrusionOk="0">
                  <a:moveTo>
                    <a:pt x="3122" y="0"/>
                  </a:moveTo>
                  <a:cubicBezTo>
                    <a:pt x="3029" y="0"/>
                    <a:pt x="2934" y="3"/>
                    <a:pt x="2839" y="10"/>
                  </a:cubicBezTo>
                  <a:cubicBezTo>
                    <a:pt x="1236" y="120"/>
                    <a:pt x="0" y="1138"/>
                    <a:pt x="78" y="2284"/>
                  </a:cubicBezTo>
                  <a:cubicBezTo>
                    <a:pt x="153" y="3362"/>
                    <a:pt x="1364" y="4168"/>
                    <a:pt x="2843" y="4168"/>
                  </a:cubicBezTo>
                  <a:cubicBezTo>
                    <a:pt x="2936" y="4168"/>
                    <a:pt x="3030" y="4164"/>
                    <a:pt x="3125" y="4158"/>
                  </a:cubicBezTo>
                  <a:cubicBezTo>
                    <a:pt x="4729" y="4047"/>
                    <a:pt x="5964" y="3029"/>
                    <a:pt x="5886" y="1884"/>
                  </a:cubicBezTo>
                  <a:cubicBezTo>
                    <a:pt x="5812" y="806"/>
                    <a:pt x="4601" y="0"/>
                    <a:pt x="3122"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a:off x="2946860" y="2460004"/>
              <a:ext cx="262459" cy="183394"/>
            </a:xfrm>
            <a:custGeom>
              <a:avLst/>
              <a:gdLst/>
              <a:ahLst/>
              <a:cxnLst/>
              <a:rect l="l" t="t" r="r" b="b"/>
              <a:pathLst>
                <a:path w="5966" h="4169" extrusionOk="0">
                  <a:moveTo>
                    <a:pt x="3122" y="1"/>
                  </a:moveTo>
                  <a:cubicBezTo>
                    <a:pt x="3029" y="1"/>
                    <a:pt x="2934" y="4"/>
                    <a:pt x="2839" y="11"/>
                  </a:cubicBezTo>
                  <a:cubicBezTo>
                    <a:pt x="1236" y="121"/>
                    <a:pt x="0" y="1139"/>
                    <a:pt x="79" y="2285"/>
                  </a:cubicBezTo>
                  <a:cubicBezTo>
                    <a:pt x="153" y="3363"/>
                    <a:pt x="1365" y="4168"/>
                    <a:pt x="2843" y="4168"/>
                  </a:cubicBezTo>
                  <a:cubicBezTo>
                    <a:pt x="2936" y="4168"/>
                    <a:pt x="3030" y="4165"/>
                    <a:pt x="3126" y="4159"/>
                  </a:cubicBezTo>
                  <a:cubicBezTo>
                    <a:pt x="4729" y="4048"/>
                    <a:pt x="5966" y="3030"/>
                    <a:pt x="5886" y="1885"/>
                  </a:cubicBezTo>
                  <a:cubicBezTo>
                    <a:pt x="5812" y="808"/>
                    <a:pt x="4601" y="1"/>
                    <a:pt x="3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a:off x="2969208" y="2543631"/>
              <a:ext cx="239583" cy="103333"/>
            </a:xfrm>
            <a:custGeom>
              <a:avLst/>
              <a:gdLst/>
              <a:ahLst/>
              <a:cxnLst/>
              <a:rect l="l" t="t" r="r" b="b"/>
              <a:pathLst>
                <a:path w="5446" h="2349" fill="none" extrusionOk="0">
                  <a:moveTo>
                    <a:pt x="5366" y="1"/>
                  </a:moveTo>
                  <a:cubicBezTo>
                    <a:pt x="5445" y="1145"/>
                    <a:pt x="4209" y="2165"/>
                    <a:pt x="2605" y="2274"/>
                  </a:cubicBezTo>
                  <a:cubicBezTo>
                    <a:pt x="1518" y="2349"/>
                    <a:pt x="541" y="1989"/>
                    <a:pt x="1" y="1392"/>
                  </a:cubicBezTo>
                </a:path>
              </a:pathLst>
            </a:custGeom>
            <a:solidFill>
              <a:srgbClr val="5B5E66">
                <a:alpha val="1488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23"/>
          <p:cNvGrpSpPr/>
          <p:nvPr/>
        </p:nvGrpSpPr>
        <p:grpSpPr>
          <a:xfrm rot="20686440" flipH="1">
            <a:off x="7406807" y="727026"/>
            <a:ext cx="967006" cy="1355469"/>
            <a:chOff x="1769348" y="2299751"/>
            <a:chExt cx="586772" cy="822488"/>
          </a:xfrm>
        </p:grpSpPr>
        <p:sp>
          <p:nvSpPr>
            <p:cNvPr id="1887" name="Google Shape;1887;p23"/>
            <p:cNvSpPr/>
            <p:nvPr/>
          </p:nvSpPr>
          <p:spPr>
            <a:xfrm>
              <a:off x="1988956" y="2774106"/>
              <a:ext cx="248118" cy="114770"/>
            </a:xfrm>
            <a:custGeom>
              <a:avLst/>
              <a:gdLst/>
              <a:ahLst/>
              <a:cxnLst/>
              <a:rect l="l" t="t" r="r" b="b"/>
              <a:pathLst>
                <a:path w="5640" h="2609" extrusionOk="0">
                  <a:moveTo>
                    <a:pt x="3324" y="1"/>
                  </a:moveTo>
                  <a:cubicBezTo>
                    <a:pt x="3107" y="1"/>
                    <a:pt x="2889" y="18"/>
                    <a:pt x="2674" y="52"/>
                  </a:cubicBezTo>
                  <a:cubicBezTo>
                    <a:pt x="1623" y="220"/>
                    <a:pt x="644" y="808"/>
                    <a:pt x="1" y="1657"/>
                  </a:cubicBezTo>
                  <a:cubicBezTo>
                    <a:pt x="664" y="2294"/>
                    <a:pt x="1533" y="2608"/>
                    <a:pt x="2401" y="2608"/>
                  </a:cubicBezTo>
                  <a:cubicBezTo>
                    <a:pt x="2618" y="2608"/>
                    <a:pt x="2835" y="2589"/>
                    <a:pt x="3049" y="2550"/>
                  </a:cubicBezTo>
                  <a:cubicBezTo>
                    <a:pt x="4120" y="2353"/>
                    <a:pt x="5091" y="1672"/>
                    <a:pt x="5639" y="732"/>
                  </a:cubicBezTo>
                  <a:cubicBezTo>
                    <a:pt x="5003" y="257"/>
                    <a:pt x="4168" y="1"/>
                    <a:pt x="3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a:off x="1987812" y="2819549"/>
              <a:ext cx="198538" cy="27406"/>
            </a:xfrm>
            <a:custGeom>
              <a:avLst/>
              <a:gdLst/>
              <a:ahLst/>
              <a:cxnLst/>
              <a:rect l="l" t="t" r="r" b="b"/>
              <a:pathLst>
                <a:path w="4513" h="623" fill="none" extrusionOk="0">
                  <a:moveTo>
                    <a:pt x="0" y="526"/>
                  </a:moveTo>
                  <a:cubicBezTo>
                    <a:pt x="1520" y="623"/>
                    <a:pt x="3057" y="445"/>
                    <a:pt x="451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a:off x="1965376" y="2605093"/>
              <a:ext cx="76415" cy="517146"/>
            </a:xfrm>
            <a:custGeom>
              <a:avLst/>
              <a:gdLst/>
              <a:ahLst/>
              <a:cxnLst/>
              <a:rect l="l" t="t" r="r" b="b"/>
              <a:pathLst>
                <a:path w="1737" h="11756" extrusionOk="0">
                  <a:moveTo>
                    <a:pt x="1479" y="1"/>
                  </a:moveTo>
                  <a:lnTo>
                    <a:pt x="1479" y="1"/>
                  </a:lnTo>
                  <a:cubicBezTo>
                    <a:pt x="1478" y="1"/>
                    <a:pt x="1478" y="1"/>
                    <a:pt x="1478" y="2"/>
                  </a:cubicBezTo>
                  <a:lnTo>
                    <a:pt x="1478" y="2"/>
                  </a:lnTo>
                  <a:cubicBezTo>
                    <a:pt x="1478" y="2"/>
                    <a:pt x="1479" y="1"/>
                    <a:pt x="1479" y="1"/>
                  </a:cubicBezTo>
                  <a:close/>
                  <a:moveTo>
                    <a:pt x="1478" y="2"/>
                  </a:moveTo>
                  <a:lnTo>
                    <a:pt x="1478" y="2"/>
                  </a:lnTo>
                  <a:cubicBezTo>
                    <a:pt x="154" y="3756"/>
                    <a:pt x="1" y="7914"/>
                    <a:pt x="1045" y="11755"/>
                  </a:cubicBezTo>
                  <a:cubicBezTo>
                    <a:pt x="1045" y="11755"/>
                    <a:pt x="1451" y="11601"/>
                    <a:pt x="1381" y="11566"/>
                  </a:cubicBezTo>
                  <a:cubicBezTo>
                    <a:pt x="361" y="7841"/>
                    <a:pt x="486" y="3810"/>
                    <a:pt x="1736" y="156"/>
                  </a:cubicBezTo>
                  <a:cubicBezTo>
                    <a:pt x="1609" y="85"/>
                    <a:pt x="1481" y="14"/>
                    <a:pt x="1478" y="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a:off x="1989792" y="2680581"/>
              <a:ext cx="31763" cy="310921"/>
            </a:xfrm>
            <a:custGeom>
              <a:avLst/>
              <a:gdLst/>
              <a:ahLst/>
              <a:cxnLst/>
              <a:rect l="l" t="t" r="r" b="b"/>
              <a:pathLst>
                <a:path w="722" h="7068" fill="none" extrusionOk="0">
                  <a:moveTo>
                    <a:pt x="282" y="7067"/>
                  </a:moveTo>
                  <a:cubicBezTo>
                    <a:pt x="0" y="4711"/>
                    <a:pt x="147" y="2303"/>
                    <a:pt x="72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a:off x="1769348" y="2299751"/>
              <a:ext cx="586772" cy="446191"/>
            </a:xfrm>
            <a:custGeom>
              <a:avLst/>
              <a:gdLst/>
              <a:ahLst/>
              <a:cxnLst/>
              <a:rect l="l" t="t" r="r" b="b"/>
              <a:pathLst>
                <a:path w="13338" h="10143" extrusionOk="0">
                  <a:moveTo>
                    <a:pt x="6358" y="1"/>
                  </a:moveTo>
                  <a:cubicBezTo>
                    <a:pt x="5875" y="1"/>
                    <a:pt x="5387" y="236"/>
                    <a:pt x="5144" y="652"/>
                  </a:cubicBezTo>
                  <a:cubicBezTo>
                    <a:pt x="4994" y="911"/>
                    <a:pt x="4947" y="1204"/>
                    <a:pt x="4954" y="1505"/>
                  </a:cubicBezTo>
                  <a:cubicBezTo>
                    <a:pt x="4738" y="1347"/>
                    <a:pt x="4508" y="1206"/>
                    <a:pt x="4267" y="1090"/>
                  </a:cubicBezTo>
                  <a:cubicBezTo>
                    <a:pt x="3931" y="928"/>
                    <a:pt x="3566" y="808"/>
                    <a:pt x="3194" y="808"/>
                  </a:cubicBezTo>
                  <a:cubicBezTo>
                    <a:pt x="3172" y="808"/>
                    <a:pt x="3151" y="809"/>
                    <a:pt x="3129" y="809"/>
                  </a:cubicBezTo>
                  <a:cubicBezTo>
                    <a:pt x="2735" y="824"/>
                    <a:pt x="2333" y="995"/>
                    <a:pt x="2105" y="1317"/>
                  </a:cubicBezTo>
                  <a:cubicBezTo>
                    <a:pt x="1864" y="1658"/>
                    <a:pt x="1851" y="2126"/>
                    <a:pt x="2006" y="2514"/>
                  </a:cubicBezTo>
                  <a:cubicBezTo>
                    <a:pt x="2107" y="2765"/>
                    <a:pt x="2269" y="2983"/>
                    <a:pt x="2464" y="3171"/>
                  </a:cubicBezTo>
                  <a:cubicBezTo>
                    <a:pt x="2411" y="3169"/>
                    <a:pt x="2358" y="3168"/>
                    <a:pt x="2304" y="3168"/>
                  </a:cubicBezTo>
                  <a:cubicBezTo>
                    <a:pt x="1988" y="3168"/>
                    <a:pt x="1672" y="3207"/>
                    <a:pt x="1367" y="3296"/>
                  </a:cubicBezTo>
                  <a:cubicBezTo>
                    <a:pt x="832" y="3453"/>
                    <a:pt x="310" y="3808"/>
                    <a:pt x="151" y="4343"/>
                  </a:cubicBezTo>
                  <a:cubicBezTo>
                    <a:pt x="0" y="4849"/>
                    <a:pt x="219" y="5419"/>
                    <a:pt x="610" y="5773"/>
                  </a:cubicBezTo>
                  <a:cubicBezTo>
                    <a:pt x="1001" y="6128"/>
                    <a:pt x="1536" y="6290"/>
                    <a:pt x="2064" y="6323"/>
                  </a:cubicBezTo>
                  <a:cubicBezTo>
                    <a:pt x="2143" y="6328"/>
                    <a:pt x="2222" y="6330"/>
                    <a:pt x="2301" y="6330"/>
                  </a:cubicBezTo>
                  <a:cubicBezTo>
                    <a:pt x="2530" y="6330"/>
                    <a:pt x="2759" y="6311"/>
                    <a:pt x="2988" y="6282"/>
                  </a:cubicBezTo>
                  <a:lnTo>
                    <a:pt x="2988" y="6282"/>
                  </a:lnTo>
                  <a:cubicBezTo>
                    <a:pt x="2938" y="6340"/>
                    <a:pt x="2890" y="6399"/>
                    <a:pt x="2844" y="6458"/>
                  </a:cubicBezTo>
                  <a:cubicBezTo>
                    <a:pt x="2561" y="6820"/>
                    <a:pt x="2318" y="7248"/>
                    <a:pt x="2331" y="7706"/>
                  </a:cubicBezTo>
                  <a:cubicBezTo>
                    <a:pt x="2348" y="8282"/>
                    <a:pt x="2792" y="8795"/>
                    <a:pt x="3337" y="8982"/>
                  </a:cubicBezTo>
                  <a:cubicBezTo>
                    <a:pt x="3527" y="9047"/>
                    <a:pt x="3724" y="9077"/>
                    <a:pt x="3923" y="9077"/>
                  </a:cubicBezTo>
                  <a:cubicBezTo>
                    <a:pt x="4298" y="9077"/>
                    <a:pt x="4676" y="8971"/>
                    <a:pt x="5009" y="8795"/>
                  </a:cubicBezTo>
                  <a:cubicBezTo>
                    <a:pt x="5373" y="8601"/>
                    <a:pt x="5690" y="8330"/>
                    <a:pt x="5970" y="8024"/>
                  </a:cubicBezTo>
                  <a:cubicBezTo>
                    <a:pt x="6013" y="8193"/>
                    <a:pt x="6070" y="8358"/>
                    <a:pt x="6144" y="8515"/>
                  </a:cubicBezTo>
                  <a:cubicBezTo>
                    <a:pt x="6537" y="9353"/>
                    <a:pt x="7365" y="9973"/>
                    <a:pt x="8279" y="10112"/>
                  </a:cubicBezTo>
                  <a:cubicBezTo>
                    <a:pt x="8408" y="10132"/>
                    <a:pt x="8540" y="10142"/>
                    <a:pt x="8671" y="10142"/>
                  </a:cubicBezTo>
                  <a:cubicBezTo>
                    <a:pt x="8963" y="10142"/>
                    <a:pt x="9254" y="10090"/>
                    <a:pt x="9520" y="9971"/>
                  </a:cubicBezTo>
                  <a:cubicBezTo>
                    <a:pt x="9907" y="9800"/>
                    <a:pt x="10235" y="9481"/>
                    <a:pt x="10374" y="9082"/>
                  </a:cubicBezTo>
                  <a:cubicBezTo>
                    <a:pt x="10523" y="8655"/>
                    <a:pt x="10444" y="8201"/>
                    <a:pt x="10251" y="7785"/>
                  </a:cubicBezTo>
                  <a:lnTo>
                    <a:pt x="10251" y="7785"/>
                  </a:lnTo>
                  <a:cubicBezTo>
                    <a:pt x="10632" y="7903"/>
                    <a:pt x="11024" y="7988"/>
                    <a:pt x="11417" y="7988"/>
                  </a:cubicBezTo>
                  <a:cubicBezTo>
                    <a:pt x="11539" y="7988"/>
                    <a:pt x="11660" y="7980"/>
                    <a:pt x="11782" y="7962"/>
                  </a:cubicBezTo>
                  <a:cubicBezTo>
                    <a:pt x="12445" y="7865"/>
                    <a:pt x="13099" y="7413"/>
                    <a:pt x="13239" y="6756"/>
                  </a:cubicBezTo>
                  <a:cubicBezTo>
                    <a:pt x="13338" y="6292"/>
                    <a:pt x="13165" y="5798"/>
                    <a:pt x="12862" y="5432"/>
                  </a:cubicBezTo>
                  <a:cubicBezTo>
                    <a:pt x="12557" y="5067"/>
                    <a:pt x="12136" y="4816"/>
                    <a:pt x="11699" y="4631"/>
                  </a:cubicBezTo>
                  <a:cubicBezTo>
                    <a:pt x="11603" y="4590"/>
                    <a:pt x="11508" y="4554"/>
                    <a:pt x="11411" y="4519"/>
                  </a:cubicBezTo>
                  <a:cubicBezTo>
                    <a:pt x="11655" y="4348"/>
                    <a:pt x="11869" y="4136"/>
                    <a:pt x="12021" y="3879"/>
                  </a:cubicBezTo>
                  <a:cubicBezTo>
                    <a:pt x="12238" y="3511"/>
                    <a:pt x="12312" y="3048"/>
                    <a:pt x="12160" y="2648"/>
                  </a:cubicBezTo>
                  <a:cubicBezTo>
                    <a:pt x="12029" y="2300"/>
                    <a:pt x="11738" y="2027"/>
                    <a:pt x="11402" y="1868"/>
                  </a:cubicBezTo>
                  <a:cubicBezTo>
                    <a:pt x="11067" y="1708"/>
                    <a:pt x="10690" y="1651"/>
                    <a:pt x="10318" y="1650"/>
                  </a:cubicBezTo>
                  <a:cubicBezTo>
                    <a:pt x="10314" y="1650"/>
                    <a:pt x="10310" y="1650"/>
                    <a:pt x="10306" y="1650"/>
                  </a:cubicBezTo>
                  <a:cubicBezTo>
                    <a:pt x="9634" y="1650"/>
                    <a:pt x="8970" y="1837"/>
                    <a:pt x="8385" y="2167"/>
                  </a:cubicBezTo>
                  <a:cubicBezTo>
                    <a:pt x="8301" y="1702"/>
                    <a:pt x="8144" y="1248"/>
                    <a:pt x="7871" y="863"/>
                  </a:cubicBezTo>
                  <a:cubicBezTo>
                    <a:pt x="7558" y="422"/>
                    <a:pt x="7077" y="81"/>
                    <a:pt x="6540" y="12"/>
                  </a:cubicBezTo>
                  <a:cubicBezTo>
                    <a:pt x="6480" y="5"/>
                    <a:pt x="6419" y="1"/>
                    <a:pt x="6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a:off x="1774583" y="2514515"/>
              <a:ext cx="578941" cy="231431"/>
            </a:xfrm>
            <a:custGeom>
              <a:avLst/>
              <a:gdLst/>
              <a:ahLst/>
              <a:cxnLst/>
              <a:rect l="l" t="t" r="r" b="b"/>
              <a:pathLst>
                <a:path w="13160" h="5261" extrusionOk="0">
                  <a:moveTo>
                    <a:pt x="1" y="1"/>
                  </a:moveTo>
                  <a:cubicBezTo>
                    <a:pt x="55" y="338"/>
                    <a:pt x="236" y="660"/>
                    <a:pt x="491" y="891"/>
                  </a:cubicBezTo>
                  <a:cubicBezTo>
                    <a:pt x="882" y="1246"/>
                    <a:pt x="1418" y="1408"/>
                    <a:pt x="1945" y="1441"/>
                  </a:cubicBezTo>
                  <a:cubicBezTo>
                    <a:pt x="2024" y="1446"/>
                    <a:pt x="2103" y="1448"/>
                    <a:pt x="2182" y="1448"/>
                  </a:cubicBezTo>
                  <a:cubicBezTo>
                    <a:pt x="2411" y="1448"/>
                    <a:pt x="2640" y="1429"/>
                    <a:pt x="2869" y="1400"/>
                  </a:cubicBezTo>
                  <a:lnTo>
                    <a:pt x="2869" y="1400"/>
                  </a:lnTo>
                  <a:cubicBezTo>
                    <a:pt x="2819" y="1458"/>
                    <a:pt x="2771" y="1517"/>
                    <a:pt x="2725" y="1576"/>
                  </a:cubicBezTo>
                  <a:cubicBezTo>
                    <a:pt x="2442" y="1938"/>
                    <a:pt x="2199" y="2366"/>
                    <a:pt x="2212" y="2824"/>
                  </a:cubicBezTo>
                  <a:cubicBezTo>
                    <a:pt x="2229" y="3400"/>
                    <a:pt x="2674" y="3913"/>
                    <a:pt x="3218" y="4100"/>
                  </a:cubicBezTo>
                  <a:cubicBezTo>
                    <a:pt x="3408" y="4165"/>
                    <a:pt x="3605" y="4195"/>
                    <a:pt x="3804" y="4195"/>
                  </a:cubicBezTo>
                  <a:cubicBezTo>
                    <a:pt x="4179" y="4195"/>
                    <a:pt x="4557" y="4089"/>
                    <a:pt x="4890" y="3913"/>
                  </a:cubicBezTo>
                  <a:cubicBezTo>
                    <a:pt x="5254" y="3719"/>
                    <a:pt x="5571" y="3448"/>
                    <a:pt x="5851" y="3142"/>
                  </a:cubicBezTo>
                  <a:cubicBezTo>
                    <a:pt x="5894" y="3311"/>
                    <a:pt x="5951" y="3476"/>
                    <a:pt x="6026" y="3633"/>
                  </a:cubicBezTo>
                  <a:cubicBezTo>
                    <a:pt x="6418" y="4471"/>
                    <a:pt x="7246" y="5089"/>
                    <a:pt x="8160" y="5230"/>
                  </a:cubicBezTo>
                  <a:cubicBezTo>
                    <a:pt x="8289" y="5250"/>
                    <a:pt x="8421" y="5260"/>
                    <a:pt x="8552" y="5260"/>
                  </a:cubicBezTo>
                  <a:cubicBezTo>
                    <a:pt x="8844" y="5260"/>
                    <a:pt x="9135" y="5208"/>
                    <a:pt x="9401" y="5089"/>
                  </a:cubicBezTo>
                  <a:cubicBezTo>
                    <a:pt x="9788" y="4918"/>
                    <a:pt x="10116" y="4599"/>
                    <a:pt x="10255" y="4200"/>
                  </a:cubicBezTo>
                  <a:cubicBezTo>
                    <a:pt x="10404" y="3773"/>
                    <a:pt x="10325" y="3319"/>
                    <a:pt x="10132" y="2903"/>
                  </a:cubicBezTo>
                  <a:lnTo>
                    <a:pt x="10132" y="2903"/>
                  </a:lnTo>
                  <a:cubicBezTo>
                    <a:pt x="10514" y="3021"/>
                    <a:pt x="10906" y="3106"/>
                    <a:pt x="11298" y="3106"/>
                  </a:cubicBezTo>
                  <a:cubicBezTo>
                    <a:pt x="11420" y="3106"/>
                    <a:pt x="11541" y="3098"/>
                    <a:pt x="11663" y="3080"/>
                  </a:cubicBezTo>
                  <a:cubicBezTo>
                    <a:pt x="12326" y="2983"/>
                    <a:pt x="12980" y="2531"/>
                    <a:pt x="13119" y="1876"/>
                  </a:cubicBezTo>
                  <a:cubicBezTo>
                    <a:pt x="13159" y="1689"/>
                    <a:pt x="13155" y="1499"/>
                    <a:pt x="13117" y="1315"/>
                  </a:cubicBezTo>
                  <a:cubicBezTo>
                    <a:pt x="12825" y="2391"/>
                    <a:pt x="11965" y="2651"/>
                    <a:pt x="11201" y="2651"/>
                  </a:cubicBezTo>
                  <a:cubicBezTo>
                    <a:pt x="10483" y="2651"/>
                    <a:pt x="9850" y="2422"/>
                    <a:pt x="9850" y="2422"/>
                  </a:cubicBezTo>
                  <a:lnTo>
                    <a:pt x="9850" y="2422"/>
                  </a:lnTo>
                  <a:cubicBezTo>
                    <a:pt x="9850" y="2422"/>
                    <a:pt x="9944" y="3971"/>
                    <a:pt x="8518" y="4015"/>
                  </a:cubicBezTo>
                  <a:cubicBezTo>
                    <a:pt x="8497" y="4016"/>
                    <a:pt x="8476" y="4016"/>
                    <a:pt x="8455" y="4016"/>
                  </a:cubicBezTo>
                  <a:cubicBezTo>
                    <a:pt x="7052" y="4016"/>
                    <a:pt x="5772" y="2638"/>
                    <a:pt x="5772" y="2638"/>
                  </a:cubicBezTo>
                  <a:cubicBezTo>
                    <a:pt x="5772" y="2638"/>
                    <a:pt x="5207" y="3092"/>
                    <a:pt x="4387" y="3092"/>
                  </a:cubicBezTo>
                  <a:cubicBezTo>
                    <a:pt x="4177" y="3092"/>
                    <a:pt x="3952" y="3062"/>
                    <a:pt x="3714" y="2988"/>
                  </a:cubicBezTo>
                  <a:cubicBezTo>
                    <a:pt x="2548" y="2624"/>
                    <a:pt x="3207" y="1042"/>
                    <a:pt x="3207" y="1042"/>
                  </a:cubicBezTo>
                  <a:lnTo>
                    <a:pt x="3207" y="1042"/>
                  </a:lnTo>
                  <a:cubicBezTo>
                    <a:pt x="3030" y="1057"/>
                    <a:pt x="2862" y="1064"/>
                    <a:pt x="2702" y="1064"/>
                  </a:cubicBezTo>
                  <a:cubicBezTo>
                    <a:pt x="1168" y="1064"/>
                    <a:pt x="357" y="409"/>
                    <a:pt x="1"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a:off x="1904051" y="2525425"/>
              <a:ext cx="58290" cy="46937"/>
            </a:xfrm>
            <a:custGeom>
              <a:avLst/>
              <a:gdLst/>
              <a:ahLst/>
              <a:cxnLst/>
              <a:rect l="l" t="t" r="r" b="b"/>
              <a:pathLst>
                <a:path w="1325" h="1067" fill="none" extrusionOk="0">
                  <a:moveTo>
                    <a:pt x="1324" y="1"/>
                  </a:moveTo>
                  <a:cubicBezTo>
                    <a:pt x="830" y="282"/>
                    <a:pt x="380" y="643"/>
                    <a:pt x="0" y="106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a:off x="2130655" y="2555999"/>
              <a:ext cx="86533" cy="79974"/>
            </a:xfrm>
            <a:custGeom>
              <a:avLst/>
              <a:gdLst/>
              <a:ahLst/>
              <a:cxnLst/>
              <a:rect l="l" t="t" r="r" b="b"/>
              <a:pathLst>
                <a:path w="1967" h="1818" fill="none" extrusionOk="0">
                  <a:moveTo>
                    <a:pt x="1966" y="1817"/>
                  </a:moveTo>
                  <a:cubicBezTo>
                    <a:pt x="1852" y="1604"/>
                    <a:pt x="1711" y="1403"/>
                    <a:pt x="1557" y="1224"/>
                  </a:cubicBezTo>
                  <a:cubicBezTo>
                    <a:pt x="1125" y="719"/>
                    <a:pt x="592" y="302"/>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3"/>
            <p:cNvSpPr/>
            <p:nvPr/>
          </p:nvSpPr>
          <p:spPr>
            <a:xfrm>
              <a:off x="2026217" y="2580898"/>
              <a:ext cx="8667" cy="66909"/>
            </a:xfrm>
            <a:custGeom>
              <a:avLst/>
              <a:gdLst/>
              <a:ahLst/>
              <a:cxnLst/>
              <a:rect l="l" t="t" r="r" b="b"/>
              <a:pathLst>
                <a:path w="197" h="1521" fill="none" extrusionOk="0">
                  <a:moveTo>
                    <a:pt x="197" y="1"/>
                  </a:moveTo>
                  <a:cubicBezTo>
                    <a:pt x="32" y="486"/>
                    <a:pt x="0" y="1018"/>
                    <a:pt x="105" y="152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a:off x="2137649" y="2481302"/>
              <a:ext cx="128898" cy="15660"/>
            </a:xfrm>
            <a:custGeom>
              <a:avLst/>
              <a:gdLst/>
              <a:ahLst/>
              <a:cxnLst/>
              <a:rect l="l" t="t" r="r" b="b"/>
              <a:pathLst>
                <a:path w="2930" h="356" fill="none" extrusionOk="0">
                  <a:moveTo>
                    <a:pt x="2930" y="355"/>
                  </a:moveTo>
                  <a:cubicBezTo>
                    <a:pt x="1990" y="45"/>
                    <a:pt x="964" y="1"/>
                    <a:pt x="0" y="22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1883947" y="2439554"/>
              <a:ext cx="94628" cy="26262"/>
            </a:xfrm>
            <a:custGeom>
              <a:avLst/>
              <a:gdLst/>
              <a:ahLst/>
              <a:cxnLst/>
              <a:rect l="l" t="t" r="r" b="b"/>
              <a:pathLst>
                <a:path w="2151" h="597" fill="none" extrusionOk="0">
                  <a:moveTo>
                    <a:pt x="2151" y="597"/>
                  </a:moveTo>
                  <a:cubicBezTo>
                    <a:pt x="1715" y="413"/>
                    <a:pt x="1273" y="246"/>
                    <a:pt x="814" y="133"/>
                  </a:cubicBezTo>
                  <a:cubicBezTo>
                    <a:pt x="547" y="68"/>
                    <a:pt x="275" y="20"/>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1992695" y="2370180"/>
              <a:ext cx="57850" cy="75267"/>
            </a:xfrm>
            <a:custGeom>
              <a:avLst/>
              <a:gdLst/>
              <a:ahLst/>
              <a:cxnLst/>
              <a:rect l="l" t="t" r="r" b="b"/>
              <a:pathLst>
                <a:path w="1315" h="1711" fill="none" extrusionOk="0">
                  <a:moveTo>
                    <a:pt x="1" y="1"/>
                  </a:moveTo>
                  <a:cubicBezTo>
                    <a:pt x="568" y="453"/>
                    <a:pt x="1023" y="1047"/>
                    <a:pt x="1314" y="171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2077116" y="2398203"/>
              <a:ext cx="55695" cy="53184"/>
            </a:xfrm>
            <a:custGeom>
              <a:avLst/>
              <a:gdLst/>
              <a:ahLst/>
              <a:cxnLst/>
              <a:rect l="l" t="t" r="r" b="b"/>
              <a:pathLst>
                <a:path w="1266" h="1209" fill="none" extrusionOk="0">
                  <a:moveTo>
                    <a:pt x="0" y="1209"/>
                  </a:moveTo>
                  <a:cubicBezTo>
                    <a:pt x="325" y="719"/>
                    <a:pt x="763" y="306"/>
                    <a:pt x="1266"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1959613" y="2459306"/>
              <a:ext cx="184681" cy="127175"/>
            </a:xfrm>
            <a:custGeom>
              <a:avLst/>
              <a:gdLst/>
              <a:ahLst/>
              <a:cxnLst/>
              <a:rect l="l" t="t" r="r" b="b"/>
              <a:pathLst>
                <a:path w="4198" h="2891" extrusionOk="0">
                  <a:moveTo>
                    <a:pt x="1881" y="0"/>
                  </a:moveTo>
                  <a:cubicBezTo>
                    <a:pt x="983" y="0"/>
                    <a:pt x="239" y="452"/>
                    <a:pt x="128" y="1120"/>
                  </a:cubicBezTo>
                  <a:cubicBezTo>
                    <a:pt x="0" y="1897"/>
                    <a:pt x="778" y="2673"/>
                    <a:pt x="1866" y="2853"/>
                  </a:cubicBezTo>
                  <a:cubicBezTo>
                    <a:pt x="2019" y="2879"/>
                    <a:pt x="2170" y="2891"/>
                    <a:pt x="2317" y="2891"/>
                  </a:cubicBezTo>
                  <a:cubicBezTo>
                    <a:pt x="3215" y="2891"/>
                    <a:pt x="3959" y="2439"/>
                    <a:pt x="4070" y="1771"/>
                  </a:cubicBezTo>
                  <a:cubicBezTo>
                    <a:pt x="4198" y="993"/>
                    <a:pt x="3420" y="218"/>
                    <a:pt x="2332" y="37"/>
                  </a:cubicBezTo>
                  <a:cubicBezTo>
                    <a:pt x="2179" y="12"/>
                    <a:pt x="2028" y="0"/>
                    <a:pt x="1881" y="0"/>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1959393" y="2452092"/>
              <a:ext cx="184769" cy="127175"/>
            </a:xfrm>
            <a:custGeom>
              <a:avLst/>
              <a:gdLst/>
              <a:ahLst/>
              <a:cxnLst/>
              <a:rect l="l" t="t" r="r" b="b"/>
              <a:pathLst>
                <a:path w="4200" h="2891" extrusionOk="0">
                  <a:moveTo>
                    <a:pt x="1880" y="0"/>
                  </a:moveTo>
                  <a:cubicBezTo>
                    <a:pt x="983" y="0"/>
                    <a:pt x="240" y="452"/>
                    <a:pt x="130" y="1119"/>
                  </a:cubicBezTo>
                  <a:cubicBezTo>
                    <a:pt x="1" y="1897"/>
                    <a:pt x="780" y="2672"/>
                    <a:pt x="1868" y="2853"/>
                  </a:cubicBezTo>
                  <a:cubicBezTo>
                    <a:pt x="2021" y="2878"/>
                    <a:pt x="2172" y="2890"/>
                    <a:pt x="2319" y="2890"/>
                  </a:cubicBezTo>
                  <a:cubicBezTo>
                    <a:pt x="3217" y="2890"/>
                    <a:pt x="3961" y="2439"/>
                    <a:pt x="4071" y="1770"/>
                  </a:cubicBezTo>
                  <a:cubicBezTo>
                    <a:pt x="4199" y="993"/>
                    <a:pt x="3421" y="217"/>
                    <a:pt x="2333" y="38"/>
                  </a:cubicBezTo>
                  <a:cubicBezTo>
                    <a:pt x="2179" y="13"/>
                    <a:pt x="2027" y="0"/>
                    <a:pt x="1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1964100" y="2509236"/>
              <a:ext cx="171703" cy="74915"/>
            </a:xfrm>
            <a:custGeom>
              <a:avLst/>
              <a:gdLst/>
              <a:ahLst/>
              <a:cxnLst/>
              <a:rect l="l" t="t" r="r" b="b"/>
              <a:pathLst>
                <a:path w="3903" h="1703" fill="none" extrusionOk="0">
                  <a:moveTo>
                    <a:pt x="3903" y="653"/>
                  </a:moveTo>
                  <a:cubicBezTo>
                    <a:pt x="3654" y="1313"/>
                    <a:pt x="2745" y="1702"/>
                    <a:pt x="1753" y="1539"/>
                  </a:cubicBezTo>
                  <a:cubicBezTo>
                    <a:pt x="755" y="1374"/>
                    <a:pt x="19" y="709"/>
                    <a:pt x="1"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rot="-6335736">
            <a:off x="1095647" y="654770"/>
            <a:ext cx="584253" cy="587130"/>
            <a:chOff x="812809" y="3924593"/>
            <a:chExt cx="166792" cy="167600"/>
          </a:xfrm>
        </p:grpSpPr>
        <p:sp>
          <p:nvSpPr>
            <p:cNvPr id="1904" name="Google Shape;1904;p23"/>
            <p:cNvSpPr/>
            <p:nvPr/>
          </p:nvSpPr>
          <p:spPr>
            <a:xfrm>
              <a:off x="812809" y="3937910"/>
              <a:ext cx="160470" cy="132963"/>
            </a:xfrm>
            <a:custGeom>
              <a:avLst/>
              <a:gdLst/>
              <a:ahLst/>
              <a:cxnLst/>
              <a:rect l="l" t="t" r="r" b="b"/>
              <a:pathLst>
                <a:path w="2386" h="1977" extrusionOk="0">
                  <a:moveTo>
                    <a:pt x="1139" y="1"/>
                  </a:moveTo>
                  <a:cubicBezTo>
                    <a:pt x="814" y="1"/>
                    <a:pt x="477" y="128"/>
                    <a:pt x="52" y="418"/>
                  </a:cubicBezTo>
                  <a:cubicBezTo>
                    <a:pt x="1" y="453"/>
                    <a:pt x="8" y="531"/>
                    <a:pt x="64" y="554"/>
                  </a:cubicBezTo>
                  <a:cubicBezTo>
                    <a:pt x="271" y="643"/>
                    <a:pt x="423" y="857"/>
                    <a:pt x="522" y="1068"/>
                  </a:cubicBezTo>
                  <a:cubicBezTo>
                    <a:pt x="645" y="1327"/>
                    <a:pt x="737" y="1617"/>
                    <a:pt x="955" y="1802"/>
                  </a:cubicBezTo>
                  <a:cubicBezTo>
                    <a:pt x="1093" y="1920"/>
                    <a:pt x="1272" y="1976"/>
                    <a:pt x="1453" y="1976"/>
                  </a:cubicBezTo>
                  <a:cubicBezTo>
                    <a:pt x="1669" y="1976"/>
                    <a:pt x="1887" y="1896"/>
                    <a:pt x="2042" y="1745"/>
                  </a:cubicBezTo>
                  <a:cubicBezTo>
                    <a:pt x="2327" y="1466"/>
                    <a:pt x="2385" y="997"/>
                    <a:pt x="2211" y="639"/>
                  </a:cubicBezTo>
                  <a:cubicBezTo>
                    <a:pt x="2037" y="281"/>
                    <a:pt x="1655" y="43"/>
                    <a:pt x="1258" y="6"/>
                  </a:cubicBezTo>
                  <a:cubicBezTo>
                    <a:pt x="1219" y="3"/>
                    <a:pt x="1179" y="1"/>
                    <a:pt x="1139" y="1"/>
                  </a:cubicBezTo>
                  <a:close/>
                </a:path>
              </a:pathLst>
            </a:custGeom>
            <a:solidFill>
              <a:srgbClr val="5B5E66">
                <a:alpha val="1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823503" y="3924593"/>
              <a:ext cx="156099" cy="135048"/>
            </a:xfrm>
            <a:custGeom>
              <a:avLst/>
              <a:gdLst/>
              <a:ahLst/>
              <a:cxnLst/>
              <a:rect l="l" t="t" r="r" b="b"/>
              <a:pathLst>
                <a:path w="2321" h="2008" extrusionOk="0">
                  <a:moveTo>
                    <a:pt x="1056" y="0"/>
                  </a:moveTo>
                  <a:cubicBezTo>
                    <a:pt x="767" y="0"/>
                    <a:pt x="451" y="99"/>
                    <a:pt x="56" y="314"/>
                  </a:cubicBezTo>
                  <a:cubicBezTo>
                    <a:pt x="2" y="343"/>
                    <a:pt x="1" y="421"/>
                    <a:pt x="55" y="451"/>
                  </a:cubicBezTo>
                  <a:cubicBezTo>
                    <a:pt x="251" y="559"/>
                    <a:pt x="381" y="787"/>
                    <a:pt x="460" y="1006"/>
                  </a:cubicBezTo>
                  <a:cubicBezTo>
                    <a:pt x="556" y="1277"/>
                    <a:pt x="618" y="1574"/>
                    <a:pt x="817" y="1782"/>
                  </a:cubicBezTo>
                  <a:cubicBezTo>
                    <a:pt x="963" y="1933"/>
                    <a:pt x="1172" y="2008"/>
                    <a:pt x="1382" y="2008"/>
                  </a:cubicBezTo>
                  <a:cubicBezTo>
                    <a:pt x="1569" y="2008"/>
                    <a:pt x="1758" y="1948"/>
                    <a:pt x="1904" y="1831"/>
                  </a:cubicBezTo>
                  <a:cubicBezTo>
                    <a:pt x="2216" y="1583"/>
                    <a:pt x="2321" y="1121"/>
                    <a:pt x="2183" y="747"/>
                  </a:cubicBezTo>
                  <a:cubicBezTo>
                    <a:pt x="2045" y="375"/>
                    <a:pt x="1688" y="101"/>
                    <a:pt x="1297" y="24"/>
                  </a:cubicBezTo>
                  <a:cubicBezTo>
                    <a:pt x="1218" y="8"/>
                    <a:pt x="1138"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885175" y="3968646"/>
              <a:ext cx="79764" cy="123547"/>
            </a:xfrm>
            <a:custGeom>
              <a:avLst/>
              <a:gdLst/>
              <a:ahLst/>
              <a:cxnLst/>
              <a:rect l="l" t="t" r="r" b="b"/>
              <a:pathLst>
                <a:path w="1186" h="1837" fill="none" extrusionOk="0">
                  <a:moveTo>
                    <a:pt x="0" y="0"/>
                  </a:moveTo>
                  <a:cubicBezTo>
                    <a:pt x="386" y="92"/>
                    <a:pt x="730" y="347"/>
                    <a:pt x="930" y="688"/>
                  </a:cubicBezTo>
                  <a:cubicBezTo>
                    <a:pt x="1131" y="1030"/>
                    <a:pt x="1185" y="1454"/>
                    <a:pt x="1078" y="183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Rectangle 136"/>
          <p:cNvSpPr/>
          <p:nvPr/>
        </p:nvSpPr>
        <p:spPr>
          <a:xfrm>
            <a:off x="4342756" y="1086142"/>
            <a:ext cx="838199" cy="838199"/>
          </a:xfrm>
          <a:prstGeom prst="rect">
            <a:avLst/>
          </a:prstGeom>
          <a:solidFill>
            <a:srgbClr val="FFB3C0"/>
          </a:solidFill>
          <a:ln>
            <a:solidFill>
              <a:srgbClr val="FFB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1</a:t>
            </a:r>
          </a:p>
        </p:txBody>
      </p:sp>
      <p:sp>
        <p:nvSpPr>
          <p:cNvPr id="138" name="TextBox 137"/>
          <p:cNvSpPr txBox="1"/>
          <p:nvPr/>
        </p:nvSpPr>
        <p:spPr>
          <a:xfrm>
            <a:off x="2236166" y="2129795"/>
            <a:ext cx="5051378" cy="1391728"/>
          </a:xfrm>
          <a:prstGeom prst="rect">
            <a:avLst/>
          </a:prstGeom>
          <a:noFill/>
        </p:spPr>
        <p:txBody>
          <a:bodyPr wrap="square" rtlCol="0">
            <a:spAutoFit/>
          </a:bodyPr>
          <a:lstStyle/>
          <a:p>
            <a:pPr algn="ctr">
              <a:lnSpc>
                <a:spcPct val="150000"/>
              </a:lnSpc>
            </a:pPr>
            <a:r>
              <a:rPr lang="en-US" sz="3000" b="1"/>
              <a:t>CHỌN, SAO CHÉP, DI CHUYỂN PHẦN VĂN BẢN</a:t>
            </a:r>
          </a:p>
        </p:txBody>
      </p:sp>
    </p:spTree>
    <p:extLst>
      <p:ext uri="{BB962C8B-B14F-4D97-AF65-F5344CB8AC3E}">
        <p14:creationId xmlns:p14="http://schemas.microsoft.com/office/powerpoint/2010/main" val="3348693324"/>
      </p:ext>
    </p:extLst>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6B6348-FC46-37B5-0282-63E9BF2817D0}"/>
              </a:ext>
            </a:extLst>
          </p:cNvPr>
          <p:cNvSpPr/>
          <p:nvPr/>
        </p:nvSpPr>
        <p:spPr>
          <a:xfrm>
            <a:off x="191347" y="690879"/>
            <a:ext cx="8761306" cy="4260427"/>
          </a:xfrm>
          <a:prstGeom prst="roundRect">
            <a:avLst>
              <a:gd name="adj" fmla="val 506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BA8E1D-550C-2D9A-AFE0-95479C26A012}"/>
              </a:ext>
            </a:extLst>
          </p:cNvPr>
          <p:cNvSpPr txBox="1"/>
          <p:nvPr/>
        </p:nvSpPr>
        <p:spPr>
          <a:xfrm>
            <a:off x="191347" y="161713"/>
            <a:ext cx="4572000" cy="446276"/>
          </a:xfrm>
          <a:prstGeom prst="rect">
            <a:avLst/>
          </a:prstGeom>
          <a:noFill/>
        </p:spPr>
        <p:txBody>
          <a:bodyPr wrap="square">
            <a:spAutoFit/>
          </a:bodyPr>
          <a:lstStyle/>
          <a:p>
            <a:r>
              <a:rPr lang="en-US" sz="2300" b="1" i="1">
                <a:solidFill>
                  <a:srgbClr val="C00000"/>
                </a:solidFill>
              </a:rPr>
              <a:t>Hoạt động 1. </a:t>
            </a:r>
            <a:r>
              <a:rPr lang="en-US" sz="2300" b="1"/>
              <a:t>Đọc (và quan sát)</a:t>
            </a:r>
          </a:p>
        </p:txBody>
      </p:sp>
      <p:grpSp>
        <p:nvGrpSpPr>
          <p:cNvPr id="10" name="Group 9">
            <a:extLst>
              <a:ext uri="{FF2B5EF4-FFF2-40B4-BE49-F238E27FC236}">
                <a16:creationId xmlns:a16="http://schemas.microsoft.com/office/drawing/2014/main" id="{9F0A23BB-0193-5EE1-8C79-C88DCAEBA868}"/>
              </a:ext>
            </a:extLst>
          </p:cNvPr>
          <p:cNvGrpSpPr/>
          <p:nvPr/>
        </p:nvGrpSpPr>
        <p:grpSpPr>
          <a:xfrm>
            <a:off x="401321" y="1928535"/>
            <a:ext cx="1224280" cy="1785113"/>
            <a:chOff x="3109814" y="1064114"/>
            <a:chExt cx="3022596" cy="894815"/>
          </a:xfrm>
        </p:grpSpPr>
        <p:sp>
          <p:nvSpPr>
            <p:cNvPr id="9" name="Rectangle: Rounded Corners 8">
              <a:extLst>
                <a:ext uri="{FF2B5EF4-FFF2-40B4-BE49-F238E27FC236}">
                  <a16:creationId xmlns:a16="http://schemas.microsoft.com/office/drawing/2014/main" id="{52F9E488-C0C8-5F36-6023-F479B9DC3EC8}"/>
                </a:ext>
              </a:extLst>
            </p:cNvPr>
            <p:cNvSpPr/>
            <p:nvPr/>
          </p:nvSpPr>
          <p:spPr>
            <a:xfrm>
              <a:off x="3297772" y="1105664"/>
              <a:ext cx="2834638" cy="853265"/>
            </a:xfrm>
            <a:prstGeom prst="roundRect">
              <a:avLst/>
            </a:prstGeom>
            <a:noFill/>
            <a:ln>
              <a:solidFill>
                <a:schemeClr val="tx2">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b="1">
                <a:solidFill>
                  <a:srgbClr val="000000"/>
                </a:solidFill>
              </a:endParaRPr>
            </a:p>
          </p:txBody>
        </p:sp>
        <p:sp>
          <p:nvSpPr>
            <p:cNvPr id="8" name="Rectangle: Rounded Corners 7">
              <a:extLst>
                <a:ext uri="{FF2B5EF4-FFF2-40B4-BE49-F238E27FC236}">
                  <a16:creationId xmlns:a16="http://schemas.microsoft.com/office/drawing/2014/main" id="{C000DA67-B0EF-A2B6-2B90-626C89020B94}"/>
                </a:ext>
              </a:extLst>
            </p:cNvPr>
            <p:cNvSpPr/>
            <p:nvPr/>
          </p:nvSpPr>
          <p:spPr>
            <a:xfrm>
              <a:off x="3109814" y="1064114"/>
              <a:ext cx="2834638" cy="853265"/>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Thảo luận nhóm </a:t>
              </a:r>
            </a:p>
          </p:txBody>
        </p:sp>
      </p:grpSp>
      <p:sp>
        <p:nvSpPr>
          <p:cNvPr id="11" name="Rectangle: Rounded Corners 10">
            <a:extLst>
              <a:ext uri="{FF2B5EF4-FFF2-40B4-BE49-F238E27FC236}">
                <a16:creationId xmlns:a16="http://schemas.microsoft.com/office/drawing/2014/main" id="{ECF7A0CB-ECF2-7FC4-B7F4-B1B1F1705B36}"/>
              </a:ext>
            </a:extLst>
          </p:cNvPr>
          <p:cNvSpPr/>
          <p:nvPr/>
        </p:nvSpPr>
        <p:spPr>
          <a:xfrm>
            <a:off x="2531533" y="860214"/>
            <a:ext cx="6211146" cy="1851704"/>
          </a:xfrm>
          <a:prstGeom prst="roundRect">
            <a:avLst>
              <a:gd name="adj" fmla="val 12297"/>
            </a:avLst>
          </a:prstGeom>
          <a:solidFill>
            <a:schemeClr val="accent4">
              <a:lumMod val="20000"/>
              <a:lumOff val="80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C00000"/>
                </a:solidFill>
              </a:rPr>
              <a:t>Nhóm 1: </a:t>
            </a:r>
            <a:r>
              <a:rPr lang="en-US" sz="2000">
                <a:solidFill>
                  <a:srgbClr val="000000"/>
                </a:solidFill>
              </a:rPr>
              <a:t>Tìm hiểu nội dung trong SGK, chuẩn bị lên bảng nêu và thực hành minh họa thực hiện sao chép, di chuyển văn bản bằng cách sử dụng bảng chọn ngữ cảnh.</a:t>
            </a:r>
          </a:p>
        </p:txBody>
      </p:sp>
      <p:sp>
        <p:nvSpPr>
          <p:cNvPr id="12" name="Rectangle: Rounded Corners 11">
            <a:extLst>
              <a:ext uri="{FF2B5EF4-FFF2-40B4-BE49-F238E27FC236}">
                <a16:creationId xmlns:a16="http://schemas.microsoft.com/office/drawing/2014/main" id="{24E3FB43-A1D3-E1AB-5825-F8D481E53A81}"/>
              </a:ext>
            </a:extLst>
          </p:cNvPr>
          <p:cNvSpPr/>
          <p:nvPr/>
        </p:nvSpPr>
        <p:spPr>
          <a:xfrm>
            <a:off x="2531533" y="2919306"/>
            <a:ext cx="6211146" cy="1851704"/>
          </a:xfrm>
          <a:prstGeom prst="roundRect">
            <a:avLst>
              <a:gd name="adj" fmla="val 12297"/>
            </a:avLst>
          </a:prstGeom>
          <a:solidFill>
            <a:schemeClr val="accent4">
              <a:lumMod val="20000"/>
              <a:lumOff val="80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C00000"/>
                </a:solidFill>
              </a:rPr>
              <a:t>Nhóm 2: </a:t>
            </a:r>
            <a:r>
              <a:rPr lang="en-US" sz="2000">
                <a:solidFill>
                  <a:srgbClr val="000000"/>
                </a:solidFill>
              </a:rPr>
              <a:t>Tìm hiểu mục 1a và mục 1b, chuẩn bị lên bảng nêu và thực hành minh họa chọn văn bản (bằng chuột và bằng bàn phím), sao chép văn bản bằng chuột.</a:t>
            </a:r>
          </a:p>
        </p:txBody>
      </p:sp>
      <p:cxnSp>
        <p:nvCxnSpPr>
          <p:cNvPr id="14" name="Straight Connector 13">
            <a:extLst>
              <a:ext uri="{FF2B5EF4-FFF2-40B4-BE49-F238E27FC236}">
                <a16:creationId xmlns:a16="http://schemas.microsoft.com/office/drawing/2014/main" id="{8FCABE25-8270-6B5C-F9B5-66F9A941535D}"/>
              </a:ext>
            </a:extLst>
          </p:cNvPr>
          <p:cNvCxnSpPr>
            <a:cxnSpLocks/>
            <a:stCxn id="9" idx="3"/>
            <a:endCxn id="11" idx="1"/>
          </p:cNvCxnSpPr>
          <p:nvPr/>
        </p:nvCxnSpPr>
        <p:spPr>
          <a:xfrm flipV="1">
            <a:off x="1625601" y="1786066"/>
            <a:ext cx="905932" cy="1076471"/>
          </a:xfrm>
          <a:prstGeom prst="straightConnector1">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DB312F-16C7-8CE2-43B4-EF2FE3D694DA}"/>
              </a:ext>
            </a:extLst>
          </p:cNvPr>
          <p:cNvCxnSpPr>
            <a:cxnSpLocks/>
            <a:endCxn id="12" idx="1"/>
          </p:cNvCxnSpPr>
          <p:nvPr/>
        </p:nvCxnSpPr>
        <p:spPr>
          <a:xfrm>
            <a:off x="1625601" y="2862537"/>
            <a:ext cx="905932" cy="982621"/>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9931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1" grpId="0" animBg="1"/>
      <p:bldP spid="12" grpId="0" animBg="1"/>
    </p:bldLst>
  </p:timing>
</p:sld>
</file>

<file path=ppt/theme/theme1.xml><?xml version="1.0" encoding="utf-8"?>
<a:theme xmlns:a="http://schemas.openxmlformats.org/drawingml/2006/main" name="Activity Booklet: Adjectives, Nouns and Verbs by Slidesgo">
  <a:themeElements>
    <a:clrScheme name="Simple Light">
      <a:dk1>
        <a:srgbClr val="5B5E66"/>
      </a:dk1>
      <a:lt1>
        <a:srgbClr val="FFFAF0"/>
      </a:lt1>
      <a:dk2>
        <a:srgbClr val="C0EDE3"/>
      </a:dk2>
      <a:lt2>
        <a:srgbClr val="AFDCD1"/>
      </a:lt2>
      <a:accent1>
        <a:srgbClr val="FFCC6E"/>
      </a:accent1>
      <a:accent2>
        <a:srgbClr val="FF9747"/>
      </a:accent2>
      <a:accent3>
        <a:srgbClr val="FFB3C0"/>
      </a:accent3>
      <a:accent4>
        <a:srgbClr val="E87A8D"/>
      </a:accent4>
      <a:accent5>
        <a:srgbClr val="DBB5E3"/>
      </a:accent5>
      <a:accent6>
        <a:srgbClr val="2BD0A4"/>
      </a:accent6>
      <a:hlink>
        <a:srgbClr val="5B5E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2048</Words>
  <Application>Microsoft Office PowerPoint</Application>
  <PresentationFormat>On-screen Show (16:9)</PresentationFormat>
  <Paragraphs>191</Paragraphs>
  <Slides>42</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Anaheim</vt:lpstr>
      <vt:lpstr>Aharoni</vt:lpstr>
      <vt:lpstr>Wingdings</vt:lpstr>
      <vt:lpstr>Calibri</vt:lpstr>
      <vt:lpstr>Montserrat</vt:lpstr>
      <vt:lpstr>Arial</vt:lpstr>
      <vt:lpstr>Albert Sans Light</vt:lpstr>
      <vt:lpstr>Calibri Light</vt:lpstr>
      <vt:lpstr>Nunito Light</vt:lpstr>
      <vt:lpstr>Cambria Math</vt:lpstr>
      <vt:lpstr>Albert Sans</vt:lpstr>
      <vt:lpstr>Bebas Neue</vt:lpstr>
      <vt:lpstr>Agency FB</vt:lpstr>
      <vt:lpstr>Activity Booklet: Adjectives, Nouns and Verbs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Booklet: Adjectives, Nouns and Verbs</dc:title>
  <cp:lastModifiedBy>Thảo Đào</cp:lastModifiedBy>
  <cp:revision>27</cp:revision>
  <dcterms:modified xsi:type="dcterms:W3CDTF">2024-10-10T07:18:56Z</dcterms:modified>
</cp:coreProperties>
</file>