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7" roundtripDataSignature="AMtx7miN3fiOvomLWvA/7z7SE/pssQR16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98D9E27-CADD-4EF5-B513-92DBCBBEF96C}">
  <a:tblStyle styleId="{698D9E27-CADD-4EF5-B513-92DBCBBEF96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Bấm nút Answer màu xanh góc phải màn hình để hiển thị đáp án</a:t>
            </a:r>
            <a:endParaRPr/>
          </a:p>
        </p:txBody>
      </p:sp>
      <p:sp>
        <p:nvSpPr>
          <p:cNvPr id="417" name="Google Shape;417;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Bấm nút Answer màu xanh góc phải màn hình để hiển thị đáp án</a:t>
            </a:r>
            <a:endParaRPr/>
          </a:p>
        </p:txBody>
      </p:sp>
      <p:sp>
        <p:nvSpPr>
          <p:cNvPr id="461" name="Google Shape;46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Bấm nút Answer màu xanh góc phải màn hình để hiển thị đáp án</a:t>
            </a:r>
            <a:endParaRPr/>
          </a:p>
        </p:txBody>
      </p:sp>
      <p:sp>
        <p:nvSpPr>
          <p:cNvPr id="505" name="Google Shape;505;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 name="Google Shape;54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Bấm nút Answer màu xanh góc phải màn hình để hiển thị đáp án</a:t>
            </a:r>
            <a:endParaRPr/>
          </a:p>
        </p:txBody>
      </p:sp>
      <p:sp>
        <p:nvSpPr>
          <p:cNvPr id="549" name="Google Shape;549;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Bấm nút Answer màu xanh góc phải màn hình để hiển thị đáp án</a:t>
            </a:r>
            <a:endParaRPr/>
          </a:p>
        </p:txBody>
      </p:sp>
      <p:sp>
        <p:nvSpPr>
          <p:cNvPr id="593" name="Google Shape;59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1" name="Google Shape;67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5" name="Google Shape;70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3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3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3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3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3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0"/>
          <p:cNvSpPr/>
          <p:nvPr>
            <p:ph idx="2" type="pic"/>
          </p:nvPr>
        </p:nvSpPr>
        <p:spPr>
          <a:xfrm>
            <a:off x="1792288" y="612775"/>
            <a:ext cx="5486400" cy="4114800"/>
          </a:xfrm>
          <a:prstGeom prst="rect">
            <a:avLst/>
          </a:prstGeom>
          <a:noFill/>
          <a:ln>
            <a:noFill/>
          </a:ln>
        </p:spPr>
      </p:sp>
      <p:sp>
        <p:nvSpPr>
          <p:cNvPr id="68" name="Google Shape;68;p4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24.png"/><Relationship Id="rId5" Type="http://schemas.openxmlformats.org/officeDocument/2006/relationships/image" Target="../media/image1.png"/><Relationship Id="rId6" Type="http://schemas.openxmlformats.org/officeDocument/2006/relationships/image" Target="../media/image22.png"/><Relationship Id="rId7" Type="http://schemas.openxmlformats.org/officeDocument/2006/relationships/image" Target="../media/image16.png"/><Relationship Id="rId8" Type="http://schemas.openxmlformats.org/officeDocument/2006/relationships/image" Target="../media/image3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3.png"/><Relationship Id="rId4" Type="http://schemas.openxmlformats.org/officeDocument/2006/relationships/image" Target="../media/image29.png"/><Relationship Id="rId5"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30.png"/><Relationship Id="rId5"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6.png"/><Relationship Id="rId4" Type="http://schemas.openxmlformats.org/officeDocument/2006/relationships/image" Target="../media/image33.png"/><Relationship Id="rId5" Type="http://schemas.openxmlformats.org/officeDocument/2006/relationships/image" Target="../media/image37.png"/><Relationship Id="rId6" Type="http://schemas.openxmlformats.org/officeDocument/2006/relationships/image" Target="../media/image52.png"/><Relationship Id="rId7"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0.png"/><Relationship Id="rId4" Type="http://schemas.openxmlformats.org/officeDocument/2006/relationships/image" Target="../media/image2.png"/><Relationship Id="rId5"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1.png"/><Relationship Id="rId4" Type="http://schemas.openxmlformats.org/officeDocument/2006/relationships/image" Target="../media/image48.png"/><Relationship Id="rId5"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3.png"/><Relationship Id="rId4" Type="http://schemas.openxmlformats.org/officeDocument/2006/relationships/image" Target="../media/image47.png"/><Relationship Id="rId5" Type="http://schemas.openxmlformats.org/officeDocument/2006/relationships/image" Target="../media/image35.png"/><Relationship Id="rId6"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3.png"/><Relationship Id="rId4" Type="http://schemas.openxmlformats.org/officeDocument/2006/relationships/image" Target="../media/image51.png"/><Relationship Id="rId5" Type="http://schemas.openxmlformats.org/officeDocument/2006/relationships/image" Target="../media/image54.png"/><Relationship Id="rId6" Type="http://schemas.openxmlformats.org/officeDocument/2006/relationships/image" Target="../media/image5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3.jpg"/><Relationship Id="rId4" Type="http://schemas.openxmlformats.org/officeDocument/2006/relationships/image" Target="../media/image58.png"/><Relationship Id="rId5" Type="http://schemas.openxmlformats.org/officeDocument/2006/relationships/image" Target="../media/image5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3.jpg"/><Relationship Id="rId4" Type="http://schemas.openxmlformats.org/officeDocument/2006/relationships/image" Target="../media/image69.png"/><Relationship Id="rId5" Type="http://schemas.openxmlformats.org/officeDocument/2006/relationships/image" Target="../media/image57.png"/><Relationship Id="rId6" Type="http://schemas.openxmlformats.org/officeDocument/2006/relationships/image" Target="../media/image56.png"/><Relationship Id="rId7" Type="http://schemas.openxmlformats.org/officeDocument/2006/relationships/image" Target="../media/image6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3.jpg"/><Relationship Id="rId4" Type="http://schemas.openxmlformats.org/officeDocument/2006/relationships/image" Target="../media/image69.png"/><Relationship Id="rId5" Type="http://schemas.openxmlformats.org/officeDocument/2006/relationships/image" Target="../media/image57.png"/><Relationship Id="rId6" Type="http://schemas.openxmlformats.org/officeDocument/2006/relationships/image" Target="../media/image56.png"/><Relationship Id="rId7" Type="http://schemas.openxmlformats.org/officeDocument/2006/relationships/image" Target="../media/image6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3.jpg"/><Relationship Id="rId4" Type="http://schemas.openxmlformats.org/officeDocument/2006/relationships/image" Target="../media/image69.png"/><Relationship Id="rId5" Type="http://schemas.openxmlformats.org/officeDocument/2006/relationships/image" Target="../media/image57.png"/><Relationship Id="rId6" Type="http://schemas.openxmlformats.org/officeDocument/2006/relationships/image" Target="../media/image56.png"/><Relationship Id="rId7" Type="http://schemas.openxmlformats.org/officeDocument/2006/relationships/image" Target="../media/image6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3.jpg"/><Relationship Id="rId4" Type="http://schemas.openxmlformats.org/officeDocument/2006/relationships/image" Target="../media/image69.png"/><Relationship Id="rId5" Type="http://schemas.openxmlformats.org/officeDocument/2006/relationships/image" Target="../media/image57.png"/><Relationship Id="rId6" Type="http://schemas.openxmlformats.org/officeDocument/2006/relationships/image" Target="../media/image56.png"/><Relationship Id="rId7" Type="http://schemas.openxmlformats.org/officeDocument/2006/relationships/image" Target="../media/image6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3.jpg"/><Relationship Id="rId4" Type="http://schemas.openxmlformats.org/officeDocument/2006/relationships/image" Target="../media/image69.png"/><Relationship Id="rId5" Type="http://schemas.openxmlformats.org/officeDocument/2006/relationships/image" Target="../media/image57.png"/><Relationship Id="rId6" Type="http://schemas.openxmlformats.org/officeDocument/2006/relationships/image" Target="../media/image56.png"/><Relationship Id="rId7" Type="http://schemas.openxmlformats.org/officeDocument/2006/relationships/image" Target="../media/image68.png"/><Relationship Id="rId8" Type="http://schemas.openxmlformats.org/officeDocument/2006/relationships/image" Target="../media/image6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3.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0.png"/><Relationship Id="rId4" Type="http://schemas.openxmlformats.org/officeDocument/2006/relationships/image" Target="../media/image2.png"/><Relationship Id="rId5"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62.png"/><Relationship Id="rId4" Type="http://schemas.openxmlformats.org/officeDocument/2006/relationships/image" Target="../media/image20.png"/><Relationship Id="rId5" Type="http://schemas.openxmlformats.org/officeDocument/2006/relationships/image" Target="../media/image67.png"/><Relationship Id="rId6" Type="http://schemas.openxmlformats.org/officeDocument/2006/relationships/image" Target="../media/image66.png"/><Relationship Id="rId7"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9.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45.jpg"/><Relationship Id="rId5" Type="http://schemas.openxmlformats.org/officeDocument/2006/relationships/image" Target="../media/image7.jpg"/><Relationship Id="rId6" Type="http://schemas.openxmlformats.org/officeDocument/2006/relationships/image" Target="../media/image4.jpg"/><Relationship Id="rId7" Type="http://schemas.openxmlformats.org/officeDocument/2006/relationships/image" Target="../media/image6.png"/><Relationship Id="rId8"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4B6C7"/>
        </a:solidFill>
      </p:bgPr>
    </p:bg>
    <p:spTree>
      <p:nvGrpSpPr>
        <p:cNvPr id="87" name="Shape 87"/>
        <p:cNvGrpSpPr/>
        <p:nvPr/>
      </p:nvGrpSpPr>
      <p:grpSpPr>
        <a:xfrm>
          <a:off x="0" y="0"/>
          <a:ext cx="0" cy="0"/>
          <a:chOff x="0" y="0"/>
          <a:chExt cx="0" cy="0"/>
        </a:xfrm>
      </p:grpSpPr>
      <p:grpSp>
        <p:nvGrpSpPr>
          <p:cNvPr id="88" name="Google Shape;88;p1"/>
          <p:cNvGrpSpPr/>
          <p:nvPr/>
        </p:nvGrpSpPr>
        <p:grpSpPr>
          <a:xfrm>
            <a:off x="-658542" y="7779831"/>
            <a:ext cx="20341196" cy="4618705"/>
            <a:chOff x="-204470" y="0"/>
            <a:chExt cx="112443821" cy="25531677"/>
          </a:xfrm>
        </p:grpSpPr>
        <p:sp>
          <p:nvSpPr>
            <p:cNvPr id="89" name="Google Shape;89;p1"/>
            <p:cNvSpPr/>
            <p:nvPr/>
          </p:nvSpPr>
          <p:spPr>
            <a:xfrm>
              <a:off x="68580" y="123317"/>
              <a:ext cx="111905460" cy="25408360"/>
            </a:xfrm>
            <a:custGeom>
              <a:rect b="b" l="l" r="r" t="t"/>
              <a:pathLst>
                <a:path extrusionOk="0" h="25408360" w="111905460">
                  <a:moveTo>
                    <a:pt x="111801317" y="831469"/>
                  </a:moveTo>
                  <a:cubicBezTo>
                    <a:pt x="111838152" y="1258316"/>
                    <a:pt x="111846412" y="24138994"/>
                    <a:pt x="111824820" y="24567111"/>
                  </a:cubicBezTo>
                  <a:cubicBezTo>
                    <a:pt x="111905460" y="25408360"/>
                    <a:pt x="110756618" y="25036758"/>
                    <a:pt x="110258912" y="25107624"/>
                  </a:cubicBezTo>
                  <a:cubicBezTo>
                    <a:pt x="17858397" y="25147375"/>
                    <a:pt x="1317244" y="25191316"/>
                    <a:pt x="696722" y="25136580"/>
                  </a:cubicBezTo>
                  <a:cubicBezTo>
                    <a:pt x="125730" y="25158805"/>
                    <a:pt x="49657" y="24970717"/>
                    <a:pt x="90424" y="24434905"/>
                  </a:cubicBezTo>
                  <a:cubicBezTo>
                    <a:pt x="88265" y="24208336"/>
                    <a:pt x="90297" y="21726828"/>
                    <a:pt x="95123" y="3787707"/>
                  </a:cubicBezTo>
                  <a:cubicBezTo>
                    <a:pt x="147447" y="1012825"/>
                    <a:pt x="0" y="286385"/>
                    <a:pt x="289052" y="155575"/>
                  </a:cubicBezTo>
                  <a:cubicBezTo>
                    <a:pt x="740664" y="30607"/>
                    <a:pt x="1236726" y="94742"/>
                    <a:pt x="1701165" y="50038"/>
                  </a:cubicBezTo>
                  <a:cubicBezTo>
                    <a:pt x="30932532" y="44196"/>
                    <a:pt x="98859521" y="0"/>
                    <a:pt x="110396318" y="24892"/>
                  </a:cubicBezTo>
                  <a:cubicBezTo>
                    <a:pt x="110978360" y="33909"/>
                    <a:pt x="111860625" y="4572"/>
                    <a:pt x="111801317" y="831469"/>
                  </a:cubicBezTo>
                  <a:close/>
                </a:path>
              </a:pathLst>
            </a:custGeom>
            <a:solidFill>
              <a:srgbClr val="FFD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
            <p:cNvSpPr/>
            <p:nvPr/>
          </p:nvSpPr>
          <p:spPr>
            <a:xfrm>
              <a:off x="-204470" y="0"/>
              <a:ext cx="112443821" cy="25481003"/>
            </a:xfrm>
            <a:custGeom>
              <a:rect b="b" l="l" r="r" t="t"/>
              <a:pathLst>
                <a:path extrusionOk="0" h="25481003" w="112443821">
                  <a:moveTo>
                    <a:pt x="110718642" y="0"/>
                  </a:moveTo>
                  <a:cubicBezTo>
                    <a:pt x="111446995" y="17272"/>
                    <a:pt x="112227028" y="12319"/>
                    <a:pt x="112216101" y="1020699"/>
                  </a:cubicBezTo>
                  <a:cubicBezTo>
                    <a:pt x="112202384" y="7502879"/>
                    <a:pt x="112443821" y="25164647"/>
                    <a:pt x="111909404" y="25317174"/>
                  </a:cubicBezTo>
                  <a:cubicBezTo>
                    <a:pt x="111482937" y="25470589"/>
                    <a:pt x="110868512" y="25361370"/>
                    <a:pt x="109089520" y="25395913"/>
                  </a:cubicBezTo>
                  <a:cubicBezTo>
                    <a:pt x="2016760" y="25446078"/>
                    <a:pt x="1294511" y="25481003"/>
                    <a:pt x="590550" y="25367084"/>
                  </a:cubicBezTo>
                  <a:cubicBezTo>
                    <a:pt x="0" y="25247070"/>
                    <a:pt x="277749" y="24135693"/>
                    <a:pt x="223520" y="1224788"/>
                  </a:cubicBezTo>
                  <a:cubicBezTo>
                    <a:pt x="227330" y="411480"/>
                    <a:pt x="181610" y="15494"/>
                    <a:pt x="1151255" y="50673"/>
                  </a:cubicBezTo>
                  <a:cubicBezTo>
                    <a:pt x="1784477" y="30226"/>
                    <a:pt x="47374388" y="6223"/>
                    <a:pt x="110718642" y="0"/>
                  </a:cubicBezTo>
                  <a:close/>
                  <a:moveTo>
                    <a:pt x="112026618" y="24658805"/>
                  </a:moveTo>
                  <a:cubicBezTo>
                    <a:pt x="112047454" y="24248723"/>
                    <a:pt x="112039579" y="1386078"/>
                    <a:pt x="112004009" y="977138"/>
                  </a:cubicBezTo>
                  <a:cubicBezTo>
                    <a:pt x="112061295" y="184912"/>
                    <a:pt x="111210135" y="213106"/>
                    <a:pt x="110648668" y="204470"/>
                  </a:cubicBezTo>
                  <a:cubicBezTo>
                    <a:pt x="97338553" y="180721"/>
                    <a:pt x="31811083" y="223012"/>
                    <a:pt x="1988566" y="228600"/>
                  </a:cubicBezTo>
                  <a:cubicBezTo>
                    <a:pt x="1540510" y="271399"/>
                    <a:pt x="1061974" y="209931"/>
                    <a:pt x="626237" y="329692"/>
                  </a:cubicBezTo>
                  <a:cubicBezTo>
                    <a:pt x="347345" y="454914"/>
                    <a:pt x="489585" y="1150874"/>
                    <a:pt x="439166" y="4112268"/>
                  </a:cubicBezTo>
                  <a:cubicBezTo>
                    <a:pt x="434467" y="21296792"/>
                    <a:pt x="432562" y="24315144"/>
                    <a:pt x="434594" y="24532186"/>
                  </a:cubicBezTo>
                  <a:cubicBezTo>
                    <a:pt x="395224" y="25045521"/>
                    <a:pt x="468630" y="25225733"/>
                    <a:pt x="1019429" y="25204271"/>
                  </a:cubicBezTo>
                  <a:cubicBezTo>
                    <a:pt x="1617980" y="25256722"/>
                    <a:pt x="19163107" y="25214684"/>
                    <a:pt x="110515951" y="25176584"/>
                  </a:cubicBezTo>
                  <a:cubicBezTo>
                    <a:pt x="110996145" y="25108767"/>
                    <a:pt x="112104468" y="25464748"/>
                    <a:pt x="112026618" y="24658805"/>
                  </a:cubicBezTo>
                  <a:close/>
                </a:path>
              </a:pathLst>
            </a:custGeom>
            <a:solidFill>
              <a:srgbClr val="2429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 name="Google Shape;91;p1"/>
          <p:cNvSpPr/>
          <p:nvPr/>
        </p:nvSpPr>
        <p:spPr>
          <a:xfrm>
            <a:off x="15760113" y="4732108"/>
            <a:ext cx="2998374" cy="3945229"/>
          </a:xfrm>
          <a:custGeom>
            <a:rect b="b" l="l" r="r" t="t"/>
            <a:pathLst>
              <a:path extrusionOk="0" h="3945229" w="2998374">
                <a:moveTo>
                  <a:pt x="0" y="0"/>
                </a:moveTo>
                <a:lnTo>
                  <a:pt x="2998374" y="0"/>
                </a:lnTo>
                <a:lnTo>
                  <a:pt x="2998374" y="3945229"/>
                </a:lnTo>
                <a:lnTo>
                  <a:pt x="0" y="3945229"/>
                </a:lnTo>
                <a:lnTo>
                  <a:pt x="0" y="0"/>
                </a:lnTo>
                <a:close/>
              </a:path>
            </a:pathLst>
          </a:custGeom>
          <a:blipFill rotWithShape="1">
            <a:blip r:embed="rId3">
              <a:alphaModFix/>
            </a:blip>
            <a:stretch>
              <a:fillRect b="0" l="0" r="0" t="0"/>
            </a:stretch>
          </a:blipFill>
          <a:ln>
            <a:noFill/>
          </a:ln>
        </p:spPr>
      </p:sp>
      <p:sp>
        <p:nvSpPr>
          <p:cNvPr id="92" name="Google Shape;92;p1"/>
          <p:cNvSpPr/>
          <p:nvPr/>
        </p:nvSpPr>
        <p:spPr>
          <a:xfrm>
            <a:off x="3547272" y="6808779"/>
            <a:ext cx="2037095" cy="2517758"/>
          </a:xfrm>
          <a:custGeom>
            <a:rect b="b" l="l" r="r" t="t"/>
            <a:pathLst>
              <a:path extrusionOk="0" h="2517758" w="2037095">
                <a:moveTo>
                  <a:pt x="0" y="0"/>
                </a:moveTo>
                <a:lnTo>
                  <a:pt x="2037095" y="0"/>
                </a:lnTo>
                <a:lnTo>
                  <a:pt x="2037095" y="2517758"/>
                </a:lnTo>
                <a:lnTo>
                  <a:pt x="0" y="2517758"/>
                </a:lnTo>
                <a:lnTo>
                  <a:pt x="0" y="0"/>
                </a:lnTo>
                <a:close/>
              </a:path>
            </a:pathLst>
          </a:custGeom>
          <a:blipFill rotWithShape="1">
            <a:blip r:embed="rId4">
              <a:alphaModFix/>
            </a:blip>
            <a:stretch>
              <a:fillRect b="0" l="0" r="0" t="0"/>
            </a:stretch>
          </a:blipFill>
          <a:ln>
            <a:noFill/>
          </a:ln>
        </p:spPr>
      </p:sp>
      <p:sp>
        <p:nvSpPr>
          <p:cNvPr id="93" name="Google Shape;93;p1"/>
          <p:cNvSpPr/>
          <p:nvPr/>
        </p:nvSpPr>
        <p:spPr>
          <a:xfrm>
            <a:off x="13309260" y="6010592"/>
            <a:ext cx="2152056" cy="2893963"/>
          </a:xfrm>
          <a:custGeom>
            <a:rect b="b" l="l" r="r" t="t"/>
            <a:pathLst>
              <a:path extrusionOk="0" h="2893963" w="2152056">
                <a:moveTo>
                  <a:pt x="0" y="0"/>
                </a:moveTo>
                <a:lnTo>
                  <a:pt x="2152056" y="0"/>
                </a:lnTo>
                <a:lnTo>
                  <a:pt x="2152056" y="2893963"/>
                </a:lnTo>
                <a:lnTo>
                  <a:pt x="0" y="2893963"/>
                </a:lnTo>
                <a:lnTo>
                  <a:pt x="0" y="0"/>
                </a:lnTo>
                <a:close/>
              </a:path>
            </a:pathLst>
          </a:custGeom>
          <a:blipFill rotWithShape="1">
            <a:blip r:embed="rId5">
              <a:alphaModFix/>
            </a:blip>
            <a:stretch>
              <a:fillRect b="0" l="0" r="0" t="0"/>
            </a:stretch>
          </a:blipFill>
          <a:ln>
            <a:noFill/>
          </a:ln>
        </p:spPr>
      </p:sp>
      <p:sp>
        <p:nvSpPr>
          <p:cNvPr id="94" name="Google Shape;94;p1"/>
          <p:cNvSpPr/>
          <p:nvPr/>
        </p:nvSpPr>
        <p:spPr>
          <a:xfrm rot="743647">
            <a:off x="14062924" y="8095751"/>
            <a:ext cx="2796784" cy="1800112"/>
          </a:xfrm>
          <a:custGeom>
            <a:rect b="b" l="l" r="r" t="t"/>
            <a:pathLst>
              <a:path extrusionOk="0" h="1800112" w="2796784">
                <a:moveTo>
                  <a:pt x="0" y="0"/>
                </a:moveTo>
                <a:lnTo>
                  <a:pt x="2796784" y="0"/>
                </a:lnTo>
                <a:lnTo>
                  <a:pt x="2796784" y="1800112"/>
                </a:lnTo>
                <a:lnTo>
                  <a:pt x="0" y="1800112"/>
                </a:lnTo>
                <a:lnTo>
                  <a:pt x="0" y="0"/>
                </a:lnTo>
                <a:close/>
              </a:path>
            </a:pathLst>
          </a:custGeom>
          <a:blipFill rotWithShape="1">
            <a:blip r:embed="rId6">
              <a:alphaModFix/>
            </a:blip>
            <a:stretch>
              <a:fillRect b="0" l="0" r="0" t="0"/>
            </a:stretch>
          </a:blipFill>
          <a:ln>
            <a:noFill/>
          </a:ln>
        </p:spPr>
      </p:sp>
      <p:sp>
        <p:nvSpPr>
          <p:cNvPr id="95" name="Google Shape;95;p1"/>
          <p:cNvSpPr/>
          <p:nvPr/>
        </p:nvSpPr>
        <p:spPr>
          <a:xfrm>
            <a:off x="168443" y="6435370"/>
            <a:ext cx="2295936" cy="2158180"/>
          </a:xfrm>
          <a:custGeom>
            <a:rect b="b" l="l" r="r" t="t"/>
            <a:pathLst>
              <a:path extrusionOk="0" h="2158180" w="2295936">
                <a:moveTo>
                  <a:pt x="0" y="0"/>
                </a:moveTo>
                <a:lnTo>
                  <a:pt x="2295936" y="0"/>
                </a:lnTo>
                <a:lnTo>
                  <a:pt x="2295936" y="2158180"/>
                </a:lnTo>
                <a:lnTo>
                  <a:pt x="0" y="2158180"/>
                </a:lnTo>
                <a:lnTo>
                  <a:pt x="0" y="0"/>
                </a:lnTo>
                <a:close/>
              </a:path>
            </a:pathLst>
          </a:custGeom>
          <a:blipFill rotWithShape="1">
            <a:blip r:embed="rId7">
              <a:alphaModFix/>
            </a:blip>
            <a:stretch>
              <a:fillRect b="0" l="0" r="0" t="0"/>
            </a:stretch>
          </a:blipFill>
          <a:ln>
            <a:noFill/>
          </a:ln>
        </p:spPr>
      </p:sp>
      <p:sp>
        <p:nvSpPr>
          <p:cNvPr id="96" name="Google Shape;96;p1"/>
          <p:cNvSpPr/>
          <p:nvPr/>
        </p:nvSpPr>
        <p:spPr>
          <a:xfrm>
            <a:off x="1427026" y="8067658"/>
            <a:ext cx="2036133" cy="1495633"/>
          </a:xfrm>
          <a:custGeom>
            <a:rect b="b" l="l" r="r" t="t"/>
            <a:pathLst>
              <a:path extrusionOk="0" h="1495633" w="2036133">
                <a:moveTo>
                  <a:pt x="0" y="0"/>
                </a:moveTo>
                <a:lnTo>
                  <a:pt x="2036133" y="0"/>
                </a:lnTo>
                <a:lnTo>
                  <a:pt x="2036133" y="1495633"/>
                </a:lnTo>
                <a:lnTo>
                  <a:pt x="0" y="1495633"/>
                </a:lnTo>
                <a:lnTo>
                  <a:pt x="0" y="0"/>
                </a:lnTo>
                <a:close/>
              </a:path>
            </a:pathLst>
          </a:custGeom>
          <a:blipFill rotWithShape="1">
            <a:blip r:embed="rId8">
              <a:alphaModFix/>
            </a:blip>
            <a:stretch>
              <a:fillRect b="0" l="0" r="0" t="0"/>
            </a:stretch>
          </a:blipFill>
          <a:ln>
            <a:noFill/>
          </a:ln>
        </p:spPr>
      </p:sp>
      <p:sp>
        <p:nvSpPr>
          <p:cNvPr id="97" name="Google Shape;97;p1"/>
          <p:cNvSpPr txBox="1"/>
          <p:nvPr/>
        </p:nvSpPr>
        <p:spPr>
          <a:xfrm>
            <a:off x="1062819" y="938780"/>
            <a:ext cx="16230600" cy="3465179"/>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8000" u="none" cap="none" strike="noStrike">
                <a:solidFill>
                  <a:schemeClr val="lt1"/>
                </a:solidFill>
                <a:latin typeface="Arial"/>
                <a:ea typeface="Arial"/>
                <a:cs typeface="Arial"/>
                <a:sym typeface="Arial"/>
              </a:rPr>
              <a:t>CHÀO MỪNG CÁC EM ĐẾN VỚI TIẾT HỌC MÔN CÔNG NGHỆ!</a:t>
            </a:r>
            <a:endParaRPr b="1" i="0" sz="80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4B6C7"/>
        </a:solidFill>
      </p:bgPr>
    </p:bg>
    <p:spTree>
      <p:nvGrpSpPr>
        <p:cNvPr id="241" name="Shape 241"/>
        <p:cNvGrpSpPr/>
        <p:nvPr/>
      </p:nvGrpSpPr>
      <p:grpSpPr>
        <a:xfrm>
          <a:off x="0" y="0"/>
          <a:ext cx="0" cy="0"/>
          <a:chOff x="0" y="0"/>
          <a:chExt cx="0" cy="0"/>
        </a:xfrm>
      </p:grpSpPr>
      <p:grpSp>
        <p:nvGrpSpPr>
          <p:cNvPr id="242" name="Google Shape;242;p10"/>
          <p:cNvGrpSpPr/>
          <p:nvPr/>
        </p:nvGrpSpPr>
        <p:grpSpPr>
          <a:xfrm>
            <a:off x="381000" y="159201"/>
            <a:ext cx="17560828" cy="9689070"/>
            <a:chOff x="0" y="-28575"/>
            <a:chExt cx="4536001" cy="2466626"/>
          </a:xfrm>
        </p:grpSpPr>
        <p:sp>
          <p:nvSpPr>
            <p:cNvPr id="243" name="Google Shape;243;p10"/>
            <p:cNvSpPr/>
            <p:nvPr/>
          </p:nvSpPr>
          <p:spPr>
            <a:xfrm>
              <a:off x="0" y="0"/>
              <a:ext cx="4536001" cy="2438051"/>
            </a:xfrm>
            <a:custGeom>
              <a:rect b="b" l="l" r="r" t="t"/>
              <a:pathLst>
                <a:path extrusionOk="0" h="2438051" w="4536001">
                  <a:moveTo>
                    <a:pt x="44952" y="0"/>
                  </a:moveTo>
                  <a:lnTo>
                    <a:pt x="4491049" y="0"/>
                  </a:lnTo>
                  <a:cubicBezTo>
                    <a:pt x="4515875" y="0"/>
                    <a:pt x="4536001" y="20126"/>
                    <a:pt x="4536001" y="44952"/>
                  </a:cubicBezTo>
                  <a:lnTo>
                    <a:pt x="4536001" y="2393099"/>
                  </a:lnTo>
                  <a:cubicBezTo>
                    <a:pt x="4536001" y="2417925"/>
                    <a:pt x="4515875" y="2438051"/>
                    <a:pt x="4491049" y="2438051"/>
                  </a:cubicBezTo>
                  <a:lnTo>
                    <a:pt x="44952" y="2438051"/>
                  </a:lnTo>
                  <a:cubicBezTo>
                    <a:pt x="20126" y="2438051"/>
                    <a:pt x="0" y="2417925"/>
                    <a:pt x="0" y="2393099"/>
                  </a:cubicBezTo>
                  <a:lnTo>
                    <a:pt x="0" y="44952"/>
                  </a:lnTo>
                  <a:cubicBezTo>
                    <a:pt x="0" y="20126"/>
                    <a:pt x="20126" y="0"/>
                    <a:pt x="449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0"/>
            <p:cNvSpPr txBox="1"/>
            <p:nvPr/>
          </p:nvSpPr>
          <p:spPr>
            <a:xfrm>
              <a:off x="0" y="-28575"/>
              <a:ext cx="4536001" cy="24666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45" name="Google Shape;245;p10"/>
          <p:cNvPicPr preferRelativeResize="0"/>
          <p:nvPr/>
        </p:nvPicPr>
        <p:blipFill rotWithShape="1">
          <a:blip r:embed="rId3">
            <a:alphaModFix/>
          </a:blip>
          <a:srcRect b="0" l="0" r="0" t="0"/>
          <a:stretch/>
        </p:blipFill>
        <p:spPr>
          <a:xfrm>
            <a:off x="11125200" y="5219700"/>
            <a:ext cx="6060347" cy="4929084"/>
          </a:xfrm>
          <a:prstGeom prst="rect">
            <a:avLst/>
          </a:prstGeom>
          <a:noFill/>
          <a:ln>
            <a:noFill/>
          </a:ln>
        </p:spPr>
      </p:pic>
      <p:pic>
        <p:nvPicPr>
          <p:cNvPr id="246" name="Google Shape;246;p10"/>
          <p:cNvPicPr preferRelativeResize="0"/>
          <p:nvPr/>
        </p:nvPicPr>
        <p:blipFill rotWithShape="1">
          <a:blip r:embed="rId4">
            <a:alphaModFix/>
          </a:blip>
          <a:srcRect b="34217" l="0" r="0" t="0"/>
          <a:stretch/>
        </p:blipFill>
        <p:spPr>
          <a:xfrm>
            <a:off x="149953" y="7620000"/>
            <a:ext cx="3495625" cy="2667000"/>
          </a:xfrm>
          <a:prstGeom prst="rect">
            <a:avLst/>
          </a:prstGeom>
          <a:noFill/>
          <a:ln>
            <a:noFill/>
          </a:ln>
        </p:spPr>
      </p:pic>
      <p:sp>
        <p:nvSpPr>
          <p:cNvPr id="247" name="Google Shape;247;p10"/>
          <p:cNvSpPr/>
          <p:nvPr/>
        </p:nvSpPr>
        <p:spPr>
          <a:xfrm>
            <a:off x="1506290" y="1257300"/>
            <a:ext cx="9618910" cy="5627876"/>
          </a:xfrm>
          <a:prstGeom prst="wedgeRoundRectCallout">
            <a:avLst>
              <a:gd fmla="val 78420" name="adj1"/>
              <a:gd fmla="val 40207" name="adj2"/>
              <a:gd fmla="val 16667" name="adj3"/>
            </a:avLst>
          </a:prstGeom>
          <a:solidFill>
            <a:srgbClr val="FDE9D8"/>
          </a:solidFill>
          <a:ln cap="flat" cmpd="sng" w="25400">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1" i="0" lang="en-US" sz="4000" u="none" cap="none" strike="noStrike">
                <a:solidFill>
                  <a:srgbClr val="C00000"/>
                </a:solidFill>
                <a:latin typeface="Arial"/>
                <a:ea typeface="Arial"/>
                <a:cs typeface="Arial"/>
                <a:sym typeface="Arial"/>
              </a:rPr>
              <a:t>KẾT LUẬN: </a:t>
            </a:r>
            <a:r>
              <a:rPr b="0" i="0" lang="en-US" sz="4000" u="none" cap="none" strike="noStrike">
                <a:solidFill>
                  <a:schemeClr val="dk1"/>
                </a:solidFill>
                <a:latin typeface="Arial"/>
                <a:ea typeface="Arial"/>
                <a:cs typeface="Arial"/>
                <a:sym typeface="Arial"/>
              </a:rPr>
              <a:t>Thiết kế là quá trình sáng tạo. Nhờ thiết kế, sản phẩm công nghệ ngày càng được cải tiến, phát triển, mang lại nhiều tiện ích cho con người.  </a:t>
            </a:r>
            <a:endParaRPr b="0" i="0" sz="40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grpSp>
        <p:nvGrpSpPr>
          <p:cNvPr id="252" name="Google Shape;252;p11"/>
          <p:cNvGrpSpPr/>
          <p:nvPr/>
        </p:nvGrpSpPr>
        <p:grpSpPr>
          <a:xfrm>
            <a:off x="5375949" y="1347469"/>
            <a:ext cx="11278314" cy="5371857"/>
            <a:chOff x="0" y="-28575"/>
            <a:chExt cx="4536001" cy="2466626"/>
          </a:xfrm>
        </p:grpSpPr>
        <p:sp>
          <p:nvSpPr>
            <p:cNvPr id="253" name="Google Shape;253;p11"/>
            <p:cNvSpPr/>
            <p:nvPr/>
          </p:nvSpPr>
          <p:spPr>
            <a:xfrm>
              <a:off x="0" y="0"/>
              <a:ext cx="4536001" cy="2438051"/>
            </a:xfrm>
            <a:custGeom>
              <a:rect b="b" l="l" r="r" t="t"/>
              <a:pathLst>
                <a:path extrusionOk="0" h="2438051" w="4536001">
                  <a:moveTo>
                    <a:pt x="44952" y="0"/>
                  </a:moveTo>
                  <a:lnTo>
                    <a:pt x="4491049" y="0"/>
                  </a:lnTo>
                  <a:cubicBezTo>
                    <a:pt x="4515875" y="0"/>
                    <a:pt x="4536001" y="20126"/>
                    <a:pt x="4536001" y="44952"/>
                  </a:cubicBezTo>
                  <a:lnTo>
                    <a:pt x="4536001" y="2393099"/>
                  </a:lnTo>
                  <a:cubicBezTo>
                    <a:pt x="4536001" y="2417925"/>
                    <a:pt x="4515875" y="2438051"/>
                    <a:pt x="4491049" y="2438051"/>
                  </a:cubicBezTo>
                  <a:lnTo>
                    <a:pt x="44952" y="2438051"/>
                  </a:lnTo>
                  <a:cubicBezTo>
                    <a:pt x="20126" y="2438051"/>
                    <a:pt x="0" y="2417925"/>
                    <a:pt x="0" y="2393099"/>
                  </a:cubicBezTo>
                  <a:lnTo>
                    <a:pt x="0" y="44952"/>
                  </a:lnTo>
                  <a:cubicBezTo>
                    <a:pt x="0" y="20126"/>
                    <a:pt x="20126" y="0"/>
                    <a:pt x="44952" y="0"/>
                  </a:cubicBezTo>
                  <a:close/>
                </a:path>
              </a:pathLst>
            </a:custGeom>
            <a:solidFill>
              <a:srgbClr val="94B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1"/>
            <p:cNvSpPr txBox="1"/>
            <p:nvPr/>
          </p:nvSpPr>
          <p:spPr>
            <a:xfrm>
              <a:off x="0" y="-28575"/>
              <a:ext cx="4536001" cy="24666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5" name="Google Shape;255;p11"/>
          <p:cNvSpPr/>
          <p:nvPr/>
        </p:nvSpPr>
        <p:spPr>
          <a:xfrm flipH="1">
            <a:off x="1143000" y="2781300"/>
            <a:ext cx="5029200" cy="7298311"/>
          </a:xfrm>
          <a:custGeom>
            <a:rect b="b" l="l" r="r" t="t"/>
            <a:pathLst>
              <a:path extrusionOk="0" h="3364938" w="2318748">
                <a:moveTo>
                  <a:pt x="0" y="0"/>
                </a:moveTo>
                <a:lnTo>
                  <a:pt x="2318748" y="0"/>
                </a:lnTo>
                <a:lnTo>
                  <a:pt x="2318748" y="3364938"/>
                </a:lnTo>
                <a:lnTo>
                  <a:pt x="0" y="3364938"/>
                </a:lnTo>
                <a:lnTo>
                  <a:pt x="0" y="0"/>
                </a:lnTo>
                <a:close/>
              </a:path>
            </a:pathLst>
          </a:custGeom>
          <a:blipFill rotWithShape="1">
            <a:blip r:embed="rId3">
              <a:alphaModFix/>
            </a:blip>
            <a:stretch>
              <a:fillRect b="0" l="0" r="0" t="0"/>
            </a:stretch>
          </a:blipFill>
          <a:ln>
            <a:noFill/>
          </a:ln>
        </p:spPr>
      </p:sp>
      <p:grpSp>
        <p:nvGrpSpPr>
          <p:cNvPr id="256" name="Google Shape;256;p11"/>
          <p:cNvGrpSpPr/>
          <p:nvPr/>
        </p:nvGrpSpPr>
        <p:grpSpPr>
          <a:xfrm>
            <a:off x="15857840" y="1673940"/>
            <a:ext cx="796423" cy="922008"/>
            <a:chOff x="0" y="-28575"/>
            <a:chExt cx="209757" cy="242833"/>
          </a:xfrm>
        </p:grpSpPr>
        <p:sp>
          <p:nvSpPr>
            <p:cNvPr id="257" name="Google Shape;257;p11"/>
            <p:cNvSpPr/>
            <p:nvPr/>
          </p:nvSpPr>
          <p:spPr>
            <a:xfrm>
              <a:off x="0" y="0"/>
              <a:ext cx="209757" cy="214258"/>
            </a:xfrm>
            <a:custGeom>
              <a:rect b="b" l="l" r="r" t="t"/>
              <a:pathLst>
                <a:path extrusionOk="0" h="214258" w="209757">
                  <a:moveTo>
                    <a:pt x="0" y="0"/>
                  </a:moveTo>
                  <a:lnTo>
                    <a:pt x="209757" y="0"/>
                  </a:lnTo>
                  <a:lnTo>
                    <a:pt x="209757" y="214258"/>
                  </a:lnTo>
                  <a:lnTo>
                    <a:pt x="0" y="214258"/>
                  </a:lnTo>
                  <a:close/>
                </a:path>
              </a:pathLst>
            </a:custGeom>
            <a:solidFill>
              <a:schemeClr val="accent2"/>
            </a:solidFill>
            <a:ln>
              <a:noFill/>
            </a:ln>
          </p:spPr>
        </p:sp>
        <p:sp>
          <p:nvSpPr>
            <p:cNvPr id="258" name="Google Shape;258;p11"/>
            <p:cNvSpPr txBox="1"/>
            <p:nvPr/>
          </p:nvSpPr>
          <p:spPr>
            <a:xfrm>
              <a:off x="0" y="-28575"/>
              <a:ext cx="209757" cy="2428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9" name="Google Shape;259;p11"/>
          <p:cNvGrpSpPr/>
          <p:nvPr/>
        </p:nvGrpSpPr>
        <p:grpSpPr>
          <a:xfrm>
            <a:off x="15210838" y="1673940"/>
            <a:ext cx="191933" cy="922008"/>
            <a:chOff x="0" y="-28575"/>
            <a:chExt cx="50550" cy="242833"/>
          </a:xfrm>
        </p:grpSpPr>
        <p:sp>
          <p:nvSpPr>
            <p:cNvPr id="260" name="Google Shape;260;p11"/>
            <p:cNvSpPr/>
            <p:nvPr/>
          </p:nvSpPr>
          <p:spPr>
            <a:xfrm>
              <a:off x="0" y="0"/>
              <a:ext cx="50550" cy="214258"/>
            </a:xfrm>
            <a:custGeom>
              <a:rect b="b" l="l" r="r" t="t"/>
              <a:pathLst>
                <a:path extrusionOk="0" h="214258" w="50550">
                  <a:moveTo>
                    <a:pt x="0" y="0"/>
                  </a:moveTo>
                  <a:lnTo>
                    <a:pt x="50550" y="0"/>
                  </a:lnTo>
                  <a:lnTo>
                    <a:pt x="50550" y="214258"/>
                  </a:lnTo>
                  <a:lnTo>
                    <a:pt x="0" y="214258"/>
                  </a:lnTo>
                  <a:close/>
                </a:path>
              </a:pathLst>
            </a:custGeom>
            <a:solidFill>
              <a:srgbClr val="FFD058"/>
            </a:solidFill>
            <a:ln>
              <a:noFill/>
            </a:ln>
          </p:spPr>
        </p:sp>
        <p:sp>
          <p:nvSpPr>
            <p:cNvPr id="261" name="Google Shape;261;p11"/>
            <p:cNvSpPr txBox="1"/>
            <p:nvPr/>
          </p:nvSpPr>
          <p:spPr>
            <a:xfrm>
              <a:off x="0" y="-28575"/>
              <a:ext cx="50550" cy="2428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2" name="Google Shape;262;p11"/>
          <p:cNvGrpSpPr/>
          <p:nvPr/>
        </p:nvGrpSpPr>
        <p:grpSpPr>
          <a:xfrm>
            <a:off x="15497058" y="1673940"/>
            <a:ext cx="265532" cy="922008"/>
            <a:chOff x="0" y="-28575"/>
            <a:chExt cx="69934" cy="242833"/>
          </a:xfrm>
        </p:grpSpPr>
        <p:sp>
          <p:nvSpPr>
            <p:cNvPr id="263" name="Google Shape;263;p11"/>
            <p:cNvSpPr/>
            <p:nvPr/>
          </p:nvSpPr>
          <p:spPr>
            <a:xfrm>
              <a:off x="0" y="0"/>
              <a:ext cx="69934" cy="214258"/>
            </a:xfrm>
            <a:custGeom>
              <a:rect b="b" l="l" r="r" t="t"/>
              <a:pathLst>
                <a:path extrusionOk="0" h="214258" w="69934">
                  <a:moveTo>
                    <a:pt x="0" y="0"/>
                  </a:moveTo>
                  <a:lnTo>
                    <a:pt x="69934" y="0"/>
                  </a:lnTo>
                  <a:lnTo>
                    <a:pt x="69934" y="214258"/>
                  </a:lnTo>
                  <a:lnTo>
                    <a:pt x="0" y="214258"/>
                  </a:lnTo>
                  <a:close/>
                </a:path>
              </a:pathLst>
            </a:custGeom>
            <a:solidFill>
              <a:schemeClr val="accent6"/>
            </a:solidFill>
            <a:ln>
              <a:noFill/>
            </a:ln>
          </p:spPr>
        </p:sp>
        <p:sp>
          <p:nvSpPr>
            <p:cNvPr id="264" name="Google Shape;264;p11"/>
            <p:cNvSpPr txBox="1"/>
            <p:nvPr/>
          </p:nvSpPr>
          <p:spPr>
            <a:xfrm>
              <a:off x="0" y="-28575"/>
              <a:ext cx="69934" cy="2428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5" name="Google Shape;265;p11"/>
          <p:cNvSpPr/>
          <p:nvPr/>
        </p:nvSpPr>
        <p:spPr>
          <a:xfrm>
            <a:off x="5791200" y="2557865"/>
            <a:ext cx="10863062" cy="286232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6000" u="none" cap="none" strike="noStrike">
                <a:solidFill>
                  <a:schemeClr val="lt1"/>
                </a:solidFill>
                <a:latin typeface="Arial"/>
                <a:ea typeface="Arial"/>
                <a:cs typeface="Arial"/>
                <a:sym typeface="Arial"/>
              </a:rPr>
              <a:t>2. CÁC CÔNG VIỆC CHÍNH CỦA THIẾT KẾ SẢN PHẨM</a:t>
            </a:r>
            <a:endParaRPr b="0" i="0" sz="60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4B6C7"/>
        </a:solidFill>
      </p:bgPr>
    </p:bg>
    <p:spTree>
      <p:nvGrpSpPr>
        <p:cNvPr id="269" name="Shape 269"/>
        <p:cNvGrpSpPr/>
        <p:nvPr/>
      </p:nvGrpSpPr>
      <p:grpSpPr>
        <a:xfrm>
          <a:off x="0" y="0"/>
          <a:ext cx="0" cy="0"/>
          <a:chOff x="0" y="0"/>
          <a:chExt cx="0" cy="0"/>
        </a:xfrm>
      </p:grpSpPr>
      <p:grpSp>
        <p:nvGrpSpPr>
          <p:cNvPr id="270" name="Google Shape;270;p12"/>
          <p:cNvGrpSpPr/>
          <p:nvPr/>
        </p:nvGrpSpPr>
        <p:grpSpPr>
          <a:xfrm>
            <a:off x="363586" y="242843"/>
            <a:ext cx="17560828" cy="9689070"/>
            <a:chOff x="0" y="-28575"/>
            <a:chExt cx="4536001" cy="2466626"/>
          </a:xfrm>
        </p:grpSpPr>
        <p:sp>
          <p:nvSpPr>
            <p:cNvPr id="271" name="Google Shape;271;p12"/>
            <p:cNvSpPr/>
            <p:nvPr/>
          </p:nvSpPr>
          <p:spPr>
            <a:xfrm>
              <a:off x="0" y="0"/>
              <a:ext cx="4536001" cy="2438051"/>
            </a:xfrm>
            <a:custGeom>
              <a:rect b="b" l="l" r="r" t="t"/>
              <a:pathLst>
                <a:path extrusionOk="0" h="2438051" w="4536001">
                  <a:moveTo>
                    <a:pt x="44952" y="0"/>
                  </a:moveTo>
                  <a:lnTo>
                    <a:pt x="4491049" y="0"/>
                  </a:lnTo>
                  <a:cubicBezTo>
                    <a:pt x="4515875" y="0"/>
                    <a:pt x="4536001" y="20126"/>
                    <a:pt x="4536001" y="44952"/>
                  </a:cubicBezTo>
                  <a:lnTo>
                    <a:pt x="4536001" y="2393099"/>
                  </a:lnTo>
                  <a:cubicBezTo>
                    <a:pt x="4536001" y="2417925"/>
                    <a:pt x="4515875" y="2438051"/>
                    <a:pt x="4491049" y="2438051"/>
                  </a:cubicBezTo>
                  <a:lnTo>
                    <a:pt x="44952" y="2438051"/>
                  </a:lnTo>
                  <a:cubicBezTo>
                    <a:pt x="20126" y="2438051"/>
                    <a:pt x="0" y="2417925"/>
                    <a:pt x="0" y="2393099"/>
                  </a:cubicBezTo>
                  <a:lnTo>
                    <a:pt x="0" y="44952"/>
                  </a:lnTo>
                  <a:cubicBezTo>
                    <a:pt x="0" y="20126"/>
                    <a:pt x="20126" y="0"/>
                    <a:pt x="449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2"/>
            <p:cNvSpPr txBox="1"/>
            <p:nvPr/>
          </p:nvSpPr>
          <p:spPr>
            <a:xfrm>
              <a:off x="0" y="-28575"/>
              <a:ext cx="4536001" cy="24666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73" name="Google Shape;273;p12"/>
          <p:cNvPicPr preferRelativeResize="0"/>
          <p:nvPr/>
        </p:nvPicPr>
        <p:blipFill rotWithShape="1">
          <a:blip r:embed="rId3">
            <a:alphaModFix/>
          </a:blip>
          <a:srcRect b="0" l="0" r="0" t="0"/>
          <a:stretch/>
        </p:blipFill>
        <p:spPr>
          <a:xfrm>
            <a:off x="-80063" y="114300"/>
            <a:ext cx="1908863" cy="1842323"/>
          </a:xfrm>
          <a:prstGeom prst="rect">
            <a:avLst/>
          </a:prstGeom>
          <a:noFill/>
          <a:ln>
            <a:noFill/>
          </a:ln>
        </p:spPr>
      </p:pic>
      <p:grpSp>
        <p:nvGrpSpPr>
          <p:cNvPr id="274" name="Google Shape;274;p12"/>
          <p:cNvGrpSpPr/>
          <p:nvPr/>
        </p:nvGrpSpPr>
        <p:grpSpPr>
          <a:xfrm>
            <a:off x="844189" y="616186"/>
            <a:ext cx="7057207" cy="5289314"/>
            <a:chOff x="332714" y="2857500"/>
            <a:chExt cx="7057207" cy="5289314"/>
          </a:xfrm>
        </p:grpSpPr>
        <p:sp>
          <p:nvSpPr>
            <p:cNvPr id="275" name="Google Shape;275;p12"/>
            <p:cNvSpPr/>
            <p:nvPr/>
          </p:nvSpPr>
          <p:spPr>
            <a:xfrm>
              <a:off x="332714" y="4730494"/>
              <a:ext cx="7057207" cy="341632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3600" u="none" cap="none" strike="noStrike">
                  <a:solidFill>
                    <a:schemeClr val="dk1"/>
                  </a:solidFill>
                  <a:latin typeface="Arial"/>
                  <a:ea typeface="Arial"/>
                  <a:cs typeface="Arial"/>
                  <a:sym typeface="Arial"/>
                </a:rPr>
                <a:t>Em hãy sắp xếp các thẻ mô tả những công việc chính của thiết kế sản phẩm vào bảng gợi ý sau đây theo thứ tự các bước hợp lí. </a:t>
              </a:r>
              <a:endParaRPr b="0" i="0" sz="3600" u="none" cap="none" strike="noStrike">
                <a:solidFill>
                  <a:schemeClr val="dk1"/>
                </a:solidFill>
                <a:latin typeface="Arial"/>
                <a:ea typeface="Arial"/>
                <a:cs typeface="Arial"/>
                <a:sym typeface="Arial"/>
              </a:endParaRPr>
            </a:p>
          </p:txBody>
        </p:sp>
        <p:pic>
          <p:nvPicPr>
            <p:cNvPr id="276" name="Google Shape;276;p12"/>
            <p:cNvPicPr preferRelativeResize="0"/>
            <p:nvPr/>
          </p:nvPicPr>
          <p:blipFill rotWithShape="1">
            <a:blip r:embed="rId4">
              <a:alphaModFix/>
            </a:blip>
            <a:srcRect b="0" l="0" r="0" t="0"/>
            <a:stretch/>
          </p:blipFill>
          <p:spPr>
            <a:xfrm>
              <a:off x="2718318" y="2857500"/>
              <a:ext cx="2286000" cy="1765935"/>
            </a:xfrm>
            <a:prstGeom prst="rect">
              <a:avLst/>
            </a:prstGeom>
            <a:noFill/>
            <a:ln>
              <a:noFill/>
            </a:ln>
          </p:spPr>
        </p:pic>
      </p:grpSp>
      <p:pic>
        <p:nvPicPr>
          <p:cNvPr id="277" name="Google Shape;277;p12"/>
          <p:cNvPicPr preferRelativeResize="0"/>
          <p:nvPr/>
        </p:nvPicPr>
        <p:blipFill rotWithShape="1">
          <a:blip r:embed="rId5">
            <a:alphaModFix/>
          </a:blip>
          <a:srcRect b="0" l="0" r="0" t="0"/>
          <a:stretch/>
        </p:blipFill>
        <p:spPr>
          <a:xfrm>
            <a:off x="8382000" y="527306"/>
            <a:ext cx="9039225" cy="5410200"/>
          </a:xfrm>
          <a:prstGeom prst="rect">
            <a:avLst/>
          </a:prstGeom>
          <a:noFill/>
          <a:ln>
            <a:noFill/>
          </a:ln>
        </p:spPr>
      </p:pic>
      <p:graphicFrame>
        <p:nvGraphicFramePr>
          <p:cNvPr id="278" name="Google Shape;278;p12"/>
          <p:cNvGraphicFramePr/>
          <p:nvPr/>
        </p:nvGraphicFramePr>
        <p:xfrm>
          <a:off x="3048000" y="6214538"/>
          <a:ext cx="3000000" cy="3000000"/>
        </p:xfrm>
        <a:graphic>
          <a:graphicData uri="http://schemas.openxmlformats.org/drawingml/2006/table">
            <a:tbl>
              <a:tblPr bandRow="1" firstRow="1">
                <a:noFill/>
                <a:tableStyleId>{698D9E27-CADD-4EF5-B513-92DBCBBEF96C}</a:tableStyleId>
              </a:tblPr>
              <a:tblGrid>
                <a:gridCol w="8763000"/>
                <a:gridCol w="3429000"/>
              </a:tblGrid>
              <a:tr h="689500">
                <a:tc>
                  <a:txBody>
                    <a:bodyPr/>
                    <a:lstStyle/>
                    <a:p>
                      <a:pPr indent="0" lvl="0" marL="0" marR="0" rtl="0" algn="ctr">
                        <a:spcBef>
                          <a:spcPts val="0"/>
                        </a:spcBef>
                        <a:spcAft>
                          <a:spcPts val="0"/>
                        </a:spcAft>
                        <a:buNone/>
                      </a:pPr>
                      <a:r>
                        <a:rPr lang="en-US" sz="3400" u="none" cap="none" strike="noStrike">
                          <a:solidFill>
                            <a:schemeClr val="dk1"/>
                          </a:solidFill>
                          <a:latin typeface="Arial"/>
                          <a:ea typeface="Arial"/>
                          <a:cs typeface="Arial"/>
                          <a:sym typeface="Arial"/>
                        </a:rPr>
                        <a:t>Các bước chính của thiết kế sản phẩm</a:t>
                      </a:r>
                      <a:endParaRPr sz="34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2E6F8"/>
                    </a:solidFill>
                  </a:tcPr>
                </a:tc>
                <a:tc>
                  <a:txBody>
                    <a:bodyPr/>
                    <a:lstStyle/>
                    <a:p>
                      <a:pPr indent="0" lvl="0" marL="0" marR="0" rtl="0" algn="ctr">
                        <a:spcBef>
                          <a:spcPts val="0"/>
                        </a:spcBef>
                        <a:spcAft>
                          <a:spcPts val="0"/>
                        </a:spcAft>
                        <a:buNone/>
                      </a:pPr>
                      <a:r>
                        <a:rPr lang="en-US" sz="3400" u="none" cap="none" strike="noStrike">
                          <a:solidFill>
                            <a:schemeClr val="dk1"/>
                          </a:solidFill>
                          <a:latin typeface="Arial"/>
                          <a:ea typeface="Arial"/>
                          <a:cs typeface="Arial"/>
                          <a:sym typeface="Arial"/>
                        </a:rPr>
                        <a:t>Tên công việc</a:t>
                      </a:r>
                      <a:endParaRPr sz="34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2E6F8"/>
                    </a:solidFill>
                  </a:tcPr>
                </a:tc>
              </a:tr>
              <a:tr h="689500">
                <a:tc>
                  <a:txBody>
                    <a:bodyPr/>
                    <a:lstStyle/>
                    <a:p>
                      <a:pPr indent="0" lvl="0" marL="0" marR="0" rtl="0" algn="ctr">
                        <a:spcBef>
                          <a:spcPts val="0"/>
                        </a:spcBef>
                        <a:spcAft>
                          <a:spcPts val="0"/>
                        </a:spcAft>
                        <a:buNone/>
                      </a:pPr>
                      <a:r>
                        <a:rPr lang="en-US" sz="3400" u="none" cap="none" strike="noStrike">
                          <a:solidFill>
                            <a:schemeClr val="dk1"/>
                          </a:solidFill>
                          <a:latin typeface="Arial"/>
                          <a:ea typeface="Arial"/>
                          <a:cs typeface="Arial"/>
                          <a:sym typeface="Arial"/>
                        </a:rPr>
                        <a:t>Bước 1</a:t>
                      </a:r>
                      <a:endParaRPr sz="34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400" u="none" cap="none" strike="noStrike">
                          <a:solidFill>
                            <a:schemeClr val="dk1"/>
                          </a:solidFill>
                          <a:latin typeface="Arial"/>
                          <a:ea typeface="Arial"/>
                          <a:cs typeface="Arial"/>
                          <a:sym typeface="Arial"/>
                        </a:rPr>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89500">
                <a:tc>
                  <a:txBody>
                    <a:bodyPr/>
                    <a:lstStyle/>
                    <a:p>
                      <a:pPr indent="0" lvl="0" marL="0" marR="0" rtl="0" algn="ctr">
                        <a:spcBef>
                          <a:spcPts val="0"/>
                        </a:spcBef>
                        <a:spcAft>
                          <a:spcPts val="0"/>
                        </a:spcAft>
                        <a:buNone/>
                      </a:pPr>
                      <a:r>
                        <a:rPr lang="en-US" sz="3400" u="none" cap="none" strike="noStrike">
                          <a:solidFill>
                            <a:schemeClr val="dk1"/>
                          </a:solidFill>
                          <a:latin typeface="Arial"/>
                          <a:ea typeface="Arial"/>
                          <a:cs typeface="Arial"/>
                          <a:sym typeface="Arial"/>
                        </a:rPr>
                        <a:t>Bước 2</a:t>
                      </a:r>
                      <a:endParaRPr sz="34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400" u="none" cap="none" strike="noStrike">
                          <a:solidFill>
                            <a:schemeClr val="dk1"/>
                          </a:solidFill>
                          <a:latin typeface="Arial"/>
                          <a:ea typeface="Arial"/>
                          <a:cs typeface="Arial"/>
                          <a:sym typeface="Arial"/>
                        </a:rPr>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89500">
                <a:tc>
                  <a:txBody>
                    <a:bodyPr/>
                    <a:lstStyle/>
                    <a:p>
                      <a:pPr indent="0" lvl="0" marL="0" marR="0" rtl="0" algn="ctr">
                        <a:spcBef>
                          <a:spcPts val="0"/>
                        </a:spcBef>
                        <a:spcAft>
                          <a:spcPts val="0"/>
                        </a:spcAft>
                        <a:buNone/>
                      </a:pPr>
                      <a:r>
                        <a:rPr lang="en-US" sz="3400" u="none" cap="none" strike="noStrike">
                          <a:solidFill>
                            <a:schemeClr val="dk1"/>
                          </a:solidFill>
                          <a:latin typeface="Arial"/>
                          <a:ea typeface="Arial"/>
                          <a:cs typeface="Arial"/>
                          <a:sym typeface="Arial"/>
                        </a:rPr>
                        <a:t>Bước 3</a:t>
                      </a:r>
                      <a:endParaRPr sz="34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400" u="none" cap="none" strike="noStrike">
                          <a:solidFill>
                            <a:schemeClr val="dk1"/>
                          </a:solidFill>
                          <a:latin typeface="Arial"/>
                          <a:ea typeface="Arial"/>
                          <a:cs typeface="Arial"/>
                          <a:sym typeface="Arial"/>
                        </a:rPr>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89500">
                <a:tc>
                  <a:txBody>
                    <a:bodyPr/>
                    <a:lstStyle/>
                    <a:p>
                      <a:pPr indent="0" lvl="0" marL="0" marR="0" rtl="0" algn="ctr">
                        <a:spcBef>
                          <a:spcPts val="0"/>
                        </a:spcBef>
                        <a:spcAft>
                          <a:spcPts val="0"/>
                        </a:spcAft>
                        <a:buNone/>
                      </a:pPr>
                      <a:r>
                        <a:rPr lang="en-US" sz="3400" u="none" cap="none" strike="noStrike">
                          <a:solidFill>
                            <a:schemeClr val="dk1"/>
                          </a:solidFill>
                          <a:latin typeface="Arial"/>
                          <a:ea typeface="Arial"/>
                          <a:cs typeface="Arial"/>
                          <a:sym typeface="Arial"/>
                        </a:rPr>
                        <a:t>Bước 4</a:t>
                      </a:r>
                      <a:endParaRPr sz="34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400" u="none" cap="none" strike="noStrike">
                          <a:solidFill>
                            <a:schemeClr val="dk1"/>
                          </a:solidFill>
                          <a:latin typeface="Arial"/>
                          <a:ea typeface="Arial"/>
                          <a:cs typeface="Arial"/>
                          <a:sym typeface="Arial"/>
                        </a:rPr>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4B6C7"/>
        </a:solidFill>
      </p:bgPr>
    </p:bg>
    <p:spTree>
      <p:nvGrpSpPr>
        <p:cNvPr id="282" name="Shape 282"/>
        <p:cNvGrpSpPr/>
        <p:nvPr/>
      </p:nvGrpSpPr>
      <p:grpSpPr>
        <a:xfrm>
          <a:off x="0" y="0"/>
          <a:ext cx="0" cy="0"/>
          <a:chOff x="0" y="0"/>
          <a:chExt cx="0" cy="0"/>
        </a:xfrm>
      </p:grpSpPr>
      <p:grpSp>
        <p:nvGrpSpPr>
          <p:cNvPr id="283" name="Google Shape;283;p13"/>
          <p:cNvGrpSpPr/>
          <p:nvPr/>
        </p:nvGrpSpPr>
        <p:grpSpPr>
          <a:xfrm>
            <a:off x="532686" y="411178"/>
            <a:ext cx="17222628" cy="9365472"/>
            <a:chOff x="0" y="-28575"/>
            <a:chExt cx="4536001" cy="2466626"/>
          </a:xfrm>
        </p:grpSpPr>
        <p:sp>
          <p:nvSpPr>
            <p:cNvPr id="284" name="Google Shape;284;p13"/>
            <p:cNvSpPr/>
            <p:nvPr/>
          </p:nvSpPr>
          <p:spPr>
            <a:xfrm>
              <a:off x="0" y="0"/>
              <a:ext cx="4536001" cy="2438051"/>
            </a:xfrm>
            <a:custGeom>
              <a:rect b="b" l="l" r="r" t="t"/>
              <a:pathLst>
                <a:path extrusionOk="0" h="2438051" w="4536001">
                  <a:moveTo>
                    <a:pt x="44952" y="0"/>
                  </a:moveTo>
                  <a:lnTo>
                    <a:pt x="4491049" y="0"/>
                  </a:lnTo>
                  <a:cubicBezTo>
                    <a:pt x="4515875" y="0"/>
                    <a:pt x="4536001" y="20126"/>
                    <a:pt x="4536001" y="44952"/>
                  </a:cubicBezTo>
                  <a:lnTo>
                    <a:pt x="4536001" y="2393099"/>
                  </a:lnTo>
                  <a:cubicBezTo>
                    <a:pt x="4536001" y="2417925"/>
                    <a:pt x="4515875" y="2438051"/>
                    <a:pt x="4491049" y="2438051"/>
                  </a:cubicBezTo>
                  <a:lnTo>
                    <a:pt x="44952" y="2438051"/>
                  </a:lnTo>
                  <a:cubicBezTo>
                    <a:pt x="20126" y="2438051"/>
                    <a:pt x="0" y="2417925"/>
                    <a:pt x="0" y="2393099"/>
                  </a:cubicBezTo>
                  <a:lnTo>
                    <a:pt x="0" y="44952"/>
                  </a:lnTo>
                  <a:cubicBezTo>
                    <a:pt x="0" y="20126"/>
                    <a:pt x="20126" y="0"/>
                    <a:pt x="449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3"/>
            <p:cNvSpPr txBox="1"/>
            <p:nvPr/>
          </p:nvSpPr>
          <p:spPr>
            <a:xfrm>
              <a:off x="0" y="-28575"/>
              <a:ext cx="4536001" cy="24666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6" name="Google Shape;286;p13"/>
          <p:cNvGrpSpPr/>
          <p:nvPr/>
        </p:nvGrpSpPr>
        <p:grpSpPr>
          <a:xfrm>
            <a:off x="1028700" y="8435043"/>
            <a:ext cx="16230600" cy="975657"/>
            <a:chOff x="0" y="-28575"/>
            <a:chExt cx="4274726" cy="256963"/>
          </a:xfrm>
        </p:grpSpPr>
        <p:sp>
          <p:nvSpPr>
            <p:cNvPr id="287" name="Google Shape;287;p13"/>
            <p:cNvSpPr/>
            <p:nvPr/>
          </p:nvSpPr>
          <p:spPr>
            <a:xfrm>
              <a:off x="0" y="0"/>
              <a:ext cx="4274726" cy="228388"/>
            </a:xfrm>
            <a:custGeom>
              <a:rect b="b" l="l" r="r" t="t"/>
              <a:pathLst>
                <a:path extrusionOk="0" h="228388" w="4274726">
                  <a:moveTo>
                    <a:pt x="47700" y="0"/>
                  </a:moveTo>
                  <a:lnTo>
                    <a:pt x="4227026" y="0"/>
                  </a:lnTo>
                  <a:cubicBezTo>
                    <a:pt x="4239677" y="0"/>
                    <a:pt x="4251809" y="5025"/>
                    <a:pt x="4260755" y="13971"/>
                  </a:cubicBezTo>
                  <a:cubicBezTo>
                    <a:pt x="4269700" y="22916"/>
                    <a:pt x="4274726" y="35049"/>
                    <a:pt x="4274726" y="47700"/>
                  </a:cubicBezTo>
                  <a:lnTo>
                    <a:pt x="4274726" y="180689"/>
                  </a:lnTo>
                  <a:cubicBezTo>
                    <a:pt x="4274726" y="193339"/>
                    <a:pt x="4269700" y="205472"/>
                    <a:pt x="4260755" y="214417"/>
                  </a:cubicBezTo>
                  <a:cubicBezTo>
                    <a:pt x="4251809" y="223363"/>
                    <a:pt x="4239677" y="228388"/>
                    <a:pt x="4227026" y="228388"/>
                  </a:cubicBezTo>
                  <a:lnTo>
                    <a:pt x="47700" y="228388"/>
                  </a:lnTo>
                  <a:cubicBezTo>
                    <a:pt x="35049" y="228388"/>
                    <a:pt x="22916" y="223363"/>
                    <a:pt x="13971" y="214417"/>
                  </a:cubicBezTo>
                  <a:cubicBezTo>
                    <a:pt x="5025" y="205472"/>
                    <a:pt x="0" y="193339"/>
                    <a:pt x="0" y="180689"/>
                  </a:cubicBezTo>
                  <a:lnTo>
                    <a:pt x="0" y="47700"/>
                  </a:lnTo>
                  <a:cubicBezTo>
                    <a:pt x="0" y="35049"/>
                    <a:pt x="5025" y="22916"/>
                    <a:pt x="13971" y="13971"/>
                  </a:cubicBezTo>
                  <a:cubicBezTo>
                    <a:pt x="22916" y="5025"/>
                    <a:pt x="35049" y="0"/>
                    <a:pt x="47700" y="0"/>
                  </a:cubicBezTo>
                  <a:close/>
                </a:path>
              </a:pathLst>
            </a:custGeom>
            <a:solidFill>
              <a:srgbClr val="9CB9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3"/>
            <p:cNvSpPr txBox="1"/>
            <p:nvPr/>
          </p:nvSpPr>
          <p:spPr>
            <a:xfrm>
              <a:off x="0" y="-28575"/>
              <a:ext cx="4274726" cy="25696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aphicFrame>
        <p:nvGraphicFramePr>
          <p:cNvPr id="289" name="Google Shape;289;p13"/>
          <p:cNvGraphicFramePr/>
          <p:nvPr/>
        </p:nvGraphicFramePr>
        <p:xfrm>
          <a:off x="933450" y="934478"/>
          <a:ext cx="3000000" cy="3000000"/>
        </p:xfrm>
        <a:graphic>
          <a:graphicData uri="http://schemas.openxmlformats.org/drawingml/2006/table">
            <a:tbl>
              <a:tblPr bandRow="1" firstRow="1">
                <a:noFill/>
                <a:tableStyleId>{698D9E27-CADD-4EF5-B513-92DBCBBEF96C}</a:tableStyleId>
              </a:tblPr>
              <a:tblGrid>
                <a:gridCol w="5867400"/>
                <a:gridCol w="10553700"/>
              </a:tblGrid>
              <a:tr h="1442775">
                <a:tc>
                  <a:txBody>
                    <a:bodyPr/>
                    <a:lstStyle/>
                    <a:p>
                      <a:pPr indent="0" lvl="0" marL="0" marR="0" rtl="0" algn="ctr">
                        <a:lnSpc>
                          <a:spcPct val="150000"/>
                        </a:lnSpc>
                        <a:spcBef>
                          <a:spcPts val="0"/>
                        </a:spcBef>
                        <a:spcAft>
                          <a:spcPts val="0"/>
                        </a:spcAft>
                        <a:buNone/>
                      </a:pPr>
                      <a:r>
                        <a:rPr lang="en-US" sz="3400" u="none" cap="none" strike="noStrike">
                          <a:solidFill>
                            <a:schemeClr val="dk1"/>
                          </a:solidFill>
                          <a:latin typeface="Arial"/>
                          <a:ea typeface="Arial"/>
                          <a:cs typeface="Arial"/>
                          <a:sym typeface="Arial"/>
                        </a:rPr>
                        <a:t>Các bước chính của thiết kế sản phẩm</a:t>
                      </a:r>
                      <a:endParaRPr sz="3400" u="none" cap="none" strike="noStrike">
                        <a:solidFill>
                          <a:schemeClr val="dk1"/>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2E6F8"/>
                    </a:solidFill>
                  </a:tcPr>
                </a:tc>
                <a:tc>
                  <a:txBody>
                    <a:bodyPr/>
                    <a:lstStyle/>
                    <a:p>
                      <a:pPr indent="0" lvl="0" marL="0" marR="0" rtl="0" algn="ctr">
                        <a:spcBef>
                          <a:spcPts val="0"/>
                        </a:spcBef>
                        <a:spcAft>
                          <a:spcPts val="0"/>
                        </a:spcAft>
                        <a:buNone/>
                      </a:pPr>
                      <a:r>
                        <a:rPr lang="en-US" sz="3400" u="none" cap="none" strike="noStrike">
                          <a:solidFill>
                            <a:schemeClr val="dk1"/>
                          </a:solidFill>
                          <a:latin typeface="Arial"/>
                          <a:ea typeface="Arial"/>
                          <a:cs typeface="Arial"/>
                          <a:sym typeface="Arial"/>
                        </a:rPr>
                        <a:t>Tên công việc</a:t>
                      </a:r>
                      <a:endParaRPr sz="3400" u="none" cap="none" strike="noStrike">
                        <a:solidFill>
                          <a:schemeClr val="dk1"/>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2E6F8"/>
                    </a:solidFill>
                  </a:tcPr>
                </a:tc>
              </a:tr>
              <a:tr h="1182850">
                <a:tc>
                  <a:txBody>
                    <a:bodyPr/>
                    <a:lstStyle/>
                    <a:p>
                      <a:pPr indent="0" lvl="0" marL="0" marR="0" rtl="0" algn="ctr">
                        <a:spcBef>
                          <a:spcPts val="0"/>
                        </a:spcBef>
                        <a:spcAft>
                          <a:spcPts val="0"/>
                        </a:spcAft>
                        <a:buNone/>
                      </a:pPr>
                      <a:r>
                        <a:rPr lang="en-US" sz="3400" u="none" cap="none" strike="noStrike">
                          <a:solidFill>
                            <a:schemeClr val="dk1"/>
                          </a:solidFill>
                          <a:latin typeface="Arial"/>
                          <a:ea typeface="Arial"/>
                          <a:cs typeface="Arial"/>
                          <a:sym typeface="Arial"/>
                        </a:rPr>
                        <a:t>Bước 1</a:t>
                      </a:r>
                      <a:endParaRPr sz="3400" u="none" cap="none" strike="noStrike">
                        <a:solidFill>
                          <a:schemeClr val="dk1"/>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400" u="none" cap="none" strike="noStrike">
                          <a:solidFill>
                            <a:schemeClr val="dk1"/>
                          </a:solidFill>
                          <a:latin typeface="Arial"/>
                          <a:ea typeface="Arial"/>
                          <a:cs typeface="Arial"/>
                          <a:sym typeface="Arial"/>
                        </a:rPr>
                        <a: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143250">
                <a:tc>
                  <a:txBody>
                    <a:bodyPr/>
                    <a:lstStyle/>
                    <a:p>
                      <a:pPr indent="0" lvl="0" marL="0" marR="0" rtl="0" algn="ctr">
                        <a:spcBef>
                          <a:spcPts val="0"/>
                        </a:spcBef>
                        <a:spcAft>
                          <a:spcPts val="0"/>
                        </a:spcAft>
                        <a:buNone/>
                      </a:pPr>
                      <a:r>
                        <a:rPr lang="en-US" sz="3400" u="none" cap="none" strike="noStrike">
                          <a:solidFill>
                            <a:schemeClr val="dk1"/>
                          </a:solidFill>
                          <a:latin typeface="Arial"/>
                          <a:ea typeface="Arial"/>
                          <a:cs typeface="Arial"/>
                          <a:sym typeface="Arial"/>
                        </a:rPr>
                        <a:t>Bước 2</a:t>
                      </a:r>
                      <a:endParaRPr sz="3400" u="none" cap="none" strike="noStrike">
                        <a:solidFill>
                          <a:schemeClr val="dk1"/>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400" u="none" cap="none" strike="noStrike">
                          <a:solidFill>
                            <a:schemeClr val="dk1"/>
                          </a:solidFill>
                          <a:latin typeface="Arial"/>
                          <a:ea typeface="Arial"/>
                          <a:cs typeface="Arial"/>
                          <a:sym typeface="Arial"/>
                        </a:rPr>
                        <a: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82850">
                <a:tc>
                  <a:txBody>
                    <a:bodyPr/>
                    <a:lstStyle/>
                    <a:p>
                      <a:pPr indent="0" lvl="0" marL="0" marR="0" rtl="0" algn="ctr">
                        <a:spcBef>
                          <a:spcPts val="0"/>
                        </a:spcBef>
                        <a:spcAft>
                          <a:spcPts val="0"/>
                        </a:spcAft>
                        <a:buNone/>
                      </a:pPr>
                      <a:r>
                        <a:rPr lang="en-US" sz="3400" u="none" cap="none" strike="noStrike">
                          <a:solidFill>
                            <a:schemeClr val="dk1"/>
                          </a:solidFill>
                          <a:latin typeface="Arial"/>
                          <a:ea typeface="Arial"/>
                          <a:cs typeface="Arial"/>
                          <a:sym typeface="Arial"/>
                        </a:rPr>
                        <a:t>Bước 3</a:t>
                      </a:r>
                      <a:endParaRPr sz="3400" u="none" cap="none" strike="noStrike">
                        <a:solidFill>
                          <a:schemeClr val="dk1"/>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400" u="none" cap="none" strike="noStrike">
                          <a:solidFill>
                            <a:schemeClr val="dk1"/>
                          </a:solidFill>
                          <a:latin typeface="Arial"/>
                          <a:ea typeface="Arial"/>
                          <a:cs typeface="Arial"/>
                          <a:sym typeface="Arial"/>
                        </a:rPr>
                        <a: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82850">
                <a:tc>
                  <a:txBody>
                    <a:bodyPr/>
                    <a:lstStyle/>
                    <a:p>
                      <a:pPr indent="0" lvl="0" marL="0" marR="0" rtl="0" algn="ctr">
                        <a:spcBef>
                          <a:spcPts val="0"/>
                        </a:spcBef>
                        <a:spcAft>
                          <a:spcPts val="0"/>
                        </a:spcAft>
                        <a:buNone/>
                      </a:pPr>
                      <a:r>
                        <a:rPr lang="en-US" sz="3400" u="none" cap="none" strike="noStrike">
                          <a:solidFill>
                            <a:schemeClr val="dk1"/>
                          </a:solidFill>
                          <a:latin typeface="Arial"/>
                          <a:ea typeface="Arial"/>
                          <a:cs typeface="Arial"/>
                          <a:sym typeface="Arial"/>
                        </a:rPr>
                        <a:t>Bước 4</a:t>
                      </a:r>
                      <a:endParaRPr sz="3400" u="none" cap="none" strike="noStrike">
                        <a:solidFill>
                          <a:schemeClr val="dk1"/>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400" u="none" cap="none" strike="noStrike">
                          <a:solidFill>
                            <a:schemeClr val="dk1"/>
                          </a:solidFill>
                          <a:latin typeface="Arial"/>
                          <a:ea typeface="Arial"/>
                          <a:cs typeface="Arial"/>
                          <a:sym typeface="Arial"/>
                        </a:rPr>
                        <a: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290" name="Google Shape;290;p13"/>
          <p:cNvSpPr/>
          <p:nvPr/>
        </p:nvSpPr>
        <p:spPr>
          <a:xfrm>
            <a:off x="7010400" y="2585089"/>
            <a:ext cx="9144000" cy="92333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en-US" sz="3600" u="none" cap="none" strike="noStrike">
                <a:solidFill>
                  <a:srgbClr val="FF0000"/>
                </a:solidFill>
                <a:latin typeface="Arial"/>
                <a:ea typeface="Arial"/>
                <a:cs typeface="Arial"/>
                <a:sym typeface="Arial"/>
              </a:rPr>
              <a:t>Thẻ 2 </a:t>
            </a:r>
            <a:r>
              <a:rPr b="0" i="1" lang="en-US" sz="3600" u="none" cap="none" strike="noStrike">
                <a:solidFill>
                  <a:srgbClr val="FF0000"/>
                </a:solidFill>
                <a:latin typeface="Arial"/>
                <a:ea typeface="Arial"/>
                <a:cs typeface="Arial"/>
                <a:sym typeface="Arial"/>
              </a:rPr>
              <a:t>- Hình thành ý tưởng về sản phẩm.</a:t>
            </a:r>
            <a:endParaRPr b="0" i="1" sz="3600" u="none" cap="none" strike="noStrike">
              <a:solidFill>
                <a:srgbClr val="FF0000"/>
              </a:solidFill>
              <a:latin typeface="Arial"/>
              <a:ea typeface="Arial"/>
              <a:cs typeface="Arial"/>
              <a:sym typeface="Arial"/>
            </a:endParaRPr>
          </a:p>
        </p:txBody>
      </p:sp>
      <p:sp>
        <p:nvSpPr>
          <p:cNvPr id="291" name="Google Shape;291;p13"/>
          <p:cNvSpPr/>
          <p:nvPr/>
        </p:nvSpPr>
        <p:spPr>
          <a:xfrm>
            <a:off x="7010400" y="3846374"/>
            <a:ext cx="9829800" cy="175432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en-US" sz="3600" u="none" cap="none" strike="noStrike">
                <a:solidFill>
                  <a:srgbClr val="FF0000"/>
                </a:solidFill>
                <a:latin typeface="Arial"/>
                <a:ea typeface="Arial"/>
                <a:cs typeface="Arial"/>
                <a:sym typeface="Arial"/>
              </a:rPr>
              <a:t>Thẻ 3 </a:t>
            </a:r>
            <a:r>
              <a:rPr b="0" i="1" lang="en-US" sz="3600" u="none" cap="none" strike="noStrike">
                <a:solidFill>
                  <a:srgbClr val="FF0000"/>
                </a:solidFill>
                <a:latin typeface="Arial"/>
                <a:ea typeface="Arial"/>
                <a:cs typeface="Arial"/>
                <a:sym typeface="Arial"/>
              </a:rPr>
              <a:t>- Vẽ phác thảo sản phẩm và lựa chọn vật liệu, dụng cụ.</a:t>
            </a:r>
            <a:endParaRPr b="0" i="1" sz="3600" u="none" cap="none" strike="noStrike">
              <a:solidFill>
                <a:srgbClr val="FF0000"/>
              </a:solidFill>
              <a:latin typeface="Arial"/>
              <a:ea typeface="Arial"/>
              <a:cs typeface="Arial"/>
              <a:sym typeface="Arial"/>
            </a:endParaRPr>
          </a:p>
        </p:txBody>
      </p:sp>
      <p:sp>
        <p:nvSpPr>
          <p:cNvPr id="292" name="Google Shape;292;p13"/>
          <p:cNvSpPr/>
          <p:nvPr/>
        </p:nvSpPr>
        <p:spPr>
          <a:xfrm>
            <a:off x="7010400" y="5899672"/>
            <a:ext cx="9144000" cy="92333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en-US" sz="3600" u="none" cap="none" strike="noStrike">
                <a:solidFill>
                  <a:srgbClr val="FF0000"/>
                </a:solidFill>
                <a:latin typeface="Arial"/>
                <a:ea typeface="Arial"/>
                <a:cs typeface="Arial"/>
                <a:sym typeface="Arial"/>
              </a:rPr>
              <a:t>Thẻ 4 </a:t>
            </a:r>
            <a:r>
              <a:rPr b="0" i="1" lang="en-US" sz="3600" u="none" cap="none" strike="noStrike">
                <a:solidFill>
                  <a:srgbClr val="FF0000"/>
                </a:solidFill>
                <a:latin typeface="Arial"/>
                <a:ea typeface="Arial"/>
                <a:cs typeface="Arial"/>
                <a:sym typeface="Arial"/>
              </a:rPr>
              <a:t>- Làm sản phẩm mẫu.</a:t>
            </a:r>
            <a:endParaRPr b="0" i="1" sz="3600" u="none" cap="none" strike="noStrike">
              <a:solidFill>
                <a:srgbClr val="FF0000"/>
              </a:solidFill>
              <a:latin typeface="Arial"/>
              <a:ea typeface="Arial"/>
              <a:cs typeface="Arial"/>
              <a:sym typeface="Arial"/>
            </a:endParaRPr>
          </a:p>
        </p:txBody>
      </p:sp>
      <p:sp>
        <p:nvSpPr>
          <p:cNvPr id="293" name="Google Shape;293;p13"/>
          <p:cNvSpPr/>
          <p:nvPr/>
        </p:nvSpPr>
        <p:spPr>
          <a:xfrm>
            <a:off x="7010400" y="7110231"/>
            <a:ext cx="9144000" cy="92333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en-US" sz="3600" u="none" cap="none" strike="noStrike">
                <a:solidFill>
                  <a:srgbClr val="FF0000"/>
                </a:solidFill>
                <a:latin typeface="Arial"/>
                <a:ea typeface="Arial"/>
                <a:cs typeface="Arial"/>
                <a:sym typeface="Arial"/>
              </a:rPr>
              <a:t>Thẻ 1 </a:t>
            </a:r>
            <a:r>
              <a:rPr b="0" i="1" lang="en-US" sz="3600" u="none" cap="none" strike="noStrike">
                <a:solidFill>
                  <a:srgbClr val="FF0000"/>
                </a:solidFill>
                <a:latin typeface="Arial"/>
                <a:ea typeface="Arial"/>
                <a:cs typeface="Arial"/>
                <a:sym typeface="Arial"/>
              </a:rPr>
              <a:t>- Đánh giá và hoàn thiện sản phẩm. </a:t>
            </a:r>
            <a:endParaRPr b="0" i="1" sz="36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4B6C7"/>
        </a:solidFill>
      </p:bgPr>
    </p:bg>
    <p:spTree>
      <p:nvGrpSpPr>
        <p:cNvPr id="297" name="Shape 297"/>
        <p:cNvGrpSpPr/>
        <p:nvPr/>
      </p:nvGrpSpPr>
      <p:grpSpPr>
        <a:xfrm>
          <a:off x="0" y="0"/>
          <a:ext cx="0" cy="0"/>
          <a:chOff x="0" y="0"/>
          <a:chExt cx="0" cy="0"/>
        </a:xfrm>
      </p:grpSpPr>
      <p:grpSp>
        <p:nvGrpSpPr>
          <p:cNvPr id="298" name="Google Shape;298;p14"/>
          <p:cNvGrpSpPr/>
          <p:nvPr/>
        </p:nvGrpSpPr>
        <p:grpSpPr>
          <a:xfrm>
            <a:off x="532686" y="411178"/>
            <a:ext cx="17222628" cy="9365472"/>
            <a:chOff x="0" y="-28575"/>
            <a:chExt cx="4536001" cy="2466626"/>
          </a:xfrm>
        </p:grpSpPr>
        <p:sp>
          <p:nvSpPr>
            <p:cNvPr id="299" name="Google Shape;299;p14"/>
            <p:cNvSpPr/>
            <p:nvPr/>
          </p:nvSpPr>
          <p:spPr>
            <a:xfrm>
              <a:off x="0" y="0"/>
              <a:ext cx="4536001" cy="2438051"/>
            </a:xfrm>
            <a:custGeom>
              <a:rect b="b" l="l" r="r" t="t"/>
              <a:pathLst>
                <a:path extrusionOk="0" h="2438051" w="4536001">
                  <a:moveTo>
                    <a:pt x="44952" y="0"/>
                  </a:moveTo>
                  <a:lnTo>
                    <a:pt x="4491049" y="0"/>
                  </a:lnTo>
                  <a:cubicBezTo>
                    <a:pt x="4515875" y="0"/>
                    <a:pt x="4536001" y="20126"/>
                    <a:pt x="4536001" y="44952"/>
                  </a:cubicBezTo>
                  <a:lnTo>
                    <a:pt x="4536001" y="2393099"/>
                  </a:lnTo>
                  <a:cubicBezTo>
                    <a:pt x="4536001" y="2417925"/>
                    <a:pt x="4515875" y="2438051"/>
                    <a:pt x="4491049" y="2438051"/>
                  </a:cubicBezTo>
                  <a:lnTo>
                    <a:pt x="44952" y="2438051"/>
                  </a:lnTo>
                  <a:cubicBezTo>
                    <a:pt x="20126" y="2438051"/>
                    <a:pt x="0" y="2417925"/>
                    <a:pt x="0" y="2393099"/>
                  </a:cubicBezTo>
                  <a:lnTo>
                    <a:pt x="0" y="44952"/>
                  </a:lnTo>
                  <a:cubicBezTo>
                    <a:pt x="0" y="20126"/>
                    <a:pt x="20126" y="0"/>
                    <a:pt x="449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4"/>
            <p:cNvSpPr txBox="1"/>
            <p:nvPr/>
          </p:nvSpPr>
          <p:spPr>
            <a:xfrm>
              <a:off x="0" y="-28575"/>
              <a:ext cx="4536001" cy="24666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1" name="Google Shape;301;p14"/>
          <p:cNvGrpSpPr/>
          <p:nvPr/>
        </p:nvGrpSpPr>
        <p:grpSpPr>
          <a:xfrm>
            <a:off x="1028700" y="8435043"/>
            <a:ext cx="16230600" cy="975657"/>
            <a:chOff x="0" y="-28575"/>
            <a:chExt cx="4274726" cy="256963"/>
          </a:xfrm>
        </p:grpSpPr>
        <p:sp>
          <p:nvSpPr>
            <p:cNvPr id="302" name="Google Shape;302;p14"/>
            <p:cNvSpPr/>
            <p:nvPr/>
          </p:nvSpPr>
          <p:spPr>
            <a:xfrm>
              <a:off x="0" y="0"/>
              <a:ext cx="4274726" cy="228388"/>
            </a:xfrm>
            <a:custGeom>
              <a:rect b="b" l="l" r="r" t="t"/>
              <a:pathLst>
                <a:path extrusionOk="0" h="228388" w="4274726">
                  <a:moveTo>
                    <a:pt x="47700" y="0"/>
                  </a:moveTo>
                  <a:lnTo>
                    <a:pt x="4227026" y="0"/>
                  </a:lnTo>
                  <a:cubicBezTo>
                    <a:pt x="4239677" y="0"/>
                    <a:pt x="4251809" y="5025"/>
                    <a:pt x="4260755" y="13971"/>
                  </a:cubicBezTo>
                  <a:cubicBezTo>
                    <a:pt x="4269700" y="22916"/>
                    <a:pt x="4274726" y="35049"/>
                    <a:pt x="4274726" y="47700"/>
                  </a:cubicBezTo>
                  <a:lnTo>
                    <a:pt x="4274726" y="180689"/>
                  </a:lnTo>
                  <a:cubicBezTo>
                    <a:pt x="4274726" y="193339"/>
                    <a:pt x="4269700" y="205472"/>
                    <a:pt x="4260755" y="214417"/>
                  </a:cubicBezTo>
                  <a:cubicBezTo>
                    <a:pt x="4251809" y="223363"/>
                    <a:pt x="4239677" y="228388"/>
                    <a:pt x="4227026" y="228388"/>
                  </a:cubicBezTo>
                  <a:lnTo>
                    <a:pt x="47700" y="228388"/>
                  </a:lnTo>
                  <a:cubicBezTo>
                    <a:pt x="35049" y="228388"/>
                    <a:pt x="22916" y="223363"/>
                    <a:pt x="13971" y="214417"/>
                  </a:cubicBezTo>
                  <a:cubicBezTo>
                    <a:pt x="5025" y="205472"/>
                    <a:pt x="0" y="193339"/>
                    <a:pt x="0" y="180689"/>
                  </a:cubicBezTo>
                  <a:lnTo>
                    <a:pt x="0" y="47700"/>
                  </a:lnTo>
                  <a:cubicBezTo>
                    <a:pt x="0" y="35049"/>
                    <a:pt x="5025" y="22916"/>
                    <a:pt x="13971" y="13971"/>
                  </a:cubicBezTo>
                  <a:cubicBezTo>
                    <a:pt x="22916" y="5025"/>
                    <a:pt x="35049" y="0"/>
                    <a:pt x="47700" y="0"/>
                  </a:cubicBezTo>
                  <a:close/>
                </a:path>
              </a:pathLst>
            </a:custGeom>
            <a:solidFill>
              <a:srgbClr val="9CB9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4"/>
            <p:cNvSpPr txBox="1"/>
            <p:nvPr/>
          </p:nvSpPr>
          <p:spPr>
            <a:xfrm>
              <a:off x="0" y="-28575"/>
              <a:ext cx="4274726" cy="25696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4" name="Google Shape;304;p14"/>
          <p:cNvGrpSpPr/>
          <p:nvPr/>
        </p:nvGrpSpPr>
        <p:grpSpPr>
          <a:xfrm>
            <a:off x="5867400" y="914104"/>
            <a:ext cx="10972800" cy="7963196"/>
            <a:chOff x="0" y="-28575"/>
            <a:chExt cx="2128802" cy="1330080"/>
          </a:xfrm>
        </p:grpSpPr>
        <p:sp>
          <p:nvSpPr>
            <p:cNvPr id="305" name="Google Shape;305;p14"/>
            <p:cNvSpPr/>
            <p:nvPr/>
          </p:nvSpPr>
          <p:spPr>
            <a:xfrm>
              <a:off x="0" y="0"/>
              <a:ext cx="2128802" cy="1301505"/>
            </a:xfrm>
            <a:custGeom>
              <a:rect b="b" l="l" r="r" t="t"/>
              <a:pathLst>
                <a:path extrusionOk="0" h="1301505" w="2128802">
                  <a:moveTo>
                    <a:pt x="95783" y="0"/>
                  </a:moveTo>
                  <a:lnTo>
                    <a:pt x="2033020" y="0"/>
                  </a:lnTo>
                  <a:cubicBezTo>
                    <a:pt x="2085919" y="0"/>
                    <a:pt x="2128802" y="42883"/>
                    <a:pt x="2128802" y="95783"/>
                  </a:cubicBezTo>
                  <a:lnTo>
                    <a:pt x="2128802" y="1205722"/>
                  </a:lnTo>
                  <a:cubicBezTo>
                    <a:pt x="2128802" y="1258622"/>
                    <a:pt x="2085919" y="1301505"/>
                    <a:pt x="2033020" y="1301505"/>
                  </a:cubicBezTo>
                  <a:lnTo>
                    <a:pt x="95783" y="1301505"/>
                  </a:lnTo>
                  <a:cubicBezTo>
                    <a:pt x="42883" y="1301505"/>
                    <a:pt x="0" y="1258622"/>
                    <a:pt x="0" y="1205722"/>
                  </a:cubicBezTo>
                  <a:lnTo>
                    <a:pt x="0" y="95783"/>
                  </a:lnTo>
                  <a:cubicBezTo>
                    <a:pt x="0" y="42883"/>
                    <a:pt x="42883" y="0"/>
                    <a:pt x="95783" y="0"/>
                  </a:cubicBezTo>
                  <a:close/>
                </a:path>
              </a:pathLst>
            </a:custGeom>
            <a:solidFill>
              <a:srgbClr val="FFFFFF"/>
            </a:solidFill>
            <a:ln cap="rnd" cmpd="sng" w="161925">
              <a:solidFill>
                <a:srgbClr val="D8D8E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4"/>
            <p:cNvSpPr txBox="1"/>
            <p:nvPr/>
          </p:nvSpPr>
          <p:spPr>
            <a:xfrm>
              <a:off x="0" y="-28575"/>
              <a:ext cx="2128802" cy="133008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7" name="Google Shape;307;p14"/>
          <p:cNvSpPr/>
          <p:nvPr/>
        </p:nvSpPr>
        <p:spPr>
          <a:xfrm>
            <a:off x="1070014" y="6322116"/>
            <a:ext cx="4492586" cy="2690883"/>
          </a:xfrm>
          <a:custGeom>
            <a:rect b="b" l="l" r="r" t="t"/>
            <a:pathLst>
              <a:path extrusionOk="0" h="2690883" w="4949786">
                <a:moveTo>
                  <a:pt x="0" y="0"/>
                </a:moveTo>
                <a:lnTo>
                  <a:pt x="4949786" y="0"/>
                </a:lnTo>
                <a:lnTo>
                  <a:pt x="4949786" y="2690883"/>
                </a:lnTo>
                <a:lnTo>
                  <a:pt x="0" y="2690883"/>
                </a:lnTo>
                <a:lnTo>
                  <a:pt x="0" y="0"/>
                </a:lnTo>
                <a:close/>
              </a:path>
            </a:pathLst>
          </a:custGeom>
          <a:blipFill rotWithShape="1">
            <a:blip r:embed="rId3">
              <a:alphaModFix/>
            </a:blip>
            <a:stretch>
              <a:fillRect b="0" l="0" r="0" t="0"/>
            </a:stretch>
          </a:blipFill>
          <a:ln>
            <a:noFill/>
          </a:ln>
        </p:spPr>
      </p:sp>
      <p:grpSp>
        <p:nvGrpSpPr>
          <p:cNvPr id="308" name="Google Shape;308;p14"/>
          <p:cNvGrpSpPr/>
          <p:nvPr/>
        </p:nvGrpSpPr>
        <p:grpSpPr>
          <a:xfrm>
            <a:off x="7482280" y="1866900"/>
            <a:ext cx="7743037" cy="1146147"/>
            <a:chOff x="7467600" y="2078263"/>
            <a:chExt cx="7743037" cy="1146147"/>
          </a:xfrm>
        </p:grpSpPr>
        <p:pic>
          <p:nvPicPr>
            <p:cNvPr id="309" name="Google Shape;309;p14"/>
            <p:cNvPicPr preferRelativeResize="0"/>
            <p:nvPr/>
          </p:nvPicPr>
          <p:blipFill rotWithShape="1">
            <a:blip r:embed="rId4">
              <a:alphaModFix/>
            </a:blip>
            <a:srcRect b="0" l="0" r="82063" t="0"/>
            <a:stretch/>
          </p:blipFill>
          <p:spPr>
            <a:xfrm>
              <a:off x="7467600" y="2078263"/>
              <a:ext cx="1113214" cy="1146147"/>
            </a:xfrm>
            <a:prstGeom prst="rect">
              <a:avLst/>
            </a:prstGeom>
            <a:noFill/>
            <a:ln>
              <a:noFill/>
            </a:ln>
          </p:spPr>
        </p:pic>
        <p:sp>
          <p:nvSpPr>
            <p:cNvPr id="310" name="Google Shape;310;p14"/>
            <p:cNvSpPr/>
            <p:nvPr/>
          </p:nvSpPr>
          <p:spPr>
            <a:xfrm>
              <a:off x="8580814" y="2309162"/>
              <a:ext cx="6629823" cy="7078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4000" u="none" cap="none" strike="noStrike">
                  <a:solidFill>
                    <a:srgbClr val="C00000"/>
                  </a:solidFill>
                  <a:latin typeface="Arial"/>
                  <a:ea typeface="Arial"/>
                  <a:cs typeface="Arial"/>
                  <a:sym typeface="Arial"/>
                </a:rPr>
                <a:t>HOẠT ĐỘNG THỰC HÀNH</a:t>
              </a:r>
              <a:endParaRPr b="0" i="0" sz="4000" u="none" cap="none" strike="noStrike">
                <a:solidFill>
                  <a:srgbClr val="C00000"/>
                </a:solidFill>
                <a:latin typeface="Arial"/>
                <a:ea typeface="Arial"/>
                <a:cs typeface="Arial"/>
                <a:sym typeface="Arial"/>
              </a:endParaRPr>
            </a:p>
          </p:txBody>
        </p:sp>
      </p:grpSp>
      <p:sp>
        <p:nvSpPr>
          <p:cNvPr id="311" name="Google Shape;311;p14"/>
          <p:cNvSpPr/>
          <p:nvPr/>
        </p:nvSpPr>
        <p:spPr>
          <a:xfrm>
            <a:off x="6259925" y="3378997"/>
            <a:ext cx="10187749" cy="470898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4000" u="none" cap="none" strike="noStrike">
                <a:solidFill>
                  <a:srgbClr val="4D567B"/>
                </a:solidFill>
                <a:latin typeface="Arial"/>
                <a:ea typeface="Arial"/>
                <a:cs typeface="Arial"/>
                <a:sym typeface="Arial"/>
              </a:rPr>
              <a:t>Làm việc theo nhóm 4:</a:t>
            </a:r>
            <a:endParaRPr/>
          </a:p>
          <a:p>
            <a:pPr indent="0" lvl="0" marL="0" marR="0" rtl="0" algn="just">
              <a:lnSpc>
                <a:spcPct val="150000"/>
              </a:lnSpc>
              <a:spcBef>
                <a:spcPts val="0"/>
              </a:spcBef>
              <a:spcAft>
                <a:spcPts val="0"/>
              </a:spcAft>
              <a:buNone/>
            </a:pPr>
            <a:r>
              <a:rPr b="0" i="0" lang="en-US" sz="4000" u="none" cap="none" strike="noStrike">
                <a:solidFill>
                  <a:schemeClr val="dk1"/>
                </a:solidFill>
                <a:latin typeface="Arial"/>
                <a:ea typeface="Arial"/>
                <a:cs typeface="Arial"/>
                <a:sym typeface="Arial"/>
              </a:rPr>
              <a:t>Các nhóm quan sát hình ảnh mô hình nhà đồ chơi, thảo luận để chọn và gắn thẻ mô tả công việc cụ thể tương ứng với tên các bước thiết kế trong bảng ở phiếu thực hành. </a:t>
            </a:r>
            <a:endParaRPr b="0" i="0" sz="4000" u="none" cap="none" strike="noStrike">
              <a:solidFill>
                <a:schemeClr val="dk1"/>
              </a:solidFill>
              <a:latin typeface="Arial"/>
              <a:ea typeface="Arial"/>
              <a:cs typeface="Arial"/>
              <a:sym typeface="Arial"/>
            </a:endParaRPr>
          </a:p>
        </p:txBody>
      </p:sp>
      <p:pic>
        <p:nvPicPr>
          <p:cNvPr id="312" name="Google Shape;312;p14"/>
          <p:cNvPicPr preferRelativeResize="0"/>
          <p:nvPr/>
        </p:nvPicPr>
        <p:blipFill rotWithShape="1">
          <a:blip r:embed="rId5">
            <a:alphaModFix/>
          </a:blip>
          <a:srcRect b="0" l="0" r="0" t="0"/>
          <a:stretch/>
        </p:blipFill>
        <p:spPr>
          <a:xfrm>
            <a:off x="1087290" y="2713190"/>
            <a:ext cx="4475310" cy="357331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2"/>
                                        </p:tgtEl>
                                        <p:attrNameLst>
                                          <p:attrName>style.visibility</p:attrName>
                                        </p:attrNameLst>
                                      </p:cBhvr>
                                      <p:to>
                                        <p:strVal val="visible"/>
                                      </p:to>
                                    </p:set>
                                    <p:anim calcmode="lin" valueType="num">
                                      <p:cBhvr additive="base">
                                        <p:cTn dur="500"/>
                                        <p:tgtEl>
                                          <p:spTgt spid="312"/>
                                        </p:tgtEl>
                                        <p:attrNameLst>
                                          <p:attrName>ppt_w</p:attrName>
                                        </p:attrNameLst>
                                      </p:cBhvr>
                                      <p:tavLst>
                                        <p:tav fmla="" tm="0">
                                          <p:val>
                                            <p:strVal val="0"/>
                                          </p:val>
                                        </p:tav>
                                        <p:tav fmla="" tm="100000">
                                          <p:val>
                                            <p:strVal val="#ppt_w"/>
                                          </p:val>
                                        </p:tav>
                                      </p:tavLst>
                                    </p:anim>
                                    <p:anim calcmode="lin" valueType="num">
                                      <p:cBhvr additive="base">
                                        <p:cTn dur="500"/>
                                        <p:tgtEl>
                                          <p:spTgt spid="31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0" st="0"/>
                                            </p:txEl>
                                          </p:spTgt>
                                        </p:tgtEl>
                                        <p:attrNameLst>
                                          <p:attrName>style.visibility</p:attrName>
                                        </p:attrNameLst>
                                      </p:cBhvr>
                                      <p:to>
                                        <p:strVal val="visible"/>
                                      </p:to>
                                    </p:set>
                                    <p:animEffect filter="fade" transition="in">
                                      <p:cBhvr>
                                        <p:cTn dur="500"/>
                                        <p:tgtEl>
                                          <p:spTgt spid="3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1" st="1"/>
                                            </p:txEl>
                                          </p:spTgt>
                                        </p:tgtEl>
                                        <p:attrNameLst>
                                          <p:attrName>style.visibility</p:attrName>
                                        </p:attrNameLst>
                                      </p:cBhvr>
                                      <p:to>
                                        <p:strVal val="visible"/>
                                      </p:to>
                                    </p:set>
                                    <p:animEffect filter="fade" transition="in">
                                      <p:cBhvr>
                                        <p:cTn dur="500"/>
                                        <p:tgtEl>
                                          <p:spTgt spid="31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4B6C7"/>
        </a:solidFill>
      </p:bgPr>
    </p:bg>
    <p:spTree>
      <p:nvGrpSpPr>
        <p:cNvPr id="316" name="Shape 316"/>
        <p:cNvGrpSpPr/>
        <p:nvPr/>
      </p:nvGrpSpPr>
      <p:grpSpPr>
        <a:xfrm>
          <a:off x="0" y="0"/>
          <a:ext cx="0" cy="0"/>
          <a:chOff x="0" y="0"/>
          <a:chExt cx="0" cy="0"/>
        </a:xfrm>
      </p:grpSpPr>
      <p:grpSp>
        <p:nvGrpSpPr>
          <p:cNvPr id="317" name="Google Shape;317;p15"/>
          <p:cNvGrpSpPr/>
          <p:nvPr/>
        </p:nvGrpSpPr>
        <p:grpSpPr>
          <a:xfrm>
            <a:off x="363586" y="242843"/>
            <a:ext cx="17560828" cy="9689070"/>
            <a:chOff x="0" y="-28575"/>
            <a:chExt cx="4536001" cy="2466626"/>
          </a:xfrm>
        </p:grpSpPr>
        <p:sp>
          <p:nvSpPr>
            <p:cNvPr id="318" name="Google Shape;318;p15"/>
            <p:cNvSpPr/>
            <p:nvPr/>
          </p:nvSpPr>
          <p:spPr>
            <a:xfrm>
              <a:off x="0" y="0"/>
              <a:ext cx="4536001" cy="2438051"/>
            </a:xfrm>
            <a:custGeom>
              <a:rect b="b" l="l" r="r" t="t"/>
              <a:pathLst>
                <a:path extrusionOk="0" h="2438051" w="4536001">
                  <a:moveTo>
                    <a:pt x="44952" y="0"/>
                  </a:moveTo>
                  <a:lnTo>
                    <a:pt x="4491049" y="0"/>
                  </a:lnTo>
                  <a:cubicBezTo>
                    <a:pt x="4515875" y="0"/>
                    <a:pt x="4536001" y="20126"/>
                    <a:pt x="4536001" y="44952"/>
                  </a:cubicBezTo>
                  <a:lnTo>
                    <a:pt x="4536001" y="2393099"/>
                  </a:lnTo>
                  <a:cubicBezTo>
                    <a:pt x="4536001" y="2417925"/>
                    <a:pt x="4515875" y="2438051"/>
                    <a:pt x="4491049" y="2438051"/>
                  </a:cubicBezTo>
                  <a:lnTo>
                    <a:pt x="44952" y="2438051"/>
                  </a:lnTo>
                  <a:cubicBezTo>
                    <a:pt x="20126" y="2438051"/>
                    <a:pt x="0" y="2417925"/>
                    <a:pt x="0" y="2393099"/>
                  </a:cubicBezTo>
                  <a:lnTo>
                    <a:pt x="0" y="44952"/>
                  </a:lnTo>
                  <a:cubicBezTo>
                    <a:pt x="0" y="20126"/>
                    <a:pt x="20126" y="0"/>
                    <a:pt x="449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5"/>
            <p:cNvSpPr txBox="1"/>
            <p:nvPr/>
          </p:nvSpPr>
          <p:spPr>
            <a:xfrm>
              <a:off x="0" y="-28575"/>
              <a:ext cx="4536001" cy="24666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20" name="Google Shape;320;p15"/>
          <p:cNvPicPr preferRelativeResize="0"/>
          <p:nvPr/>
        </p:nvPicPr>
        <p:blipFill rotWithShape="1">
          <a:blip r:embed="rId3">
            <a:alphaModFix/>
          </a:blip>
          <a:srcRect b="0" l="0" r="0" t="0"/>
          <a:stretch/>
        </p:blipFill>
        <p:spPr>
          <a:xfrm>
            <a:off x="629864" y="422950"/>
            <a:ext cx="8897070" cy="2420772"/>
          </a:xfrm>
          <a:prstGeom prst="rect">
            <a:avLst/>
          </a:prstGeom>
          <a:noFill/>
          <a:ln>
            <a:noFill/>
          </a:ln>
        </p:spPr>
      </p:pic>
      <p:pic>
        <p:nvPicPr>
          <p:cNvPr id="321" name="Google Shape;321;p15"/>
          <p:cNvPicPr preferRelativeResize="0"/>
          <p:nvPr/>
        </p:nvPicPr>
        <p:blipFill rotWithShape="1">
          <a:blip r:embed="rId4">
            <a:alphaModFix/>
          </a:blip>
          <a:srcRect b="0" l="0" r="0" t="0"/>
          <a:stretch/>
        </p:blipFill>
        <p:spPr>
          <a:xfrm>
            <a:off x="587775" y="2858963"/>
            <a:ext cx="8867802" cy="2373736"/>
          </a:xfrm>
          <a:prstGeom prst="rect">
            <a:avLst/>
          </a:prstGeom>
          <a:noFill/>
          <a:ln>
            <a:noFill/>
          </a:ln>
        </p:spPr>
      </p:pic>
      <p:pic>
        <p:nvPicPr>
          <p:cNvPr id="322" name="Google Shape;322;p15"/>
          <p:cNvPicPr preferRelativeResize="0"/>
          <p:nvPr/>
        </p:nvPicPr>
        <p:blipFill rotWithShape="1">
          <a:blip r:embed="rId5">
            <a:alphaModFix/>
          </a:blip>
          <a:srcRect b="0" l="0" r="0" t="0"/>
          <a:stretch/>
        </p:blipFill>
        <p:spPr>
          <a:xfrm>
            <a:off x="587775" y="5326505"/>
            <a:ext cx="8867805" cy="2023582"/>
          </a:xfrm>
          <a:prstGeom prst="rect">
            <a:avLst/>
          </a:prstGeom>
          <a:noFill/>
          <a:ln>
            <a:noFill/>
          </a:ln>
        </p:spPr>
      </p:pic>
      <p:pic>
        <p:nvPicPr>
          <p:cNvPr id="323" name="Google Shape;323;p15"/>
          <p:cNvPicPr preferRelativeResize="0"/>
          <p:nvPr/>
        </p:nvPicPr>
        <p:blipFill rotWithShape="1">
          <a:blip r:embed="rId6">
            <a:alphaModFix/>
          </a:blip>
          <a:srcRect b="0" l="0" r="0" t="0"/>
          <a:stretch/>
        </p:blipFill>
        <p:spPr>
          <a:xfrm>
            <a:off x="582600" y="7361418"/>
            <a:ext cx="8805088" cy="2506482"/>
          </a:xfrm>
          <a:prstGeom prst="rect">
            <a:avLst/>
          </a:prstGeom>
          <a:noFill/>
          <a:ln>
            <a:noFill/>
          </a:ln>
        </p:spPr>
      </p:pic>
      <p:graphicFrame>
        <p:nvGraphicFramePr>
          <p:cNvPr id="324" name="Google Shape;324;p15"/>
          <p:cNvGraphicFramePr/>
          <p:nvPr/>
        </p:nvGraphicFramePr>
        <p:xfrm>
          <a:off x="9726696" y="2276989"/>
          <a:ext cx="3000000" cy="3000000"/>
        </p:xfrm>
        <a:graphic>
          <a:graphicData uri="http://schemas.openxmlformats.org/drawingml/2006/table">
            <a:tbl>
              <a:tblPr bandRow="1" firstCol="1" firstRow="1">
                <a:noFill/>
                <a:tableStyleId>{698D9E27-CADD-4EF5-B513-92DBCBBEF96C}</a:tableStyleId>
              </a:tblPr>
              <a:tblGrid>
                <a:gridCol w="1511450"/>
                <a:gridCol w="5139300"/>
                <a:gridCol w="1224750"/>
              </a:tblGrid>
              <a:tr h="819000">
                <a:tc gridSpan="3">
                  <a:txBody>
                    <a:bodyPr/>
                    <a:lstStyle/>
                    <a:p>
                      <a:pPr indent="0" lvl="0" marL="0" marR="0" rtl="0" algn="ctr">
                        <a:lnSpc>
                          <a:spcPct val="100000"/>
                        </a:lnSpc>
                        <a:spcBef>
                          <a:spcPts val="0"/>
                        </a:spcBef>
                        <a:spcAft>
                          <a:spcPts val="0"/>
                        </a:spcAft>
                        <a:buNone/>
                      </a:pPr>
                      <a:r>
                        <a:rPr lang="en-US" sz="2600" u="none" cap="none" strike="noStrike">
                          <a:solidFill>
                            <a:schemeClr val="dk1"/>
                          </a:solidFill>
                          <a:latin typeface="Arial"/>
                          <a:ea typeface="Arial"/>
                          <a:cs typeface="Arial"/>
                          <a:sym typeface="Arial"/>
                        </a:rPr>
                        <a:t>Các bước thiết kế mô hình nhà đồ chơi</a:t>
                      </a:r>
                      <a:endParaRPr sz="2600" u="none" cap="none" strike="noStrik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2E6F8"/>
                    </a:solidFill>
                  </a:tcPr>
                </a:tc>
                <a:tc hMerge="1"/>
                <a:tc hMerge="1"/>
              </a:tr>
              <a:tr h="819000">
                <a:tc>
                  <a:txBody>
                    <a:bodyPr/>
                    <a:lstStyle/>
                    <a:p>
                      <a:pPr indent="0" lvl="0" marL="0" marR="0" rtl="0" algn="ctr">
                        <a:lnSpc>
                          <a:spcPct val="100000"/>
                        </a:lnSpc>
                        <a:spcBef>
                          <a:spcPts val="0"/>
                        </a:spcBef>
                        <a:spcAft>
                          <a:spcPts val="0"/>
                        </a:spcAft>
                        <a:buNone/>
                      </a:pPr>
                      <a:r>
                        <a:rPr lang="en-US" sz="2600" u="none" cap="none" strike="noStrike">
                          <a:solidFill>
                            <a:schemeClr val="dk1"/>
                          </a:solidFill>
                          <a:latin typeface="Arial"/>
                          <a:ea typeface="Arial"/>
                          <a:cs typeface="Arial"/>
                          <a:sym typeface="Arial"/>
                        </a:rPr>
                        <a:t>TT</a:t>
                      </a:r>
                      <a:endParaRPr sz="2600" u="none" cap="none" strike="noStrik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lang="en-US" sz="2600" u="none" cap="none" strike="noStrike">
                          <a:solidFill>
                            <a:schemeClr val="dk1"/>
                          </a:solidFill>
                          <a:latin typeface="Arial"/>
                          <a:ea typeface="Arial"/>
                          <a:cs typeface="Arial"/>
                          <a:sym typeface="Arial"/>
                        </a:rPr>
                        <a:t>Mô tả</a:t>
                      </a:r>
                      <a:endParaRPr sz="2600" u="none" cap="none" strike="noStrik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lang="en-US" sz="2600" u="none" cap="none" strike="noStrike">
                          <a:solidFill>
                            <a:schemeClr val="dk1"/>
                          </a:solidFill>
                          <a:latin typeface="Arial"/>
                          <a:ea typeface="Arial"/>
                          <a:cs typeface="Arial"/>
                          <a:sym typeface="Arial"/>
                        </a:rPr>
                        <a:t>Thẻ</a:t>
                      </a:r>
                      <a:endParaRPr sz="2600" u="none" cap="none" strike="noStrik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19000">
                <a:tc>
                  <a:txBody>
                    <a:bodyPr/>
                    <a:lstStyle/>
                    <a:p>
                      <a:pPr indent="0" lvl="0" marL="0" marR="0" rtl="0" algn="l">
                        <a:lnSpc>
                          <a:spcPct val="100000"/>
                        </a:lnSpc>
                        <a:spcBef>
                          <a:spcPts val="0"/>
                        </a:spcBef>
                        <a:spcAft>
                          <a:spcPts val="0"/>
                        </a:spcAft>
                        <a:buNone/>
                      </a:pPr>
                      <a:r>
                        <a:rPr lang="en-US" sz="2600" u="none" cap="none" strike="noStrike">
                          <a:solidFill>
                            <a:schemeClr val="dk1"/>
                          </a:solidFill>
                          <a:latin typeface="Arial"/>
                          <a:ea typeface="Arial"/>
                          <a:cs typeface="Arial"/>
                          <a:sym typeface="Arial"/>
                        </a:rPr>
                        <a:t>Bước 1</a:t>
                      </a:r>
                      <a:endParaRPr sz="2600" u="none" cap="none" strike="noStrik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US" sz="2600" u="none" cap="none" strike="noStrike">
                          <a:solidFill>
                            <a:schemeClr val="dk1"/>
                          </a:solidFill>
                          <a:latin typeface="Arial"/>
                          <a:ea typeface="Arial"/>
                          <a:cs typeface="Arial"/>
                          <a:sym typeface="Arial"/>
                        </a:rPr>
                        <a:t>Hình thành ý tưởng về sản phẩm</a:t>
                      </a:r>
                      <a:endParaRPr sz="2600" u="none" cap="none" strike="noStrik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US" sz="2600" u="none" cap="none" strike="noStrike">
                          <a:solidFill>
                            <a:schemeClr val="dk1"/>
                          </a:solidFill>
                          <a:latin typeface="Arial"/>
                          <a:ea typeface="Arial"/>
                          <a:cs typeface="Arial"/>
                          <a:sym typeface="Arial"/>
                        </a:rPr>
                        <a:t> </a:t>
                      </a:r>
                      <a:endParaRPr sz="2600" u="none" cap="none" strike="noStrik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638000">
                <a:tc>
                  <a:txBody>
                    <a:bodyPr/>
                    <a:lstStyle/>
                    <a:p>
                      <a:pPr indent="0" lvl="0" marL="0" marR="0" rtl="0" algn="l">
                        <a:lnSpc>
                          <a:spcPct val="100000"/>
                        </a:lnSpc>
                        <a:spcBef>
                          <a:spcPts val="0"/>
                        </a:spcBef>
                        <a:spcAft>
                          <a:spcPts val="0"/>
                        </a:spcAft>
                        <a:buNone/>
                      </a:pPr>
                      <a:r>
                        <a:rPr lang="en-US" sz="2600" u="none" cap="none" strike="noStrike">
                          <a:solidFill>
                            <a:schemeClr val="dk1"/>
                          </a:solidFill>
                          <a:latin typeface="Arial"/>
                          <a:ea typeface="Arial"/>
                          <a:cs typeface="Arial"/>
                          <a:sym typeface="Arial"/>
                        </a:rPr>
                        <a:t>Bước 2</a:t>
                      </a:r>
                      <a:endParaRPr sz="2600" u="none" cap="none" strike="noStrik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rPr lang="en-US" sz="2600" u="none" cap="none" strike="noStrike">
                          <a:solidFill>
                            <a:schemeClr val="dk1"/>
                          </a:solidFill>
                          <a:latin typeface="Arial"/>
                          <a:ea typeface="Arial"/>
                          <a:cs typeface="Arial"/>
                          <a:sym typeface="Arial"/>
                        </a:rPr>
                        <a:t>Vẽ phác thảo sản phẩm và lựa chọn vật liệu, dụng cụ</a:t>
                      </a:r>
                      <a:endParaRPr sz="2600" u="none" cap="none" strike="noStrik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rPr lang="en-US" sz="2600" u="none" cap="none" strike="noStrike">
                          <a:solidFill>
                            <a:schemeClr val="dk1"/>
                          </a:solidFill>
                          <a:latin typeface="Arial"/>
                          <a:ea typeface="Arial"/>
                          <a:cs typeface="Arial"/>
                          <a:sym typeface="Arial"/>
                        </a:rPr>
                        <a:t> </a:t>
                      </a:r>
                      <a:endParaRPr sz="2600" u="none" cap="none" strike="noStrik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19000">
                <a:tc>
                  <a:txBody>
                    <a:bodyPr/>
                    <a:lstStyle/>
                    <a:p>
                      <a:pPr indent="0" lvl="0" marL="0" marR="0" rtl="0" algn="l">
                        <a:lnSpc>
                          <a:spcPct val="100000"/>
                        </a:lnSpc>
                        <a:spcBef>
                          <a:spcPts val="0"/>
                        </a:spcBef>
                        <a:spcAft>
                          <a:spcPts val="0"/>
                        </a:spcAft>
                        <a:buNone/>
                      </a:pPr>
                      <a:r>
                        <a:rPr lang="en-US" sz="2600" u="none" cap="none" strike="noStrike">
                          <a:solidFill>
                            <a:schemeClr val="dk1"/>
                          </a:solidFill>
                          <a:latin typeface="Arial"/>
                          <a:ea typeface="Arial"/>
                          <a:cs typeface="Arial"/>
                          <a:sym typeface="Arial"/>
                        </a:rPr>
                        <a:t>Bước 3</a:t>
                      </a:r>
                      <a:endParaRPr sz="2600" u="none" cap="none" strike="noStrik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rPr lang="en-US" sz="2600" u="none" cap="none" strike="noStrike">
                          <a:solidFill>
                            <a:schemeClr val="dk1"/>
                          </a:solidFill>
                          <a:latin typeface="Arial"/>
                          <a:ea typeface="Arial"/>
                          <a:cs typeface="Arial"/>
                          <a:sym typeface="Arial"/>
                        </a:rPr>
                        <a:t>Làm sản phẩm mẫu</a:t>
                      </a:r>
                      <a:endParaRPr sz="2600" u="none" cap="none" strike="noStrik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rPr lang="en-US" sz="2600" u="none" cap="none" strike="noStrike">
                          <a:solidFill>
                            <a:schemeClr val="dk1"/>
                          </a:solidFill>
                          <a:latin typeface="Arial"/>
                          <a:ea typeface="Arial"/>
                          <a:cs typeface="Arial"/>
                          <a:sym typeface="Arial"/>
                        </a:rPr>
                        <a:t> </a:t>
                      </a:r>
                      <a:endParaRPr sz="2600" u="none" cap="none" strike="noStrik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19000">
                <a:tc>
                  <a:txBody>
                    <a:bodyPr/>
                    <a:lstStyle/>
                    <a:p>
                      <a:pPr indent="0" lvl="0" marL="0" marR="0" rtl="0" algn="l">
                        <a:lnSpc>
                          <a:spcPct val="100000"/>
                        </a:lnSpc>
                        <a:spcBef>
                          <a:spcPts val="0"/>
                        </a:spcBef>
                        <a:spcAft>
                          <a:spcPts val="0"/>
                        </a:spcAft>
                        <a:buNone/>
                      </a:pPr>
                      <a:r>
                        <a:rPr lang="en-US" sz="2600" u="none" cap="none" strike="noStrike">
                          <a:solidFill>
                            <a:schemeClr val="dk1"/>
                          </a:solidFill>
                          <a:latin typeface="Arial"/>
                          <a:ea typeface="Arial"/>
                          <a:cs typeface="Arial"/>
                          <a:sym typeface="Arial"/>
                        </a:rPr>
                        <a:t>Bước 4</a:t>
                      </a:r>
                      <a:endParaRPr sz="2600" u="none" cap="none" strike="noStrik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rPr lang="en-US" sz="2600" u="none" cap="none" strike="noStrike">
                          <a:solidFill>
                            <a:schemeClr val="dk1"/>
                          </a:solidFill>
                          <a:latin typeface="Arial"/>
                          <a:ea typeface="Arial"/>
                          <a:cs typeface="Arial"/>
                          <a:sym typeface="Arial"/>
                        </a:rPr>
                        <a:t>Đánh giá và hoàn thiện sản phẩm</a:t>
                      </a:r>
                      <a:endParaRPr sz="2600" u="none" cap="none" strike="noStrik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rPr lang="en-US" sz="2600" u="none" cap="none" strike="noStrike">
                          <a:solidFill>
                            <a:schemeClr val="dk1"/>
                          </a:solidFill>
                          <a:latin typeface="Arial"/>
                          <a:ea typeface="Arial"/>
                          <a:cs typeface="Arial"/>
                          <a:sym typeface="Arial"/>
                        </a:rPr>
                        <a:t> </a:t>
                      </a:r>
                      <a:endParaRPr sz="2600" u="none" cap="none" strike="noStrik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pic>
        <p:nvPicPr>
          <p:cNvPr id="325" name="Google Shape;325;p15"/>
          <p:cNvPicPr preferRelativeResize="0"/>
          <p:nvPr/>
        </p:nvPicPr>
        <p:blipFill rotWithShape="1">
          <a:blip r:embed="rId7">
            <a:alphaModFix/>
          </a:blip>
          <a:srcRect b="0" l="0" r="0" t="0"/>
          <a:stretch/>
        </p:blipFill>
        <p:spPr>
          <a:xfrm>
            <a:off x="16234565" y="8330377"/>
            <a:ext cx="1908863" cy="1842323"/>
          </a:xfrm>
          <a:prstGeom prst="rect">
            <a:avLst/>
          </a:prstGeom>
          <a:noFill/>
          <a:ln>
            <a:noFill/>
          </a:ln>
        </p:spPr>
      </p:pic>
      <p:sp>
        <p:nvSpPr>
          <p:cNvPr id="326" name="Google Shape;326;p15"/>
          <p:cNvSpPr txBox="1"/>
          <p:nvPr/>
        </p:nvSpPr>
        <p:spPr>
          <a:xfrm>
            <a:off x="16764000" y="4000500"/>
            <a:ext cx="53340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FF0000"/>
                </a:solidFill>
                <a:latin typeface="Arial"/>
                <a:ea typeface="Arial"/>
                <a:cs typeface="Arial"/>
                <a:sym typeface="Arial"/>
              </a:rPr>
              <a:t>3</a:t>
            </a:r>
            <a:endParaRPr/>
          </a:p>
        </p:txBody>
      </p:sp>
      <p:sp>
        <p:nvSpPr>
          <p:cNvPr id="327" name="Google Shape;327;p15"/>
          <p:cNvSpPr txBox="1"/>
          <p:nvPr/>
        </p:nvSpPr>
        <p:spPr>
          <a:xfrm>
            <a:off x="16764000" y="5326505"/>
            <a:ext cx="53340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FF0000"/>
                </a:solidFill>
                <a:latin typeface="Arial"/>
                <a:ea typeface="Arial"/>
                <a:cs typeface="Arial"/>
                <a:sym typeface="Arial"/>
              </a:rPr>
              <a:t>1</a:t>
            </a:r>
            <a:endParaRPr/>
          </a:p>
        </p:txBody>
      </p:sp>
      <p:sp>
        <p:nvSpPr>
          <p:cNvPr id="328" name="Google Shape;328;p15"/>
          <p:cNvSpPr txBox="1"/>
          <p:nvPr/>
        </p:nvSpPr>
        <p:spPr>
          <a:xfrm>
            <a:off x="16764000" y="6438900"/>
            <a:ext cx="53340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FF0000"/>
                </a:solidFill>
                <a:latin typeface="Arial"/>
                <a:ea typeface="Arial"/>
                <a:cs typeface="Arial"/>
                <a:sym typeface="Arial"/>
              </a:rPr>
              <a:t>2</a:t>
            </a:r>
            <a:endParaRPr/>
          </a:p>
        </p:txBody>
      </p:sp>
      <p:sp>
        <p:nvSpPr>
          <p:cNvPr id="329" name="Google Shape;329;p15"/>
          <p:cNvSpPr txBox="1"/>
          <p:nvPr/>
        </p:nvSpPr>
        <p:spPr>
          <a:xfrm>
            <a:off x="16764000" y="7301925"/>
            <a:ext cx="53340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FF0000"/>
                </a:solidFill>
                <a:latin typeface="Arial"/>
                <a:ea typeface="Arial"/>
                <a:cs typeface="Arial"/>
                <a:sym typeface="Arial"/>
              </a:rPr>
              <a:t>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4B6C7"/>
        </a:solidFill>
      </p:bgPr>
    </p:bg>
    <p:spTree>
      <p:nvGrpSpPr>
        <p:cNvPr id="333" name="Shape 333"/>
        <p:cNvGrpSpPr/>
        <p:nvPr/>
      </p:nvGrpSpPr>
      <p:grpSpPr>
        <a:xfrm>
          <a:off x="0" y="0"/>
          <a:ext cx="0" cy="0"/>
          <a:chOff x="0" y="0"/>
          <a:chExt cx="0" cy="0"/>
        </a:xfrm>
      </p:grpSpPr>
      <p:grpSp>
        <p:nvGrpSpPr>
          <p:cNvPr id="334" name="Google Shape;334;p16"/>
          <p:cNvGrpSpPr/>
          <p:nvPr/>
        </p:nvGrpSpPr>
        <p:grpSpPr>
          <a:xfrm>
            <a:off x="532686" y="411178"/>
            <a:ext cx="17222628" cy="9365472"/>
            <a:chOff x="0" y="-28575"/>
            <a:chExt cx="4536001" cy="2466626"/>
          </a:xfrm>
        </p:grpSpPr>
        <p:sp>
          <p:nvSpPr>
            <p:cNvPr id="335" name="Google Shape;335;p16"/>
            <p:cNvSpPr/>
            <p:nvPr/>
          </p:nvSpPr>
          <p:spPr>
            <a:xfrm>
              <a:off x="0" y="0"/>
              <a:ext cx="4536001" cy="2438051"/>
            </a:xfrm>
            <a:custGeom>
              <a:rect b="b" l="l" r="r" t="t"/>
              <a:pathLst>
                <a:path extrusionOk="0" h="2438051" w="4536001">
                  <a:moveTo>
                    <a:pt x="44952" y="0"/>
                  </a:moveTo>
                  <a:lnTo>
                    <a:pt x="4491049" y="0"/>
                  </a:lnTo>
                  <a:cubicBezTo>
                    <a:pt x="4515875" y="0"/>
                    <a:pt x="4536001" y="20126"/>
                    <a:pt x="4536001" y="44952"/>
                  </a:cubicBezTo>
                  <a:lnTo>
                    <a:pt x="4536001" y="2393099"/>
                  </a:lnTo>
                  <a:cubicBezTo>
                    <a:pt x="4536001" y="2417925"/>
                    <a:pt x="4515875" y="2438051"/>
                    <a:pt x="4491049" y="2438051"/>
                  </a:cubicBezTo>
                  <a:lnTo>
                    <a:pt x="44952" y="2438051"/>
                  </a:lnTo>
                  <a:cubicBezTo>
                    <a:pt x="20126" y="2438051"/>
                    <a:pt x="0" y="2417925"/>
                    <a:pt x="0" y="2393099"/>
                  </a:cubicBezTo>
                  <a:lnTo>
                    <a:pt x="0" y="44952"/>
                  </a:lnTo>
                  <a:cubicBezTo>
                    <a:pt x="0" y="20126"/>
                    <a:pt x="20126" y="0"/>
                    <a:pt x="449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6"/>
            <p:cNvSpPr txBox="1"/>
            <p:nvPr/>
          </p:nvSpPr>
          <p:spPr>
            <a:xfrm>
              <a:off x="0" y="-28575"/>
              <a:ext cx="4536001" cy="24666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7" name="Google Shape;337;p16"/>
          <p:cNvGrpSpPr/>
          <p:nvPr/>
        </p:nvGrpSpPr>
        <p:grpSpPr>
          <a:xfrm>
            <a:off x="1028700" y="8435043"/>
            <a:ext cx="16230600" cy="975657"/>
            <a:chOff x="0" y="-28575"/>
            <a:chExt cx="4274726" cy="256963"/>
          </a:xfrm>
        </p:grpSpPr>
        <p:sp>
          <p:nvSpPr>
            <p:cNvPr id="338" name="Google Shape;338;p16"/>
            <p:cNvSpPr/>
            <p:nvPr/>
          </p:nvSpPr>
          <p:spPr>
            <a:xfrm>
              <a:off x="0" y="0"/>
              <a:ext cx="4274726" cy="228388"/>
            </a:xfrm>
            <a:custGeom>
              <a:rect b="b" l="l" r="r" t="t"/>
              <a:pathLst>
                <a:path extrusionOk="0" h="228388" w="4274726">
                  <a:moveTo>
                    <a:pt x="47700" y="0"/>
                  </a:moveTo>
                  <a:lnTo>
                    <a:pt x="4227026" y="0"/>
                  </a:lnTo>
                  <a:cubicBezTo>
                    <a:pt x="4239677" y="0"/>
                    <a:pt x="4251809" y="5025"/>
                    <a:pt x="4260755" y="13971"/>
                  </a:cubicBezTo>
                  <a:cubicBezTo>
                    <a:pt x="4269700" y="22916"/>
                    <a:pt x="4274726" y="35049"/>
                    <a:pt x="4274726" y="47700"/>
                  </a:cubicBezTo>
                  <a:lnTo>
                    <a:pt x="4274726" y="180689"/>
                  </a:lnTo>
                  <a:cubicBezTo>
                    <a:pt x="4274726" y="193339"/>
                    <a:pt x="4269700" y="205472"/>
                    <a:pt x="4260755" y="214417"/>
                  </a:cubicBezTo>
                  <a:cubicBezTo>
                    <a:pt x="4251809" y="223363"/>
                    <a:pt x="4239677" y="228388"/>
                    <a:pt x="4227026" y="228388"/>
                  </a:cubicBezTo>
                  <a:lnTo>
                    <a:pt x="47700" y="228388"/>
                  </a:lnTo>
                  <a:cubicBezTo>
                    <a:pt x="35049" y="228388"/>
                    <a:pt x="22916" y="223363"/>
                    <a:pt x="13971" y="214417"/>
                  </a:cubicBezTo>
                  <a:cubicBezTo>
                    <a:pt x="5025" y="205472"/>
                    <a:pt x="0" y="193339"/>
                    <a:pt x="0" y="180689"/>
                  </a:cubicBezTo>
                  <a:lnTo>
                    <a:pt x="0" y="47700"/>
                  </a:lnTo>
                  <a:cubicBezTo>
                    <a:pt x="0" y="35049"/>
                    <a:pt x="5025" y="22916"/>
                    <a:pt x="13971" y="13971"/>
                  </a:cubicBezTo>
                  <a:cubicBezTo>
                    <a:pt x="22916" y="5025"/>
                    <a:pt x="35049" y="0"/>
                    <a:pt x="47700" y="0"/>
                  </a:cubicBezTo>
                  <a:close/>
                </a:path>
              </a:pathLst>
            </a:custGeom>
            <a:solidFill>
              <a:srgbClr val="9CB9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6"/>
            <p:cNvSpPr txBox="1"/>
            <p:nvPr/>
          </p:nvSpPr>
          <p:spPr>
            <a:xfrm>
              <a:off x="0" y="-28575"/>
              <a:ext cx="4274726" cy="25696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0" name="Google Shape;340;p16"/>
          <p:cNvGrpSpPr/>
          <p:nvPr/>
        </p:nvGrpSpPr>
        <p:grpSpPr>
          <a:xfrm>
            <a:off x="5867400" y="914104"/>
            <a:ext cx="10972800" cy="7963196"/>
            <a:chOff x="0" y="-28575"/>
            <a:chExt cx="2128802" cy="1330080"/>
          </a:xfrm>
        </p:grpSpPr>
        <p:sp>
          <p:nvSpPr>
            <p:cNvPr id="341" name="Google Shape;341;p16"/>
            <p:cNvSpPr/>
            <p:nvPr/>
          </p:nvSpPr>
          <p:spPr>
            <a:xfrm>
              <a:off x="0" y="0"/>
              <a:ext cx="2128802" cy="1301505"/>
            </a:xfrm>
            <a:custGeom>
              <a:rect b="b" l="l" r="r" t="t"/>
              <a:pathLst>
                <a:path extrusionOk="0" h="1301505" w="2128802">
                  <a:moveTo>
                    <a:pt x="95783" y="0"/>
                  </a:moveTo>
                  <a:lnTo>
                    <a:pt x="2033020" y="0"/>
                  </a:lnTo>
                  <a:cubicBezTo>
                    <a:pt x="2085919" y="0"/>
                    <a:pt x="2128802" y="42883"/>
                    <a:pt x="2128802" y="95783"/>
                  </a:cubicBezTo>
                  <a:lnTo>
                    <a:pt x="2128802" y="1205722"/>
                  </a:lnTo>
                  <a:cubicBezTo>
                    <a:pt x="2128802" y="1258622"/>
                    <a:pt x="2085919" y="1301505"/>
                    <a:pt x="2033020" y="1301505"/>
                  </a:cubicBezTo>
                  <a:lnTo>
                    <a:pt x="95783" y="1301505"/>
                  </a:lnTo>
                  <a:cubicBezTo>
                    <a:pt x="42883" y="1301505"/>
                    <a:pt x="0" y="1258622"/>
                    <a:pt x="0" y="1205722"/>
                  </a:cubicBezTo>
                  <a:lnTo>
                    <a:pt x="0" y="95783"/>
                  </a:lnTo>
                  <a:cubicBezTo>
                    <a:pt x="0" y="42883"/>
                    <a:pt x="42883" y="0"/>
                    <a:pt x="95783" y="0"/>
                  </a:cubicBezTo>
                  <a:close/>
                </a:path>
              </a:pathLst>
            </a:custGeom>
            <a:solidFill>
              <a:srgbClr val="FFFFFF"/>
            </a:solidFill>
            <a:ln cap="rnd" cmpd="sng" w="161925">
              <a:solidFill>
                <a:srgbClr val="D8D8E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6"/>
            <p:cNvSpPr txBox="1"/>
            <p:nvPr/>
          </p:nvSpPr>
          <p:spPr>
            <a:xfrm>
              <a:off x="0" y="-28575"/>
              <a:ext cx="2128802" cy="133008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3" name="Google Shape;343;p16"/>
          <p:cNvGrpSpPr/>
          <p:nvPr/>
        </p:nvGrpSpPr>
        <p:grpSpPr>
          <a:xfrm>
            <a:off x="6734963" y="1773130"/>
            <a:ext cx="9237673" cy="1146147"/>
            <a:chOff x="7467600" y="2078263"/>
            <a:chExt cx="9237673" cy="1146147"/>
          </a:xfrm>
        </p:grpSpPr>
        <p:pic>
          <p:nvPicPr>
            <p:cNvPr id="344" name="Google Shape;344;p16"/>
            <p:cNvPicPr preferRelativeResize="0"/>
            <p:nvPr/>
          </p:nvPicPr>
          <p:blipFill rotWithShape="1">
            <a:blip r:embed="rId3">
              <a:alphaModFix/>
            </a:blip>
            <a:srcRect b="0" l="0" r="82063" t="0"/>
            <a:stretch/>
          </p:blipFill>
          <p:spPr>
            <a:xfrm>
              <a:off x="7467600" y="2078263"/>
              <a:ext cx="1113214" cy="1146147"/>
            </a:xfrm>
            <a:prstGeom prst="rect">
              <a:avLst/>
            </a:prstGeom>
            <a:noFill/>
            <a:ln>
              <a:noFill/>
            </a:ln>
          </p:spPr>
        </p:pic>
        <p:sp>
          <p:nvSpPr>
            <p:cNvPr id="345" name="Google Shape;345;p16"/>
            <p:cNvSpPr/>
            <p:nvPr/>
          </p:nvSpPr>
          <p:spPr>
            <a:xfrm>
              <a:off x="8580814" y="2309162"/>
              <a:ext cx="8124459" cy="7078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4000" u="none" cap="none" strike="noStrike">
                  <a:solidFill>
                    <a:srgbClr val="C00000"/>
                  </a:solidFill>
                  <a:latin typeface="Arial"/>
                  <a:ea typeface="Arial"/>
                  <a:cs typeface="Arial"/>
                  <a:sym typeface="Arial"/>
                </a:rPr>
                <a:t>Các công việc chính của thiết kế</a:t>
              </a:r>
              <a:endParaRPr b="0" i="0" sz="4000" u="none" cap="none" strike="noStrike">
                <a:solidFill>
                  <a:srgbClr val="C00000"/>
                </a:solidFill>
                <a:latin typeface="Arial"/>
                <a:ea typeface="Arial"/>
                <a:cs typeface="Arial"/>
                <a:sym typeface="Arial"/>
              </a:endParaRPr>
            </a:p>
          </p:txBody>
        </p:sp>
      </p:grpSp>
      <p:sp>
        <p:nvSpPr>
          <p:cNvPr id="346" name="Google Shape;346;p16"/>
          <p:cNvSpPr/>
          <p:nvPr/>
        </p:nvSpPr>
        <p:spPr>
          <a:xfrm>
            <a:off x="6423851" y="3298014"/>
            <a:ext cx="9859898" cy="4939814"/>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3800" u="none" cap="none" strike="noStrike">
                <a:solidFill>
                  <a:srgbClr val="4D567B"/>
                </a:solidFill>
                <a:latin typeface="Arial"/>
                <a:ea typeface="Arial"/>
                <a:cs typeface="Arial"/>
                <a:sym typeface="Arial"/>
              </a:rPr>
              <a:t>1. </a:t>
            </a:r>
            <a:r>
              <a:rPr b="0" i="0" lang="en-US" sz="3800" u="none" cap="none" strike="noStrike">
                <a:solidFill>
                  <a:schemeClr val="dk1"/>
                </a:solidFill>
                <a:latin typeface="Arial"/>
                <a:ea typeface="Arial"/>
                <a:cs typeface="Arial"/>
                <a:sym typeface="Arial"/>
              </a:rPr>
              <a:t>Hình thành ý tưởng về sản phẩm.</a:t>
            </a:r>
            <a:endParaRPr b="0" i="0" sz="3800" u="none" cap="none" strike="noStrike">
              <a:solidFill>
                <a:schemeClr val="dk1"/>
              </a:solidFill>
              <a:latin typeface="Arial"/>
              <a:ea typeface="Arial"/>
              <a:cs typeface="Arial"/>
              <a:sym typeface="Arial"/>
            </a:endParaRPr>
          </a:p>
          <a:p>
            <a:pPr indent="0" lvl="0" marL="0" marR="0" rtl="0" algn="just">
              <a:lnSpc>
                <a:spcPct val="150000"/>
              </a:lnSpc>
              <a:spcBef>
                <a:spcPts val="1200"/>
              </a:spcBef>
              <a:spcAft>
                <a:spcPts val="0"/>
              </a:spcAft>
              <a:buNone/>
            </a:pPr>
            <a:r>
              <a:rPr b="1" i="0" lang="en-US" sz="3800" u="none" cap="none" strike="noStrike">
                <a:solidFill>
                  <a:srgbClr val="4D567B"/>
                </a:solidFill>
                <a:latin typeface="Arial"/>
                <a:ea typeface="Arial"/>
                <a:cs typeface="Arial"/>
                <a:sym typeface="Arial"/>
              </a:rPr>
              <a:t>2. </a:t>
            </a:r>
            <a:r>
              <a:rPr b="0" i="0" lang="en-US" sz="3800" u="none" cap="none" strike="noStrike">
                <a:solidFill>
                  <a:schemeClr val="dk1"/>
                </a:solidFill>
                <a:latin typeface="Arial"/>
                <a:ea typeface="Arial"/>
                <a:cs typeface="Arial"/>
                <a:sym typeface="Arial"/>
              </a:rPr>
              <a:t>Vẽ phác thảo sản phẩm và lựa chọn vật liệu, dụng cụ.</a:t>
            </a:r>
            <a:endParaRPr b="0" i="0" sz="3800" u="none" cap="none" strike="noStrike">
              <a:solidFill>
                <a:schemeClr val="dk1"/>
              </a:solidFill>
              <a:latin typeface="Arial"/>
              <a:ea typeface="Arial"/>
              <a:cs typeface="Arial"/>
              <a:sym typeface="Arial"/>
            </a:endParaRPr>
          </a:p>
          <a:p>
            <a:pPr indent="0" lvl="0" marL="0" marR="0" rtl="0" algn="just">
              <a:lnSpc>
                <a:spcPct val="150000"/>
              </a:lnSpc>
              <a:spcBef>
                <a:spcPts val="1200"/>
              </a:spcBef>
              <a:spcAft>
                <a:spcPts val="0"/>
              </a:spcAft>
              <a:buNone/>
            </a:pPr>
            <a:r>
              <a:rPr b="1" i="0" lang="en-US" sz="3800" u="none" cap="none" strike="noStrike">
                <a:solidFill>
                  <a:srgbClr val="4D567B"/>
                </a:solidFill>
                <a:latin typeface="Arial"/>
                <a:ea typeface="Arial"/>
                <a:cs typeface="Arial"/>
                <a:sym typeface="Arial"/>
              </a:rPr>
              <a:t>3. </a:t>
            </a:r>
            <a:r>
              <a:rPr b="0" i="0" lang="en-US" sz="3800" u="none" cap="none" strike="noStrike">
                <a:solidFill>
                  <a:schemeClr val="dk1"/>
                </a:solidFill>
                <a:latin typeface="Arial"/>
                <a:ea typeface="Arial"/>
                <a:cs typeface="Arial"/>
                <a:sym typeface="Arial"/>
              </a:rPr>
              <a:t>Làm sản phẩm mẫu.</a:t>
            </a:r>
            <a:endParaRPr b="0" i="0" sz="3800" u="none" cap="none" strike="noStrike">
              <a:solidFill>
                <a:schemeClr val="dk1"/>
              </a:solidFill>
              <a:latin typeface="Arial"/>
              <a:ea typeface="Arial"/>
              <a:cs typeface="Arial"/>
              <a:sym typeface="Arial"/>
            </a:endParaRPr>
          </a:p>
          <a:p>
            <a:pPr indent="0" lvl="0" marL="0" marR="0" rtl="0" algn="just">
              <a:lnSpc>
                <a:spcPct val="150000"/>
              </a:lnSpc>
              <a:spcBef>
                <a:spcPts val="1200"/>
              </a:spcBef>
              <a:spcAft>
                <a:spcPts val="0"/>
              </a:spcAft>
              <a:buNone/>
            </a:pPr>
            <a:r>
              <a:rPr b="1" i="0" lang="en-US" sz="3800" u="none" cap="none" strike="noStrike">
                <a:solidFill>
                  <a:srgbClr val="4D567B"/>
                </a:solidFill>
                <a:latin typeface="Arial"/>
                <a:ea typeface="Arial"/>
                <a:cs typeface="Arial"/>
                <a:sym typeface="Arial"/>
              </a:rPr>
              <a:t>4. </a:t>
            </a:r>
            <a:r>
              <a:rPr b="0" i="0" lang="en-US" sz="3800" u="none" cap="none" strike="noStrike">
                <a:solidFill>
                  <a:schemeClr val="dk1"/>
                </a:solidFill>
                <a:latin typeface="Arial"/>
                <a:ea typeface="Arial"/>
                <a:cs typeface="Arial"/>
                <a:sym typeface="Arial"/>
              </a:rPr>
              <a:t>Đánh giá và hoàn thiện sản phẩm. </a:t>
            </a:r>
            <a:endParaRPr b="0" i="0" sz="3800" u="none" cap="none" strike="noStrike">
              <a:solidFill>
                <a:schemeClr val="dk1"/>
              </a:solidFill>
              <a:latin typeface="Arial"/>
              <a:ea typeface="Arial"/>
              <a:cs typeface="Arial"/>
              <a:sym typeface="Arial"/>
            </a:endParaRPr>
          </a:p>
        </p:txBody>
      </p:sp>
      <p:sp>
        <p:nvSpPr>
          <p:cNvPr id="347" name="Google Shape;347;p16"/>
          <p:cNvSpPr/>
          <p:nvPr/>
        </p:nvSpPr>
        <p:spPr>
          <a:xfrm>
            <a:off x="1219200" y="6255377"/>
            <a:ext cx="4681052" cy="2544789"/>
          </a:xfrm>
          <a:custGeom>
            <a:rect b="b" l="l" r="r" t="t"/>
            <a:pathLst>
              <a:path extrusionOk="0" h="2690883" w="4949786">
                <a:moveTo>
                  <a:pt x="0" y="0"/>
                </a:moveTo>
                <a:lnTo>
                  <a:pt x="4949786" y="0"/>
                </a:lnTo>
                <a:lnTo>
                  <a:pt x="4949786" y="2690883"/>
                </a:lnTo>
                <a:lnTo>
                  <a:pt x="0" y="2690883"/>
                </a:lnTo>
                <a:lnTo>
                  <a:pt x="0" y="0"/>
                </a:lnTo>
                <a:close/>
              </a:path>
            </a:pathLst>
          </a:custGeom>
          <a:blipFill rotWithShape="1">
            <a:blip r:embed="rId4">
              <a:alphaModFix/>
            </a:blip>
            <a:stretch>
              <a:fillRect b="0" l="0" r="0" t="0"/>
            </a:stretch>
          </a:blipFill>
          <a:ln>
            <a:noFill/>
          </a:ln>
        </p:spPr>
      </p:sp>
      <p:sp>
        <p:nvSpPr>
          <p:cNvPr id="348" name="Google Shape;348;p16"/>
          <p:cNvSpPr/>
          <p:nvPr/>
        </p:nvSpPr>
        <p:spPr>
          <a:xfrm>
            <a:off x="2035286" y="3086100"/>
            <a:ext cx="2112366" cy="5838197"/>
          </a:xfrm>
          <a:custGeom>
            <a:rect b="b" l="l" r="r" t="t"/>
            <a:pathLst>
              <a:path extrusionOk="0" h="6241729" w="2258371">
                <a:moveTo>
                  <a:pt x="0" y="0"/>
                </a:moveTo>
                <a:lnTo>
                  <a:pt x="2258371" y="0"/>
                </a:lnTo>
                <a:lnTo>
                  <a:pt x="2258371" y="6241729"/>
                </a:lnTo>
                <a:lnTo>
                  <a:pt x="0" y="6241729"/>
                </a:lnTo>
                <a:lnTo>
                  <a:pt x="0" y="0"/>
                </a:lnTo>
                <a:close/>
              </a:path>
            </a:pathLst>
          </a:custGeom>
          <a:blipFill rotWithShape="1">
            <a:blip r:embed="rId5">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xEl>
                                              <p:pRg end="0" st="0"/>
                                            </p:txEl>
                                          </p:spTgt>
                                        </p:tgtEl>
                                        <p:attrNameLst>
                                          <p:attrName>style.visibility</p:attrName>
                                        </p:attrNameLst>
                                      </p:cBhvr>
                                      <p:to>
                                        <p:strVal val="visible"/>
                                      </p:to>
                                    </p:set>
                                    <p:animEffect filter="fade" transition="in">
                                      <p:cBhvr>
                                        <p:cTn dur="500"/>
                                        <p:tgtEl>
                                          <p:spTgt spid="3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xEl>
                                              <p:pRg end="1" st="1"/>
                                            </p:txEl>
                                          </p:spTgt>
                                        </p:tgtEl>
                                        <p:attrNameLst>
                                          <p:attrName>style.visibility</p:attrName>
                                        </p:attrNameLst>
                                      </p:cBhvr>
                                      <p:to>
                                        <p:strVal val="visible"/>
                                      </p:to>
                                    </p:set>
                                    <p:animEffect filter="fade" transition="in">
                                      <p:cBhvr>
                                        <p:cTn dur="500"/>
                                        <p:tgtEl>
                                          <p:spTgt spid="3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xEl>
                                              <p:pRg end="2" st="2"/>
                                            </p:txEl>
                                          </p:spTgt>
                                        </p:tgtEl>
                                        <p:attrNameLst>
                                          <p:attrName>style.visibility</p:attrName>
                                        </p:attrNameLst>
                                      </p:cBhvr>
                                      <p:to>
                                        <p:strVal val="visible"/>
                                      </p:to>
                                    </p:set>
                                    <p:animEffect filter="fade" transition="in">
                                      <p:cBhvr>
                                        <p:cTn dur="500"/>
                                        <p:tgtEl>
                                          <p:spTgt spid="34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xEl>
                                              <p:pRg end="3" st="3"/>
                                            </p:txEl>
                                          </p:spTgt>
                                        </p:tgtEl>
                                        <p:attrNameLst>
                                          <p:attrName>style.visibility</p:attrName>
                                        </p:attrNameLst>
                                      </p:cBhvr>
                                      <p:to>
                                        <p:strVal val="visible"/>
                                      </p:to>
                                    </p:set>
                                    <p:animEffect filter="fade" transition="in">
                                      <p:cBhvr>
                                        <p:cTn dur="500"/>
                                        <p:tgtEl>
                                          <p:spTgt spid="34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2" name="Shape 352"/>
        <p:cNvGrpSpPr/>
        <p:nvPr/>
      </p:nvGrpSpPr>
      <p:grpSpPr>
        <a:xfrm>
          <a:off x="0" y="0"/>
          <a:ext cx="0" cy="0"/>
          <a:chOff x="0" y="0"/>
          <a:chExt cx="0" cy="0"/>
        </a:xfrm>
      </p:grpSpPr>
      <p:grpSp>
        <p:nvGrpSpPr>
          <p:cNvPr id="353" name="Google Shape;353;p17"/>
          <p:cNvGrpSpPr/>
          <p:nvPr/>
        </p:nvGrpSpPr>
        <p:grpSpPr>
          <a:xfrm>
            <a:off x="5375949" y="1347469"/>
            <a:ext cx="11278314" cy="5371857"/>
            <a:chOff x="0" y="-28575"/>
            <a:chExt cx="4536001" cy="2466626"/>
          </a:xfrm>
        </p:grpSpPr>
        <p:sp>
          <p:nvSpPr>
            <p:cNvPr id="354" name="Google Shape;354;p17"/>
            <p:cNvSpPr/>
            <p:nvPr/>
          </p:nvSpPr>
          <p:spPr>
            <a:xfrm>
              <a:off x="0" y="0"/>
              <a:ext cx="4536001" cy="2438051"/>
            </a:xfrm>
            <a:custGeom>
              <a:rect b="b" l="l" r="r" t="t"/>
              <a:pathLst>
                <a:path extrusionOk="0" h="2438051" w="4536001">
                  <a:moveTo>
                    <a:pt x="44952" y="0"/>
                  </a:moveTo>
                  <a:lnTo>
                    <a:pt x="4491049" y="0"/>
                  </a:lnTo>
                  <a:cubicBezTo>
                    <a:pt x="4515875" y="0"/>
                    <a:pt x="4536001" y="20126"/>
                    <a:pt x="4536001" y="44952"/>
                  </a:cubicBezTo>
                  <a:lnTo>
                    <a:pt x="4536001" y="2393099"/>
                  </a:lnTo>
                  <a:cubicBezTo>
                    <a:pt x="4536001" y="2417925"/>
                    <a:pt x="4515875" y="2438051"/>
                    <a:pt x="4491049" y="2438051"/>
                  </a:cubicBezTo>
                  <a:lnTo>
                    <a:pt x="44952" y="2438051"/>
                  </a:lnTo>
                  <a:cubicBezTo>
                    <a:pt x="20126" y="2438051"/>
                    <a:pt x="0" y="2417925"/>
                    <a:pt x="0" y="2393099"/>
                  </a:cubicBezTo>
                  <a:lnTo>
                    <a:pt x="0" y="44952"/>
                  </a:lnTo>
                  <a:cubicBezTo>
                    <a:pt x="0" y="20126"/>
                    <a:pt x="20126" y="0"/>
                    <a:pt x="44952" y="0"/>
                  </a:cubicBezTo>
                  <a:close/>
                </a:path>
              </a:pathLst>
            </a:custGeom>
            <a:solidFill>
              <a:srgbClr val="94B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7"/>
            <p:cNvSpPr txBox="1"/>
            <p:nvPr/>
          </p:nvSpPr>
          <p:spPr>
            <a:xfrm>
              <a:off x="0" y="-28575"/>
              <a:ext cx="4536001" cy="24666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6" name="Google Shape;356;p17"/>
          <p:cNvSpPr/>
          <p:nvPr/>
        </p:nvSpPr>
        <p:spPr>
          <a:xfrm flipH="1">
            <a:off x="1143000" y="2781300"/>
            <a:ext cx="5029200" cy="7298311"/>
          </a:xfrm>
          <a:custGeom>
            <a:rect b="b" l="l" r="r" t="t"/>
            <a:pathLst>
              <a:path extrusionOk="0" h="3364938" w="2318748">
                <a:moveTo>
                  <a:pt x="0" y="0"/>
                </a:moveTo>
                <a:lnTo>
                  <a:pt x="2318748" y="0"/>
                </a:lnTo>
                <a:lnTo>
                  <a:pt x="2318748" y="3364938"/>
                </a:lnTo>
                <a:lnTo>
                  <a:pt x="0" y="3364938"/>
                </a:lnTo>
                <a:lnTo>
                  <a:pt x="0" y="0"/>
                </a:lnTo>
                <a:close/>
              </a:path>
            </a:pathLst>
          </a:custGeom>
          <a:blipFill rotWithShape="1">
            <a:blip r:embed="rId3">
              <a:alphaModFix/>
            </a:blip>
            <a:stretch>
              <a:fillRect b="0" l="0" r="0" t="0"/>
            </a:stretch>
          </a:blipFill>
          <a:ln>
            <a:noFill/>
          </a:ln>
        </p:spPr>
      </p:sp>
      <p:grpSp>
        <p:nvGrpSpPr>
          <p:cNvPr id="357" name="Google Shape;357;p17"/>
          <p:cNvGrpSpPr/>
          <p:nvPr/>
        </p:nvGrpSpPr>
        <p:grpSpPr>
          <a:xfrm>
            <a:off x="15857840" y="1673940"/>
            <a:ext cx="796423" cy="922008"/>
            <a:chOff x="0" y="-28575"/>
            <a:chExt cx="209757" cy="242833"/>
          </a:xfrm>
        </p:grpSpPr>
        <p:sp>
          <p:nvSpPr>
            <p:cNvPr id="358" name="Google Shape;358;p17"/>
            <p:cNvSpPr/>
            <p:nvPr/>
          </p:nvSpPr>
          <p:spPr>
            <a:xfrm>
              <a:off x="0" y="0"/>
              <a:ext cx="209757" cy="214258"/>
            </a:xfrm>
            <a:custGeom>
              <a:rect b="b" l="l" r="r" t="t"/>
              <a:pathLst>
                <a:path extrusionOk="0" h="214258" w="209757">
                  <a:moveTo>
                    <a:pt x="0" y="0"/>
                  </a:moveTo>
                  <a:lnTo>
                    <a:pt x="209757" y="0"/>
                  </a:lnTo>
                  <a:lnTo>
                    <a:pt x="209757" y="214258"/>
                  </a:lnTo>
                  <a:lnTo>
                    <a:pt x="0" y="214258"/>
                  </a:lnTo>
                  <a:close/>
                </a:path>
              </a:pathLst>
            </a:custGeom>
            <a:solidFill>
              <a:schemeClr val="accent2"/>
            </a:solidFill>
            <a:ln>
              <a:noFill/>
            </a:ln>
          </p:spPr>
        </p:sp>
        <p:sp>
          <p:nvSpPr>
            <p:cNvPr id="359" name="Google Shape;359;p17"/>
            <p:cNvSpPr txBox="1"/>
            <p:nvPr/>
          </p:nvSpPr>
          <p:spPr>
            <a:xfrm>
              <a:off x="0" y="-28575"/>
              <a:ext cx="209757" cy="2428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0" name="Google Shape;360;p17"/>
          <p:cNvGrpSpPr/>
          <p:nvPr/>
        </p:nvGrpSpPr>
        <p:grpSpPr>
          <a:xfrm>
            <a:off x="15210838" y="1673940"/>
            <a:ext cx="191933" cy="922008"/>
            <a:chOff x="0" y="-28575"/>
            <a:chExt cx="50550" cy="242833"/>
          </a:xfrm>
        </p:grpSpPr>
        <p:sp>
          <p:nvSpPr>
            <p:cNvPr id="361" name="Google Shape;361;p17"/>
            <p:cNvSpPr/>
            <p:nvPr/>
          </p:nvSpPr>
          <p:spPr>
            <a:xfrm>
              <a:off x="0" y="0"/>
              <a:ext cx="50550" cy="214258"/>
            </a:xfrm>
            <a:custGeom>
              <a:rect b="b" l="l" r="r" t="t"/>
              <a:pathLst>
                <a:path extrusionOk="0" h="214258" w="50550">
                  <a:moveTo>
                    <a:pt x="0" y="0"/>
                  </a:moveTo>
                  <a:lnTo>
                    <a:pt x="50550" y="0"/>
                  </a:lnTo>
                  <a:lnTo>
                    <a:pt x="50550" y="214258"/>
                  </a:lnTo>
                  <a:lnTo>
                    <a:pt x="0" y="214258"/>
                  </a:lnTo>
                  <a:close/>
                </a:path>
              </a:pathLst>
            </a:custGeom>
            <a:solidFill>
              <a:srgbClr val="FFD058"/>
            </a:solidFill>
            <a:ln>
              <a:noFill/>
            </a:ln>
          </p:spPr>
        </p:sp>
        <p:sp>
          <p:nvSpPr>
            <p:cNvPr id="362" name="Google Shape;362;p17"/>
            <p:cNvSpPr txBox="1"/>
            <p:nvPr/>
          </p:nvSpPr>
          <p:spPr>
            <a:xfrm>
              <a:off x="0" y="-28575"/>
              <a:ext cx="50550" cy="2428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3" name="Google Shape;363;p17"/>
          <p:cNvGrpSpPr/>
          <p:nvPr/>
        </p:nvGrpSpPr>
        <p:grpSpPr>
          <a:xfrm>
            <a:off x="15497058" y="1673940"/>
            <a:ext cx="265532" cy="922008"/>
            <a:chOff x="0" y="-28575"/>
            <a:chExt cx="69934" cy="242833"/>
          </a:xfrm>
        </p:grpSpPr>
        <p:sp>
          <p:nvSpPr>
            <p:cNvPr id="364" name="Google Shape;364;p17"/>
            <p:cNvSpPr/>
            <p:nvPr/>
          </p:nvSpPr>
          <p:spPr>
            <a:xfrm>
              <a:off x="0" y="0"/>
              <a:ext cx="69934" cy="214258"/>
            </a:xfrm>
            <a:custGeom>
              <a:rect b="b" l="l" r="r" t="t"/>
              <a:pathLst>
                <a:path extrusionOk="0" h="214258" w="69934">
                  <a:moveTo>
                    <a:pt x="0" y="0"/>
                  </a:moveTo>
                  <a:lnTo>
                    <a:pt x="69934" y="0"/>
                  </a:lnTo>
                  <a:lnTo>
                    <a:pt x="69934" y="214258"/>
                  </a:lnTo>
                  <a:lnTo>
                    <a:pt x="0" y="214258"/>
                  </a:lnTo>
                  <a:close/>
                </a:path>
              </a:pathLst>
            </a:custGeom>
            <a:solidFill>
              <a:schemeClr val="accent6"/>
            </a:solidFill>
            <a:ln>
              <a:noFill/>
            </a:ln>
          </p:spPr>
        </p:sp>
        <p:sp>
          <p:nvSpPr>
            <p:cNvPr id="365" name="Google Shape;365;p17"/>
            <p:cNvSpPr txBox="1"/>
            <p:nvPr/>
          </p:nvSpPr>
          <p:spPr>
            <a:xfrm>
              <a:off x="0" y="-28575"/>
              <a:ext cx="69934" cy="2428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6" name="Google Shape;366;p17"/>
          <p:cNvSpPr/>
          <p:nvPr/>
        </p:nvSpPr>
        <p:spPr>
          <a:xfrm>
            <a:off x="7128845" y="3510515"/>
            <a:ext cx="8389822"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600" u="none" cap="none" strike="noStrike">
                <a:solidFill>
                  <a:schemeClr val="lt1"/>
                </a:solidFill>
                <a:latin typeface="Arial"/>
                <a:ea typeface="Arial"/>
                <a:cs typeface="Arial"/>
                <a:sym typeface="Arial"/>
              </a:rPr>
              <a:t>LUYỆN TẬP</a:t>
            </a:r>
            <a:endParaRPr b="0" i="0" sz="66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4B6C7"/>
        </a:solidFill>
      </p:bgPr>
    </p:bg>
    <p:spTree>
      <p:nvGrpSpPr>
        <p:cNvPr id="370" name="Shape 370"/>
        <p:cNvGrpSpPr/>
        <p:nvPr/>
      </p:nvGrpSpPr>
      <p:grpSpPr>
        <a:xfrm>
          <a:off x="0" y="0"/>
          <a:ext cx="0" cy="0"/>
          <a:chOff x="0" y="0"/>
          <a:chExt cx="0" cy="0"/>
        </a:xfrm>
      </p:grpSpPr>
      <p:grpSp>
        <p:nvGrpSpPr>
          <p:cNvPr id="371" name="Google Shape;371;p18"/>
          <p:cNvGrpSpPr/>
          <p:nvPr/>
        </p:nvGrpSpPr>
        <p:grpSpPr>
          <a:xfrm>
            <a:off x="532686" y="383882"/>
            <a:ext cx="17222628" cy="9365472"/>
            <a:chOff x="0" y="-28575"/>
            <a:chExt cx="4536001" cy="2466626"/>
          </a:xfrm>
        </p:grpSpPr>
        <p:sp>
          <p:nvSpPr>
            <p:cNvPr id="372" name="Google Shape;372;p18"/>
            <p:cNvSpPr/>
            <p:nvPr/>
          </p:nvSpPr>
          <p:spPr>
            <a:xfrm>
              <a:off x="0" y="0"/>
              <a:ext cx="4536001" cy="2438051"/>
            </a:xfrm>
            <a:custGeom>
              <a:rect b="b" l="l" r="r" t="t"/>
              <a:pathLst>
                <a:path extrusionOk="0" h="2438051" w="4536001">
                  <a:moveTo>
                    <a:pt x="44952" y="0"/>
                  </a:moveTo>
                  <a:lnTo>
                    <a:pt x="4491049" y="0"/>
                  </a:lnTo>
                  <a:cubicBezTo>
                    <a:pt x="4515875" y="0"/>
                    <a:pt x="4536001" y="20126"/>
                    <a:pt x="4536001" y="44952"/>
                  </a:cubicBezTo>
                  <a:lnTo>
                    <a:pt x="4536001" y="2393099"/>
                  </a:lnTo>
                  <a:cubicBezTo>
                    <a:pt x="4536001" y="2417925"/>
                    <a:pt x="4515875" y="2438051"/>
                    <a:pt x="4491049" y="2438051"/>
                  </a:cubicBezTo>
                  <a:lnTo>
                    <a:pt x="44952" y="2438051"/>
                  </a:lnTo>
                  <a:cubicBezTo>
                    <a:pt x="20126" y="2438051"/>
                    <a:pt x="0" y="2417925"/>
                    <a:pt x="0" y="2393099"/>
                  </a:cubicBezTo>
                  <a:lnTo>
                    <a:pt x="0" y="44952"/>
                  </a:lnTo>
                  <a:cubicBezTo>
                    <a:pt x="0" y="20126"/>
                    <a:pt x="20126" y="0"/>
                    <a:pt x="449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8"/>
            <p:cNvSpPr txBox="1"/>
            <p:nvPr/>
          </p:nvSpPr>
          <p:spPr>
            <a:xfrm>
              <a:off x="0" y="-28575"/>
              <a:ext cx="4536001" cy="24666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4" name="Google Shape;374;p18"/>
          <p:cNvSpPr/>
          <p:nvPr/>
        </p:nvSpPr>
        <p:spPr>
          <a:xfrm>
            <a:off x="864498" y="4068585"/>
            <a:ext cx="5585490" cy="341632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3600" u="none" cap="none" strike="noStrike">
                <a:solidFill>
                  <a:schemeClr val="dk1"/>
                </a:solidFill>
                <a:latin typeface="Arial"/>
                <a:ea typeface="Arial"/>
                <a:cs typeface="Arial"/>
                <a:sym typeface="Arial"/>
              </a:rPr>
              <a:t>Em hãy giới thiệu với bạn về kiểu dáng của các sản phẩm ở từng nhóm có trong hình dưới đây. </a:t>
            </a:r>
            <a:endParaRPr b="0" i="0" sz="3600" u="none" cap="none" strike="noStrike">
              <a:solidFill>
                <a:schemeClr val="dk1"/>
              </a:solidFill>
              <a:latin typeface="Arial"/>
              <a:ea typeface="Arial"/>
              <a:cs typeface="Arial"/>
              <a:sym typeface="Arial"/>
            </a:endParaRPr>
          </a:p>
        </p:txBody>
      </p:sp>
      <p:grpSp>
        <p:nvGrpSpPr>
          <p:cNvPr id="375" name="Google Shape;375;p18"/>
          <p:cNvGrpSpPr/>
          <p:nvPr/>
        </p:nvGrpSpPr>
        <p:grpSpPr>
          <a:xfrm>
            <a:off x="1219200" y="1209956"/>
            <a:ext cx="7081520" cy="995590"/>
            <a:chOff x="1828800" y="774016"/>
            <a:chExt cx="7081520" cy="995590"/>
          </a:xfrm>
        </p:grpSpPr>
        <p:pic>
          <p:nvPicPr>
            <p:cNvPr id="376" name="Google Shape;376;p18"/>
            <p:cNvPicPr preferRelativeResize="0"/>
            <p:nvPr/>
          </p:nvPicPr>
          <p:blipFill rotWithShape="1">
            <a:blip r:embed="rId3">
              <a:alphaModFix/>
            </a:blip>
            <a:srcRect b="0" l="0" r="0" t="0"/>
            <a:stretch/>
          </p:blipFill>
          <p:spPr>
            <a:xfrm>
              <a:off x="1828800" y="774016"/>
              <a:ext cx="1447800" cy="995590"/>
            </a:xfrm>
            <a:prstGeom prst="rect">
              <a:avLst/>
            </a:prstGeom>
            <a:noFill/>
            <a:ln>
              <a:noFill/>
            </a:ln>
          </p:spPr>
        </p:pic>
        <p:sp>
          <p:nvSpPr>
            <p:cNvPr id="377" name="Google Shape;377;p18"/>
            <p:cNvSpPr txBox="1"/>
            <p:nvPr/>
          </p:nvSpPr>
          <p:spPr>
            <a:xfrm>
              <a:off x="3429000" y="917868"/>
              <a:ext cx="548132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000" u="none" cap="none" strike="noStrike">
                  <a:solidFill>
                    <a:schemeClr val="dk2"/>
                  </a:solidFill>
                  <a:latin typeface="Arial"/>
                  <a:ea typeface="Arial"/>
                  <a:cs typeface="Arial"/>
                  <a:sym typeface="Arial"/>
                </a:rPr>
                <a:t>Thảo luận nhóm bốn</a:t>
              </a:r>
              <a:endParaRPr/>
            </a:p>
          </p:txBody>
        </p:sp>
      </p:grpSp>
      <p:pic>
        <p:nvPicPr>
          <p:cNvPr id="378" name="Google Shape;378;p18"/>
          <p:cNvPicPr preferRelativeResize="0"/>
          <p:nvPr/>
        </p:nvPicPr>
        <p:blipFill rotWithShape="1">
          <a:blip r:embed="rId4">
            <a:alphaModFix/>
          </a:blip>
          <a:srcRect b="0" l="0" r="0" t="0"/>
          <a:stretch/>
        </p:blipFill>
        <p:spPr>
          <a:xfrm>
            <a:off x="6781800" y="2741098"/>
            <a:ext cx="10530983" cy="6082821"/>
          </a:xfrm>
          <a:prstGeom prst="rect">
            <a:avLst/>
          </a:prstGeom>
          <a:noFill/>
          <a:ln>
            <a:noFill/>
          </a:ln>
        </p:spPr>
      </p:pic>
      <p:pic>
        <p:nvPicPr>
          <p:cNvPr id="379" name="Google Shape;379;p18"/>
          <p:cNvPicPr preferRelativeResize="0"/>
          <p:nvPr/>
        </p:nvPicPr>
        <p:blipFill rotWithShape="1">
          <a:blip r:embed="rId5">
            <a:alphaModFix/>
          </a:blip>
          <a:srcRect b="0" l="0" r="0" t="0"/>
          <a:stretch/>
        </p:blipFill>
        <p:spPr>
          <a:xfrm>
            <a:off x="16255947" y="100777"/>
            <a:ext cx="1908863" cy="184232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4B6C7"/>
        </a:solidFill>
      </p:bgPr>
    </p:bg>
    <p:spTree>
      <p:nvGrpSpPr>
        <p:cNvPr id="383" name="Shape 383"/>
        <p:cNvGrpSpPr/>
        <p:nvPr/>
      </p:nvGrpSpPr>
      <p:grpSpPr>
        <a:xfrm>
          <a:off x="0" y="0"/>
          <a:ext cx="0" cy="0"/>
          <a:chOff x="0" y="0"/>
          <a:chExt cx="0" cy="0"/>
        </a:xfrm>
      </p:grpSpPr>
      <p:grpSp>
        <p:nvGrpSpPr>
          <p:cNvPr id="384" name="Google Shape;384;p19"/>
          <p:cNvGrpSpPr/>
          <p:nvPr/>
        </p:nvGrpSpPr>
        <p:grpSpPr>
          <a:xfrm>
            <a:off x="532686" y="383882"/>
            <a:ext cx="17222628" cy="9365472"/>
            <a:chOff x="0" y="-28575"/>
            <a:chExt cx="4536001" cy="2466626"/>
          </a:xfrm>
        </p:grpSpPr>
        <p:sp>
          <p:nvSpPr>
            <p:cNvPr id="385" name="Google Shape;385;p19"/>
            <p:cNvSpPr/>
            <p:nvPr/>
          </p:nvSpPr>
          <p:spPr>
            <a:xfrm>
              <a:off x="0" y="0"/>
              <a:ext cx="4536001" cy="2438051"/>
            </a:xfrm>
            <a:custGeom>
              <a:rect b="b" l="l" r="r" t="t"/>
              <a:pathLst>
                <a:path extrusionOk="0" h="2438051" w="4536001">
                  <a:moveTo>
                    <a:pt x="44952" y="0"/>
                  </a:moveTo>
                  <a:lnTo>
                    <a:pt x="4491049" y="0"/>
                  </a:lnTo>
                  <a:cubicBezTo>
                    <a:pt x="4515875" y="0"/>
                    <a:pt x="4536001" y="20126"/>
                    <a:pt x="4536001" y="44952"/>
                  </a:cubicBezTo>
                  <a:lnTo>
                    <a:pt x="4536001" y="2393099"/>
                  </a:lnTo>
                  <a:cubicBezTo>
                    <a:pt x="4536001" y="2417925"/>
                    <a:pt x="4515875" y="2438051"/>
                    <a:pt x="4491049" y="2438051"/>
                  </a:cubicBezTo>
                  <a:lnTo>
                    <a:pt x="44952" y="2438051"/>
                  </a:lnTo>
                  <a:cubicBezTo>
                    <a:pt x="20126" y="2438051"/>
                    <a:pt x="0" y="2417925"/>
                    <a:pt x="0" y="2393099"/>
                  </a:cubicBezTo>
                  <a:lnTo>
                    <a:pt x="0" y="44952"/>
                  </a:lnTo>
                  <a:cubicBezTo>
                    <a:pt x="0" y="20126"/>
                    <a:pt x="20126" y="0"/>
                    <a:pt x="449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9"/>
            <p:cNvSpPr txBox="1"/>
            <p:nvPr/>
          </p:nvSpPr>
          <p:spPr>
            <a:xfrm>
              <a:off x="0" y="-28575"/>
              <a:ext cx="4536001" cy="24666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387" name="Google Shape;387;p19"/>
          <p:cNvPicPr preferRelativeResize="0"/>
          <p:nvPr/>
        </p:nvPicPr>
        <p:blipFill rotWithShape="1">
          <a:blip r:embed="rId3">
            <a:alphaModFix/>
          </a:blip>
          <a:srcRect b="0" l="0" r="0" t="0"/>
          <a:stretch/>
        </p:blipFill>
        <p:spPr>
          <a:xfrm>
            <a:off x="16255947" y="100777"/>
            <a:ext cx="1908863" cy="1842323"/>
          </a:xfrm>
          <a:prstGeom prst="rect">
            <a:avLst/>
          </a:prstGeom>
          <a:noFill/>
          <a:ln>
            <a:noFill/>
          </a:ln>
        </p:spPr>
      </p:pic>
      <p:pic>
        <p:nvPicPr>
          <p:cNvPr id="388" name="Google Shape;388;p19"/>
          <p:cNvPicPr preferRelativeResize="0"/>
          <p:nvPr/>
        </p:nvPicPr>
        <p:blipFill rotWithShape="1">
          <a:blip r:embed="rId4">
            <a:alphaModFix/>
          </a:blip>
          <a:srcRect b="0" l="0" r="0" t="0"/>
          <a:stretch/>
        </p:blipFill>
        <p:spPr>
          <a:xfrm>
            <a:off x="2686050" y="1066800"/>
            <a:ext cx="12915900" cy="3771900"/>
          </a:xfrm>
          <a:prstGeom prst="rect">
            <a:avLst/>
          </a:prstGeom>
          <a:noFill/>
          <a:ln>
            <a:noFill/>
          </a:ln>
        </p:spPr>
      </p:pic>
      <p:sp>
        <p:nvSpPr>
          <p:cNvPr id="389" name="Google Shape;389;p19"/>
          <p:cNvSpPr/>
          <p:nvPr/>
        </p:nvSpPr>
        <p:spPr>
          <a:xfrm>
            <a:off x="1524000" y="5448300"/>
            <a:ext cx="6934200" cy="3352800"/>
          </a:xfrm>
          <a:prstGeom prst="roundRect">
            <a:avLst>
              <a:gd fmla="val 16667" name="adj"/>
            </a:avLst>
          </a:prstGeom>
          <a:solidFill>
            <a:srgbClr val="FDE9D8"/>
          </a:solidFill>
          <a:ln cap="flat" cmpd="sng" w="38100">
            <a:solidFill>
              <a:srgbClr val="E36C09"/>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lang="en-US" sz="3600">
                <a:solidFill>
                  <a:schemeClr val="dk1"/>
                </a:solidFill>
                <a:latin typeface="Arial"/>
                <a:ea typeface="Arial"/>
                <a:cs typeface="Arial"/>
                <a:sym typeface="Arial"/>
              </a:rPr>
              <a:t>Giày trẻ em được thiết kế với ba kiểu dáng khác nhau. </a:t>
            </a:r>
            <a:endParaRPr sz="3600">
              <a:solidFill>
                <a:schemeClr val="dk1"/>
              </a:solidFill>
              <a:latin typeface="Arial"/>
              <a:ea typeface="Arial"/>
              <a:cs typeface="Arial"/>
              <a:sym typeface="Arial"/>
            </a:endParaRPr>
          </a:p>
        </p:txBody>
      </p:sp>
      <p:sp>
        <p:nvSpPr>
          <p:cNvPr id="390" name="Google Shape;390;p19"/>
          <p:cNvSpPr/>
          <p:nvPr/>
        </p:nvSpPr>
        <p:spPr>
          <a:xfrm>
            <a:off x="9639657" y="5448300"/>
            <a:ext cx="6934200" cy="3352800"/>
          </a:xfrm>
          <a:prstGeom prst="roundRect">
            <a:avLst>
              <a:gd fmla="val 16667" name="adj"/>
            </a:avLst>
          </a:prstGeom>
          <a:solidFill>
            <a:srgbClr val="FDE9D8"/>
          </a:solidFill>
          <a:ln cap="flat" cmpd="sng" w="38100">
            <a:solidFill>
              <a:srgbClr val="E36C09"/>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lang="en-US" sz="3600">
                <a:solidFill>
                  <a:schemeClr val="dk1"/>
                </a:solidFill>
                <a:latin typeface="Arial"/>
                <a:ea typeface="Arial"/>
                <a:cs typeface="Arial"/>
                <a:sym typeface="Arial"/>
              </a:rPr>
              <a:t>Tùy vào sở thích, mục đích sử dụng, chúng ta chọn kiểu dáng phù hợp với bản thân.</a:t>
            </a:r>
            <a:endParaRPr sz="3600">
              <a:solidFill>
                <a:schemeClr val="dk1"/>
              </a:solidFill>
              <a:latin typeface="Arial"/>
              <a:ea typeface="Arial"/>
              <a:cs typeface="Arial"/>
              <a:sym typeface="Arial"/>
            </a:endParaRPr>
          </a:p>
        </p:txBody>
      </p:sp>
      <p:pic>
        <p:nvPicPr>
          <p:cNvPr id="391" name="Google Shape;391;p19"/>
          <p:cNvPicPr preferRelativeResize="0"/>
          <p:nvPr/>
        </p:nvPicPr>
        <p:blipFill rotWithShape="1">
          <a:blip r:embed="rId5">
            <a:alphaModFix/>
          </a:blip>
          <a:srcRect b="34217" l="0" r="0" t="0"/>
          <a:stretch/>
        </p:blipFill>
        <p:spPr>
          <a:xfrm>
            <a:off x="149954" y="8115300"/>
            <a:ext cx="2846438" cy="2171700"/>
          </a:xfrm>
          <a:prstGeom prst="rect">
            <a:avLst/>
          </a:prstGeom>
          <a:noFill/>
          <a:ln>
            <a:noFill/>
          </a:ln>
        </p:spPr>
      </p:pic>
      <p:sp>
        <p:nvSpPr>
          <p:cNvPr id="392" name="Google Shape;392;p19"/>
          <p:cNvSpPr/>
          <p:nvPr/>
        </p:nvSpPr>
        <p:spPr>
          <a:xfrm>
            <a:off x="14908053" y="7620000"/>
            <a:ext cx="3294288" cy="2667000"/>
          </a:xfrm>
          <a:custGeom>
            <a:rect b="b" l="l" r="r" t="t"/>
            <a:pathLst>
              <a:path extrusionOk="0" h="1884417" w="2327638">
                <a:moveTo>
                  <a:pt x="0" y="0"/>
                </a:moveTo>
                <a:lnTo>
                  <a:pt x="2327638" y="0"/>
                </a:lnTo>
                <a:lnTo>
                  <a:pt x="2327638" y="1884416"/>
                </a:lnTo>
                <a:lnTo>
                  <a:pt x="0" y="1884416"/>
                </a:lnTo>
                <a:lnTo>
                  <a:pt x="0" y="0"/>
                </a:lnTo>
                <a:close/>
              </a:path>
            </a:pathLst>
          </a:custGeom>
          <a:blipFill rotWithShape="1">
            <a:blip r:embed="rId6">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500"/>
                                        <p:tgtEl>
                                          <p:spTgt spid="3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4B6C7"/>
        </a:solidFill>
      </p:bgPr>
    </p:bg>
    <p:spTree>
      <p:nvGrpSpPr>
        <p:cNvPr id="101" name="Shape 101"/>
        <p:cNvGrpSpPr/>
        <p:nvPr/>
      </p:nvGrpSpPr>
      <p:grpSpPr>
        <a:xfrm>
          <a:off x="0" y="0"/>
          <a:ext cx="0" cy="0"/>
          <a:chOff x="0" y="0"/>
          <a:chExt cx="0" cy="0"/>
        </a:xfrm>
      </p:grpSpPr>
      <p:grpSp>
        <p:nvGrpSpPr>
          <p:cNvPr id="102" name="Google Shape;102;p2"/>
          <p:cNvGrpSpPr/>
          <p:nvPr/>
        </p:nvGrpSpPr>
        <p:grpSpPr>
          <a:xfrm>
            <a:off x="363586" y="242843"/>
            <a:ext cx="17560828" cy="9689070"/>
            <a:chOff x="0" y="-28575"/>
            <a:chExt cx="4536001" cy="2466626"/>
          </a:xfrm>
        </p:grpSpPr>
        <p:sp>
          <p:nvSpPr>
            <p:cNvPr id="103" name="Google Shape;103;p2"/>
            <p:cNvSpPr/>
            <p:nvPr/>
          </p:nvSpPr>
          <p:spPr>
            <a:xfrm>
              <a:off x="0" y="0"/>
              <a:ext cx="4536001" cy="2438051"/>
            </a:xfrm>
            <a:custGeom>
              <a:rect b="b" l="l" r="r" t="t"/>
              <a:pathLst>
                <a:path extrusionOk="0" h="2438051" w="4536001">
                  <a:moveTo>
                    <a:pt x="44952" y="0"/>
                  </a:moveTo>
                  <a:lnTo>
                    <a:pt x="4491049" y="0"/>
                  </a:lnTo>
                  <a:cubicBezTo>
                    <a:pt x="4515875" y="0"/>
                    <a:pt x="4536001" y="20126"/>
                    <a:pt x="4536001" y="44952"/>
                  </a:cubicBezTo>
                  <a:lnTo>
                    <a:pt x="4536001" y="2393099"/>
                  </a:lnTo>
                  <a:cubicBezTo>
                    <a:pt x="4536001" y="2417925"/>
                    <a:pt x="4515875" y="2438051"/>
                    <a:pt x="4491049" y="2438051"/>
                  </a:cubicBezTo>
                  <a:lnTo>
                    <a:pt x="44952" y="2438051"/>
                  </a:lnTo>
                  <a:cubicBezTo>
                    <a:pt x="20126" y="2438051"/>
                    <a:pt x="0" y="2417925"/>
                    <a:pt x="0" y="2393099"/>
                  </a:cubicBezTo>
                  <a:lnTo>
                    <a:pt x="0" y="44952"/>
                  </a:lnTo>
                  <a:cubicBezTo>
                    <a:pt x="0" y="20126"/>
                    <a:pt x="20126" y="0"/>
                    <a:pt x="449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txBox="1"/>
            <p:nvPr/>
          </p:nvSpPr>
          <p:spPr>
            <a:xfrm>
              <a:off x="0" y="-28575"/>
              <a:ext cx="4536001" cy="24666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5" name="Google Shape;105;p2"/>
          <p:cNvSpPr/>
          <p:nvPr/>
        </p:nvSpPr>
        <p:spPr>
          <a:xfrm>
            <a:off x="-381000" y="715415"/>
            <a:ext cx="7086600" cy="1532485"/>
          </a:xfrm>
          <a:prstGeom prst="roundRect">
            <a:avLst>
              <a:gd fmla="val 16667" name="adj"/>
            </a:avLst>
          </a:prstGeom>
          <a:solidFill>
            <a:srgbClr val="FFE3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6" name="Google Shape;106;p2"/>
          <p:cNvSpPr/>
          <p:nvPr/>
        </p:nvSpPr>
        <p:spPr>
          <a:xfrm>
            <a:off x="990600" y="952500"/>
            <a:ext cx="4934364" cy="10464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200" u="none" cap="none" strike="noStrike">
                <a:solidFill>
                  <a:srgbClr val="002060"/>
                </a:solidFill>
                <a:latin typeface="Arial"/>
                <a:ea typeface="Arial"/>
                <a:cs typeface="Arial"/>
                <a:sym typeface="Arial"/>
              </a:rPr>
              <a:t>KHỞI ĐỘNG</a:t>
            </a:r>
            <a:endParaRPr b="0" i="0" sz="6200" u="none" cap="none" strike="noStrike">
              <a:solidFill>
                <a:srgbClr val="002060"/>
              </a:solidFill>
              <a:latin typeface="Arial"/>
              <a:ea typeface="Arial"/>
              <a:cs typeface="Arial"/>
              <a:sym typeface="Arial"/>
            </a:endParaRPr>
          </a:p>
        </p:txBody>
      </p:sp>
      <p:grpSp>
        <p:nvGrpSpPr>
          <p:cNvPr id="107" name="Google Shape;107;p2"/>
          <p:cNvGrpSpPr/>
          <p:nvPr/>
        </p:nvGrpSpPr>
        <p:grpSpPr>
          <a:xfrm>
            <a:off x="8153400" y="2682976"/>
            <a:ext cx="8861382" cy="6546135"/>
            <a:chOff x="9829800" y="3093164"/>
            <a:chExt cx="8861382" cy="6546135"/>
          </a:xfrm>
        </p:grpSpPr>
        <p:sp>
          <p:nvSpPr>
            <p:cNvPr id="108" name="Google Shape;108;p2"/>
            <p:cNvSpPr/>
            <p:nvPr/>
          </p:nvSpPr>
          <p:spPr>
            <a:xfrm>
              <a:off x="9829800" y="3093164"/>
              <a:ext cx="8861382" cy="6546135"/>
            </a:xfrm>
            <a:prstGeom prst="foldedCorner">
              <a:avLst>
                <a:gd fmla="val 16667" name="adj"/>
              </a:avLst>
            </a:prstGeom>
            <a:solidFill>
              <a:srgbClr val="FBF1DE"/>
            </a:solidFill>
            <a:ln cap="flat" cmpd="sng" w="28575">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9" name="Google Shape;109;p2"/>
            <p:cNvSpPr/>
            <p:nvPr/>
          </p:nvSpPr>
          <p:spPr>
            <a:xfrm>
              <a:off x="10336191" y="3411576"/>
              <a:ext cx="7848600" cy="5909310"/>
            </a:xfrm>
            <a:prstGeom prst="rect">
              <a:avLst/>
            </a:prstGeom>
            <a:noFill/>
            <a:ln>
              <a:noFill/>
            </a:ln>
          </p:spPr>
          <p:txBody>
            <a:bodyPr anchorCtr="0" anchor="t" bIns="45700" lIns="91425" spcFirstLastPara="1" rIns="91425" wrap="square" tIns="45700">
              <a:spAutoFit/>
            </a:bodyPr>
            <a:lstStyle/>
            <a:p>
              <a:pPr indent="-571500" lvl="0" marL="571500" marR="0" rtl="0" algn="just">
                <a:lnSpc>
                  <a:spcPct val="150000"/>
                </a:lnSpc>
                <a:spcBef>
                  <a:spcPts val="0"/>
                </a:spcBef>
                <a:spcAft>
                  <a:spcPts val="0"/>
                </a:spcAft>
                <a:buClr>
                  <a:schemeClr val="dk1"/>
                </a:buClr>
                <a:buSzPts val="3600"/>
                <a:buFont typeface="Arial"/>
                <a:buChar char="•"/>
              </a:pPr>
              <a:r>
                <a:rPr b="0" i="0" lang="en-US" sz="3600" u="none" cap="none" strike="noStrike">
                  <a:solidFill>
                    <a:schemeClr val="dk1"/>
                  </a:solidFill>
                  <a:latin typeface="Arial"/>
                  <a:ea typeface="Arial"/>
                  <a:cs typeface="Arial"/>
                  <a:sym typeface="Arial"/>
                </a:rPr>
                <a:t>Vẽ 1 bức tranh gồm các hình: một hình vuông, một hình tam giác, một hình chữ nhật, hình tròn, sáu đường thẳng.</a:t>
              </a:r>
              <a:endParaRPr/>
            </a:p>
            <a:p>
              <a:pPr indent="-571500" lvl="0" marL="571500" marR="0" rtl="0" algn="just">
                <a:lnSpc>
                  <a:spcPct val="150000"/>
                </a:lnSpc>
                <a:spcBef>
                  <a:spcPts val="0"/>
                </a:spcBef>
                <a:spcAft>
                  <a:spcPts val="0"/>
                </a:spcAft>
                <a:buClr>
                  <a:schemeClr val="dk1"/>
                </a:buClr>
                <a:buSzPts val="3600"/>
                <a:buFont typeface="Arial"/>
                <a:buChar char="•"/>
              </a:pPr>
              <a:r>
                <a:rPr b="0" i="0" lang="en-US" sz="3600" u="none" cap="none" strike="noStrike">
                  <a:solidFill>
                    <a:schemeClr val="dk1"/>
                  </a:solidFill>
                  <a:latin typeface="Arial"/>
                  <a:ea typeface="Arial"/>
                  <a:cs typeface="Arial"/>
                  <a:sym typeface="Arial"/>
                </a:rPr>
                <a:t>Sau 3 phút, đi tìm những bạn có bức tranh giống ý tưởng của mình và đứng thành nhóm.</a:t>
              </a:r>
              <a:endParaRPr/>
            </a:p>
          </p:txBody>
        </p:sp>
      </p:grpSp>
      <p:sp>
        <p:nvSpPr>
          <p:cNvPr id="110" name="Google Shape;110;p2"/>
          <p:cNvSpPr/>
          <p:nvPr/>
        </p:nvSpPr>
        <p:spPr>
          <a:xfrm>
            <a:off x="1524000" y="4432260"/>
            <a:ext cx="5544613" cy="5579484"/>
          </a:xfrm>
          <a:custGeom>
            <a:rect b="b" l="l" r="r" t="t"/>
            <a:pathLst>
              <a:path extrusionOk="0" h="4388702" w="4361273">
                <a:moveTo>
                  <a:pt x="0" y="0"/>
                </a:moveTo>
                <a:lnTo>
                  <a:pt x="4361272" y="0"/>
                </a:lnTo>
                <a:lnTo>
                  <a:pt x="4361272" y="4388702"/>
                </a:lnTo>
                <a:lnTo>
                  <a:pt x="0" y="4388702"/>
                </a:lnTo>
                <a:lnTo>
                  <a:pt x="0" y="0"/>
                </a:lnTo>
                <a:close/>
              </a:path>
            </a:pathLst>
          </a:custGeom>
          <a:blipFill rotWithShape="1">
            <a:blip r:embed="rId3">
              <a:alphaModFix/>
            </a:blip>
            <a:stretch>
              <a:fillRect b="0" l="0" r="0" t="0"/>
            </a:stretch>
          </a:blipFill>
          <a:ln>
            <a:noFill/>
          </a:ln>
        </p:spPr>
      </p:sp>
      <p:sp>
        <p:nvSpPr>
          <p:cNvPr id="111" name="Google Shape;111;p2"/>
          <p:cNvSpPr/>
          <p:nvPr/>
        </p:nvSpPr>
        <p:spPr>
          <a:xfrm>
            <a:off x="16383000" y="113550"/>
            <a:ext cx="1782626" cy="1866624"/>
          </a:xfrm>
          <a:custGeom>
            <a:rect b="b" l="l" r="r" t="t"/>
            <a:pathLst>
              <a:path extrusionOk="0" h="3022756" w="2886732">
                <a:moveTo>
                  <a:pt x="0" y="0"/>
                </a:moveTo>
                <a:lnTo>
                  <a:pt x="2886733" y="0"/>
                </a:lnTo>
                <a:lnTo>
                  <a:pt x="2886733" y="3022756"/>
                </a:lnTo>
                <a:lnTo>
                  <a:pt x="0" y="3022756"/>
                </a:lnTo>
                <a:lnTo>
                  <a:pt x="0" y="0"/>
                </a:lnTo>
                <a:close/>
              </a:path>
            </a:pathLst>
          </a:custGeom>
          <a:blipFill rotWithShape="1">
            <a:blip r:embed="rId4">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500"/>
                                        <p:tgtEl>
                                          <p:spTgt spid="110"/>
                                        </p:tgtEl>
                                        <p:attrNameLst>
                                          <p:attrName>ppt_w</p:attrName>
                                        </p:attrNameLst>
                                      </p:cBhvr>
                                      <p:tavLst>
                                        <p:tav fmla="" tm="0">
                                          <p:val>
                                            <p:strVal val="0"/>
                                          </p:val>
                                        </p:tav>
                                        <p:tav fmla="" tm="100000">
                                          <p:val>
                                            <p:strVal val="#ppt_w"/>
                                          </p:val>
                                        </p:tav>
                                      </p:tavLst>
                                    </p:anim>
                                    <p:anim calcmode="lin" valueType="num">
                                      <p:cBhvr additive="base">
                                        <p:cTn dur="500"/>
                                        <p:tgtEl>
                                          <p:spTgt spid="11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4B6C7"/>
        </a:solidFill>
      </p:bgPr>
    </p:bg>
    <p:spTree>
      <p:nvGrpSpPr>
        <p:cNvPr id="396" name="Shape 396"/>
        <p:cNvGrpSpPr/>
        <p:nvPr/>
      </p:nvGrpSpPr>
      <p:grpSpPr>
        <a:xfrm>
          <a:off x="0" y="0"/>
          <a:ext cx="0" cy="0"/>
          <a:chOff x="0" y="0"/>
          <a:chExt cx="0" cy="0"/>
        </a:xfrm>
      </p:grpSpPr>
      <p:grpSp>
        <p:nvGrpSpPr>
          <p:cNvPr id="397" name="Google Shape;397;p20"/>
          <p:cNvGrpSpPr/>
          <p:nvPr/>
        </p:nvGrpSpPr>
        <p:grpSpPr>
          <a:xfrm>
            <a:off x="532686" y="383882"/>
            <a:ext cx="17222628" cy="9365472"/>
            <a:chOff x="0" y="-28575"/>
            <a:chExt cx="4536001" cy="2466626"/>
          </a:xfrm>
        </p:grpSpPr>
        <p:sp>
          <p:nvSpPr>
            <p:cNvPr id="398" name="Google Shape;398;p20"/>
            <p:cNvSpPr/>
            <p:nvPr/>
          </p:nvSpPr>
          <p:spPr>
            <a:xfrm>
              <a:off x="0" y="0"/>
              <a:ext cx="4536001" cy="2438051"/>
            </a:xfrm>
            <a:custGeom>
              <a:rect b="b" l="l" r="r" t="t"/>
              <a:pathLst>
                <a:path extrusionOk="0" h="2438051" w="4536001">
                  <a:moveTo>
                    <a:pt x="44952" y="0"/>
                  </a:moveTo>
                  <a:lnTo>
                    <a:pt x="4491049" y="0"/>
                  </a:lnTo>
                  <a:cubicBezTo>
                    <a:pt x="4515875" y="0"/>
                    <a:pt x="4536001" y="20126"/>
                    <a:pt x="4536001" y="44952"/>
                  </a:cubicBezTo>
                  <a:lnTo>
                    <a:pt x="4536001" y="2393099"/>
                  </a:lnTo>
                  <a:cubicBezTo>
                    <a:pt x="4536001" y="2417925"/>
                    <a:pt x="4515875" y="2438051"/>
                    <a:pt x="4491049" y="2438051"/>
                  </a:cubicBezTo>
                  <a:lnTo>
                    <a:pt x="44952" y="2438051"/>
                  </a:lnTo>
                  <a:cubicBezTo>
                    <a:pt x="20126" y="2438051"/>
                    <a:pt x="0" y="2417925"/>
                    <a:pt x="0" y="2393099"/>
                  </a:cubicBezTo>
                  <a:lnTo>
                    <a:pt x="0" y="44952"/>
                  </a:lnTo>
                  <a:cubicBezTo>
                    <a:pt x="0" y="20126"/>
                    <a:pt x="20126" y="0"/>
                    <a:pt x="449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0"/>
            <p:cNvSpPr txBox="1"/>
            <p:nvPr/>
          </p:nvSpPr>
          <p:spPr>
            <a:xfrm>
              <a:off x="0" y="-28575"/>
              <a:ext cx="4536001" cy="24666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400" name="Google Shape;400;p20"/>
          <p:cNvPicPr preferRelativeResize="0"/>
          <p:nvPr/>
        </p:nvPicPr>
        <p:blipFill rotWithShape="1">
          <a:blip r:embed="rId3">
            <a:alphaModFix/>
          </a:blip>
          <a:srcRect b="0" l="0" r="0" t="0"/>
          <a:stretch/>
        </p:blipFill>
        <p:spPr>
          <a:xfrm>
            <a:off x="16255947" y="100777"/>
            <a:ext cx="1908863" cy="1842323"/>
          </a:xfrm>
          <a:prstGeom prst="rect">
            <a:avLst/>
          </a:prstGeom>
          <a:noFill/>
          <a:ln>
            <a:noFill/>
          </a:ln>
        </p:spPr>
      </p:pic>
      <p:sp>
        <p:nvSpPr>
          <p:cNvPr id="401" name="Google Shape;401;p20"/>
          <p:cNvSpPr/>
          <p:nvPr/>
        </p:nvSpPr>
        <p:spPr>
          <a:xfrm>
            <a:off x="1524000" y="5448300"/>
            <a:ext cx="7391400" cy="3733800"/>
          </a:xfrm>
          <a:prstGeom prst="roundRect">
            <a:avLst>
              <a:gd fmla="val 16667" name="adj"/>
            </a:avLst>
          </a:prstGeom>
          <a:solidFill>
            <a:srgbClr val="EAF1DD"/>
          </a:solidFill>
          <a:ln cap="flat" cmpd="sng" w="38100">
            <a:solidFill>
              <a:srgbClr val="4F6128"/>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lang="en-US" sz="3500">
                <a:solidFill>
                  <a:schemeClr val="dk1"/>
                </a:solidFill>
                <a:latin typeface="Arial"/>
                <a:ea typeface="Arial"/>
                <a:cs typeface="Arial"/>
                <a:sym typeface="Arial"/>
              </a:rPr>
              <a:t>Vật đựng nước được thiết kế với ba kiểu dáng khác nhau. Hình a và hình c là bình đựng nước, hình b là chai đựng nước. </a:t>
            </a:r>
            <a:endParaRPr sz="3500">
              <a:solidFill>
                <a:schemeClr val="dk1"/>
              </a:solidFill>
              <a:latin typeface="Arial"/>
              <a:ea typeface="Arial"/>
              <a:cs typeface="Arial"/>
              <a:sym typeface="Arial"/>
            </a:endParaRPr>
          </a:p>
        </p:txBody>
      </p:sp>
      <p:sp>
        <p:nvSpPr>
          <p:cNvPr id="402" name="Google Shape;402;p20"/>
          <p:cNvSpPr/>
          <p:nvPr/>
        </p:nvSpPr>
        <p:spPr>
          <a:xfrm>
            <a:off x="9868257" y="5445760"/>
            <a:ext cx="6934200" cy="3733800"/>
          </a:xfrm>
          <a:prstGeom prst="roundRect">
            <a:avLst>
              <a:gd fmla="val 16667" name="adj"/>
            </a:avLst>
          </a:prstGeom>
          <a:solidFill>
            <a:srgbClr val="EAF1DD"/>
          </a:solidFill>
          <a:ln cap="flat" cmpd="sng" w="38100">
            <a:solidFill>
              <a:srgbClr val="4F6128"/>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lang="en-US" sz="3500">
                <a:solidFill>
                  <a:schemeClr val="dk1"/>
                </a:solidFill>
                <a:latin typeface="Arial"/>
                <a:ea typeface="Arial"/>
                <a:cs typeface="Arial"/>
                <a:sym typeface="Arial"/>
              </a:rPr>
              <a:t>Tùy vào mục đích sử dụng, chúng ta chọn vật đựng nước cho phù hợp. </a:t>
            </a:r>
            <a:endParaRPr sz="3500">
              <a:solidFill>
                <a:schemeClr val="dk1"/>
              </a:solidFill>
              <a:latin typeface="Arial"/>
              <a:ea typeface="Arial"/>
              <a:cs typeface="Arial"/>
              <a:sym typeface="Arial"/>
            </a:endParaRPr>
          </a:p>
        </p:txBody>
      </p:sp>
      <p:pic>
        <p:nvPicPr>
          <p:cNvPr id="403" name="Google Shape;403;p20"/>
          <p:cNvPicPr preferRelativeResize="0"/>
          <p:nvPr/>
        </p:nvPicPr>
        <p:blipFill rotWithShape="1">
          <a:blip r:embed="rId4">
            <a:alphaModFix/>
          </a:blip>
          <a:srcRect b="0" l="0" r="0" t="0"/>
          <a:stretch/>
        </p:blipFill>
        <p:spPr>
          <a:xfrm>
            <a:off x="2652712" y="1113591"/>
            <a:ext cx="12982575" cy="3762375"/>
          </a:xfrm>
          <a:prstGeom prst="rect">
            <a:avLst/>
          </a:prstGeom>
          <a:noFill/>
          <a:ln>
            <a:noFill/>
          </a:ln>
        </p:spPr>
      </p:pic>
      <p:sp>
        <p:nvSpPr>
          <p:cNvPr id="404" name="Google Shape;404;p20"/>
          <p:cNvSpPr/>
          <p:nvPr/>
        </p:nvSpPr>
        <p:spPr>
          <a:xfrm>
            <a:off x="-161855" y="8115300"/>
            <a:ext cx="1718837" cy="2438067"/>
          </a:xfrm>
          <a:custGeom>
            <a:rect b="b" l="l" r="r" t="t"/>
            <a:pathLst>
              <a:path extrusionOk="0" h="4114800" w="2900934">
                <a:moveTo>
                  <a:pt x="0" y="0"/>
                </a:moveTo>
                <a:lnTo>
                  <a:pt x="2900934" y="0"/>
                </a:lnTo>
                <a:lnTo>
                  <a:pt x="2900934" y="4114800"/>
                </a:lnTo>
                <a:lnTo>
                  <a:pt x="0" y="4114800"/>
                </a:lnTo>
                <a:lnTo>
                  <a:pt x="0" y="0"/>
                </a:lnTo>
                <a:close/>
              </a:path>
            </a:pathLst>
          </a:custGeom>
          <a:blipFill rotWithShape="1">
            <a:blip r:embed="rId5">
              <a:alphaModFix/>
            </a:blip>
            <a:stretch>
              <a:fillRect b="0" l="0" r="0" t="0"/>
            </a:stretch>
          </a:blipFill>
          <a:ln>
            <a:noFill/>
          </a:ln>
        </p:spPr>
      </p:sp>
      <p:sp>
        <p:nvSpPr>
          <p:cNvPr id="405" name="Google Shape;405;p20"/>
          <p:cNvSpPr/>
          <p:nvPr/>
        </p:nvSpPr>
        <p:spPr>
          <a:xfrm>
            <a:off x="16611600" y="7156879"/>
            <a:ext cx="1354505" cy="2829253"/>
          </a:xfrm>
          <a:custGeom>
            <a:rect b="b" l="l" r="r" t="t"/>
            <a:pathLst>
              <a:path extrusionOk="0" h="4114800" w="1969960">
                <a:moveTo>
                  <a:pt x="0" y="0"/>
                </a:moveTo>
                <a:lnTo>
                  <a:pt x="1969961" y="0"/>
                </a:lnTo>
                <a:lnTo>
                  <a:pt x="1969961" y="4114800"/>
                </a:lnTo>
                <a:lnTo>
                  <a:pt x="0" y="4114800"/>
                </a:lnTo>
                <a:lnTo>
                  <a:pt x="0" y="0"/>
                </a:lnTo>
                <a:close/>
              </a:path>
            </a:pathLst>
          </a:custGeom>
          <a:blipFill rotWithShape="1">
            <a:blip r:embed="rId6">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500"/>
                                        <p:tgtEl>
                                          <p:spTgt spid="4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0" name="Shape 410"/>
        <p:cNvGrpSpPr/>
        <p:nvPr/>
      </p:nvGrpSpPr>
      <p:grpSpPr>
        <a:xfrm>
          <a:off x="0" y="0"/>
          <a:ext cx="0" cy="0"/>
          <a:chOff x="0" y="0"/>
          <a:chExt cx="0" cy="0"/>
        </a:xfrm>
      </p:grpSpPr>
      <p:sp>
        <p:nvSpPr>
          <p:cNvPr id="411" name="Google Shape;411;p21"/>
          <p:cNvSpPr/>
          <p:nvPr/>
        </p:nvSpPr>
        <p:spPr>
          <a:xfrm>
            <a:off x="1406204" y="3985154"/>
            <a:ext cx="15351638" cy="4201150"/>
          </a:xfrm>
          <a:prstGeom prst="rect">
            <a:avLst/>
          </a:prstGeom>
          <a:noFill/>
          <a:ln>
            <a:noFill/>
          </a:ln>
        </p:spPr>
        <p:txBody>
          <a:bodyPr anchorCtr="0" anchor="t" bIns="68575" lIns="137150" spcFirstLastPara="1" rIns="137150" wrap="square" tIns="68575">
            <a:spAutoFit/>
          </a:bodyPr>
          <a:lstStyle/>
          <a:p>
            <a:pPr indent="0" lvl="0" marL="0" marR="0" rtl="0" algn="ctr">
              <a:spcBef>
                <a:spcPts val="0"/>
              </a:spcBef>
              <a:spcAft>
                <a:spcPts val="0"/>
              </a:spcAft>
              <a:buNone/>
            </a:pPr>
            <a:r>
              <a:rPr b="1" lang="en-US" sz="13200">
                <a:solidFill>
                  <a:srgbClr val="FFFFFF"/>
                </a:solidFill>
                <a:latin typeface="Arial"/>
                <a:ea typeface="Arial"/>
                <a:cs typeface="Arial"/>
                <a:sym typeface="Arial"/>
              </a:rPr>
              <a:t>ĐƯỜNG LÊN ĐỈNH</a:t>
            </a:r>
            <a:endParaRPr/>
          </a:p>
          <a:p>
            <a:pPr indent="0" lvl="0" marL="0" marR="0" rtl="0" algn="ctr">
              <a:spcBef>
                <a:spcPts val="0"/>
              </a:spcBef>
              <a:spcAft>
                <a:spcPts val="0"/>
              </a:spcAft>
              <a:buNone/>
            </a:pPr>
            <a:r>
              <a:rPr b="1" lang="en-US" sz="13200">
                <a:solidFill>
                  <a:srgbClr val="FFFFFF"/>
                </a:solidFill>
                <a:latin typeface="Arial"/>
                <a:ea typeface="Arial"/>
                <a:cs typeface="Arial"/>
                <a:sym typeface="Arial"/>
              </a:rPr>
              <a:t>OLYMPIA</a:t>
            </a:r>
            <a:endParaRPr/>
          </a:p>
        </p:txBody>
      </p:sp>
      <p:pic>
        <p:nvPicPr>
          <p:cNvPr id="412" name="Google Shape;412;p21"/>
          <p:cNvPicPr preferRelativeResize="0"/>
          <p:nvPr/>
        </p:nvPicPr>
        <p:blipFill rotWithShape="1">
          <a:blip r:embed="rId4">
            <a:alphaModFix/>
          </a:blip>
          <a:srcRect b="0" l="0" r="0" t="0"/>
          <a:stretch/>
        </p:blipFill>
        <p:spPr>
          <a:xfrm>
            <a:off x="6695434" y="1"/>
            <a:ext cx="4773179" cy="3586133"/>
          </a:xfrm>
          <a:prstGeom prst="rect">
            <a:avLst/>
          </a:prstGeom>
          <a:noFill/>
          <a:ln>
            <a:noFill/>
          </a:ln>
        </p:spPr>
      </p:pic>
      <p:pic>
        <p:nvPicPr>
          <p:cNvPr id="413" name="Google Shape;413;p21"/>
          <p:cNvPicPr preferRelativeResize="0"/>
          <p:nvPr/>
        </p:nvPicPr>
        <p:blipFill rotWithShape="1">
          <a:blip r:embed="rId5">
            <a:alphaModFix/>
          </a:blip>
          <a:srcRect b="0" l="0" r="0" t="0"/>
          <a:stretch/>
        </p:blipFill>
        <p:spPr>
          <a:xfrm>
            <a:off x="16363308" y="8186303"/>
            <a:ext cx="1219200" cy="1219200"/>
          </a:xfrm>
          <a:prstGeom prst="rect">
            <a:avLst/>
          </a:prstGeom>
          <a:noFill/>
          <a:ln>
            <a:noFill/>
          </a:ln>
        </p:spPr>
      </p:pic>
    </p:spTree>
  </p:cSld>
  <p:clrMapOvr>
    <a:masterClrMapping/>
  </p:clrMapOvr>
  <mc:AlternateContent>
    <mc:Choice Requires="p14">
      <p:transition spd="slow">
        <p14:ripple/>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5000"/>
                                        <p:tgtEl>
                                          <p:spTgt spid="413"/>
                                        </p:tgtEl>
                                      </p:cBhvr>
                                    </p:animEffect>
                                  </p:childTnLst>
                                </p:cTn>
                              </p:par>
                              <p:par>
                                <p:cTn fill="hold" nodeType="withEffect" presetClass="entr" presetID="2" presetSubtype="1">
                                  <p:stCondLst>
                                    <p:cond delay="0"/>
                                  </p:stCondLst>
                                  <p:childTnLst>
                                    <p:set>
                                      <p:cBhvr>
                                        <p:cTn dur="1" fill="hold">
                                          <p:stCondLst>
                                            <p:cond delay="0"/>
                                          </p:stCondLst>
                                        </p:cTn>
                                        <p:tgtEl>
                                          <p:spTgt spid="412"/>
                                        </p:tgtEl>
                                        <p:attrNameLst>
                                          <p:attrName>style.visibility</p:attrName>
                                        </p:attrNameLst>
                                      </p:cBhvr>
                                      <p:to>
                                        <p:strVal val="visible"/>
                                      </p:to>
                                    </p:set>
                                    <p:anim calcmode="lin" valueType="num">
                                      <p:cBhvr additive="base">
                                        <p:cTn dur="1000"/>
                                        <p:tgtEl>
                                          <p:spTgt spid="412"/>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000"/>
                                        <p:tgtEl>
                                          <p:spTgt spid="4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8" name="Shape 418"/>
        <p:cNvGrpSpPr/>
        <p:nvPr/>
      </p:nvGrpSpPr>
      <p:grpSpPr>
        <a:xfrm>
          <a:off x="0" y="0"/>
          <a:ext cx="0" cy="0"/>
          <a:chOff x="0" y="0"/>
          <a:chExt cx="0" cy="0"/>
        </a:xfrm>
      </p:grpSpPr>
      <p:sp>
        <p:nvSpPr>
          <p:cNvPr id="419" name="Google Shape;419;p22"/>
          <p:cNvSpPr/>
          <p:nvPr/>
        </p:nvSpPr>
        <p:spPr>
          <a:xfrm>
            <a:off x="2843252" y="473792"/>
            <a:ext cx="14782180" cy="6193705"/>
          </a:xfrm>
          <a:prstGeom prst="rect">
            <a:avLst/>
          </a:prstGeom>
          <a:solidFill>
            <a:srgbClr val="008CF5">
              <a:alpha val="29803"/>
            </a:srgbClr>
          </a:solidFill>
          <a:ln>
            <a:noFill/>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1" lang="en-US" sz="4400">
                <a:solidFill>
                  <a:srgbClr val="FFFF00"/>
                </a:solidFill>
                <a:latin typeface="Arial"/>
                <a:ea typeface="Arial"/>
                <a:cs typeface="Arial"/>
                <a:sym typeface="Arial"/>
              </a:rPr>
              <a:t>Để tạo ra sản phẩm công nghệ cần phải làm gì?</a:t>
            </a:r>
            <a:endParaRPr b="1" sz="4400">
              <a:solidFill>
                <a:srgbClr val="FFFF00"/>
              </a:solidFill>
              <a:latin typeface="Arial"/>
              <a:ea typeface="Arial"/>
              <a:cs typeface="Arial"/>
              <a:sym typeface="Arial"/>
            </a:endParaRPr>
          </a:p>
          <a:p>
            <a:pPr indent="0" lvl="0" marL="0" marR="0" rtl="0" algn="just">
              <a:lnSpc>
                <a:spcPct val="150000"/>
              </a:lnSpc>
              <a:spcBef>
                <a:spcPts val="0"/>
              </a:spcBef>
              <a:spcAft>
                <a:spcPts val="0"/>
              </a:spcAft>
              <a:buNone/>
            </a:pPr>
            <a:r>
              <a:rPr b="1" lang="en-US" sz="4400">
                <a:solidFill>
                  <a:srgbClr val="FFFF00"/>
                </a:solidFill>
                <a:latin typeface="Arial"/>
                <a:ea typeface="Arial"/>
                <a:cs typeface="Arial"/>
                <a:sym typeface="Arial"/>
              </a:rPr>
              <a:t>A. Vẽ phác thảo. </a:t>
            </a:r>
            <a:endParaRPr b="1" sz="4400">
              <a:solidFill>
                <a:srgbClr val="FFFF00"/>
              </a:solidFill>
              <a:latin typeface="Arial"/>
              <a:ea typeface="Arial"/>
              <a:cs typeface="Arial"/>
              <a:sym typeface="Arial"/>
            </a:endParaRPr>
          </a:p>
          <a:p>
            <a:pPr indent="0" lvl="0" marL="0" marR="0" rtl="0" algn="just">
              <a:lnSpc>
                <a:spcPct val="150000"/>
              </a:lnSpc>
              <a:spcBef>
                <a:spcPts val="0"/>
              </a:spcBef>
              <a:spcAft>
                <a:spcPts val="0"/>
              </a:spcAft>
              <a:buNone/>
            </a:pPr>
            <a:r>
              <a:rPr b="1" lang="en-US" sz="4400">
                <a:solidFill>
                  <a:srgbClr val="FFFF00"/>
                </a:solidFill>
                <a:latin typeface="Arial"/>
                <a:ea typeface="Arial"/>
                <a:cs typeface="Arial"/>
                <a:sym typeface="Arial"/>
              </a:rPr>
              <a:t>B. Thiết kế.</a:t>
            </a:r>
            <a:endParaRPr b="1" sz="4400">
              <a:solidFill>
                <a:srgbClr val="FFFF00"/>
              </a:solidFill>
              <a:latin typeface="Arial"/>
              <a:ea typeface="Arial"/>
              <a:cs typeface="Arial"/>
              <a:sym typeface="Arial"/>
            </a:endParaRPr>
          </a:p>
          <a:p>
            <a:pPr indent="0" lvl="0" marL="0" marR="0" rtl="0" algn="just">
              <a:lnSpc>
                <a:spcPct val="150000"/>
              </a:lnSpc>
              <a:spcBef>
                <a:spcPts val="0"/>
              </a:spcBef>
              <a:spcAft>
                <a:spcPts val="0"/>
              </a:spcAft>
              <a:buNone/>
            </a:pPr>
            <a:r>
              <a:rPr b="1" lang="en-US" sz="4400">
                <a:solidFill>
                  <a:srgbClr val="FFFF00"/>
                </a:solidFill>
                <a:latin typeface="Arial"/>
                <a:ea typeface="Arial"/>
                <a:cs typeface="Arial"/>
                <a:sym typeface="Arial"/>
              </a:rPr>
              <a:t>C. Đánh giá.</a:t>
            </a:r>
            <a:endParaRPr b="1" sz="4400">
              <a:solidFill>
                <a:srgbClr val="FFFF00"/>
              </a:solidFill>
              <a:latin typeface="Arial"/>
              <a:ea typeface="Arial"/>
              <a:cs typeface="Arial"/>
              <a:sym typeface="Arial"/>
            </a:endParaRPr>
          </a:p>
          <a:p>
            <a:pPr indent="0" lvl="0" marL="0" marR="0" rtl="0" algn="just">
              <a:lnSpc>
                <a:spcPct val="150000"/>
              </a:lnSpc>
              <a:spcBef>
                <a:spcPts val="0"/>
              </a:spcBef>
              <a:spcAft>
                <a:spcPts val="0"/>
              </a:spcAft>
              <a:buNone/>
            </a:pPr>
            <a:r>
              <a:rPr b="1" lang="en-US" sz="4400">
                <a:solidFill>
                  <a:srgbClr val="FFFF00"/>
                </a:solidFill>
                <a:latin typeface="Arial"/>
                <a:ea typeface="Arial"/>
                <a:cs typeface="Arial"/>
                <a:sym typeface="Arial"/>
              </a:rPr>
              <a:t>D. Hình thành ý tưởng.  </a:t>
            </a:r>
            <a:endParaRPr b="1" sz="4400">
              <a:solidFill>
                <a:srgbClr val="FFFF00"/>
              </a:solidFill>
              <a:latin typeface="Arial"/>
              <a:ea typeface="Arial"/>
              <a:cs typeface="Arial"/>
              <a:sym typeface="Arial"/>
            </a:endParaRPr>
          </a:p>
        </p:txBody>
      </p:sp>
      <p:grpSp>
        <p:nvGrpSpPr>
          <p:cNvPr id="420" name="Google Shape;420;p22"/>
          <p:cNvGrpSpPr/>
          <p:nvPr/>
        </p:nvGrpSpPr>
        <p:grpSpPr>
          <a:xfrm>
            <a:off x="2354848" y="372982"/>
            <a:ext cx="698072" cy="6404945"/>
            <a:chOff x="1318448" y="181189"/>
            <a:chExt cx="391918" cy="2666783"/>
          </a:xfrm>
        </p:grpSpPr>
        <p:grpSp>
          <p:nvGrpSpPr>
            <p:cNvPr id="421" name="Google Shape;421;p22"/>
            <p:cNvGrpSpPr/>
            <p:nvPr/>
          </p:nvGrpSpPr>
          <p:grpSpPr>
            <a:xfrm>
              <a:off x="1318448" y="1406012"/>
              <a:ext cx="303737" cy="229049"/>
              <a:chOff x="500889" y="3688769"/>
              <a:chExt cx="303737" cy="229049"/>
            </a:xfrm>
          </p:grpSpPr>
          <p:sp>
            <p:nvSpPr>
              <p:cNvPr id="422" name="Google Shape;422;p22"/>
              <p:cNvSpPr/>
              <p:nvPr/>
            </p:nvSpPr>
            <p:spPr>
              <a:xfrm>
                <a:off x="500889" y="3688769"/>
                <a:ext cx="303737" cy="229049"/>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423" name="Google Shape;423;p22"/>
              <p:cNvSpPr/>
              <p:nvPr/>
            </p:nvSpPr>
            <p:spPr>
              <a:xfrm>
                <a:off x="587031" y="3748380"/>
                <a:ext cx="131366" cy="111483"/>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grpSp>
        <p:sp>
          <p:nvSpPr>
            <p:cNvPr id="424" name="Google Shape;424;p22"/>
            <p:cNvSpPr/>
            <p:nvPr/>
          </p:nvSpPr>
          <p:spPr>
            <a:xfrm>
              <a:off x="1461286" y="181189"/>
              <a:ext cx="249080" cy="2666783"/>
            </a:xfrm>
            <a:prstGeom prst="leftBracket">
              <a:avLst>
                <a:gd fmla="val 8333" name="adj"/>
              </a:avLst>
            </a:prstGeom>
            <a:noFill/>
            <a:ln cap="flat" cmpd="sng" w="38100">
              <a:solidFill>
                <a:srgbClr val="008CF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000000"/>
                </a:solidFill>
                <a:latin typeface="Calibri"/>
                <a:ea typeface="Calibri"/>
                <a:cs typeface="Calibri"/>
                <a:sym typeface="Calibri"/>
              </a:endParaRPr>
            </a:p>
          </p:txBody>
        </p:sp>
      </p:grpSp>
      <p:sp>
        <p:nvSpPr>
          <p:cNvPr id="425" name="Google Shape;425;p22"/>
          <p:cNvSpPr/>
          <p:nvPr/>
        </p:nvSpPr>
        <p:spPr>
          <a:xfrm flipH="1">
            <a:off x="17373126" y="368837"/>
            <a:ext cx="381474" cy="6404945"/>
          </a:xfrm>
          <a:prstGeom prst="leftBracket">
            <a:avLst>
              <a:gd fmla="val 8333" name="adj"/>
            </a:avLst>
          </a:prstGeom>
          <a:noFill/>
          <a:ln cap="flat" cmpd="sng" w="38100">
            <a:solidFill>
              <a:srgbClr val="008CF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000000"/>
              </a:solidFill>
              <a:latin typeface="Calibri"/>
              <a:ea typeface="Calibri"/>
              <a:cs typeface="Calibri"/>
              <a:sym typeface="Calibri"/>
            </a:endParaRPr>
          </a:p>
        </p:txBody>
      </p:sp>
      <p:grpSp>
        <p:nvGrpSpPr>
          <p:cNvPr id="426" name="Google Shape;426;p22"/>
          <p:cNvGrpSpPr/>
          <p:nvPr/>
        </p:nvGrpSpPr>
        <p:grpSpPr>
          <a:xfrm>
            <a:off x="1104825" y="2062456"/>
            <a:ext cx="683922" cy="4882784"/>
            <a:chOff x="393013" y="1032065"/>
            <a:chExt cx="455948" cy="3255189"/>
          </a:xfrm>
        </p:grpSpPr>
        <p:cxnSp>
          <p:nvCxnSpPr>
            <p:cNvPr id="427" name="Google Shape;427;p22"/>
            <p:cNvCxnSpPr>
              <a:stCxn id="428" idx="4"/>
              <a:endCxn id="429" idx="0"/>
            </p:cNvCxnSpPr>
            <p:nvPr/>
          </p:nvCxnSpPr>
          <p:spPr>
            <a:xfrm flipH="1">
              <a:off x="621101" y="1032065"/>
              <a:ext cx="14400" cy="2799300"/>
            </a:xfrm>
            <a:prstGeom prst="straightConnector1">
              <a:avLst/>
            </a:prstGeom>
            <a:noFill/>
            <a:ln cap="flat" cmpd="sng" w="12700">
              <a:solidFill>
                <a:srgbClr val="008CF5"/>
              </a:solidFill>
              <a:prstDash val="solid"/>
              <a:round/>
              <a:headEnd len="sm" w="sm" type="none"/>
              <a:tailEnd len="sm" w="sm" type="none"/>
            </a:ln>
          </p:spPr>
        </p:cxnSp>
        <p:grpSp>
          <p:nvGrpSpPr>
            <p:cNvPr id="430" name="Google Shape;430;p22"/>
            <p:cNvGrpSpPr/>
            <p:nvPr/>
          </p:nvGrpSpPr>
          <p:grpSpPr>
            <a:xfrm>
              <a:off x="393013" y="3831306"/>
              <a:ext cx="455948" cy="455948"/>
              <a:chOff x="268476" y="3198923"/>
              <a:chExt cx="286946" cy="286946"/>
            </a:xfrm>
          </p:grpSpPr>
          <p:sp>
            <p:nvSpPr>
              <p:cNvPr id="429" name="Google Shape;429;p22"/>
              <p:cNvSpPr/>
              <p:nvPr/>
            </p:nvSpPr>
            <p:spPr>
              <a:xfrm>
                <a:off x="268476" y="3198923"/>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431" name="Google Shape;431;p22"/>
              <p:cNvSpPr/>
              <p:nvPr/>
            </p:nvSpPr>
            <p:spPr>
              <a:xfrm>
                <a:off x="350491" y="3278258"/>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grpSp>
      </p:grpSp>
      <p:grpSp>
        <p:nvGrpSpPr>
          <p:cNvPr id="432" name="Google Shape;432;p22"/>
          <p:cNvGrpSpPr/>
          <p:nvPr/>
        </p:nvGrpSpPr>
        <p:grpSpPr>
          <a:xfrm>
            <a:off x="3126652" y="7200900"/>
            <a:ext cx="11508700" cy="2662006"/>
            <a:chOff x="560434" y="3549113"/>
            <a:chExt cx="7672465" cy="2654675"/>
          </a:xfrm>
        </p:grpSpPr>
        <p:grpSp>
          <p:nvGrpSpPr>
            <p:cNvPr id="433" name="Google Shape;433;p22"/>
            <p:cNvGrpSpPr/>
            <p:nvPr/>
          </p:nvGrpSpPr>
          <p:grpSpPr>
            <a:xfrm>
              <a:off x="620986" y="3549113"/>
              <a:ext cx="7597821" cy="2654675"/>
              <a:chOff x="1139780" y="2611241"/>
              <a:chExt cx="4733934" cy="2462475"/>
            </a:xfrm>
          </p:grpSpPr>
          <p:sp>
            <p:nvSpPr>
              <p:cNvPr id="434" name="Google Shape;434;p22"/>
              <p:cNvSpPr/>
              <p:nvPr/>
            </p:nvSpPr>
            <p:spPr>
              <a:xfrm>
                <a:off x="1139780" y="3102581"/>
                <a:ext cx="4733934" cy="1874096"/>
              </a:xfrm>
              <a:prstGeom prst="parallelogram">
                <a:avLst>
                  <a:gd fmla="val 25000" name="adj"/>
                </a:avLst>
              </a:prstGeom>
              <a:solidFill>
                <a:srgbClr val="2121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000">
                  <a:solidFill>
                    <a:srgbClr val="FFFFFF"/>
                  </a:solidFill>
                  <a:latin typeface="Times New Roman"/>
                  <a:ea typeface="Times New Roman"/>
                  <a:cs typeface="Times New Roman"/>
                  <a:sym typeface="Times New Roman"/>
                </a:endParaRPr>
              </a:p>
            </p:txBody>
          </p:sp>
          <p:sp>
            <p:nvSpPr>
              <p:cNvPr id="435" name="Google Shape;435;p22"/>
              <p:cNvSpPr/>
              <p:nvPr/>
            </p:nvSpPr>
            <p:spPr>
              <a:xfrm flipH="1">
                <a:off x="1357102" y="2611241"/>
                <a:ext cx="1403156" cy="534468"/>
              </a:xfrm>
              <a:prstGeom prst="parallelogram">
                <a:avLst>
                  <a:gd fmla="val 25000" name="adj"/>
                </a:avLst>
              </a:prstGeom>
              <a:solidFill>
                <a:srgbClr val="00FF4E">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000">
                    <a:solidFill>
                      <a:srgbClr val="FF0000"/>
                    </a:solidFill>
                    <a:latin typeface="Arial"/>
                    <a:ea typeface="Arial"/>
                    <a:cs typeface="Arial"/>
                    <a:sym typeface="Arial"/>
                  </a:rPr>
                  <a:t>ĐÁP ÁN</a:t>
                </a:r>
                <a:endParaRPr/>
              </a:p>
            </p:txBody>
          </p:sp>
          <p:sp>
            <p:nvSpPr>
              <p:cNvPr id="436" name="Google Shape;436;p22"/>
              <p:cNvSpPr/>
              <p:nvPr/>
            </p:nvSpPr>
            <p:spPr>
              <a:xfrm>
                <a:off x="1418483" y="4847084"/>
                <a:ext cx="3113455" cy="226632"/>
              </a:xfrm>
              <a:prstGeom prst="rect">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grpSp>
        <p:cxnSp>
          <p:nvCxnSpPr>
            <p:cNvPr id="437" name="Google Shape;437;p22"/>
            <p:cNvCxnSpPr>
              <a:stCxn id="438" idx="3"/>
              <a:endCxn id="438" idx="1"/>
            </p:cNvCxnSpPr>
            <p:nvPr/>
          </p:nvCxnSpPr>
          <p:spPr>
            <a:xfrm>
              <a:off x="3570599" y="4043617"/>
              <a:ext cx="4662300" cy="0"/>
            </a:xfrm>
            <a:prstGeom prst="straightConnector1">
              <a:avLst/>
            </a:prstGeom>
            <a:noFill/>
            <a:ln cap="flat" cmpd="sng" w="9525">
              <a:solidFill>
                <a:srgbClr val="008CF5"/>
              </a:solidFill>
              <a:prstDash val="solid"/>
              <a:round/>
              <a:headEnd len="sm" w="sm" type="none"/>
              <a:tailEnd len="sm" w="sm" type="none"/>
            </a:ln>
          </p:spPr>
        </p:cxnSp>
        <p:cxnSp>
          <p:nvCxnSpPr>
            <p:cNvPr id="439" name="Google Shape;439;p22"/>
            <p:cNvCxnSpPr/>
            <p:nvPr/>
          </p:nvCxnSpPr>
          <p:spPr>
            <a:xfrm>
              <a:off x="878650" y="6032145"/>
              <a:ext cx="5519746" cy="0"/>
            </a:xfrm>
            <a:prstGeom prst="straightConnector1">
              <a:avLst/>
            </a:prstGeom>
            <a:noFill/>
            <a:ln cap="flat" cmpd="sng" w="9525">
              <a:solidFill>
                <a:srgbClr val="008CF5"/>
              </a:solidFill>
              <a:prstDash val="solid"/>
              <a:round/>
              <a:headEnd len="sm" w="sm" type="none"/>
              <a:tailEnd len="sm" w="sm" type="none"/>
            </a:ln>
          </p:spPr>
        </p:cxnSp>
        <p:sp>
          <p:nvSpPr>
            <p:cNvPr id="440" name="Google Shape;440;p22"/>
            <p:cNvSpPr/>
            <p:nvPr/>
          </p:nvSpPr>
          <p:spPr>
            <a:xfrm>
              <a:off x="560434" y="4031549"/>
              <a:ext cx="7672438" cy="2067626"/>
            </a:xfrm>
            <a:prstGeom prst="parallelogram">
              <a:avLst>
                <a:gd fmla="val 25000" name="adj"/>
              </a:avLst>
            </a:prstGeom>
            <a:solidFill>
              <a:srgbClr val="008CF5">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8000">
                  <a:solidFill>
                    <a:srgbClr val="FFFFFF"/>
                  </a:solidFill>
                  <a:latin typeface="Arial"/>
                  <a:ea typeface="Arial"/>
                  <a:cs typeface="Arial"/>
                  <a:sym typeface="Arial"/>
                </a:rPr>
                <a:t>B</a:t>
              </a:r>
              <a:endParaRPr b="1" sz="8000">
                <a:solidFill>
                  <a:srgbClr val="FFFFFF"/>
                </a:solidFill>
                <a:latin typeface="Arial"/>
                <a:ea typeface="Arial"/>
                <a:cs typeface="Arial"/>
                <a:sym typeface="Arial"/>
              </a:endParaRPr>
            </a:p>
          </p:txBody>
        </p:sp>
        <p:pic>
          <p:nvPicPr>
            <p:cNvPr id="438" name="Google Shape;438;p22"/>
            <p:cNvPicPr preferRelativeResize="0"/>
            <p:nvPr/>
          </p:nvPicPr>
          <p:blipFill rotWithShape="1">
            <a:blip r:embed="rId4">
              <a:alphaModFix/>
            </a:blip>
            <a:srcRect b="0" l="0" r="0" t="0"/>
            <a:stretch/>
          </p:blipFill>
          <p:spPr>
            <a:xfrm rot="10800000">
              <a:off x="3570599" y="3777083"/>
              <a:ext cx="4662270" cy="533068"/>
            </a:xfrm>
            <a:prstGeom prst="rect">
              <a:avLst/>
            </a:prstGeom>
            <a:noFill/>
            <a:ln>
              <a:noFill/>
            </a:ln>
          </p:spPr>
        </p:pic>
      </p:grpSp>
      <p:grpSp>
        <p:nvGrpSpPr>
          <p:cNvPr id="441" name="Google Shape;441;p22"/>
          <p:cNvGrpSpPr/>
          <p:nvPr/>
        </p:nvGrpSpPr>
        <p:grpSpPr>
          <a:xfrm>
            <a:off x="662568" y="456599"/>
            <a:ext cx="1623432" cy="1623432"/>
            <a:chOff x="83662" y="159259"/>
            <a:chExt cx="1082288" cy="1082288"/>
          </a:xfrm>
        </p:grpSpPr>
        <p:sp>
          <p:nvSpPr>
            <p:cNvPr id="428" name="Google Shape;428;p22"/>
            <p:cNvSpPr/>
            <p:nvPr/>
          </p:nvSpPr>
          <p:spPr>
            <a:xfrm>
              <a:off x="91433" y="170721"/>
              <a:ext cx="1059109" cy="1059109"/>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9000">
                <a:solidFill>
                  <a:srgbClr val="008CF5"/>
                </a:solidFill>
                <a:latin typeface="Arial"/>
                <a:ea typeface="Arial"/>
                <a:cs typeface="Arial"/>
                <a:sym typeface="Arial"/>
              </a:endParaRPr>
            </a:p>
          </p:txBody>
        </p:sp>
        <p:pic>
          <p:nvPicPr>
            <p:cNvPr id="442" name="Google Shape;442;p22"/>
            <p:cNvPicPr preferRelativeResize="0"/>
            <p:nvPr/>
          </p:nvPicPr>
          <p:blipFill rotWithShape="1">
            <a:blip r:embed="rId5">
              <a:alphaModFix/>
            </a:blip>
            <a:srcRect b="0" l="0" r="0" t="0"/>
            <a:stretch/>
          </p:blipFill>
          <p:spPr>
            <a:xfrm>
              <a:off x="83662" y="159259"/>
              <a:ext cx="1082288" cy="1082288"/>
            </a:xfrm>
            <a:prstGeom prst="rect">
              <a:avLst/>
            </a:prstGeom>
            <a:noFill/>
            <a:ln>
              <a:noFill/>
            </a:ln>
          </p:spPr>
        </p:pic>
        <p:pic>
          <p:nvPicPr>
            <p:cNvPr id="443" name="Google Shape;443;p22"/>
            <p:cNvPicPr preferRelativeResize="0"/>
            <p:nvPr/>
          </p:nvPicPr>
          <p:blipFill rotWithShape="1">
            <a:blip r:embed="rId6">
              <a:alphaModFix/>
            </a:blip>
            <a:srcRect b="0" l="0" r="0" t="0"/>
            <a:stretch/>
          </p:blipFill>
          <p:spPr>
            <a:xfrm>
              <a:off x="140649" y="240741"/>
              <a:ext cx="757177" cy="937456"/>
            </a:xfrm>
            <a:prstGeom prst="rect">
              <a:avLst/>
            </a:prstGeom>
            <a:noFill/>
            <a:ln>
              <a:noFill/>
            </a:ln>
          </p:spPr>
        </p:pic>
        <p:sp>
          <p:nvSpPr>
            <p:cNvPr id="444" name="Google Shape;444;p22"/>
            <p:cNvSpPr txBox="1"/>
            <p:nvPr/>
          </p:nvSpPr>
          <p:spPr>
            <a:xfrm>
              <a:off x="384795" y="277250"/>
              <a:ext cx="48004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500">
                  <a:solidFill>
                    <a:srgbClr val="00FF4E"/>
                  </a:solidFill>
                  <a:latin typeface="Arial"/>
                  <a:ea typeface="Arial"/>
                  <a:cs typeface="Arial"/>
                  <a:sym typeface="Arial"/>
                </a:rPr>
                <a:t>1</a:t>
              </a:r>
              <a:endParaRPr/>
            </a:p>
          </p:txBody>
        </p:sp>
      </p:grpSp>
      <p:sp>
        <p:nvSpPr>
          <p:cNvPr id="445" name="Google Shape;445;p22"/>
          <p:cNvSpPr/>
          <p:nvPr/>
        </p:nvSpPr>
        <p:spPr>
          <a:xfrm flipH="1">
            <a:off x="14635307" y="9776864"/>
            <a:ext cx="1725018" cy="510144"/>
          </a:xfrm>
          <a:prstGeom prst="parallelogram">
            <a:avLst>
              <a:gd fmla="val 25000" name="adj"/>
            </a:avLst>
          </a:prstGeom>
          <a:solidFill>
            <a:srgbClr val="00FF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rgbClr val="FF0000"/>
                </a:solidFill>
                <a:latin typeface="Arial"/>
                <a:ea typeface="Arial"/>
                <a:cs typeface="Arial"/>
                <a:sym typeface="Arial"/>
              </a:rPr>
              <a:t>Answer</a:t>
            </a:r>
            <a:endParaRPr/>
          </a:p>
        </p:txBody>
      </p:sp>
      <p:pic>
        <p:nvPicPr>
          <p:cNvPr descr="ALRMCLOK" id="446" name="Google Shape;446;p22"/>
          <p:cNvPicPr preferRelativeResize="0"/>
          <p:nvPr/>
        </p:nvPicPr>
        <p:blipFill rotWithShape="1">
          <a:blip r:embed="rId7">
            <a:alphaModFix/>
          </a:blip>
          <a:srcRect b="0" l="0" r="0" t="0"/>
          <a:stretch/>
        </p:blipFill>
        <p:spPr>
          <a:xfrm>
            <a:off x="855776" y="3331310"/>
            <a:ext cx="1296641" cy="1568220"/>
          </a:xfrm>
          <a:prstGeom prst="rect">
            <a:avLst/>
          </a:prstGeom>
          <a:noFill/>
          <a:ln>
            <a:noFill/>
          </a:ln>
        </p:spPr>
      </p:pic>
      <p:sp>
        <p:nvSpPr>
          <p:cNvPr id="447" name="Google Shape;447;p22"/>
          <p:cNvSpPr/>
          <p:nvPr/>
        </p:nvSpPr>
        <p:spPr>
          <a:xfrm>
            <a:off x="1098390" y="3781061"/>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10</a:t>
            </a:r>
            <a:endParaRPr/>
          </a:p>
        </p:txBody>
      </p:sp>
      <p:sp>
        <p:nvSpPr>
          <p:cNvPr id="448" name="Google Shape;448;p22"/>
          <p:cNvSpPr/>
          <p:nvPr/>
        </p:nvSpPr>
        <p:spPr>
          <a:xfrm>
            <a:off x="1104539" y="3739913"/>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9</a:t>
            </a:r>
            <a:endParaRPr/>
          </a:p>
        </p:txBody>
      </p:sp>
      <p:sp>
        <p:nvSpPr>
          <p:cNvPr id="449" name="Google Shape;449;p22"/>
          <p:cNvSpPr/>
          <p:nvPr/>
        </p:nvSpPr>
        <p:spPr>
          <a:xfrm>
            <a:off x="1097898" y="3801311"/>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8</a:t>
            </a:r>
            <a:endParaRPr/>
          </a:p>
        </p:txBody>
      </p:sp>
      <p:sp>
        <p:nvSpPr>
          <p:cNvPr id="450" name="Google Shape;450;p22"/>
          <p:cNvSpPr/>
          <p:nvPr/>
        </p:nvSpPr>
        <p:spPr>
          <a:xfrm>
            <a:off x="1123674" y="3765176"/>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7</a:t>
            </a:r>
            <a:endParaRPr/>
          </a:p>
        </p:txBody>
      </p:sp>
      <p:sp>
        <p:nvSpPr>
          <p:cNvPr id="451" name="Google Shape;451;p22"/>
          <p:cNvSpPr/>
          <p:nvPr/>
        </p:nvSpPr>
        <p:spPr>
          <a:xfrm>
            <a:off x="1104539" y="3786020"/>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6</a:t>
            </a:r>
            <a:endParaRPr/>
          </a:p>
        </p:txBody>
      </p:sp>
      <p:sp>
        <p:nvSpPr>
          <p:cNvPr id="452" name="Google Shape;452;p22"/>
          <p:cNvSpPr/>
          <p:nvPr/>
        </p:nvSpPr>
        <p:spPr>
          <a:xfrm>
            <a:off x="1121648" y="3780656"/>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5</a:t>
            </a:r>
            <a:endParaRPr/>
          </a:p>
        </p:txBody>
      </p:sp>
      <p:sp>
        <p:nvSpPr>
          <p:cNvPr id="453" name="Google Shape;453;p22"/>
          <p:cNvSpPr/>
          <p:nvPr/>
        </p:nvSpPr>
        <p:spPr>
          <a:xfrm>
            <a:off x="1068902" y="3784007"/>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4</a:t>
            </a:r>
            <a:endParaRPr/>
          </a:p>
        </p:txBody>
      </p:sp>
      <p:sp>
        <p:nvSpPr>
          <p:cNvPr id="454" name="Google Shape;454;p22"/>
          <p:cNvSpPr/>
          <p:nvPr/>
        </p:nvSpPr>
        <p:spPr>
          <a:xfrm>
            <a:off x="1079255" y="3744956"/>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3</a:t>
            </a:r>
            <a:endParaRPr/>
          </a:p>
        </p:txBody>
      </p:sp>
      <p:sp>
        <p:nvSpPr>
          <p:cNvPr id="455" name="Google Shape;455;p22"/>
          <p:cNvSpPr/>
          <p:nvPr/>
        </p:nvSpPr>
        <p:spPr>
          <a:xfrm>
            <a:off x="1106084" y="3772127"/>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2</a:t>
            </a:r>
            <a:endParaRPr/>
          </a:p>
        </p:txBody>
      </p:sp>
      <p:sp>
        <p:nvSpPr>
          <p:cNvPr id="456" name="Google Shape;456;p22"/>
          <p:cNvSpPr/>
          <p:nvPr/>
        </p:nvSpPr>
        <p:spPr>
          <a:xfrm>
            <a:off x="1121648" y="3709490"/>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1</a:t>
            </a:r>
            <a:endParaRPr/>
          </a:p>
        </p:txBody>
      </p:sp>
      <p:sp>
        <p:nvSpPr>
          <p:cNvPr id="457" name="Google Shape;457;p22"/>
          <p:cNvSpPr/>
          <p:nvPr/>
        </p:nvSpPr>
        <p:spPr>
          <a:xfrm>
            <a:off x="1058785" y="3753482"/>
            <a:ext cx="861417"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200"/>
                                        <p:tgtEl>
                                          <p:spTgt spid="441"/>
                                        </p:tgtEl>
                                      </p:cBhvr>
                                    </p:animEffect>
                                  </p:childTnLst>
                                </p:cTn>
                              </p:par>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200"/>
                                        <p:tgtEl>
                                          <p:spTgt spid="420"/>
                                        </p:tgtEl>
                                      </p:cBhvr>
                                    </p:animEffect>
                                  </p:childTnLst>
                                </p:cTn>
                              </p:par>
                            </p:childTnLst>
                          </p:cTn>
                        </p:par>
                        <p:par>
                          <p:cTn fill="hold">
                            <p:stCondLst>
                              <p:cond delay="200"/>
                            </p:stCondLst>
                            <p:childTnLst>
                              <p:par>
                                <p:cTn fill="hold" nodeType="afterEffect" presetClass="entr" presetID="2" presetSubtype="8">
                                  <p:stCondLst>
                                    <p:cond delay="0"/>
                                  </p:stCondLst>
                                  <p:childTnLst>
                                    <p:set>
                                      <p:cBhvr>
                                        <p:cTn dur="1" fill="hold">
                                          <p:stCondLst>
                                            <p:cond delay="0"/>
                                          </p:stCondLst>
                                        </p:cTn>
                                        <p:tgtEl>
                                          <p:spTgt spid="425"/>
                                        </p:tgtEl>
                                        <p:attrNameLst>
                                          <p:attrName>style.visibility</p:attrName>
                                        </p:attrNameLst>
                                      </p:cBhvr>
                                      <p:to>
                                        <p:strVal val="visible"/>
                                      </p:to>
                                    </p:set>
                                    <p:anim calcmode="lin" valueType="num">
                                      <p:cBhvr additive="base">
                                        <p:cTn dur="200"/>
                                        <p:tgtEl>
                                          <p:spTgt spid="425"/>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300"/>
                                        <p:tgtEl>
                                          <p:spTgt spid="41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7"/>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448"/>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449"/>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450"/>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451"/>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452"/>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1000"/>
                                  </p:stCondLst>
                                  <p:childTnLst>
                                    <p:set>
                                      <p:cBhvr>
                                        <p:cTn dur="1" fill="hold">
                                          <p:stCondLst>
                                            <p:cond delay="0"/>
                                          </p:stCondLst>
                                        </p:cTn>
                                        <p:tgtEl>
                                          <p:spTgt spid="453"/>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1000"/>
                                  </p:stCondLst>
                                  <p:childTnLst>
                                    <p:set>
                                      <p:cBhvr>
                                        <p:cTn dur="1" fill="hold">
                                          <p:stCondLst>
                                            <p:cond delay="0"/>
                                          </p:stCondLst>
                                        </p:cTn>
                                        <p:tgtEl>
                                          <p:spTgt spid="454"/>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1000"/>
                                  </p:stCondLst>
                                  <p:childTnLst>
                                    <p:set>
                                      <p:cBhvr>
                                        <p:cTn dur="1" fill="hold">
                                          <p:stCondLst>
                                            <p:cond delay="0"/>
                                          </p:stCondLst>
                                        </p:cTn>
                                        <p:tgtEl>
                                          <p:spTgt spid="455"/>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1000"/>
                                  </p:stCondLst>
                                  <p:childTnLst>
                                    <p:set>
                                      <p:cBhvr>
                                        <p:cTn dur="1" fill="hold">
                                          <p:stCondLst>
                                            <p:cond delay="0"/>
                                          </p:stCondLst>
                                        </p:cTn>
                                        <p:tgtEl>
                                          <p:spTgt spid="456"/>
                                        </p:tgtEl>
                                        <p:attrNameLst>
                                          <p:attrName>style.visibility</p:attrName>
                                        </p:attrNameLst>
                                      </p:cBhvr>
                                      <p:to>
                                        <p:strVal val="visible"/>
                                      </p:to>
                                    </p:set>
                                  </p:childTnLst>
                                </p:cTn>
                              </p:par>
                            </p:childTnLst>
                          </p:cTn>
                        </p:par>
                        <p:par>
                          <p:cTn fill="hold">
                            <p:stCondLst>
                              <p:cond delay="9"/>
                            </p:stCondLst>
                            <p:childTnLst>
                              <p:par>
                                <p:cTn fill="hold" nodeType="afterEffect" presetClass="entr" presetID="1" presetSubtype="0">
                                  <p:stCondLst>
                                    <p:cond delay="1000"/>
                                  </p:stCondLst>
                                  <p:childTnLst>
                                    <p:set>
                                      <p:cBhvr>
                                        <p:cTn dur="1" fill="hold">
                                          <p:stCondLst>
                                            <p:cond delay="0"/>
                                          </p:stCondLst>
                                        </p:cTn>
                                        <p:tgtEl>
                                          <p:spTgt spid="4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200"/>
                                        <p:tgtEl>
                                          <p:spTgt spid="426"/>
                                        </p:tgtEl>
                                      </p:cBhvr>
                                    </p:animEffect>
                                  </p:childTnLst>
                                </p:cTn>
                              </p:par>
                            </p:childTnLst>
                          </p:cTn>
                        </p:par>
                        <p:par>
                          <p:cTn fill="hold">
                            <p:stCondLst>
                              <p:cond delay="200"/>
                            </p:stCondLst>
                            <p:childTnLst>
                              <p:par>
                                <p:cTn fill="hold" nodeType="after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300"/>
                                        <p:tgtEl>
                                          <p:spTgt spid="4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2" name="Shape 462"/>
        <p:cNvGrpSpPr/>
        <p:nvPr/>
      </p:nvGrpSpPr>
      <p:grpSpPr>
        <a:xfrm>
          <a:off x="0" y="0"/>
          <a:ext cx="0" cy="0"/>
          <a:chOff x="0" y="0"/>
          <a:chExt cx="0" cy="0"/>
        </a:xfrm>
      </p:grpSpPr>
      <p:sp>
        <p:nvSpPr>
          <p:cNvPr id="463" name="Google Shape;463;p23"/>
          <p:cNvSpPr/>
          <p:nvPr/>
        </p:nvSpPr>
        <p:spPr>
          <a:xfrm>
            <a:off x="2843252" y="473792"/>
            <a:ext cx="14782180" cy="6193705"/>
          </a:xfrm>
          <a:prstGeom prst="rect">
            <a:avLst/>
          </a:prstGeom>
          <a:solidFill>
            <a:srgbClr val="008CF5">
              <a:alpha val="29803"/>
            </a:srgbClr>
          </a:solidFill>
          <a:ln>
            <a:noFill/>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1" lang="en-US" sz="4200">
                <a:solidFill>
                  <a:srgbClr val="FFFF00"/>
                </a:solidFill>
                <a:latin typeface="Arial"/>
                <a:ea typeface="Arial"/>
                <a:cs typeface="Arial"/>
                <a:sym typeface="Arial"/>
              </a:rPr>
              <a:t>Có mấy bước chính cần thực hiện khi thiết kế sản phẩm?</a:t>
            </a:r>
            <a:endParaRPr b="1" sz="4200">
              <a:solidFill>
                <a:srgbClr val="FFFF00"/>
              </a:solidFill>
              <a:latin typeface="Arial"/>
              <a:ea typeface="Arial"/>
              <a:cs typeface="Arial"/>
              <a:sym typeface="Arial"/>
            </a:endParaRPr>
          </a:p>
          <a:p>
            <a:pPr indent="0" lvl="0" marL="0" marR="0" rtl="0" algn="just">
              <a:lnSpc>
                <a:spcPct val="150000"/>
              </a:lnSpc>
              <a:spcBef>
                <a:spcPts val="0"/>
              </a:spcBef>
              <a:spcAft>
                <a:spcPts val="0"/>
              </a:spcAft>
              <a:buNone/>
            </a:pPr>
            <a:r>
              <a:rPr b="1" lang="en-US" sz="4200">
                <a:solidFill>
                  <a:srgbClr val="FFFF00"/>
                </a:solidFill>
                <a:latin typeface="Arial"/>
                <a:ea typeface="Arial"/>
                <a:cs typeface="Arial"/>
                <a:sym typeface="Arial"/>
              </a:rPr>
              <a:t>			A. 1.							B. 2.</a:t>
            </a:r>
            <a:endParaRPr b="1" sz="4200">
              <a:solidFill>
                <a:srgbClr val="FFFF00"/>
              </a:solidFill>
              <a:latin typeface="Arial"/>
              <a:ea typeface="Arial"/>
              <a:cs typeface="Arial"/>
              <a:sym typeface="Arial"/>
            </a:endParaRPr>
          </a:p>
          <a:p>
            <a:pPr indent="0" lvl="0" marL="0" marR="0" rtl="0" algn="just">
              <a:lnSpc>
                <a:spcPct val="150000"/>
              </a:lnSpc>
              <a:spcBef>
                <a:spcPts val="0"/>
              </a:spcBef>
              <a:spcAft>
                <a:spcPts val="0"/>
              </a:spcAft>
              <a:buNone/>
            </a:pPr>
            <a:r>
              <a:rPr b="1" lang="en-US" sz="4200">
                <a:solidFill>
                  <a:srgbClr val="FFFF00"/>
                </a:solidFill>
                <a:latin typeface="Arial"/>
                <a:ea typeface="Arial"/>
                <a:cs typeface="Arial"/>
                <a:sym typeface="Arial"/>
              </a:rPr>
              <a:t>			C. 3. 							D. 4.   </a:t>
            </a:r>
            <a:endParaRPr b="1" sz="4200">
              <a:solidFill>
                <a:srgbClr val="FFFF00"/>
              </a:solidFill>
              <a:latin typeface="Arial"/>
              <a:ea typeface="Arial"/>
              <a:cs typeface="Arial"/>
              <a:sym typeface="Arial"/>
            </a:endParaRPr>
          </a:p>
        </p:txBody>
      </p:sp>
      <p:grpSp>
        <p:nvGrpSpPr>
          <p:cNvPr id="464" name="Google Shape;464;p23"/>
          <p:cNvGrpSpPr/>
          <p:nvPr/>
        </p:nvGrpSpPr>
        <p:grpSpPr>
          <a:xfrm>
            <a:off x="2354848" y="372982"/>
            <a:ext cx="698072" cy="6404945"/>
            <a:chOff x="1318448" y="181189"/>
            <a:chExt cx="391918" cy="2666783"/>
          </a:xfrm>
        </p:grpSpPr>
        <p:grpSp>
          <p:nvGrpSpPr>
            <p:cNvPr id="465" name="Google Shape;465;p23"/>
            <p:cNvGrpSpPr/>
            <p:nvPr/>
          </p:nvGrpSpPr>
          <p:grpSpPr>
            <a:xfrm>
              <a:off x="1318448" y="1406012"/>
              <a:ext cx="303737" cy="229049"/>
              <a:chOff x="500889" y="3688769"/>
              <a:chExt cx="303737" cy="229049"/>
            </a:xfrm>
          </p:grpSpPr>
          <p:sp>
            <p:nvSpPr>
              <p:cNvPr id="466" name="Google Shape;466;p23"/>
              <p:cNvSpPr/>
              <p:nvPr/>
            </p:nvSpPr>
            <p:spPr>
              <a:xfrm>
                <a:off x="500889" y="3688769"/>
                <a:ext cx="303737" cy="229049"/>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467" name="Google Shape;467;p23"/>
              <p:cNvSpPr/>
              <p:nvPr/>
            </p:nvSpPr>
            <p:spPr>
              <a:xfrm>
                <a:off x="587031" y="3748380"/>
                <a:ext cx="131366" cy="111483"/>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grpSp>
        <p:sp>
          <p:nvSpPr>
            <p:cNvPr id="468" name="Google Shape;468;p23"/>
            <p:cNvSpPr/>
            <p:nvPr/>
          </p:nvSpPr>
          <p:spPr>
            <a:xfrm>
              <a:off x="1461286" y="181189"/>
              <a:ext cx="249080" cy="2666783"/>
            </a:xfrm>
            <a:prstGeom prst="leftBracket">
              <a:avLst>
                <a:gd fmla="val 8333" name="adj"/>
              </a:avLst>
            </a:prstGeom>
            <a:noFill/>
            <a:ln cap="flat" cmpd="sng" w="38100">
              <a:solidFill>
                <a:srgbClr val="008CF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000000"/>
                </a:solidFill>
                <a:latin typeface="Calibri"/>
                <a:ea typeface="Calibri"/>
                <a:cs typeface="Calibri"/>
                <a:sym typeface="Calibri"/>
              </a:endParaRPr>
            </a:p>
          </p:txBody>
        </p:sp>
      </p:grpSp>
      <p:sp>
        <p:nvSpPr>
          <p:cNvPr id="469" name="Google Shape;469;p23"/>
          <p:cNvSpPr/>
          <p:nvPr/>
        </p:nvSpPr>
        <p:spPr>
          <a:xfrm flipH="1">
            <a:off x="17373126" y="368837"/>
            <a:ext cx="381474" cy="6404945"/>
          </a:xfrm>
          <a:prstGeom prst="leftBracket">
            <a:avLst>
              <a:gd fmla="val 8333" name="adj"/>
            </a:avLst>
          </a:prstGeom>
          <a:noFill/>
          <a:ln cap="flat" cmpd="sng" w="38100">
            <a:solidFill>
              <a:srgbClr val="008CF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000000"/>
              </a:solidFill>
              <a:latin typeface="Calibri"/>
              <a:ea typeface="Calibri"/>
              <a:cs typeface="Calibri"/>
              <a:sym typeface="Calibri"/>
            </a:endParaRPr>
          </a:p>
        </p:txBody>
      </p:sp>
      <p:grpSp>
        <p:nvGrpSpPr>
          <p:cNvPr id="470" name="Google Shape;470;p23"/>
          <p:cNvGrpSpPr/>
          <p:nvPr/>
        </p:nvGrpSpPr>
        <p:grpSpPr>
          <a:xfrm>
            <a:off x="1104825" y="2062456"/>
            <a:ext cx="683922" cy="4882784"/>
            <a:chOff x="393013" y="1032065"/>
            <a:chExt cx="455948" cy="3255189"/>
          </a:xfrm>
        </p:grpSpPr>
        <p:cxnSp>
          <p:nvCxnSpPr>
            <p:cNvPr id="471" name="Google Shape;471;p23"/>
            <p:cNvCxnSpPr>
              <a:stCxn id="472" idx="4"/>
              <a:endCxn id="473" idx="0"/>
            </p:cNvCxnSpPr>
            <p:nvPr/>
          </p:nvCxnSpPr>
          <p:spPr>
            <a:xfrm flipH="1">
              <a:off x="621101" y="1032065"/>
              <a:ext cx="14400" cy="2799300"/>
            </a:xfrm>
            <a:prstGeom prst="straightConnector1">
              <a:avLst/>
            </a:prstGeom>
            <a:noFill/>
            <a:ln cap="flat" cmpd="sng" w="12700">
              <a:solidFill>
                <a:srgbClr val="008CF5"/>
              </a:solidFill>
              <a:prstDash val="solid"/>
              <a:round/>
              <a:headEnd len="sm" w="sm" type="none"/>
              <a:tailEnd len="sm" w="sm" type="none"/>
            </a:ln>
          </p:spPr>
        </p:cxnSp>
        <p:grpSp>
          <p:nvGrpSpPr>
            <p:cNvPr id="474" name="Google Shape;474;p23"/>
            <p:cNvGrpSpPr/>
            <p:nvPr/>
          </p:nvGrpSpPr>
          <p:grpSpPr>
            <a:xfrm>
              <a:off x="393013" y="3831306"/>
              <a:ext cx="455948" cy="455948"/>
              <a:chOff x="268476" y="3198923"/>
              <a:chExt cx="286946" cy="286946"/>
            </a:xfrm>
          </p:grpSpPr>
          <p:sp>
            <p:nvSpPr>
              <p:cNvPr id="473" name="Google Shape;473;p23"/>
              <p:cNvSpPr/>
              <p:nvPr/>
            </p:nvSpPr>
            <p:spPr>
              <a:xfrm>
                <a:off x="268476" y="3198923"/>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475" name="Google Shape;475;p23"/>
              <p:cNvSpPr/>
              <p:nvPr/>
            </p:nvSpPr>
            <p:spPr>
              <a:xfrm>
                <a:off x="350491" y="3278258"/>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grpSp>
      </p:grpSp>
      <p:grpSp>
        <p:nvGrpSpPr>
          <p:cNvPr id="476" name="Google Shape;476;p23"/>
          <p:cNvGrpSpPr/>
          <p:nvPr/>
        </p:nvGrpSpPr>
        <p:grpSpPr>
          <a:xfrm>
            <a:off x="3126652" y="7200900"/>
            <a:ext cx="11508700" cy="2662006"/>
            <a:chOff x="560434" y="3549113"/>
            <a:chExt cx="7672465" cy="2654675"/>
          </a:xfrm>
        </p:grpSpPr>
        <p:grpSp>
          <p:nvGrpSpPr>
            <p:cNvPr id="477" name="Google Shape;477;p23"/>
            <p:cNvGrpSpPr/>
            <p:nvPr/>
          </p:nvGrpSpPr>
          <p:grpSpPr>
            <a:xfrm>
              <a:off x="620986" y="3549113"/>
              <a:ext cx="7597821" cy="2654675"/>
              <a:chOff x="1139780" y="2611241"/>
              <a:chExt cx="4733934" cy="2462475"/>
            </a:xfrm>
          </p:grpSpPr>
          <p:sp>
            <p:nvSpPr>
              <p:cNvPr id="478" name="Google Shape;478;p23"/>
              <p:cNvSpPr/>
              <p:nvPr/>
            </p:nvSpPr>
            <p:spPr>
              <a:xfrm>
                <a:off x="1139780" y="3102581"/>
                <a:ext cx="4733934" cy="1874096"/>
              </a:xfrm>
              <a:prstGeom prst="parallelogram">
                <a:avLst>
                  <a:gd fmla="val 25000" name="adj"/>
                </a:avLst>
              </a:prstGeom>
              <a:solidFill>
                <a:srgbClr val="2121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000">
                  <a:solidFill>
                    <a:srgbClr val="FFFFFF"/>
                  </a:solidFill>
                  <a:latin typeface="Times New Roman"/>
                  <a:ea typeface="Times New Roman"/>
                  <a:cs typeface="Times New Roman"/>
                  <a:sym typeface="Times New Roman"/>
                </a:endParaRPr>
              </a:p>
            </p:txBody>
          </p:sp>
          <p:sp>
            <p:nvSpPr>
              <p:cNvPr id="479" name="Google Shape;479;p23"/>
              <p:cNvSpPr/>
              <p:nvPr/>
            </p:nvSpPr>
            <p:spPr>
              <a:xfrm flipH="1">
                <a:off x="1357102" y="2611241"/>
                <a:ext cx="1403156" cy="534468"/>
              </a:xfrm>
              <a:prstGeom prst="parallelogram">
                <a:avLst>
                  <a:gd fmla="val 25000" name="adj"/>
                </a:avLst>
              </a:prstGeom>
              <a:solidFill>
                <a:srgbClr val="00FF4E">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000">
                    <a:solidFill>
                      <a:srgbClr val="FF0000"/>
                    </a:solidFill>
                    <a:latin typeface="Arial"/>
                    <a:ea typeface="Arial"/>
                    <a:cs typeface="Arial"/>
                    <a:sym typeface="Arial"/>
                  </a:rPr>
                  <a:t>ĐÁP ÁN</a:t>
                </a:r>
                <a:endParaRPr/>
              </a:p>
            </p:txBody>
          </p:sp>
          <p:sp>
            <p:nvSpPr>
              <p:cNvPr id="480" name="Google Shape;480;p23"/>
              <p:cNvSpPr/>
              <p:nvPr/>
            </p:nvSpPr>
            <p:spPr>
              <a:xfrm>
                <a:off x="1418483" y="4847084"/>
                <a:ext cx="3113455" cy="226632"/>
              </a:xfrm>
              <a:prstGeom prst="rect">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grpSp>
        <p:cxnSp>
          <p:nvCxnSpPr>
            <p:cNvPr id="481" name="Google Shape;481;p23"/>
            <p:cNvCxnSpPr>
              <a:stCxn id="482" idx="3"/>
              <a:endCxn id="482" idx="1"/>
            </p:cNvCxnSpPr>
            <p:nvPr/>
          </p:nvCxnSpPr>
          <p:spPr>
            <a:xfrm>
              <a:off x="3570599" y="4043617"/>
              <a:ext cx="4662300" cy="0"/>
            </a:xfrm>
            <a:prstGeom prst="straightConnector1">
              <a:avLst/>
            </a:prstGeom>
            <a:noFill/>
            <a:ln cap="flat" cmpd="sng" w="9525">
              <a:solidFill>
                <a:srgbClr val="008CF5"/>
              </a:solidFill>
              <a:prstDash val="solid"/>
              <a:round/>
              <a:headEnd len="sm" w="sm" type="none"/>
              <a:tailEnd len="sm" w="sm" type="none"/>
            </a:ln>
          </p:spPr>
        </p:cxnSp>
        <p:cxnSp>
          <p:nvCxnSpPr>
            <p:cNvPr id="483" name="Google Shape;483;p23"/>
            <p:cNvCxnSpPr/>
            <p:nvPr/>
          </p:nvCxnSpPr>
          <p:spPr>
            <a:xfrm>
              <a:off x="878650" y="6032145"/>
              <a:ext cx="5519746" cy="0"/>
            </a:xfrm>
            <a:prstGeom prst="straightConnector1">
              <a:avLst/>
            </a:prstGeom>
            <a:noFill/>
            <a:ln cap="flat" cmpd="sng" w="9525">
              <a:solidFill>
                <a:srgbClr val="008CF5"/>
              </a:solidFill>
              <a:prstDash val="solid"/>
              <a:round/>
              <a:headEnd len="sm" w="sm" type="none"/>
              <a:tailEnd len="sm" w="sm" type="none"/>
            </a:ln>
          </p:spPr>
        </p:cxnSp>
        <p:sp>
          <p:nvSpPr>
            <p:cNvPr id="484" name="Google Shape;484;p23"/>
            <p:cNvSpPr/>
            <p:nvPr/>
          </p:nvSpPr>
          <p:spPr>
            <a:xfrm>
              <a:off x="560434" y="4031549"/>
              <a:ext cx="7672438" cy="2067626"/>
            </a:xfrm>
            <a:prstGeom prst="parallelogram">
              <a:avLst>
                <a:gd fmla="val 25000" name="adj"/>
              </a:avLst>
            </a:prstGeom>
            <a:solidFill>
              <a:srgbClr val="008CF5">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8000">
                  <a:solidFill>
                    <a:srgbClr val="FFFFFF"/>
                  </a:solidFill>
                  <a:latin typeface="Arial"/>
                  <a:ea typeface="Arial"/>
                  <a:cs typeface="Arial"/>
                  <a:sym typeface="Arial"/>
                </a:rPr>
                <a:t>D</a:t>
              </a:r>
              <a:endParaRPr b="1" sz="8000">
                <a:solidFill>
                  <a:srgbClr val="FFFFFF"/>
                </a:solidFill>
                <a:latin typeface="Arial"/>
                <a:ea typeface="Arial"/>
                <a:cs typeface="Arial"/>
                <a:sym typeface="Arial"/>
              </a:endParaRPr>
            </a:p>
          </p:txBody>
        </p:sp>
        <p:pic>
          <p:nvPicPr>
            <p:cNvPr id="482" name="Google Shape;482;p23"/>
            <p:cNvPicPr preferRelativeResize="0"/>
            <p:nvPr/>
          </p:nvPicPr>
          <p:blipFill rotWithShape="1">
            <a:blip r:embed="rId4">
              <a:alphaModFix/>
            </a:blip>
            <a:srcRect b="0" l="0" r="0" t="0"/>
            <a:stretch/>
          </p:blipFill>
          <p:spPr>
            <a:xfrm rot="10800000">
              <a:off x="3570599" y="3777083"/>
              <a:ext cx="4662270" cy="533068"/>
            </a:xfrm>
            <a:prstGeom prst="rect">
              <a:avLst/>
            </a:prstGeom>
            <a:noFill/>
            <a:ln>
              <a:noFill/>
            </a:ln>
          </p:spPr>
        </p:pic>
      </p:grpSp>
      <p:grpSp>
        <p:nvGrpSpPr>
          <p:cNvPr id="485" name="Google Shape;485;p23"/>
          <p:cNvGrpSpPr/>
          <p:nvPr/>
        </p:nvGrpSpPr>
        <p:grpSpPr>
          <a:xfrm>
            <a:off x="662568" y="456599"/>
            <a:ext cx="1623432" cy="1623432"/>
            <a:chOff x="83662" y="159259"/>
            <a:chExt cx="1082288" cy="1082288"/>
          </a:xfrm>
        </p:grpSpPr>
        <p:sp>
          <p:nvSpPr>
            <p:cNvPr id="472" name="Google Shape;472;p23"/>
            <p:cNvSpPr/>
            <p:nvPr/>
          </p:nvSpPr>
          <p:spPr>
            <a:xfrm>
              <a:off x="91433" y="170721"/>
              <a:ext cx="1059109" cy="1059109"/>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9000">
                <a:solidFill>
                  <a:srgbClr val="008CF5"/>
                </a:solidFill>
                <a:latin typeface="Arial"/>
                <a:ea typeface="Arial"/>
                <a:cs typeface="Arial"/>
                <a:sym typeface="Arial"/>
              </a:endParaRPr>
            </a:p>
          </p:txBody>
        </p:sp>
        <p:pic>
          <p:nvPicPr>
            <p:cNvPr id="486" name="Google Shape;486;p23"/>
            <p:cNvPicPr preferRelativeResize="0"/>
            <p:nvPr/>
          </p:nvPicPr>
          <p:blipFill rotWithShape="1">
            <a:blip r:embed="rId5">
              <a:alphaModFix/>
            </a:blip>
            <a:srcRect b="0" l="0" r="0" t="0"/>
            <a:stretch/>
          </p:blipFill>
          <p:spPr>
            <a:xfrm>
              <a:off x="83662" y="159259"/>
              <a:ext cx="1082288" cy="1082288"/>
            </a:xfrm>
            <a:prstGeom prst="rect">
              <a:avLst/>
            </a:prstGeom>
            <a:noFill/>
            <a:ln>
              <a:noFill/>
            </a:ln>
          </p:spPr>
        </p:pic>
        <p:pic>
          <p:nvPicPr>
            <p:cNvPr id="487" name="Google Shape;487;p23"/>
            <p:cNvPicPr preferRelativeResize="0"/>
            <p:nvPr/>
          </p:nvPicPr>
          <p:blipFill rotWithShape="1">
            <a:blip r:embed="rId6">
              <a:alphaModFix/>
            </a:blip>
            <a:srcRect b="0" l="0" r="0" t="0"/>
            <a:stretch/>
          </p:blipFill>
          <p:spPr>
            <a:xfrm>
              <a:off x="140649" y="240741"/>
              <a:ext cx="757177" cy="937456"/>
            </a:xfrm>
            <a:prstGeom prst="rect">
              <a:avLst/>
            </a:prstGeom>
            <a:noFill/>
            <a:ln>
              <a:noFill/>
            </a:ln>
          </p:spPr>
        </p:pic>
        <p:sp>
          <p:nvSpPr>
            <p:cNvPr id="488" name="Google Shape;488;p23"/>
            <p:cNvSpPr txBox="1"/>
            <p:nvPr/>
          </p:nvSpPr>
          <p:spPr>
            <a:xfrm>
              <a:off x="384795" y="277250"/>
              <a:ext cx="48004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500">
                  <a:solidFill>
                    <a:srgbClr val="00FF4E"/>
                  </a:solidFill>
                  <a:latin typeface="Arial"/>
                  <a:ea typeface="Arial"/>
                  <a:cs typeface="Arial"/>
                  <a:sym typeface="Arial"/>
                </a:rPr>
                <a:t>2</a:t>
              </a:r>
              <a:endParaRPr b="1" sz="7500">
                <a:solidFill>
                  <a:srgbClr val="00FF4E"/>
                </a:solidFill>
                <a:latin typeface="Arial"/>
                <a:ea typeface="Arial"/>
                <a:cs typeface="Arial"/>
                <a:sym typeface="Arial"/>
              </a:endParaRPr>
            </a:p>
          </p:txBody>
        </p:sp>
      </p:grpSp>
      <p:sp>
        <p:nvSpPr>
          <p:cNvPr id="489" name="Google Shape;489;p23"/>
          <p:cNvSpPr/>
          <p:nvPr/>
        </p:nvSpPr>
        <p:spPr>
          <a:xfrm flipH="1">
            <a:off x="14635307" y="9776864"/>
            <a:ext cx="1725018" cy="510144"/>
          </a:xfrm>
          <a:prstGeom prst="parallelogram">
            <a:avLst>
              <a:gd fmla="val 25000" name="adj"/>
            </a:avLst>
          </a:prstGeom>
          <a:solidFill>
            <a:srgbClr val="00FF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rgbClr val="FF0000"/>
                </a:solidFill>
                <a:latin typeface="Arial"/>
                <a:ea typeface="Arial"/>
                <a:cs typeface="Arial"/>
                <a:sym typeface="Arial"/>
              </a:rPr>
              <a:t>Answer</a:t>
            </a:r>
            <a:endParaRPr/>
          </a:p>
        </p:txBody>
      </p:sp>
      <p:pic>
        <p:nvPicPr>
          <p:cNvPr descr="ALRMCLOK" id="490" name="Google Shape;490;p23"/>
          <p:cNvPicPr preferRelativeResize="0"/>
          <p:nvPr/>
        </p:nvPicPr>
        <p:blipFill rotWithShape="1">
          <a:blip r:embed="rId7">
            <a:alphaModFix/>
          </a:blip>
          <a:srcRect b="0" l="0" r="0" t="0"/>
          <a:stretch/>
        </p:blipFill>
        <p:spPr>
          <a:xfrm>
            <a:off x="855776" y="3331310"/>
            <a:ext cx="1296641" cy="1568220"/>
          </a:xfrm>
          <a:prstGeom prst="rect">
            <a:avLst/>
          </a:prstGeom>
          <a:noFill/>
          <a:ln>
            <a:noFill/>
          </a:ln>
        </p:spPr>
      </p:pic>
      <p:sp>
        <p:nvSpPr>
          <p:cNvPr id="491" name="Google Shape;491;p23"/>
          <p:cNvSpPr/>
          <p:nvPr/>
        </p:nvSpPr>
        <p:spPr>
          <a:xfrm>
            <a:off x="1098390" y="3781061"/>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10</a:t>
            </a:r>
            <a:endParaRPr/>
          </a:p>
        </p:txBody>
      </p:sp>
      <p:sp>
        <p:nvSpPr>
          <p:cNvPr id="492" name="Google Shape;492;p23"/>
          <p:cNvSpPr/>
          <p:nvPr/>
        </p:nvSpPr>
        <p:spPr>
          <a:xfrm>
            <a:off x="1104539" y="3739913"/>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9</a:t>
            </a:r>
            <a:endParaRPr/>
          </a:p>
        </p:txBody>
      </p:sp>
      <p:sp>
        <p:nvSpPr>
          <p:cNvPr id="493" name="Google Shape;493;p23"/>
          <p:cNvSpPr/>
          <p:nvPr/>
        </p:nvSpPr>
        <p:spPr>
          <a:xfrm>
            <a:off x="1097898" y="3801311"/>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8</a:t>
            </a:r>
            <a:endParaRPr/>
          </a:p>
        </p:txBody>
      </p:sp>
      <p:sp>
        <p:nvSpPr>
          <p:cNvPr id="494" name="Google Shape;494;p23"/>
          <p:cNvSpPr/>
          <p:nvPr/>
        </p:nvSpPr>
        <p:spPr>
          <a:xfrm>
            <a:off x="1123674" y="3765176"/>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7</a:t>
            </a:r>
            <a:endParaRPr/>
          </a:p>
        </p:txBody>
      </p:sp>
      <p:sp>
        <p:nvSpPr>
          <p:cNvPr id="495" name="Google Shape;495;p23"/>
          <p:cNvSpPr/>
          <p:nvPr/>
        </p:nvSpPr>
        <p:spPr>
          <a:xfrm>
            <a:off x="1104539" y="3786020"/>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6</a:t>
            </a:r>
            <a:endParaRPr/>
          </a:p>
        </p:txBody>
      </p:sp>
      <p:sp>
        <p:nvSpPr>
          <p:cNvPr id="496" name="Google Shape;496;p23"/>
          <p:cNvSpPr/>
          <p:nvPr/>
        </p:nvSpPr>
        <p:spPr>
          <a:xfrm>
            <a:off x="1121648" y="3780656"/>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5</a:t>
            </a:r>
            <a:endParaRPr/>
          </a:p>
        </p:txBody>
      </p:sp>
      <p:sp>
        <p:nvSpPr>
          <p:cNvPr id="497" name="Google Shape;497;p23"/>
          <p:cNvSpPr/>
          <p:nvPr/>
        </p:nvSpPr>
        <p:spPr>
          <a:xfrm>
            <a:off x="1068902" y="3784007"/>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4</a:t>
            </a:r>
            <a:endParaRPr/>
          </a:p>
        </p:txBody>
      </p:sp>
      <p:sp>
        <p:nvSpPr>
          <p:cNvPr id="498" name="Google Shape;498;p23"/>
          <p:cNvSpPr/>
          <p:nvPr/>
        </p:nvSpPr>
        <p:spPr>
          <a:xfrm>
            <a:off x="1079255" y="3744956"/>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3</a:t>
            </a:r>
            <a:endParaRPr/>
          </a:p>
        </p:txBody>
      </p:sp>
      <p:sp>
        <p:nvSpPr>
          <p:cNvPr id="499" name="Google Shape;499;p23"/>
          <p:cNvSpPr/>
          <p:nvPr/>
        </p:nvSpPr>
        <p:spPr>
          <a:xfrm>
            <a:off x="1106084" y="3772127"/>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2</a:t>
            </a:r>
            <a:endParaRPr/>
          </a:p>
        </p:txBody>
      </p:sp>
      <p:sp>
        <p:nvSpPr>
          <p:cNvPr id="500" name="Google Shape;500;p23"/>
          <p:cNvSpPr/>
          <p:nvPr/>
        </p:nvSpPr>
        <p:spPr>
          <a:xfrm>
            <a:off x="1121648" y="3709490"/>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1</a:t>
            </a:r>
            <a:endParaRPr/>
          </a:p>
        </p:txBody>
      </p:sp>
      <p:sp>
        <p:nvSpPr>
          <p:cNvPr id="501" name="Google Shape;501;p23"/>
          <p:cNvSpPr/>
          <p:nvPr/>
        </p:nvSpPr>
        <p:spPr>
          <a:xfrm>
            <a:off x="1058785" y="3753482"/>
            <a:ext cx="861417"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200"/>
                                        <p:tgtEl>
                                          <p:spTgt spid="485"/>
                                        </p:tgtEl>
                                      </p:cBhvr>
                                    </p:animEffect>
                                  </p:childTnLst>
                                </p:cTn>
                              </p:par>
                              <p:par>
                                <p:cTn fill="hold" nodeType="with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200"/>
                                        <p:tgtEl>
                                          <p:spTgt spid="464"/>
                                        </p:tgtEl>
                                      </p:cBhvr>
                                    </p:animEffect>
                                  </p:childTnLst>
                                </p:cTn>
                              </p:par>
                            </p:childTnLst>
                          </p:cTn>
                        </p:par>
                        <p:par>
                          <p:cTn fill="hold">
                            <p:stCondLst>
                              <p:cond delay="200"/>
                            </p:stCondLst>
                            <p:childTnLst>
                              <p:par>
                                <p:cTn fill="hold" nodeType="afterEffect" presetClass="entr" presetID="2" presetSubtype="8">
                                  <p:stCondLst>
                                    <p:cond delay="0"/>
                                  </p:stCondLst>
                                  <p:childTnLst>
                                    <p:set>
                                      <p:cBhvr>
                                        <p:cTn dur="1" fill="hold">
                                          <p:stCondLst>
                                            <p:cond delay="0"/>
                                          </p:stCondLst>
                                        </p:cTn>
                                        <p:tgtEl>
                                          <p:spTgt spid="469"/>
                                        </p:tgtEl>
                                        <p:attrNameLst>
                                          <p:attrName>style.visibility</p:attrName>
                                        </p:attrNameLst>
                                      </p:cBhvr>
                                      <p:to>
                                        <p:strVal val="visible"/>
                                      </p:to>
                                    </p:set>
                                    <p:anim calcmode="lin" valueType="num">
                                      <p:cBhvr additive="base">
                                        <p:cTn dur="200"/>
                                        <p:tgtEl>
                                          <p:spTgt spid="469"/>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300"/>
                                        <p:tgtEl>
                                          <p:spTgt spid="46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500"/>
                                        <p:tgtEl>
                                          <p:spTgt spid="4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1"/>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492"/>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493"/>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494"/>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495"/>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496"/>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1000"/>
                                  </p:stCondLst>
                                  <p:childTnLst>
                                    <p:set>
                                      <p:cBhvr>
                                        <p:cTn dur="1" fill="hold">
                                          <p:stCondLst>
                                            <p:cond delay="0"/>
                                          </p:stCondLst>
                                        </p:cTn>
                                        <p:tgtEl>
                                          <p:spTgt spid="497"/>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1000"/>
                                  </p:stCondLst>
                                  <p:childTnLst>
                                    <p:set>
                                      <p:cBhvr>
                                        <p:cTn dur="1" fill="hold">
                                          <p:stCondLst>
                                            <p:cond delay="0"/>
                                          </p:stCondLst>
                                        </p:cTn>
                                        <p:tgtEl>
                                          <p:spTgt spid="498"/>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1000"/>
                                  </p:stCondLst>
                                  <p:childTnLst>
                                    <p:set>
                                      <p:cBhvr>
                                        <p:cTn dur="1" fill="hold">
                                          <p:stCondLst>
                                            <p:cond delay="0"/>
                                          </p:stCondLst>
                                        </p:cTn>
                                        <p:tgtEl>
                                          <p:spTgt spid="499"/>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1000"/>
                                  </p:stCondLst>
                                  <p:childTnLst>
                                    <p:set>
                                      <p:cBhvr>
                                        <p:cTn dur="1" fill="hold">
                                          <p:stCondLst>
                                            <p:cond delay="0"/>
                                          </p:stCondLst>
                                        </p:cTn>
                                        <p:tgtEl>
                                          <p:spTgt spid="500"/>
                                        </p:tgtEl>
                                        <p:attrNameLst>
                                          <p:attrName>style.visibility</p:attrName>
                                        </p:attrNameLst>
                                      </p:cBhvr>
                                      <p:to>
                                        <p:strVal val="visible"/>
                                      </p:to>
                                    </p:set>
                                  </p:childTnLst>
                                </p:cTn>
                              </p:par>
                            </p:childTnLst>
                          </p:cTn>
                        </p:par>
                        <p:par>
                          <p:cTn fill="hold">
                            <p:stCondLst>
                              <p:cond delay="9"/>
                            </p:stCondLst>
                            <p:childTnLst>
                              <p:par>
                                <p:cTn fill="hold" nodeType="afterEffect" presetClass="entr" presetID="1" presetSubtype="0">
                                  <p:stCondLst>
                                    <p:cond delay="1000"/>
                                  </p:stCondLst>
                                  <p:childTnLst>
                                    <p:set>
                                      <p:cBhvr>
                                        <p:cTn dur="1" fill="hold">
                                          <p:stCondLst>
                                            <p:cond delay="0"/>
                                          </p:stCondLst>
                                        </p:cTn>
                                        <p:tgtEl>
                                          <p:spTgt spid="5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200"/>
                                        <p:tgtEl>
                                          <p:spTgt spid="470"/>
                                        </p:tgtEl>
                                      </p:cBhvr>
                                    </p:animEffect>
                                  </p:childTnLst>
                                </p:cTn>
                              </p:par>
                            </p:childTnLst>
                          </p:cTn>
                        </p:par>
                        <p:par>
                          <p:cTn fill="hold">
                            <p:stCondLst>
                              <p:cond delay="200"/>
                            </p:stCondLst>
                            <p:childTnLst>
                              <p:par>
                                <p:cTn fill="hold" nodeType="after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300"/>
                                        <p:tgtEl>
                                          <p:spTgt spid="4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6" name="Shape 506"/>
        <p:cNvGrpSpPr/>
        <p:nvPr/>
      </p:nvGrpSpPr>
      <p:grpSpPr>
        <a:xfrm>
          <a:off x="0" y="0"/>
          <a:ext cx="0" cy="0"/>
          <a:chOff x="0" y="0"/>
          <a:chExt cx="0" cy="0"/>
        </a:xfrm>
      </p:grpSpPr>
      <p:sp>
        <p:nvSpPr>
          <p:cNvPr id="507" name="Google Shape;507;p24"/>
          <p:cNvSpPr/>
          <p:nvPr/>
        </p:nvSpPr>
        <p:spPr>
          <a:xfrm>
            <a:off x="2843252" y="473792"/>
            <a:ext cx="14782180" cy="6193705"/>
          </a:xfrm>
          <a:prstGeom prst="rect">
            <a:avLst/>
          </a:prstGeom>
          <a:solidFill>
            <a:srgbClr val="008CF5">
              <a:alpha val="29803"/>
            </a:srgbClr>
          </a:solidFill>
          <a:ln>
            <a:noFill/>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1" lang="en-US" sz="4000">
                <a:solidFill>
                  <a:srgbClr val="FFFF00"/>
                </a:solidFill>
                <a:latin typeface="Arial"/>
                <a:ea typeface="Arial"/>
                <a:cs typeface="Arial"/>
                <a:sym typeface="Arial"/>
              </a:rPr>
              <a:t>Công việc đầu tiên cần thực hiện khi thiết kế sản phẩm là</a:t>
            </a:r>
            <a:endParaRPr b="1" sz="4000">
              <a:solidFill>
                <a:srgbClr val="FFFF00"/>
              </a:solidFill>
              <a:latin typeface="Arial"/>
              <a:ea typeface="Arial"/>
              <a:cs typeface="Arial"/>
              <a:sym typeface="Arial"/>
            </a:endParaRPr>
          </a:p>
          <a:p>
            <a:pPr indent="0" lvl="0" marL="0" marR="0" rtl="0" algn="just">
              <a:lnSpc>
                <a:spcPct val="150000"/>
              </a:lnSpc>
              <a:spcBef>
                <a:spcPts val="0"/>
              </a:spcBef>
              <a:spcAft>
                <a:spcPts val="0"/>
              </a:spcAft>
              <a:buNone/>
            </a:pPr>
            <a:r>
              <a:rPr b="1" lang="en-US" sz="4000">
                <a:solidFill>
                  <a:srgbClr val="FFFF00"/>
                </a:solidFill>
                <a:latin typeface="Arial"/>
                <a:ea typeface="Arial"/>
                <a:cs typeface="Arial"/>
                <a:sym typeface="Arial"/>
              </a:rPr>
              <a:t>A. Hình thành ý tưởng về sản phẩm.</a:t>
            </a:r>
            <a:endParaRPr b="1" sz="4000">
              <a:solidFill>
                <a:srgbClr val="FFFF00"/>
              </a:solidFill>
              <a:latin typeface="Arial"/>
              <a:ea typeface="Arial"/>
              <a:cs typeface="Arial"/>
              <a:sym typeface="Arial"/>
            </a:endParaRPr>
          </a:p>
          <a:p>
            <a:pPr indent="0" lvl="0" marL="0" marR="0" rtl="0" algn="just">
              <a:lnSpc>
                <a:spcPct val="150000"/>
              </a:lnSpc>
              <a:spcBef>
                <a:spcPts val="0"/>
              </a:spcBef>
              <a:spcAft>
                <a:spcPts val="0"/>
              </a:spcAft>
              <a:buNone/>
            </a:pPr>
            <a:r>
              <a:rPr b="1" lang="en-US" sz="4000">
                <a:solidFill>
                  <a:srgbClr val="FFFF00"/>
                </a:solidFill>
                <a:latin typeface="Arial"/>
                <a:ea typeface="Arial"/>
                <a:cs typeface="Arial"/>
                <a:sym typeface="Arial"/>
              </a:rPr>
              <a:t>B. Làm sản phẩm mẫu.</a:t>
            </a:r>
            <a:endParaRPr b="1" sz="4000">
              <a:solidFill>
                <a:srgbClr val="FFFF00"/>
              </a:solidFill>
              <a:latin typeface="Arial"/>
              <a:ea typeface="Arial"/>
              <a:cs typeface="Arial"/>
              <a:sym typeface="Arial"/>
            </a:endParaRPr>
          </a:p>
          <a:p>
            <a:pPr indent="0" lvl="0" marL="0" marR="0" rtl="0" algn="just">
              <a:lnSpc>
                <a:spcPct val="150000"/>
              </a:lnSpc>
              <a:spcBef>
                <a:spcPts val="0"/>
              </a:spcBef>
              <a:spcAft>
                <a:spcPts val="0"/>
              </a:spcAft>
              <a:buNone/>
            </a:pPr>
            <a:r>
              <a:rPr b="1" lang="en-US" sz="4000">
                <a:solidFill>
                  <a:srgbClr val="FFFF00"/>
                </a:solidFill>
                <a:latin typeface="Arial"/>
                <a:ea typeface="Arial"/>
                <a:cs typeface="Arial"/>
                <a:sym typeface="Arial"/>
              </a:rPr>
              <a:t>C. Đánh giá và hoàn thiện sản phẩm.</a:t>
            </a:r>
            <a:endParaRPr b="1" sz="4000">
              <a:solidFill>
                <a:srgbClr val="FFFF00"/>
              </a:solidFill>
              <a:latin typeface="Arial"/>
              <a:ea typeface="Arial"/>
              <a:cs typeface="Arial"/>
              <a:sym typeface="Arial"/>
            </a:endParaRPr>
          </a:p>
          <a:p>
            <a:pPr indent="0" lvl="0" marL="0" marR="0" rtl="0" algn="just">
              <a:lnSpc>
                <a:spcPct val="150000"/>
              </a:lnSpc>
              <a:spcBef>
                <a:spcPts val="0"/>
              </a:spcBef>
              <a:spcAft>
                <a:spcPts val="0"/>
              </a:spcAft>
              <a:buNone/>
            </a:pPr>
            <a:r>
              <a:rPr b="1" lang="en-US" sz="4000">
                <a:solidFill>
                  <a:srgbClr val="FFFF00"/>
                </a:solidFill>
                <a:latin typeface="Arial"/>
                <a:ea typeface="Arial"/>
                <a:cs typeface="Arial"/>
                <a:sym typeface="Arial"/>
              </a:rPr>
              <a:t>D. Vẽ phác thảo sản phẩm và lựa chọn vật liệu, dụng cụ. </a:t>
            </a:r>
            <a:endParaRPr b="1" sz="4000">
              <a:solidFill>
                <a:srgbClr val="FFFF00"/>
              </a:solidFill>
              <a:latin typeface="Arial"/>
              <a:ea typeface="Arial"/>
              <a:cs typeface="Arial"/>
              <a:sym typeface="Arial"/>
            </a:endParaRPr>
          </a:p>
        </p:txBody>
      </p:sp>
      <p:grpSp>
        <p:nvGrpSpPr>
          <p:cNvPr id="508" name="Google Shape;508;p24"/>
          <p:cNvGrpSpPr/>
          <p:nvPr/>
        </p:nvGrpSpPr>
        <p:grpSpPr>
          <a:xfrm>
            <a:off x="2354848" y="372982"/>
            <a:ext cx="698072" cy="6404945"/>
            <a:chOff x="1318448" y="181189"/>
            <a:chExt cx="391918" cy="2666783"/>
          </a:xfrm>
        </p:grpSpPr>
        <p:grpSp>
          <p:nvGrpSpPr>
            <p:cNvPr id="509" name="Google Shape;509;p24"/>
            <p:cNvGrpSpPr/>
            <p:nvPr/>
          </p:nvGrpSpPr>
          <p:grpSpPr>
            <a:xfrm>
              <a:off x="1318448" y="1406012"/>
              <a:ext cx="303737" cy="229049"/>
              <a:chOff x="500889" y="3688769"/>
              <a:chExt cx="303737" cy="229049"/>
            </a:xfrm>
          </p:grpSpPr>
          <p:sp>
            <p:nvSpPr>
              <p:cNvPr id="510" name="Google Shape;510;p24"/>
              <p:cNvSpPr/>
              <p:nvPr/>
            </p:nvSpPr>
            <p:spPr>
              <a:xfrm>
                <a:off x="500889" y="3688769"/>
                <a:ext cx="303737" cy="229049"/>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511" name="Google Shape;511;p24"/>
              <p:cNvSpPr/>
              <p:nvPr/>
            </p:nvSpPr>
            <p:spPr>
              <a:xfrm>
                <a:off x="587031" y="3748380"/>
                <a:ext cx="131366" cy="111483"/>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grpSp>
        <p:sp>
          <p:nvSpPr>
            <p:cNvPr id="512" name="Google Shape;512;p24"/>
            <p:cNvSpPr/>
            <p:nvPr/>
          </p:nvSpPr>
          <p:spPr>
            <a:xfrm>
              <a:off x="1461286" y="181189"/>
              <a:ext cx="249080" cy="2666783"/>
            </a:xfrm>
            <a:prstGeom prst="leftBracket">
              <a:avLst>
                <a:gd fmla="val 8333" name="adj"/>
              </a:avLst>
            </a:prstGeom>
            <a:noFill/>
            <a:ln cap="flat" cmpd="sng" w="38100">
              <a:solidFill>
                <a:srgbClr val="008CF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000000"/>
                </a:solidFill>
                <a:latin typeface="Calibri"/>
                <a:ea typeface="Calibri"/>
                <a:cs typeface="Calibri"/>
                <a:sym typeface="Calibri"/>
              </a:endParaRPr>
            </a:p>
          </p:txBody>
        </p:sp>
      </p:grpSp>
      <p:sp>
        <p:nvSpPr>
          <p:cNvPr id="513" name="Google Shape;513;p24"/>
          <p:cNvSpPr/>
          <p:nvPr/>
        </p:nvSpPr>
        <p:spPr>
          <a:xfrm flipH="1">
            <a:off x="17373126" y="368837"/>
            <a:ext cx="381474" cy="6404945"/>
          </a:xfrm>
          <a:prstGeom prst="leftBracket">
            <a:avLst>
              <a:gd fmla="val 8333" name="adj"/>
            </a:avLst>
          </a:prstGeom>
          <a:noFill/>
          <a:ln cap="flat" cmpd="sng" w="38100">
            <a:solidFill>
              <a:srgbClr val="008CF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000000"/>
              </a:solidFill>
              <a:latin typeface="Calibri"/>
              <a:ea typeface="Calibri"/>
              <a:cs typeface="Calibri"/>
              <a:sym typeface="Calibri"/>
            </a:endParaRPr>
          </a:p>
        </p:txBody>
      </p:sp>
      <p:grpSp>
        <p:nvGrpSpPr>
          <p:cNvPr id="514" name="Google Shape;514;p24"/>
          <p:cNvGrpSpPr/>
          <p:nvPr/>
        </p:nvGrpSpPr>
        <p:grpSpPr>
          <a:xfrm>
            <a:off x="1104825" y="2062456"/>
            <a:ext cx="683922" cy="4882784"/>
            <a:chOff x="393013" y="1032065"/>
            <a:chExt cx="455948" cy="3255189"/>
          </a:xfrm>
        </p:grpSpPr>
        <p:cxnSp>
          <p:nvCxnSpPr>
            <p:cNvPr id="515" name="Google Shape;515;p24"/>
            <p:cNvCxnSpPr>
              <a:stCxn id="516" idx="4"/>
              <a:endCxn id="517" idx="0"/>
            </p:cNvCxnSpPr>
            <p:nvPr/>
          </p:nvCxnSpPr>
          <p:spPr>
            <a:xfrm flipH="1">
              <a:off x="621101" y="1032065"/>
              <a:ext cx="14400" cy="2799300"/>
            </a:xfrm>
            <a:prstGeom prst="straightConnector1">
              <a:avLst/>
            </a:prstGeom>
            <a:noFill/>
            <a:ln cap="flat" cmpd="sng" w="12700">
              <a:solidFill>
                <a:srgbClr val="008CF5"/>
              </a:solidFill>
              <a:prstDash val="solid"/>
              <a:round/>
              <a:headEnd len="sm" w="sm" type="none"/>
              <a:tailEnd len="sm" w="sm" type="none"/>
            </a:ln>
          </p:spPr>
        </p:cxnSp>
        <p:grpSp>
          <p:nvGrpSpPr>
            <p:cNvPr id="518" name="Google Shape;518;p24"/>
            <p:cNvGrpSpPr/>
            <p:nvPr/>
          </p:nvGrpSpPr>
          <p:grpSpPr>
            <a:xfrm>
              <a:off x="393013" y="3831306"/>
              <a:ext cx="455948" cy="455948"/>
              <a:chOff x="268476" y="3198923"/>
              <a:chExt cx="286946" cy="286946"/>
            </a:xfrm>
          </p:grpSpPr>
          <p:sp>
            <p:nvSpPr>
              <p:cNvPr id="517" name="Google Shape;517;p24"/>
              <p:cNvSpPr/>
              <p:nvPr/>
            </p:nvSpPr>
            <p:spPr>
              <a:xfrm>
                <a:off x="268476" y="3198923"/>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519" name="Google Shape;519;p24"/>
              <p:cNvSpPr/>
              <p:nvPr/>
            </p:nvSpPr>
            <p:spPr>
              <a:xfrm>
                <a:off x="350491" y="3278258"/>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grpSp>
      </p:grpSp>
      <p:grpSp>
        <p:nvGrpSpPr>
          <p:cNvPr id="520" name="Google Shape;520;p24"/>
          <p:cNvGrpSpPr/>
          <p:nvPr/>
        </p:nvGrpSpPr>
        <p:grpSpPr>
          <a:xfrm>
            <a:off x="3126652" y="7200900"/>
            <a:ext cx="11508700" cy="2662006"/>
            <a:chOff x="560434" y="3549113"/>
            <a:chExt cx="7672465" cy="2654675"/>
          </a:xfrm>
        </p:grpSpPr>
        <p:grpSp>
          <p:nvGrpSpPr>
            <p:cNvPr id="521" name="Google Shape;521;p24"/>
            <p:cNvGrpSpPr/>
            <p:nvPr/>
          </p:nvGrpSpPr>
          <p:grpSpPr>
            <a:xfrm>
              <a:off x="620986" y="3549113"/>
              <a:ext cx="7597821" cy="2654675"/>
              <a:chOff x="1139780" y="2611241"/>
              <a:chExt cx="4733934" cy="2462475"/>
            </a:xfrm>
          </p:grpSpPr>
          <p:sp>
            <p:nvSpPr>
              <p:cNvPr id="522" name="Google Shape;522;p24"/>
              <p:cNvSpPr/>
              <p:nvPr/>
            </p:nvSpPr>
            <p:spPr>
              <a:xfrm>
                <a:off x="1139780" y="3102581"/>
                <a:ext cx="4733934" cy="1874096"/>
              </a:xfrm>
              <a:prstGeom prst="parallelogram">
                <a:avLst>
                  <a:gd fmla="val 25000" name="adj"/>
                </a:avLst>
              </a:prstGeom>
              <a:solidFill>
                <a:srgbClr val="2121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000">
                  <a:solidFill>
                    <a:srgbClr val="FFFFFF"/>
                  </a:solidFill>
                  <a:latin typeface="Times New Roman"/>
                  <a:ea typeface="Times New Roman"/>
                  <a:cs typeface="Times New Roman"/>
                  <a:sym typeface="Times New Roman"/>
                </a:endParaRPr>
              </a:p>
            </p:txBody>
          </p:sp>
          <p:sp>
            <p:nvSpPr>
              <p:cNvPr id="523" name="Google Shape;523;p24"/>
              <p:cNvSpPr/>
              <p:nvPr/>
            </p:nvSpPr>
            <p:spPr>
              <a:xfrm flipH="1">
                <a:off x="1357102" y="2611241"/>
                <a:ext cx="1403156" cy="534468"/>
              </a:xfrm>
              <a:prstGeom prst="parallelogram">
                <a:avLst>
                  <a:gd fmla="val 25000" name="adj"/>
                </a:avLst>
              </a:prstGeom>
              <a:solidFill>
                <a:srgbClr val="00FF4E">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000">
                    <a:solidFill>
                      <a:srgbClr val="FF0000"/>
                    </a:solidFill>
                    <a:latin typeface="Arial"/>
                    <a:ea typeface="Arial"/>
                    <a:cs typeface="Arial"/>
                    <a:sym typeface="Arial"/>
                  </a:rPr>
                  <a:t>ĐÁP ÁN</a:t>
                </a:r>
                <a:endParaRPr/>
              </a:p>
            </p:txBody>
          </p:sp>
          <p:sp>
            <p:nvSpPr>
              <p:cNvPr id="524" name="Google Shape;524;p24"/>
              <p:cNvSpPr/>
              <p:nvPr/>
            </p:nvSpPr>
            <p:spPr>
              <a:xfrm>
                <a:off x="1418483" y="4847084"/>
                <a:ext cx="3113455" cy="226632"/>
              </a:xfrm>
              <a:prstGeom prst="rect">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grpSp>
        <p:cxnSp>
          <p:nvCxnSpPr>
            <p:cNvPr id="525" name="Google Shape;525;p24"/>
            <p:cNvCxnSpPr>
              <a:stCxn id="526" idx="3"/>
              <a:endCxn id="526" idx="1"/>
            </p:cNvCxnSpPr>
            <p:nvPr/>
          </p:nvCxnSpPr>
          <p:spPr>
            <a:xfrm>
              <a:off x="3570599" y="4043617"/>
              <a:ext cx="4662300" cy="0"/>
            </a:xfrm>
            <a:prstGeom prst="straightConnector1">
              <a:avLst/>
            </a:prstGeom>
            <a:noFill/>
            <a:ln cap="flat" cmpd="sng" w="9525">
              <a:solidFill>
                <a:srgbClr val="008CF5"/>
              </a:solidFill>
              <a:prstDash val="solid"/>
              <a:round/>
              <a:headEnd len="sm" w="sm" type="none"/>
              <a:tailEnd len="sm" w="sm" type="none"/>
            </a:ln>
          </p:spPr>
        </p:cxnSp>
        <p:cxnSp>
          <p:nvCxnSpPr>
            <p:cNvPr id="527" name="Google Shape;527;p24"/>
            <p:cNvCxnSpPr/>
            <p:nvPr/>
          </p:nvCxnSpPr>
          <p:spPr>
            <a:xfrm>
              <a:off x="878650" y="6032145"/>
              <a:ext cx="5519746" cy="0"/>
            </a:xfrm>
            <a:prstGeom prst="straightConnector1">
              <a:avLst/>
            </a:prstGeom>
            <a:noFill/>
            <a:ln cap="flat" cmpd="sng" w="9525">
              <a:solidFill>
                <a:srgbClr val="008CF5"/>
              </a:solidFill>
              <a:prstDash val="solid"/>
              <a:round/>
              <a:headEnd len="sm" w="sm" type="none"/>
              <a:tailEnd len="sm" w="sm" type="none"/>
            </a:ln>
          </p:spPr>
        </p:cxnSp>
        <p:sp>
          <p:nvSpPr>
            <p:cNvPr id="528" name="Google Shape;528;p24"/>
            <p:cNvSpPr/>
            <p:nvPr/>
          </p:nvSpPr>
          <p:spPr>
            <a:xfrm>
              <a:off x="560434" y="4031549"/>
              <a:ext cx="7672438" cy="2067626"/>
            </a:xfrm>
            <a:prstGeom prst="parallelogram">
              <a:avLst>
                <a:gd fmla="val 25000" name="adj"/>
              </a:avLst>
            </a:prstGeom>
            <a:solidFill>
              <a:srgbClr val="008CF5">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8000">
                  <a:solidFill>
                    <a:srgbClr val="FFFFFF"/>
                  </a:solidFill>
                  <a:latin typeface="Arial"/>
                  <a:ea typeface="Arial"/>
                  <a:cs typeface="Arial"/>
                  <a:sym typeface="Arial"/>
                </a:rPr>
                <a:t>A</a:t>
              </a:r>
              <a:endParaRPr b="1" sz="8000">
                <a:solidFill>
                  <a:srgbClr val="FFFFFF"/>
                </a:solidFill>
                <a:latin typeface="Arial"/>
                <a:ea typeface="Arial"/>
                <a:cs typeface="Arial"/>
                <a:sym typeface="Arial"/>
              </a:endParaRPr>
            </a:p>
          </p:txBody>
        </p:sp>
        <p:pic>
          <p:nvPicPr>
            <p:cNvPr id="526" name="Google Shape;526;p24"/>
            <p:cNvPicPr preferRelativeResize="0"/>
            <p:nvPr/>
          </p:nvPicPr>
          <p:blipFill rotWithShape="1">
            <a:blip r:embed="rId4">
              <a:alphaModFix/>
            </a:blip>
            <a:srcRect b="0" l="0" r="0" t="0"/>
            <a:stretch/>
          </p:blipFill>
          <p:spPr>
            <a:xfrm rot="10800000">
              <a:off x="3570599" y="3777083"/>
              <a:ext cx="4662270" cy="533068"/>
            </a:xfrm>
            <a:prstGeom prst="rect">
              <a:avLst/>
            </a:prstGeom>
            <a:noFill/>
            <a:ln>
              <a:noFill/>
            </a:ln>
          </p:spPr>
        </p:pic>
      </p:grpSp>
      <p:grpSp>
        <p:nvGrpSpPr>
          <p:cNvPr id="529" name="Google Shape;529;p24"/>
          <p:cNvGrpSpPr/>
          <p:nvPr/>
        </p:nvGrpSpPr>
        <p:grpSpPr>
          <a:xfrm>
            <a:off x="662568" y="456599"/>
            <a:ext cx="1623432" cy="1623432"/>
            <a:chOff x="83662" y="159259"/>
            <a:chExt cx="1082288" cy="1082288"/>
          </a:xfrm>
        </p:grpSpPr>
        <p:sp>
          <p:nvSpPr>
            <p:cNvPr id="516" name="Google Shape;516;p24"/>
            <p:cNvSpPr/>
            <p:nvPr/>
          </p:nvSpPr>
          <p:spPr>
            <a:xfrm>
              <a:off x="91433" y="170721"/>
              <a:ext cx="1059109" cy="1059109"/>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9000">
                <a:solidFill>
                  <a:srgbClr val="008CF5"/>
                </a:solidFill>
                <a:latin typeface="Arial"/>
                <a:ea typeface="Arial"/>
                <a:cs typeface="Arial"/>
                <a:sym typeface="Arial"/>
              </a:endParaRPr>
            </a:p>
          </p:txBody>
        </p:sp>
        <p:pic>
          <p:nvPicPr>
            <p:cNvPr id="530" name="Google Shape;530;p24"/>
            <p:cNvPicPr preferRelativeResize="0"/>
            <p:nvPr/>
          </p:nvPicPr>
          <p:blipFill rotWithShape="1">
            <a:blip r:embed="rId5">
              <a:alphaModFix/>
            </a:blip>
            <a:srcRect b="0" l="0" r="0" t="0"/>
            <a:stretch/>
          </p:blipFill>
          <p:spPr>
            <a:xfrm>
              <a:off x="83662" y="159259"/>
              <a:ext cx="1082288" cy="1082288"/>
            </a:xfrm>
            <a:prstGeom prst="rect">
              <a:avLst/>
            </a:prstGeom>
            <a:noFill/>
            <a:ln>
              <a:noFill/>
            </a:ln>
          </p:spPr>
        </p:pic>
        <p:pic>
          <p:nvPicPr>
            <p:cNvPr id="531" name="Google Shape;531;p24"/>
            <p:cNvPicPr preferRelativeResize="0"/>
            <p:nvPr/>
          </p:nvPicPr>
          <p:blipFill rotWithShape="1">
            <a:blip r:embed="rId6">
              <a:alphaModFix/>
            </a:blip>
            <a:srcRect b="0" l="0" r="0" t="0"/>
            <a:stretch/>
          </p:blipFill>
          <p:spPr>
            <a:xfrm>
              <a:off x="140649" y="240741"/>
              <a:ext cx="757177" cy="937456"/>
            </a:xfrm>
            <a:prstGeom prst="rect">
              <a:avLst/>
            </a:prstGeom>
            <a:noFill/>
            <a:ln>
              <a:noFill/>
            </a:ln>
          </p:spPr>
        </p:pic>
        <p:sp>
          <p:nvSpPr>
            <p:cNvPr id="532" name="Google Shape;532;p24"/>
            <p:cNvSpPr txBox="1"/>
            <p:nvPr/>
          </p:nvSpPr>
          <p:spPr>
            <a:xfrm>
              <a:off x="384795" y="277250"/>
              <a:ext cx="48004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500">
                  <a:solidFill>
                    <a:srgbClr val="00FF4E"/>
                  </a:solidFill>
                  <a:latin typeface="Arial"/>
                  <a:ea typeface="Arial"/>
                  <a:cs typeface="Arial"/>
                  <a:sym typeface="Arial"/>
                </a:rPr>
                <a:t>3</a:t>
              </a:r>
              <a:endParaRPr b="1" sz="7500">
                <a:solidFill>
                  <a:srgbClr val="00FF4E"/>
                </a:solidFill>
                <a:latin typeface="Arial"/>
                <a:ea typeface="Arial"/>
                <a:cs typeface="Arial"/>
                <a:sym typeface="Arial"/>
              </a:endParaRPr>
            </a:p>
          </p:txBody>
        </p:sp>
      </p:grpSp>
      <p:sp>
        <p:nvSpPr>
          <p:cNvPr id="533" name="Google Shape;533;p24"/>
          <p:cNvSpPr/>
          <p:nvPr/>
        </p:nvSpPr>
        <p:spPr>
          <a:xfrm flipH="1">
            <a:off x="14635307" y="9776864"/>
            <a:ext cx="1725018" cy="510144"/>
          </a:xfrm>
          <a:prstGeom prst="parallelogram">
            <a:avLst>
              <a:gd fmla="val 25000" name="adj"/>
            </a:avLst>
          </a:prstGeom>
          <a:solidFill>
            <a:srgbClr val="00FF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rgbClr val="FF0000"/>
                </a:solidFill>
                <a:latin typeface="Arial"/>
                <a:ea typeface="Arial"/>
                <a:cs typeface="Arial"/>
                <a:sym typeface="Arial"/>
              </a:rPr>
              <a:t>Answer</a:t>
            </a:r>
            <a:endParaRPr/>
          </a:p>
        </p:txBody>
      </p:sp>
      <p:pic>
        <p:nvPicPr>
          <p:cNvPr descr="ALRMCLOK" id="534" name="Google Shape;534;p24"/>
          <p:cNvPicPr preferRelativeResize="0"/>
          <p:nvPr/>
        </p:nvPicPr>
        <p:blipFill rotWithShape="1">
          <a:blip r:embed="rId7">
            <a:alphaModFix/>
          </a:blip>
          <a:srcRect b="0" l="0" r="0" t="0"/>
          <a:stretch/>
        </p:blipFill>
        <p:spPr>
          <a:xfrm>
            <a:off x="855776" y="3331310"/>
            <a:ext cx="1296641" cy="1568220"/>
          </a:xfrm>
          <a:prstGeom prst="rect">
            <a:avLst/>
          </a:prstGeom>
          <a:noFill/>
          <a:ln>
            <a:noFill/>
          </a:ln>
        </p:spPr>
      </p:pic>
      <p:sp>
        <p:nvSpPr>
          <p:cNvPr id="535" name="Google Shape;535;p24"/>
          <p:cNvSpPr/>
          <p:nvPr/>
        </p:nvSpPr>
        <p:spPr>
          <a:xfrm>
            <a:off x="1098390" y="3781061"/>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10</a:t>
            </a:r>
            <a:endParaRPr/>
          </a:p>
        </p:txBody>
      </p:sp>
      <p:sp>
        <p:nvSpPr>
          <p:cNvPr id="536" name="Google Shape;536;p24"/>
          <p:cNvSpPr/>
          <p:nvPr/>
        </p:nvSpPr>
        <p:spPr>
          <a:xfrm>
            <a:off x="1104539" y="3739913"/>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9</a:t>
            </a:r>
            <a:endParaRPr/>
          </a:p>
        </p:txBody>
      </p:sp>
      <p:sp>
        <p:nvSpPr>
          <p:cNvPr id="537" name="Google Shape;537;p24"/>
          <p:cNvSpPr/>
          <p:nvPr/>
        </p:nvSpPr>
        <p:spPr>
          <a:xfrm>
            <a:off x="1097898" y="3801311"/>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8</a:t>
            </a:r>
            <a:endParaRPr/>
          </a:p>
        </p:txBody>
      </p:sp>
      <p:sp>
        <p:nvSpPr>
          <p:cNvPr id="538" name="Google Shape;538;p24"/>
          <p:cNvSpPr/>
          <p:nvPr/>
        </p:nvSpPr>
        <p:spPr>
          <a:xfrm>
            <a:off x="1123674" y="3765176"/>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7</a:t>
            </a:r>
            <a:endParaRPr/>
          </a:p>
        </p:txBody>
      </p:sp>
      <p:sp>
        <p:nvSpPr>
          <p:cNvPr id="539" name="Google Shape;539;p24"/>
          <p:cNvSpPr/>
          <p:nvPr/>
        </p:nvSpPr>
        <p:spPr>
          <a:xfrm>
            <a:off x="1104539" y="3786020"/>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6</a:t>
            </a:r>
            <a:endParaRPr/>
          </a:p>
        </p:txBody>
      </p:sp>
      <p:sp>
        <p:nvSpPr>
          <p:cNvPr id="540" name="Google Shape;540;p24"/>
          <p:cNvSpPr/>
          <p:nvPr/>
        </p:nvSpPr>
        <p:spPr>
          <a:xfrm>
            <a:off x="1121648" y="3780656"/>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5</a:t>
            </a:r>
            <a:endParaRPr/>
          </a:p>
        </p:txBody>
      </p:sp>
      <p:sp>
        <p:nvSpPr>
          <p:cNvPr id="541" name="Google Shape;541;p24"/>
          <p:cNvSpPr/>
          <p:nvPr/>
        </p:nvSpPr>
        <p:spPr>
          <a:xfrm>
            <a:off x="1068902" y="3784007"/>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4</a:t>
            </a:r>
            <a:endParaRPr/>
          </a:p>
        </p:txBody>
      </p:sp>
      <p:sp>
        <p:nvSpPr>
          <p:cNvPr id="542" name="Google Shape;542;p24"/>
          <p:cNvSpPr/>
          <p:nvPr/>
        </p:nvSpPr>
        <p:spPr>
          <a:xfrm>
            <a:off x="1079255" y="3744956"/>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3</a:t>
            </a:r>
            <a:endParaRPr/>
          </a:p>
        </p:txBody>
      </p:sp>
      <p:sp>
        <p:nvSpPr>
          <p:cNvPr id="543" name="Google Shape;543;p24"/>
          <p:cNvSpPr/>
          <p:nvPr/>
        </p:nvSpPr>
        <p:spPr>
          <a:xfrm>
            <a:off x="1106084" y="3772127"/>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2</a:t>
            </a:r>
            <a:endParaRPr/>
          </a:p>
        </p:txBody>
      </p:sp>
      <p:sp>
        <p:nvSpPr>
          <p:cNvPr id="544" name="Google Shape;544;p24"/>
          <p:cNvSpPr/>
          <p:nvPr/>
        </p:nvSpPr>
        <p:spPr>
          <a:xfrm>
            <a:off x="1121648" y="3709490"/>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1</a:t>
            </a:r>
            <a:endParaRPr/>
          </a:p>
        </p:txBody>
      </p:sp>
      <p:sp>
        <p:nvSpPr>
          <p:cNvPr id="545" name="Google Shape;545;p24"/>
          <p:cNvSpPr/>
          <p:nvPr/>
        </p:nvSpPr>
        <p:spPr>
          <a:xfrm>
            <a:off x="1058785" y="3753482"/>
            <a:ext cx="861417"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200"/>
                                        <p:tgtEl>
                                          <p:spTgt spid="529"/>
                                        </p:tgtEl>
                                      </p:cBhvr>
                                    </p:animEffect>
                                  </p:childTnLst>
                                </p:cTn>
                              </p:par>
                              <p:par>
                                <p:cTn fill="hold" nodeType="with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200"/>
                                        <p:tgtEl>
                                          <p:spTgt spid="508"/>
                                        </p:tgtEl>
                                      </p:cBhvr>
                                    </p:animEffect>
                                  </p:childTnLst>
                                </p:cTn>
                              </p:par>
                            </p:childTnLst>
                          </p:cTn>
                        </p:par>
                        <p:par>
                          <p:cTn fill="hold">
                            <p:stCondLst>
                              <p:cond delay="200"/>
                            </p:stCondLst>
                            <p:childTnLst>
                              <p:par>
                                <p:cTn fill="hold" nodeType="afterEffect" presetClass="entr" presetID="2" presetSubtype="8">
                                  <p:stCondLst>
                                    <p:cond delay="0"/>
                                  </p:stCondLst>
                                  <p:childTnLst>
                                    <p:set>
                                      <p:cBhvr>
                                        <p:cTn dur="1" fill="hold">
                                          <p:stCondLst>
                                            <p:cond delay="0"/>
                                          </p:stCondLst>
                                        </p:cTn>
                                        <p:tgtEl>
                                          <p:spTgt spid="513"/>
                                        </p:tgtEl>
                                        <p:attrNameLst>
                                          <p:attrName>style.visibility</p:attrName>
                                        </p:attrNameLst>
                                      </p:cBhvr>
                                      <p:to>
                                        <p:strVal val="visible"/>
                                      </p:to>
                                    </p:set>
                                    <p:anim calcmode="lin" valueType="num">
                                      <p:cBhvr additive="base">
                                        <p:cTn dur="200"/>
                                        <p:tgtEl>
                                          <p:spTgt spid="513"/>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300"/>
                                        <p:tgtEl>
                                          <p:spTgt spid="50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500"/>
                                        <p:tgtEl>
                                          <p:spTgt spid="5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5"/>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536"/>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537"/>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538"/>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539"/>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540"/>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1000"/>
                                  </p:stCondLst>
                                  <p:childTnLst>
                                    <p:set>
                                      <p:cBhvr>
                                        <p:cTn dur="1" fill="hold">
                                          <p:stCondLst>
                                            <p:cond delay="0"/>
                                          </p:stCondLst>
                                        </p:cTn>
                                        <p:tgtEl>
                                          <p:spTgt spid="541"/>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1000"/>
                                  </p:stCondLst>
                                  <p:childTnLst>
                                    <p:set>
                                      <p:cBhvr>
                                        <p:cTn dur="1" fill="hold">
                                          <p:stCondLst>
                                            <p:cond delay="0"/>
                                          </p:stCondLst>
                                        </p:cTn>
                                        <p:tgtEl>
                                          <p:spTgt spid="542"/>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1000"/>
                                  </p:stCondLst>
                                  <p:childTnLst>
                                    <p:set>
                                      <p:cBhvr>
                                        <p:cTn dur="1" fill="hold">
                                          <p:stCondLst>
                                            <p:cond delay="0"/>
                                          </p:stCondLst>
                                        </p:cTn>
                                        <p:tgtEl>
                                          <p:spTgt spid="543"/>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1000"/>
                                  </p:stCondLst>
                                  <p:childTnLst>
                                    <p:set>
                                      <p:cBhvr>
                                        <p:cTn dur="1" fill="hold">
                                          <p:stCondLst>
                                            <p:cond delay="0"/>
                                          </p:stCondLst>
                                        </p:cTn>
                                        <p:tgtEl>
                                          <p:spTgt spid="544"/>
                                        </p:tgtEl>
                                        <p:attrNameLst>
                                          <p:attrName>style.visibility</p:attrName>
                                        </p:attrNameLst>
                                      </p:cBhvr>
                                      <p:to>
                                        <p:strVal val="visible"/>
                                      </p:to>
                                    </p:set>
                                  </p:childTnLst>
                                </p:cTn>
                              </p:par>
                            </p:childTnLst>
                          </p:cTn>
                        </p:par>
                        <p:par>
                          <p:cTn fill="hold">
                            <p:stCondLst>
                              <p:cond delay="9"/>
                            </p:stCondLst>
                            <p:childTnLst>
                              <p:par>
                                <p:cTn fill="hold" nodeType="afterEffect" presetClass="entr" presetID="1" presetSubtype="0">
                                  <p:stCondLst>
                                    <p:cond delay="1000"/>
                                  </p:stCondLst>
                                  <p:childTnLst>
                                    <p:set>
                                      <p:cBhvr>
                                        <p:cTn dur="1" fill="hold">
                                          <p:stCondLst>
                                            <p:cond delay="0"/>
                                          </p:stCondLst>
                                        </p:cTn>
                                        <p:tgtEl>
                                          <p:spTgt spid="5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200"/>
                                        <p:tgtEl>
                                          <p:spTgt spid="514"/>
                                        </p:tgtEl>
                                      </p:cBhvr>
                                    </p:animEffect>
                                  </p:childTnLst>
                                </p:cTn>
                              </p:par>
                            </p:childTnLst>
                          </p:cTn>
                        </p:par>
                        <p:par>
                          <p:cTn fill="hold">
                            <p:stCondLst>
                              <p:cond delay="200"/>
                            </p:stCondLst>
                            <p:childTnLst>
                              <p:par>
                                <p:cTn fill="hold" nodeType="after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300"/>
                                        <p:tgtEl>
                                          <p:spTgt spid="5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0" name="Shape 550"/>
        <p:cNvGrpSpPr/>
        <p:nvPr/>
      </p:nvGrpSpPr>
      <p:grpSpPr>
        <a:xfrm>
          <a:off x="0" y="0"/>
          <a:ext cx="0" cy="0"/>
          <a:chOff x="0" y="0"/>
          <a:chExt cx="0" cy="0"/>
        </a:xfrm>
      </p:grpSpPr>
      <p:sp>
        <p:nvSpPr>
          <p:cNvPr id="551" name="Google Shape;551;p25"/>
          <p:cNvSpPr/>
          <p:nvPr/>
        </p:nvSpPr>
        <p:spPr>
          <a:xfrm>
            <a:off x="2843252" y="473792"/>
            <a:ext cx="14782180" cy="6193705"/>
          </a:xfrm>
          <a:prstGeom prst="rect">
            <a:avLst/>
          </a:prstGeom>
          <a:solidFill>
            <a:srgbClr val="008CF5">
              <a:alpha val="29803"/>
            </a:srgbClr>
          </a:solidFill>
          <a:ln>
            <a:noFill/>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1" lang="en-US" sz="3600">
                <a:solidFill>
                  <a:srgbClr val="FFFF00"/>
                </a:solidFill>
                <a:latin typeface="Arial"/>
                <a:ea typeface="Arial"/>
                <a:cs typeface="Arial"/>
                <a:sym typeface="Arial"/>
              </a:rPr>
              <a:t>Công việc dưới đây tương ứng với bước thứ mấy khi thiết kế mô hình nhà đồ chơi?</a:t>
            </a:r>
            <a:endParaRPr b="1" sz="3600">
              <a:solidFill>
                <a:srgbClr val="FFFF00"/>
              </a:solidFill>
              <a:latin typeface="Arial"/>
              <a:ea typeface="Arial"/>
              <a:cs typeface="Arial"/>
              <a:sym typeface="Arial"/>
            </a:endParaRPr>
          </a:p>
          <a:p>
            <a:pPr indent="0" lvl="0" marL="0" marR="0" rtl="0" algn="just">
              <a:lnSpc>
                <a:spcPct val="150000"/>
              </a:lnSpc>
              <a:spcBef>
                <a:spcPts val="0"/>
              </a:spcBef>
              <a:spcAft>
                <a:spcPts val="0"/>
              </a:spcAft>
              <a:buNone/>
            </a:pPr>
            <a:r>
              <a:rPr b="1" i="1" lang="en-US" sz="3600">
                <a:solidFill>
                  <a:srgbClr val="FFFF00"/>
                </a:solidFill>
                <a:latin typeface="Arial"/>
                <a:ea typeface="Arial"/>
                <a:cs typeface="Arial"/>
                <a:sym typeface="Arial"/>
              </a:rPr>
              <a:t>- Kiểm tra mô hình nhà đồ chơi sau khi đã làm xong; đảm bảo các mép dán chắc chắn, không cong, vênh.</a:t>
            </a:r>
            <a:endParaRPr b="1" i="1" sz="3600">
              <a:solidFill>
                <a:srgbClr val="FFFF00"/>
              </a:solidFill>
              <a:latin typeface="Arial"/>
              <a:ea typeface="Arial"/>
              <a:cs typeface="Arial"/>
              <a:sym typeface="Arial"/>
            </a:endParaRPr>
          </a:p>
          <a:p>
            <a:pPr indent="0" lvl="0" marL="0" marR="0" rtl="0" algn="just">
              <a:lnSpc>
                <a:spcPct val="150000"/>
              </a:lnSpc>
              <a:spcBef>
                <a:spcPts val="0"/>
              </a:spcBef>
              <a:spcAft>
                <a:spcPts val="0"/>
              </a:spcAft>
              <a:buNone/>
            </a:pPr>
            <a:r>
              <a:rPr b="1" i="1" lang="en-US" sz="3600">
                <a:solidFill>
                  <a:srgbClr val="FFFF00"/>
                </a:solidFill>
                <a:latin typeface="Arial"/>
                <a:ea typeface="Arial"/>
                <a:cs typeface="Arial"/>
                <a:sym typeface="Arial"/>
              </a:rPr>
              <a:t>- Trang trí mô hình nhà đồ chơi theo sở thích. </a:t>
            </a:r>
            <a:endParaRPr b="1" i="1" sz="3600">
              <a:solidFill>
                <a:srgbClr val="FFFF00"/>
              </a:solidFill>
              <a:latin typeface="Arial"/>
              <a:ea typeface="Arial"/>
              <a:cs typeface="Arial"/>
              <a:sym typeface="Arial"/>
            </a:endParaRPr>
          </a:p>
        </p:txBody>
      </p:sp>
      <p:grpSp>
        <p:nvGrpSpPr>
          <p:cNvPr id="552" name="Google Shape;552;p25"/>
          <p:cNvGrpSpPr/>
          <p:nvPr/>
        </p:nvGrpSpPr>
        <p:grpSpPr>
          <a:xfrm>
            <a:off x="2354848" y="372982"/>
            <a:ext cx="698072" cy="6404945"/>
            <a:chOff x="1318448" y="181189"/>
            <a:chExt cx="391918" cy="2666783"/>
          </a:xfrm>
        </p:grpSpPr>
        <p:grpSp>
          <p:nvGrpSpPr>
            <p:cNvPr id="553" name="Google Shape;553;p25"/>
            <p:cNvGrpSpPr/>
            <p:nvPr/>
          </p:nvGrpSpPr>
          <p:grpSpPr>
            <a:xfrm>
              <a:off x="1318448" y="1406012"/>
              <a:ext cx="303737" cy="229049"/>
              <a:chOff x="500889" y="3688769"/>
              <a:chExt cx="303737" cy="229049"/>
            </a:xfrm>
          </p:grpSpPr>
          <p:sp>
            <p:nvSpPr>
              <p:cNvPr id="554" name="Google Shape;554;p25"/>
              <p:cNvSpPr/>
              <p:nvPr/>
            </p:nvSpPr>
            <p:spPr>
              <a:xfrm>
                <a:off x="500889" y="3688769"/>
                <a:ext cx="303737" cy="229049"/>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555" name="Google Shape;555;p25"/>
              <p:cNvSpPr/>
              <p:nvPr/>
            </p:nvSpPr>
            <p:spPr>
              <a:xfrm>
                <a:off x="587031" y="3748380"/>
                <a:ext cx="131366" cy="111483"/>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grpSp>
        <p:sp>
          <p:nvSpPr>
            <p:cNvPr id="556" name="Google Shape;556;p25"/>
            <p:cNvSpPr/>
            <p:nvPr/>
          </p:nvSpPr>
          <p:spPr>
            <a:xfrm>
              <a:off x="1461286" y="181189"/>
              <a:ext cx="249080" cy="2666783"/>
            </a:xfrm>
            <a:prstGeom prst="leftBracket">
              <a:avLst>
                <a:gd fmla="val 8333" name="adj"/>
              </a:avLst>
            </a:prstGeom>
            <a:noFill/>
            <a:ln cap="flat" cmpd="sng" w="38100">
              <a:solidFill>
                <a:srgbClr val="008CF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000000"/>
                </a:solidFill>
                <a:latin typeface="Calibri"/>
                <a:ea typeface="Calibri"/>
                <a:cs typeface="Calibri"/>
                <a:sym typeface="Calibri"/>
              </a:endParaRPr>
            </a:p>
          </p:txBody>
        </p:sp>
      </p:grpSp>
      <p:sp>
        <p:nvSpPr>
          <p:cNvPr id="557" name="Google Shape;557;p25"/>
          <p:cNvSpPr/>
          <p:nvPr/>
        </p:nvSpPr>
        <p:spPr>
          <a:xfrm flipH="1">
            <a:off x="17373126" y="368837"/>
            <a:ext cx="381474" cy="6404945"/>
          </a:xfrm>
          <a:prstGeom prst="leftBracket">
            <a:avLst>
              <a:gd fmla="val 8333" name="adj"/>
            </a:avLst>
          </a:prstGeom>
          <a:noFill/>
          <a:ln cap="flat" cmpd="sng" w="38100">
            <a:solidFill>
              <a:srgbClr val="008CF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000000"/>
              </a:solidFill>
              <a:latin typeface="Calibri"/>
              <a:ea typeface="Calibri"/>
              <a:cs typeface="Calibri"/>
              <a:sym typeface="Calibri"/>
            </a:endParaRPr>
          </a:p>
        </p:txBody>
      </p:sp>
      <p:grpSp>
        <p:nvGrpSpPr>
          <p:cNvPr id="558" name="Google Shape;558;p25"/>
          <p:cNvGrpSpPr/>
          <p:nvPr/>
        </p:nvGrpSpPr>
        <p:grpSpPr>
          <a:xfrm>
            <a:off x="1104825" y="2062456"/>
            <a:ext cx="683922" cy="4882784"/>
            <a:chOff x="393013" y="1032065"/>
            <a:chExt cx="455948" cy="3255189"/>
          </a:xfrm>
        </p:grpSpPr>
        <p:cxnSp>
          <p:nvCxnSpPr>
            <p:cNvPr id="559" name="Google Shape;559;p25"/>
            <p:cNvCxnSpPr>
              <a:stCxn id="560" idx="4"/>
              <a:endCxn id="561" idx="0"/>
            </p:cNvCxnSpPr>
            <p:nvPr/>
          </p:nvCxnSpPr>
          <p:spPr>
            <a:xfrm flipH="1">
              <a:off x="621101" y="1032065"/>
              <a:ext cx="14400" cy="2799300"/>
            </a:xfrm>
            <a:prstGeom prst="straightConnector1">
              <a:avLst/>
            </a:prstGeom>
            <a:noFill/>
            <a:ln cap="flat" cmpd="sng" w="12700">
              <a:solidFill>
                <a:srgbClr val="008CF5"/>
              </a:solidFill>
              <a:prstDash val="solid"/>
              <a:round/>
              <a:headEnd len="sm" w="sm" type="none"/>
              <a:tailEnd len="sm" w="sm" type="none"/>
            </a:ln>
          </p:spPr>
        </p:cxnSp>
        <p:grpSp>
          <p:nvGrpSpPr>
            <p:cNvPr id="562" name="Google Shape;562;p25"/>
            <p:cNvGrpSpPr/>
            <p:nvPr/>
          </p:nvGrpSpPr>
          <p:grpSpPr>
            <a:xfrm>
              <a:off x="393013" y="3831306"/>
              <a:ext cx="455948" cy="455948"/>
              <a:chOff x="268476" y="3198923"/>
              <a:chExt cx="286946" cy="286946"/>
            </a:xfrm>
          </p:grpSpPr>
          <p:sp>
            <p:nvSpPr>
              <p:cNvPr id="561" name="Google Shape;561;p25"/>
              <p:cNvSpPr/>
              <p:nvPr/>
            </p:nvSpPr>
            <p:spPr>
              <a:xfrm>
                <a:off x="268476" y="3198923"/>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563" name="Google Shape;563;p25"/>
              <p:cNvSpPr/>
              <p:nvPr/>
            </p:nvSpPr>
            <p:spPr>
              <a:xfrm>
                <a:off x="350491" y="3278258"/>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grpSp>
      </p:grpSp>
      <p:grpSp>
        <p:nvGrpSpPr>
          <p:cNvPr id="564" name="Google Shape;564;p25"/>
          <p:cNvGrpSpPr/>
          <p:nvPr/>
        </p:nvGrpSpPr>
        <p:grpSpPr>
          <a:xfrm>
            <a:off x="3126652" y="7200900"/>
            <a:ext cx="11508700" cy="2662006"/>
            <a:chOff x="560434" y="3549113"/>
            <a:chExt cx="7672465" cy="2654675"/>
          </a:xfrm>
        </p:grpSpPr>
        <p:grpSp>
          <p:nvGrpSpPr>
            <p:cNvPr id="565" name="Google Shape;565;p25"/>
            <p:cNvGrpSpPr/>
            <p:nvPr/>
          </p:nvGrpSpPr>
          <p:grpSpPr>
            <a:xfrm>
              <a:off x="620986" y="3549113"/>
              <a:ext cx="7597821" cy="2654675"/>
              <a:chOff x="1139780" y="2611241"/>
              <a:chExt cx="4733934" cy="2462475"/>
            </a:xfrm>
          </p:grpSpPr>
          <p:sp>
            <p:nvSpPr>
              <p:cNvPr id="566" name="Google Shape;566;p25"/>
              <p:cNvSpPr/>
              <p:nvPr/>
            </p:nvSpPr>
            <p:spPr>
              <a:xfrm>
                <a:off x="1139780" y="3102581"/>
                <a:ext cx="4733934" cy="1874096"/>
              </a:xfrm>
              <a:prstGeom prst="parallelogram">
                <a:avLst>
                  <a:gd fmla="val 25000" name="adj"/>
                </a:avLst>
              </a:prstGeom>
              <a:solidFill>
                <a:srgbClr val="2121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000">
                  <a:solidFill>
                    <a:srgbClr val="FFFFFF"/>
                  </a:solidFill>
                  <a:latin typeface="Times New Roman"/>
                  <a:ea typeface="Times New Roman"/>
                  <a:cs typeface="Times New Roman"/>
                  <a:sym typeface="Times New Roman"/>
                </a:endParaRPr>
              </a:p>
            </p:txBody>
          </p:sp>
          <p:sp>
            <p:nvSpPr>
              <p:cNvPr id="567" name="Google Shape;567;p25"/>
              <p:cNvSpPr/>
              <p:nvPr/>
            </p:nvSpPr>
            <p:spPr>
              <a:xfrm flipH="1">
                <a:off x="1357102" y="2611241"/>
                <a:ext cx="1403156" cy="534468"/>
              </a:xfrm>
              <a:prstGeom prst="parallelogram">
                <a:avLst>
                  <a:gd fmla="val 25000" name="adj"/>
                </a:avLst>
              </a:prstGeom>
              <a:solidFill>
                <a:srgbClr val="00FF4E">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000">
                    <a:solidFill>
                      <a:srgbClr val="FF0000"/>
                    </a:solidFill>
                    <a:latin typeface="Arial"/>
                    <a:ea typeface="Arial"/>
                    <a:cs typeface="Arial"/>
                    <a:sym typeface="Arial"/>
                  </a:rPr>
                  <a:t>ĐÁP ÁN</a:t>
                </a:r>
                <a:endParaRPr/>
              </a:p>
            </p:txBody>
          </p:sp>
          <p:sp>
            <p:nvSpPr>
              <p:cNvPr id="568" name="Google Shape;568;p25"/>
              <p:cNvSpPr/>
              <p:nvPr/>
            </p:nvSpPr>
            <p:spPr>
              <a:xfrm>
                <a:off x="1418483" y="4847084"/>
                <a:ext cx="3113455" cy="226632"/>
              </a:xfrm>
              <a:prstGeom prst="rect">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grpSp>
        <p:cxnSp>
          <p:nvCxnSpPr>
            <p:cNvPr id="569" name="Google Shape;569;p25"/>
            <p:cNvCxnSpPr>
              <a:stCxn id="570" idx="3"/>
              <a:endCxn id="570" idx="1"/>
            </p:cNvCxnSpPr>
            <p:nvPr/>
          </p:nvCxnSpPr>
          <p:spPr>
            <a:xfrm>
              <a:off x="3570599" y="4043617"/>
              <a:ext cx="4662300" cy="0"/>
            </a:xfrm>
            <a:prstGeom prst="straightConnector1">
              <a:avLst/>
            </a:prstGeom>
            <a:noFill/>
            <a:ln cap="flat" cmpd="sng" w="9525">
              <a:solidFill>
                <a:srgbClr val="008CF5"/>
              </a:solidFill>
              <a:prstDash val="solid"/>
              <a:round/>
              <a:headEnd len="sm" w="sm" type="none"/>
              <a:tailEnd len="sm" w="sm" type="none"/>
            </a:ln>
          </p:spPr>
        </p:cxnSp>
        <p:cxnSp>
          <p:nvCxnSpPr>
            <p:cNvPr id="571" name="Google Shape;571;p25"/>
            <p:cNvCxnSpPr/>
            <p:nvPr/>
          </p:nvCxnSpPr>
          <p:spPr>
            <a:xfrm>
              <a:off x="878650" y="6032145"/>
              <a:ext cx="5519746" cy="0"/>
            </a:xfrm>
            <a:prstGeom prst="straightConnector1">
              <a:avLst/>
            </a:prstGeom>
            <a:noFill/>
            <a:ln cap="flat" cmpd="sng" w="9525">
              <a:solidFill>
                <a:srgbClr val="008CF5"/>
              </a:solidFill>
              <a:prstDash val="solid"/>
              <a:round/>
              <a:headEnd len="sm" w="sm" type="none"/>
              <a:tailEnd len="sm" w="sm" type="none"/>
            </a:ln>
          </p:spPr>
        </p:cxnSp>
        <p:sp>
          <p:nvSpPr>
            <p:cNvPr id="572" name="Google Shape;572;p25"/>
            <p:cNvSpPr/>
            <p:nvPr/>
          </p:nvSpPr>
          <p:spPr>
            <a:xfrm>
              <a:off x="560434" y="4031549"/>
              <a:ext cx="7672438" cy="2067626"/>
            </a:xfrm>
            <a:prstGeom prst="parallelogram">
              <a:avLst>
                <a:gd fmla="val 25000" name="adj"/>
              </a:avLst>
            </a:prstGeom>
            <a:solidFill>
              <a:srgbClr val="008CF5">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8000">
                  <a:solidFill>
                    <a:srgbClr val="FFFFFF"/>
                  </a:solidFill>
                  <a:latin typeface="Arial"/>
                  <a:ea typeface="Arial"/>
                  <a:cs typeface="Arial"/>
                  <a:sym typeface="Arial"/>
                </a:rPr>
                <a:t>D</a:t>
              </a:r>
              <a:endParaRPr b="1" sz="8000">
                <a:solidFill>
                  <a:srgbClr val="FFFFFF"/>
                </a:solidFill>
                <a:latin typeface="Arial"/>
                <a:ea typeface="Arial"/>
                <a:cs typeface="Arial"/>
                <a:sym typeface="Arial"/>
              </a:endParaRPr>
            </a:p>
          </p:txBody>
        </p:sp>
        <p:pic>
          <p:nvPicPr>
            <p:cNvPr id="570" name="Google Shape;570;p25"/>
            <p:cNvPicPr preferRelativeResize="0"/>
            <p:nvPr/>
          </p:nvPicPr>
          <p:blipFill rotWithShape="1">
            <a:blip r:embed="rId4">
              <a:alphaModFix/>
            </a:blip>
            <a:srcRect b="0" l="0" r="0" t="0"/>
            <a:stretch/>
          </p:blipFill>
          <p:spPr>
            <a:xfrm rot="10800000">
              <a:off x="3570599" y="3777083"/>
              <a:ext cx="4662270" cy="533068"/>
            </a:xfrm>
            <a:prstGeom prst="rect">
              <a:avLst/>
            </a:prstGeom>
            <a:noFill/>
            <a:ln>
              <a:noFill/>
            </a:ln>
          </p:spPr>
        </p:pic>
      </p:grpSp>
      <p:grpSp>
        <p:nvGrpSpPr>
          <p:cNvPr id="573" name="Google Shape;573;p25"/>
          <p:cNvGrpSpPr/>
          <p:nvPr/>
        </p:nvGrpSpPr>
        <p:grpSpPr>
          <a:xfrm>
            <a:off x="662568" y="456599"/>
            <a:ext cx="1623432" cy="1623432"/>
            <a:chOff x="83662" y="159259"/>
            <a:chExt cx="1082288" cy="1082288"/>
          </a:xfrm>
        </p:grpSpPr>
        <p:sp>
          <p:nvSpPr>
            <p:cNvPr id="560" name="Google Shape;560;p25"/>
            <p:cNvSpPr/>
            <p:nvPr/>
          </p:nvSpPr>
          <p:spPr>
            <a:xfrm>
              <a:off x="91433" y="170721"/>
              <a:ext cx="1059109" cy="1059109"/>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9000">
                <a:solidFill>
                  <a:srgbClr val="008CF5"/>
                </a:solidFill>
                <a:latin typeface="Arial"/>
                <a:ea typeface="Arial"/>
                <a:cs typeface="Arial"/>
                <a:sym typeface="Arial"/>
              </a:endParaRPr>
            </a:p>
          </p:txBody>
        </p:sp>
        <p:pic>
          <p:nvPicPr>
            <p:cNvPr id="574" name="Google Shape;574;p25"/>
            <p:cNvPicPr preferRelativeResize="0"/>
            <p:nvPr/>
          </p:nvPicPr>
          <p:blipFill rotWithShape="1">
            <a:blip r:embed="rId5">
              <a:alphaModFix/>
            </a:blip>
            <a:srcRect b="0" l="0" r="0" t="0"/>
            <a:stretch/>
          </p:blipFill>
          <p:spPr>
            <a:xfrm>
              <a:off x="83662" y="159259"/>
              <a:ext cx="1082288" cy="1082288"/>
            </a:xfrm>
            <a:prstGeom prst="rect">
              <a:avLst/>
            </a:prstGeom>
            <a:noFill/>
            <a:ln>
              <a:noFill/>
            </a:ln>
          </p:spPr>
        </p:pic>
        <p:pic>
          <p:nvPicPr>
            <p:cNvPr id="575" name="Google Shape;575;p25"/>
            <p:cNvPicPr preferRelativeResize="0"/>
            <p:nvPr/>
          </p:nvPicPr>
          <p:blipFill rotWithShape="1">
            <a:blip r:embed="rId6">
              <a:alphaModFix/>
            </a:blip>
            <a:srcRect b="0" l="0" r="0" t="0"/>
            <a:stretch/>
          </p:blipFill>
          <p:spPr>
            <a:xfrm>
              <a:off x="140649" y="240741"/>
              <a:ext cx="757177" cy="937456"/>
            </a:xfrm>
            <a:prstGeom prst="rect">
              <a:avLst/>
            </a:prstGeom>
            <a:noFill/>
            <a:ln>
              <a:noFill/>
            </a:ln>
          </p:spPr>
        </p:pic>
        <p:sp>
          <p:nvSpPr>
            <p:cNvPr id="576" name="Google Shape;576;p25"/>
            <p:cNvSpPr txBox="1"/>
            <p:nvPr/>
          </p:nvSpPr>
          <p:spPr>
            <a:xfrm>
              <a:off x="384795" y="277250"/>
              <a:ext cx="48004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500">
                  <a:solidFill>
                    <a:srgbClr val="00FF4E"/>
                  </a:solidFill>
                  <a:latin typeface="Arial"/>
                  <a:ea typeface="Arial"/>
                  <a:cs typeface="Arial"/>
                  <a:sym typeface="Arial"/>
                </a:rPr>
                <a:t>4</a:t>
              </a:r>
              <a:endParaRPr b="1" sz="7500">
                <a:solidFill>
                  <a:srgbClr val="00FF4E"/>
                </a:solidFill>
                <a:latin typeface="Arial"/>
                <a:ea typeface="Arial"/>
                <a:cs typeface="Arial"/>
                <a:sym typeface="Arial"/>
              </a:endParaRPr>
            </a:p>
          </p:txBody>
        </p:sp>
      </p:grpSp>
      <p:sp>
        <p:nvSpPr>
          <p:cNvPr id="577" name="Google Shape;577;p25"/>
          <p:cNvSpPr/>
          <p:nvPr/>
        </p:nvSpPr>
        <p:spPr>
          <a:xfrm flipH="1">
            <a:off x="14635307" y="9776864"/>
            <a:ext cx="1725018" cy="510144"/>
          </a:xfrm>
          <a:prstGeom prst="parallelogram">
            <a:avLst>
              <a:gd fmla="val 25000" name="adj"/>
            </a:avLst>
          </a:prstGeom>
          <a:solidFill>
            <a:srgbClr val="00FF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rgbClr val="FF0000"/>
                </a:solidFill>
                <a:latin typeface="Arial"/>
                <a:ea typeface="Arial"/>
                <a:cs typeface="Arial"/>
                <a:sym typeface="Arial"/>
              </a:rPr>
              <a:t>Answer</a:t>
            </a:r>
            <a:endParaRPr/>
          </a:p>
        </p:txBody>
      </p:sp>
      <p:pic>
        <p:nvPicPr>
          <p:cNvPr descr="ALRMCLOK" id="578" name="Google Shape;578;p25"/>
          <p:cNvPicPr preferRelativeResize="0"/>
          <p:nvPr/>
        </p:nvPicPr>
        <p:blipFill rotWithShape="1">
          <a:blip r:embed="rId7">
            <a:alphaModFix/>
          </a:blip>
          <a:srcRect b="0" l="0" r="0" t="0"/>
          <a:stretch/>
        </p:blipFill>
        <p:spPr>
          <a:xfrm>
            <a:off x="855776" y="3331310"/>
            <a:ext cx="1296641" cy="1568220"/>
          </a:xfrm>
          <a:prstGeom prst="rect">
            <a:avLst/>
          </a:prstGeom>
          <a:noFill/>
          <a:ln>
            <a:noFill/>
          </a:ln>
        </p:spPr>
      </p:pic>
      <p:sp>
        <p:nvSpPr>
          <p:cNvPr id="579" name="Google Shape;579;p25"/>
          <p:cNvSpPr/>
          <p:nvPr/>
        </p:nvSpPr>
        <p:spPr>
          <a:xfrm>
            <a:off x="1098390" y="3781061"/>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10</a:t>
            </a:r>
            <a:endParaRPr/>
          </a:p>
        </p:txBody>
      </p:sp>
      <p:sp>
        <p:nvSpPr>
          <p:cNvPr id="580" name="Google Shape;580;p25"/>
          <p:cNvSpPr/>
          <p:nvPr/>
        </p:nvSpPr>
        <p:spPr>
          <a:xfrm>
            <a:off x="1104539" y="3739913"/>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9</a:t>
            </a:r>
            <a:endParaRPr/>
          </a:p>
        </p:txBody>
      </p:sp>
      <p:sp>
        <p:nvSpPr>
          <p:cNvPr id="581" name="Google Shape;581;p25"/>
          <p:cNvSpPr/>
          <p:nvPr/>
        </p:nvSpPr>
        <p:spPr>
          <a:xfrm>
            <a:off x="1097898" y="3801311"/>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8</a:t>
            </a:r>
            <a:endParaRPr/>
          </a:p>
        </p:txBody>
      </p:sp>
      <p:sp>
        <p:nvSpPr>
          <p:cNvPr id="582" name="Google Shape;582;p25"/>
          <p:cNvSpPr/>
          <p:nvPr/>
        </p:nvSpPr>
        <p:spPr>
          <a:xfrm>
            <a:off x="1123674" y="3765176"/>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7</a:t>
            </a:r>
            <a:endParaRPr/>
          </a:p>
        </p:txBody>
      </p:sp>
      <p:sp>
        <p:nvSpPr>
          <p:cNvPr id="583" name="Google Shape;583;p25"/>
          <p:cNvSpPr/>
          <p:nvPr/>
        </p:nvSpPr>
        <p:spPr>
          <a:xfrm>
            <a:off x="1104539" y="3786020"/>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6</a:t>
            </a:r>
            <a:endParaRPr/>
          </a:p>
        </p:txBody>
      </p:sp>
      <p:sp>
        <p:nvSpPr>
          <p:cNvPr id="584" name="Google Shape;584;p25"/>
          <p:cNvSpPr/>
          <p:nvPr/>
        </p:nvSpPr>
        <p:spPr>
          <a:xfrm>
            <a:off x="1121648" y="3780656"/>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5</a:t>
            </a:r>
            <a:endParaRPr/>
          </a:p>
        </p:txBody>
      </p:sp>
      <p:sp>
        <p:nvSpPr>
          <p:cNvPr id="585" name="Google Shape;585;p25"/>
          <p:cNvSpPr/>
          <p:nvPr/>
        </p:nvSpPr>
        <p:spPr>
          <a:xfrm>
            <a:off x="1068902" y="3784007"/>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4</a:t>
            </a:r>
            <a:endParaRPr/>
          </a:p>
        </p:txBody>
      </p:sp>
      <p:sp>
        <p:nvSpPr>
          <p:cNvPr id="586" name="Google Shape;586;p25"/>
          <p:cNvSpPr/>
          <p:nvPr/>
        </p:nvSpPr>
        <p:spPr>
          <a:xfrm>
            <a:off x="1079255" y="3744956"/>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3</a:t>
            </a:r>
            <a:endParaRPr/>
          </a:p>
        </p:txBody>
      </p:sp>
      <p:sp>
        <p:nvSpPr>
          <p:cNvPr id="587" name="Google Shape;587;p25"/>
          <p:cNvSpPr/>
          <p:nvPr/>
        </p:nvSpPr>
        <p:spPr>
          <a:xfrm>
            <a:off x="1106084" y="3772127"/>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2</a:t>
            </a:r>
            <a:endParaRPr/>
          </a:p>
        </p:txBody>
      </p:sp>
      <p:sp>
        <p:nvSpPr>
          <p:cNvPr id="588" name="Google Shape;588;p25"/>
          <p:cNvSpPr/>
          <p:nvPr/>
        </p:nvSpPr>
        <p:spPr>
          <a:xfrm>
            <a:off x="1121648" y="3709490"/>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1</a:t>
            </a:r>
            <a:endParaRPr/>
          </a:p>
        </p:txBody>
      </p:sp>
      <p:sp>
        <p:nvSpPr>
          <p:cNvPr id="589" name="Google Shape;589;p25"/>
          <p:cNvSpPr/>
          <p:nvPr/>
        </p:nvSpPr>
        <p:spPr>
          <a:xfrm>
            <a:off x="1058785" y="3753482"/>
            <a:ext cx="861417"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200"/>
                                        <p:tgtEl>
                                          <p:spTgt spid="573"/>
                                        </p:tgtEl>
                                      </p:cBhvr>
                                    </p:animEffect>
                                  </p:childTnLst>
                                </p:cTn>
                              </p:par>
                              <p:par>
                                <p:cTn fill="hold" nodeType="with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200"/>
                                        <p:tgtEl>
                                          <p:spTgt spid="552"/>
                                        </p:tgtEl>
                                      </p:cBhvr>
                                    </p:animEffect>
                                  </p:childTnLst>
                                </p:cTn>
                              </p:par>
                            </p:childTnLst>
                          </p:cTn>
                        </p:par>
                        <p:par>
                          <p:cTn fill="hold">
                            <p:stCondLst>
                              <p:cond delay="200"/>
                            </p:stCondLst>
                            <p:childTnLst>
                              <p:par>
                                <p:cTn fill="hold" nodeType="afterEffect" presetClass="entr" presetID="2" presetSubtype="8">
                                  <p:stCondLst>
                                    <p:cond delay="0"/>
                                  </p:stCondLst>
                                  <p:childTnLst>
                                    <p:set>
                                      <p:cBhvr>
                                        <p:cTn dur="1" fill="hold">
                                          <p:stCondLst>
                                            <p:cond delay="0"/>
                                          </p:stCondLst>
                                        </p:cTn>
                                        <p:tgtEl>
                                          <p:spTgt spid="557"/>
                                        </p:tgtEl>
                                        <p:attrNameLst>
                                          <p:attrName>style.visibility</p:attrName>
                                        </p:attrNameLst>
                                      </p:cBhvr>
                                      <p:to>
                                        <p:strVal val="visible"/>
                                      </p:to>
                                    </p:set>
                                    <p:anim calcmode="lin" valueType="num">
                                      <p:cBhvr additive="base">
                                        <p:cTn dur="200"/>
                                        <p:tgtEl>
                                          <p:spTgt spid="557"/>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300"/>
                                        <p:tgtEl>
                                          <p:spTgt spid="55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500"/>
                                        <p:tgtEl>
                                          <p:spTgt spid="5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9"/>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580"/>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581"/>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582"/>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583"/>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584"/>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1000"/>
                                  </p:stCondLst>
                                  <p:childTnLst>
                                    <p:set>
                                      <p:cBhvr>
                                        <p:cTn dur="1" fill="hold">
                                          <p:stCondLst>
                                            <p:cond delay="0"/>
                                          </p:stCondLst>
                                        </p:cTn>
                                        <p:tgtEl>
                                          <p:spTgt spid="585"/>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1000"/>
                                  </p:stCondLst>
                                  <p:childTnLst>
                                    <p:set>
                                      <p:cBhvr>
                                        <p:cTn dur="1" fill="hold">
                                          <p:stCondLst>
                                            <p:cond delay="0"/>
                                          </p:stCondLst>
                                        </p:cTn>
                                        <p:tgtEl>
                                          <p:spTgt spid="586"/>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1000"/>
                                  </p:stCondLst>
                                  <p:childTnLst>
                                    <p:set>
                                      <p:cBhvr>
                                        <p:cTn dur="1" fill="hold">
                                          <p:stCondLst>
                                            <p:cond delay="0"/>
                                          </p:stCondLst>
                                        </p:cTn>
                                        <p:tgtEl>
                                          <p:spTgt spid="587"/>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1000"/>
                                  </p:stCondLst>
                                  <p:childTnLst>
                                    <p:set>
                                      <p:cBhvr>
                                        <p:cTn dur="1" fill="hold">
                                          <p:stCondLst>
                                            <p:cond delay="0"/>
                                          </p:stCondLst>
                                        </p:cTn>
                                        <p:tgtEl>
                                          <p:spTgt spid="588"/>
                                        </p:tgtEl>
                                        <p:attrNameLst>
                                          <p:attrName>style.visibility</p:attrName>
                                        </p:attrNameLst>
                                      </p:cBhvr>
                                      <p:to>
                                        <p:strVal val="visible"/>
                                      </p:to>
                                    </p:set>
                                  </p:childTnLst>
                                </p:cTn>
                              </p:par>
                            </p:childTnLst>
                          </p:cTn>
                        </p:par>
                        <p:par>
                          <p:cTn fill="hold">
                            <p:stCondLst>
                              <p:cond delay="9"/>
                            </p:stCondLst>
                            <p:childTnLst>
                              <p:par>
                                <p:cTn fill="hold" nodeType="afterEffect" presetClass="entr" presetID="1" presetSubtype="0">
                                  <p:stCondLst>
                                    <p:cond delay="1000"/>
                                  </p:stCondLst>
                                  <p:childTnLst>
                                    <p:set>
                                      <p:cBhvr>
                                        <p:cTn dur="1" fill="hold">
                                          <p:stCondLst>
                                            <p:cond delay="0"/>
                                          </p:stCondLst>
                                        </p:cTn>
                                        <p:tgtEl>
                                          <p:spTgt spid="5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200"/>
                                        <p:tgtEl>
                                          <p:spTgt spid="558"/>
                                        </p:tgtEl>
                                      </p:cBhvr>
                                    </p:animEffect>
                                  </p:childTnLst>
                                </p:cTn>
                              </p:par>
                            </p:childTnLst>
                          </p:cTn>
                        </p:par>
                        <p:par>
                          <p:cTn fill="hold">
                            <p:stCondLst>
                              <p:cond delay="200"/>
                            </p:stCondLst>
                            <p:childTnLst>
                              <p:par>
                                <p:cTn fill="hold" nodeType="after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300"/>
                                        <p:tgtEl>
                                          <p:spTgt spid="5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4" name="Shape 594"/>
        <p:cNvGrpSpPr/>
        <p:nvPr/>
      </p:nvGrpSpPr>
      <p:grpSpPr>
        <a:xfrm>
          <a:off x="0" y="0"/>
          <a:ext cx="0" cy="0"/>
          <a:chOff x="0" y="0"/>
          <a:chExt cx="0" cy="0"/>
        </a:xfrm>
      </p:grpSpPr>
      <p:sp>
        <p:nvSpPr>
          <p:cNvPr id="595" name="Google Shape;595;p26"/>
          <p:cNvSpPr/>
          <p:nvPr/>
        </p:nvSpPr>
        <p:spPr>
          <a:xfrm>
            <a:off x="2843252" y="473792"/>
            <a:ext cx="14782180" cy="619370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pSp>
        <p:nvGrpSpPr>
          <p:cNvPr id="596" name="Google Shape;596;p26"/>
          <p:cNvGrpSpPr/>
          <p:nvPr/>
        </p:nvGrpSpPr>
        <p:grpSpPr>
          <a:xfrm>
            <a:off x="2354848" y="372982"/>
            <a:ext cx="698072" cy="6404945"/>
            <a:chOff x="1318448" y="181189"/>
            <a:chExt cx="391918" cy="2666783"/>
          </a:xfrm>
        </p:grpSpPr>
        <p:grpSp>
          <p:nvGrpSpPr>
            <p:cNvPr id="597" name="Google Shape;597;p26"/>
            <p:cNvGrpSpPr/>
            <p:nvPr/>
          </p:nvGrpSpPr>
          <p:grpSpPr>
            <a:xfrm>
              <a:off x="1318448" y="1406012"/>
              <a:ext cx="303737" cy="229049"/>
              <a:chOff x="500889" y="3688769"/>
              <a:chExt cx="303737" cy="229049"/>
            </a:xfrm>
          </p:grpSpPr>
          <p:sp>
            <p:nvSpPr>
              <p:cNvPr id="598" name="Google Shape;598;p26"/>
              <p:cNvSpPr/>
              <p:nvPr/>
            </p:nvSpPr>
            <p:spPr>
              <a:xfrm>
                <a:off x="500889" y="3688769"/>
                <a:ext cx="303737" cy="229049"/>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599" name="Google Shape;599;p26"/>
              <p:cNvSpPr/>
              <p:nvPr/>
            </p:nvSpPr>
            <p:spPr>
              <a:xfrm>
                <a:off x="587031" y="3748380"/>
                <a:ext cx="131366" cy="111483"/>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grpSp>
        <p:sp>
          <p:nvSpPr>
            <p:cNvPr id="600" name="Google Shape;600;p26"/>
            <p:cNvSpPr/>
            <p:nvPr/>
          </p:nvSpPr>
          <p:spPr>
            <a:xfrm>
              <a:off x="1461286" y="181189"/>
              <a:ext cx="249080" cy="2666783"/>
            </a:xfrm>
            <a:prstGeom prst="leftBracket">
              <a:avLst>
                <a:gd fmla="val 8333" name="adj"/>
              </a:avLst>
            </a:prstGeom>
            <a:noFill/>
            <a:ln cap="flat" cmpd="sng" w="38100">
              <a:solidFill>
                <a:srgbClr val="008CF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000000"/>
                </a:solidFill>
                <a:latin typeface="Calibri"/>
                <a:ea typeface="Calibri"/>
                <a:cs typeface="Calibri"/>
                <a:sym typeface="Calibri"/>
              </a:endParaRPr>
            </a:p>
          </p:txBody>
        </p:sp>
      </p:grpSp>
      <p:sp>
        <p:nvSpPr>
          <p:cNvPr id="601" name="Google Shape;601;p26"/>
          <p:cNvSpPr/>
          <p:nvPr/>
        </p:nvSpPr>
        <p:spPr>
          <a:xfrm flipH="1">
            <a:off x="17373126" y="368837"/>
            <a:ext cx="381474" cy="6404945"/>
          </a:xfrm>
          <a:prstGeom prst="leftBracket">
            <a:avLst>
              <a:gd fmla="val 8333" name="adj"/>
            </a:avLst>
          </a:prstGeom>
          <a:noFill/>
          <a:ln cap="flat" cmpd="sng" w="38100">
            <a:solidFill>
              <a:srgbClr val="008CF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000000"/>
              </a:solidFill>
              <a:latin typeface="Calibri"/>
              <a:ea typeface="Calibri"/>
              <a:cs typeface="Calibri"/>
              <a:sym typeface="Calibri"/>
            </a:endParaRPr>
          </a:p>
        </p:txBody>
      </p:sp>
      <p:grpSp>
        <p:nvGrpSpPr>
          <p:cNvPr id="602" name="Google Shape;602;p26"/>
          <p:cNvGrpSpPr/>
          <p:nvPr/>
        </p:nvGrpSpPr>
        <p:grpSpPr>
          <a:xfrm>
            <a:off x="1104825" y="2062456"/>
            <a:ext cx="683922" cy="4882784"/>
            <a:chOff x="393013" y="1032065"/>
            <a:chExt cx="455948" cy="3255189"/>
          </a:xfrm>
        </p:grpSpPr>
        <p:cxnSp>
          <p:nvCxnSpPr>
            <p:cNvPr id="603" name="Google Shape;603;p26"/>
            <p:cNvCxnSpPr>
              <a:stCxn id="604" idx="4"/>
              <a:endCxn id="605" idx="0"/>
            </p:cNvCxnSpPr>
            <p:nvPr/>
          </p:nvCxnSpPr>
          <p:spPr>
            <a:xfrm flipH="1">
              <a:off x="621101" y="1032065"/>
              <a:ext cx="14400" cy="2799300"/>
            </a:xfrm>
            <a:prstGeom prst="straightConnector1">
              <a:avLst/>
            </a:prstGeom>
            <a:noFill/>
            <a:ln cap="flat" cmpd="sng" w="12700">
              <a:solidFill>
                <a:srgbClr val="008CF5"/>
              </a:solidFill>
              <a:prstDash val="solid"/>
              <a:round/>
              <a:headEnd len="sm" w="sm" type="none"/>
              <a:tailEnd len="sm" w="sm" type="none"/>
            </a:ln>
          </p:spPr>
        </p:cxnSp>
        <p:grpSp>
          <p:nvGrpSpPr>
            <p:cNvPr id="606" name="Google Shape;606;p26"/>
            <p:cNvGrpSpPr/>
            <p:nvPr/>
          </p:nvGrpSpPr>
          <p:grpSpPr>
            <a:xfrm>
              <a:off x="393013" y="3831306"/>
              <a:ext cx="455948" cy="455948"/>
              <a:chOff x="268476" y="3198923"/>
              <a:chExt cx="286946" cy="286946"/>
            </a:xfrm>
          </p:grpSpPr>
          <p:sp>
            <p:nvSpPr>
              <p:cNvPr id="605" name="Google Shape;605;p26"/>
              <p:cNvSpPr/>
              <p:nvPr/>
            </p:nvSpPr>
            <p:spPr>
              <a:xfrm>
                <a:off x="268476" y="3198923"/>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607" name="Google Shape;607;p26"/>
              <p:cNvSpPr/>
              <p:nvPr/>
            </p:nvSpPr>
            <p:spPr>
              <a:xfrm>
                <a:off x="350491" y="3278258"/>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grpSp>
      </p:grpSp>
      <p:grpSp>
        <p:nvGrpSpPr>
          <p:cNvPr id="608" name="Google Shape;608;p26"/>
          <p:cNvGrpSpPr/>
          <p:nvPr/>
        </p:nvGrpSpPr>
        <p:grpSpPr>
          <a:xfrm>
            <a:off x="3126652" y="7200900"/>
            <a:ext cx="11508700" cy="2662006"/>
            <a:chOff x="560434" y="3549113"/>
            <a:chExt cx="7672465" cy="2654675"/>
          </a:xfrm>
        </p:grpSpPr>
        <p:grpSp>
          <p:nvGrpSpPr>
            <p:cNvPr id="609" name="Google Shape;609;p26"/>
            <p:cNvGrpSpPr/>
            <p:nvPr/>
          </p:nvGrpSpPr>
          <p:grpSpPr>
            <a:xfrm>
              <a:off x="620986" y="3549113"/>
              <a:ext cx="7597821" cy="2654675"/>
              <a:chOff x="1139780" y="2611241"/>
              <a:chExt cx="4733934" cy="2462475"/>
            </a:xfrm>
          </p:grpSpPr>
          <p:sp>
            <p:nvSpPr>
              <p:cNvPr id="610" name="Google Shape;610;p26"/>
              <p:cNvSpPr/>
              <p:nvPr/>
            </p:nvSpPr>
            <p:spPr>
              <a:xfrm>
                <a:off x="1139780" y="3102581"/>
                <a:ext cx="4733934" cy="1874096"/>
              </a:xfrm>
              <a:prstGeom prst="parallelogram">
                <a:avLst>
                  <a:gd fmla="val 25000" name="adj"/>
                </a:avLst>
              </a:prstGeom>
              <a:solidFill>
                <a:srgbClr val="2121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000">
                  <a:solidFill>
                    <a:srgbClr val="FFFFFF"/>
                  </a:solidFill>
                  <a:latin typeface="Times New Roman"/>
                  <a:ea typeface="Times New Roman"/>
                  <a:cs typeface="Times New Roman"/>
                  <a:sym typeface="Times New Roman"/>
                </a:endParaRPr>
              </a:p>
            </p:txBody>
          </p:sp>
          <p:sp>
            <p:nvSpPr>
              <p:cNvPr id="611" name="Google Shape;611;p26"/>
              <p:cNvSpPr/>
              <p:nvPr/>
            </p:nvSpPr>
            <p:spPr>
              <a:xfrm flipH="1">
                <a:off x="1357102" y="2611241"/>
                <a:ext cx="1403156" cy="534468"/>
              </a:xfrm>
              <a:prstGeom prst="parallelogram">
                <a:avLst>
                  <a:gd fmla="val 25000" name="adj"/>
                </a:avLst>
              </a:prstGeom>
              <a:solidFill>
                <a:srgbClr val="00FF4E">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000">
                    <a:solidFill>
                      <a:srgbClr val="FF0000"/>
                    </a:solidFill>
                    <a:latin typeface="Arial"/>
                    <a:ea typeface="Arial"/>
                    <a:cs typeface="Arial"/>
                    <a:sym typeface="Arial"/>
                  </a:rPr>
                  <a:t>ĐÁP ÁN</a:t>
                </a:r>
                <a:endParaRPr/>
              </a:p>
            </p:txBody>
          </p:sp>
          <p:sp>
            <p:nvSpPr>
              <p:cNvPr id="612" name="Google Shape;612;p26"/>
              <p:cNvSpPr/>
              <p:nvPr/>
            </p:nvSpPr>
            <p:spPr>
              <a:xfrm>
                <a:off x="1418483" y="4847084"/>
                <a:ext cx="3113455" cy="226632"/>
              </a:xfrm>
              <a:prstGeom prst="rect">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grpSp>
        <p:cxnSp>
          <p:nvCxnSpPr>
            <p:cNvPr id="613" name="Google Shape;613;p26"/>
            <p:cNvCxnSpPr>
              <a:stCxn id="614" idx="3"/>
              <a:endCxn id="614" idx="1"/>
            </p:cNvCxnSpPr>
            <p:nvPr/>
          </p:nvCxnSpPr>
          <p:spPr>
            <a:xfrm>
              <a:off x="3570599" y="4043617"/>
              <a:ext cx="4662300" cy="0"/>
            </a:xfrm>
            <a:prstGeom prst="straightConnector1">
              <a:avLst/>
            </a:prstGeom>
            <a:noFill/>
            <a:ln cap="flat" cmpd="sng" w="9525">
              <a:solidFill>
                <a:srgbClr val="008CF5"/>
              </a:solidFill>
              <a:prstDash val="solid"/>
              <a:round/>
              <a:headEnd len="sm" w="sm" type="none"/>
              <a:tailEnd len="sm" w="sm" type="none"/>
            </a:ln>
          </p:spPr>
        </p:cxnSp>
        <p:cxnSp>
          <p:nvCxnSpPr>
            <p:cNvPr id="615" name="Google Shape;615;p26"/>
            <p:cNvCxnSpPr/>
            <p:nvPr/>
          </p:nvCxnSpPr>
          <p:spPr>
            <a:xfrm>
              <a:off x="878650" y="6032145"/>
              <a:ext cx="5519746" cy="0"/>
            </a:xfrm>
            <a:prstGeom prst="straightConnector1">
              <a:avLst/>
            </a:prstGeom>
            <a:noFill/>
            <a:ln cap="flat" cmpd="sng" w="9525">
              <a:solidFill>
                <a:srgbClr val="008CF5"/>
              </a:solidFill>
              <a:prstDash val="solid"/>
              <a:round/>
              <a:headEnd len="sm" w="sm" type="none"/>
              <a:tailEnd len="sm" w="sm" type="none"/>
            </a:ln>
          </p:spPr>
        </p:cxnSp>
        <p:sp>
          <p:nvSpPr>
            <p:cNvPr id="616" name="Google Shape;616;p26"/>
            <p:cNvSpPr/>
            <p:nvPr/>
          </p:nvSpPr>
          <p:spPr>
            <a:xfrm>
              <a:off x="560434" y="4031549"/>
              <a:ext cx="7672438" cy="2067626"/>
            </a:xfrm>
            <a:prstGeom prst="parallelogram">
              <a:avLst>
                <a:gd fmla="val 25000" name="adj"/>
              </a:avLst>
            </a:prstGeom>
            <a:solidFill>
              <a:srgbClr val="008CF5">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8000">
                  <a:solidFill>
                    <a:srgbClr val="FFFFFF"/>
                  </a:solidFill>
                  <a:latin typeface="Arial"/>
                  <a:ea typeface="Arial"/>
                  <a:cs typeface="Arial"/>
                  <a:sym typeface="Arial"/>
                </a:rPr>
                <a:t>C</a:t>
              </a:r>
              <a:endParaRPr b="1" sz="8000">
                <a:solidFill>
                  <a:srgbClr val="FFFFFF"/>
                </a:solidFill>
                <a:latin typeface="Arial"/>
                <a:ea typeface="Arial"/>
                <a:cs typeface="Arial"/>
                <a:sym typeface="Arial"/>
              </a:endParaRPr>
            </a:p>
          </p:txBody>
        </p:sp>
        <p:pic>
          <p:nvPicPr>
            <p:cNvPr id="614" name="Google Shape;614;p26"/>
            <p:cNvPicPr preferRelativeResize="0"/>
            <p:nvPr/>
          </p:nvPicPr>
          <p:blipFill rotWithShape="1">
            <a:blip r:embed="rId4">
              <a:alphaModFix/>
            </a:blip>
            <a:srcRect b="0" l="0" r="0" t="0"/>
            <a:stretch/>
          </p:blipFill>
          <p:spPr>
            <a:xfrm rot="10800000">
              <a:off x="3570599" y="3777083"/>
              <a:ext cx="4662270" cy="533068"/>
            </a:xfrm>
            <a:prstGeom prst="rect">
              <a:avLst/>
            </a:prstGeom>
            <a:noFill/>
            <a:ln>
              <a:noFill/>
            </a:ln>
          </p:spPr>
        </p:pic>
      </p:grpSp>
      <p:grpSp>
        <p:nvGrpSpPr>
          <p:cNvPr id="617" name="Google Shape;617;p26"/>
          <p:cNvGrpSpPr/>
          <p:nvPr/>
        </p:nvGrpSpPr>
        <p:grpSpPr>
          <a:xfrm>
            <a:off x="662568" y="456599"/>
            <a:ext cx="1623432" cy="1623432"/>
            <a:chOff x="83662" y="159259"/>
            <a:chExt cx="1082288" cy="1082288"/>
          </a:xfrm>
        </p:grpSpPr>
        <p:sp>
          <p:nvSpPr>
            <p:cNvPr id="604" name="Google Shape;604;p26"/>
            <p:cNvSpPr/>
            <p:nvPr/>
          </p:nvSpPr>
          <p:spPr>
            <a:xfrm>
              <a:off x="91433" y="170721"/>
              <a:ext cx="1059109" cy="1059109"/>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9000">
                <a:solidFill>
                  <a:srgbClr val="008CF5"/>
                </a:solidFill>
                <a:latin typeface="Arial"/>
                <a:ea typeface="Arial"/>
                <a:cs typeface="Arial"/>
                <a:sym typeface="Arial"/>
              </a:endParaRPr>
            </a:p>
          </p:txBody>
        </p:sp>
        <p:pic>
          <p:nvPicPr>
            <p:cNvPr id="618" name="Google Shape;618;p26"/>
            <p:cNvPicPr preferRelativeResize="0"/>
            <p:nvPr/>
          </p:nvPicPr>
          <p:blipFill rotWithShape="1">
            <a:blip r:embed="rId5">
              <a:alphaModFix/>
            </a:blip>
            <a:srcRect b="0" l="0" r="0" t="0"/>
            <a:stretch/>
          </p:blipFill>
          <p:spPr>
            <a:xfrm>
              <a:off x="83662" y="159259"/>
              <a:ext cx="1082288" cy="1082288"/>
            </a:xfrm>
            <a:prstGeom prst="rect">
              <a:avLst/>
            </a:prstGeom>
            <a:noFill/>
            <a:ln>
              <a:noFill/>
            </a:ln>
          </p:spPr>
        </p:pic>
        <p:pic>
          <p:nvPicPr>
            <p:cNvPr id="619" name="Google Shape;619;p26"/>
            <p:cNvPicPr preferRelativeResize="0"/>
            <p:nvPr/>
          </p:nvPicPr>
          <p:blipFill rotWithShape="1">
            <a:blip r:embed="rId6">
              <a:alphaModFix/>
            </a:blip>
            <a:srcRect b="0" l="0" r="0" t="0"/>
            <a:stretch/>
          </p:blipFill>
          <p:spPr>
            <a:xfrm>
              <a:off x="140649" y="240741"/>
              <a:ext cx="757177" cy="937456"/>
            </a:xfrm>
            <a:prstGeom prst="rect">
              <a:avLst/>
            </a:prstGeom>
            <a:noFill/>
            <a:ln>
              <a:noFill/>
            </a:ln>
          </p:spPr>
        </p:pic>
        <p:sp>
          <p:nvSpPr>
            <p:cNvPr id="620" name="Google Shape;620;p26"/>
            <p:cNvSpPr txBox="1"/>
            <p:nvPr/>
          </p:nvSpPr>
          <p:spPr>
            <a:xfrm>
              <a:off x="384795" y="277250"/>
              <a:ext cx="48004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500">
                  <a:solidFill>
                    <a:srgbClr val="00FF4E"/>
                  </a:solidFill>
                  <a:latin typeface="Arial"/>
                  <a:ea typeface="Arial"/>
                  <a:cs typeface="Arial"/>
                  <a:sym typeface="Arial"/>
                </a:rPr>
                <a:t>5</a:t>
              </a:r>
              <a:endParaRPr b="1" sz="7500">
                <a:solidFill>
                  <a:srgbClr val="00FF4E"/>
                </a:solidFill>
                <a:latin typeface="Arial"/>
                <a:ea typeface="Arial"/>
                <a:cs typeface="Arial"/>
                <a:sym typeface="Arial"/>
              </a:endParaRPr>
            </a:p>
          </p:txBody>
        </p:sp>
      </p:grpSp>
      <p:sp>
        <p:nvSpPr>
          <p:cNvPr id="621" name="Google Shape;621;p26"/>
          <p:cNvSpPr/>
          <p:nvPr/>
        </p:nvSpPr>
        <p:spPr>
          <a:xfrm flipH="1">
            <a:off x="14635307" y="9776864"/>
            <a:ext cx="1725018" cy="510144"/>
          </a:xfrm>
          <a:prstGeom prst="parallelogram">
            <a:avLst>
              <a:gd fmla="val 25000" name="adj"/>
            </a:avLst>
          </a:prstGeom>
          <a:solidFill>
            <a:srgbClr val="00FF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rgbClr val="FF0000"/>
                </a:solidFill>
                <a:latin typeface="Arial"/>
                <a:ea typeface="Arial"/>
                <a:cs typeface="Arial"/>
                <a:sym typeface="Arial"/>
              </a:rPr>
              <a:t>Answer</a:t>
            </a:r>
            <a:endParaRPr/>
          </a:p>
        </p:txBody>
      </p:sp>
      <p:pic>
        <p:nvPicPr>
          <p:cNvPr descr="ALRMCLOK" id="622" name="Google Shape;622;p26"/>
          <p:cNvPicPr preferRelativeResize="0"/>
          <p:nvPr/>
        </p:nvPicPr>
        <p:blipFill rotWithShape="1">
          <a:blip r:embed="rId7">
            <a:alphaModFix/>
          </a:blip>
          <a:srcRect b="0" l="0" r="0" t="0"/>
          <a:stretch/>
        </p:blipFill>
        <p:spPr>
          <a:xfrm>
            <a:off x="855776" y="3331310"/>
            <a:ext cx="1296641" cy="1568220"/>
          </a:xfrm>
          <a:prstGeom prst="rect">
            <a:avLst/>
          </a:prstGeom>
          <a:noFill/>
          <a:ln>
            <a:noFill/>
          </a:ln>
        </p:spPr>
      </p:pic>
      <p:sp>
        <p:nvSpPr>
          <p:cNvPr id="623" name="Google Shape;623;p26"/>
          <p:cNvSpPr/>
          <p:nvPr/>
        </p:nvSpPr>
        <p:spPr>
          <a:xfrm>
            <a:off x="1098390" y="3781061"/>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10</a:t>
            </a:r>
            <a:endParaRPr/>
          </a:p>
        </p:txBody>
      </p:sp>
      <p:sp>
        <p:nvSpPr>
          <p:cNvPr id="624" name="Google Shape;624;p26"/>
          <p:cNvSpPr/>
          <p:nvPr/>
        </p:nvSpPr>
        <p:spPr>
          <a:xfrm>
            <a:off x="1104539" y="3739913"/>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9</a:t>
            </a:r>
            <a:endParaRPr/>
          </a:p>
        </p:txBody>
      </p:sp>
      <p:sp>
        <p:nvSpPr>
          <p:cNvPr id="625" name="Google Shape;625;p26"/>
          <p:cNvSpPr/>
          <p:nvPr/>
        </p:nvSpPr>
        <p:spPr>
          <a:xfrm>
            <a:off x="1097898" y="3801311"/>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8</a:t>
            </a:r>
            <a:endParaRPr/>
          </a:p>
        </p:txBody>
      </p:sp>
      <p:sp>
        <p:nvSpPr>
          <p:cNvPr id="626" name="Google Shape;626;p26"/>
          <p:cNvSpPr/>
          <p:nvPr/>
        </p:nvSpPr>
        <p:spPr>
          <a:xfrm>
            <a:off x="1123674" y="3765176"/>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7</a:t>
            </a:r>
            <a:endParaRPr/>
          </a:p>
        </p:txBody>
      </p:sp>
      <p:sp>
        <p:nvSpPr>
          <p:cNvPr id="627" name="Google Shape;627;p26"/>
          <p:cNvSpPr/>
          <p:nvPr/>
        </p:nvSpPr>
        <p:spPr>
          <a:xfrm>
            <a:off x="1104539" y="3786020"/>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6</a:t>
            </a:r>
            <a:endParaRPr/>
          </a:p>
        </p:txBody>
      </p:sp>
      <p:sp>
        <p:nvSpPr>
          <p:cNvPr id="628" name="Google Shape;628;p26"/>
          <p:cNvSpPr/>
          <p:nvPr/>
        </p:nvSpPr>
        <p:spPr>
          <a:xfrm>
            <a:off x="1121648" y="3780656"/>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5</a:t>
            </a:r>
            <a:endParaRPr/>
          </a:p>
        </p:txBody>
      </p:sp>
      <p:sp>
        <p:nvSpPr>
          <p:cNvPr id="629" name="Google Shape;629;p26"/>
          <p:cNvSpPr/>
          <p:nvPr/>
        </p:nvSpPr>
        <p:spPr>
          <a:xfrm>
            <a:off x="1068902" y="3784007"/>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4</a:t>
            </a:r>
            <a:endParaRPr/>
          </a:p>
        </p:txBody>
      </p:sp>
      <p:sp>
        <p:nvSpPr>
          <p:cNvPr id="630" name="Google Shape;630;p26"/>
          <p:cNvSpPr/>
          <p:nvPr/>
        </p:nvSpPr>
        <p:spPr>
          <a:xfrm>
            <a:off x="1079255" y="3744956"/>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3</a:t>
            </a:r>
            <a:endParaRPr/>
          </a:p>
        </p:txBody>
      </p:sp>
      <p:sp>
        <p:nvSpPr>
          <p:cNvPr id="631" name="Google Shape;631;p26"/>
          <p:cNvSpPr/>
          <p:nvPr/>
        </p:nvSpPr>
        <p:spPr>
          <a:xfrm>
            <a:off x="1106084" y="3772127"/>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2</a:t>
            </a:r>
            <a:endParaRPr/>
          </a:p>
        </p:txBody>
      </p:sp>
      <p:sp>
        <p:nvSpPr>
          <p:cNvPr id="632" name="Google Shape;632;p26"/>
          <p:cNvSpPr/>
          <p:nvPr/>
        </p:nvSpPr>
        <p:spPr>
          <a:xfrm>
            <a:off x="1121648" y="3709490"/>
            <a:ext cx="800100"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1</a:t>
            </a:r>
            <a:endParaRPr/>
          </a:p>
        </p:txBody>
      </p:sp>
      <p:sp>
        <p:nvSpPr>
          <p:cNvPr id="633" name="Google Shape;633;p26"/>
          <p:cNvSpPr/>
          <p:nvPr/>
        </p:nvSpPr>
        <p:spPr>
          <a:xfrm>
            <a:off x="1058785" y="3753482"/>
            <a:ext cx="861417" cy="8001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200">
                <a:solidFill>
                  <a:srgbClr val="DC2608"/>
                </a:solidFill>
                <a:latin typeface="Arial"/>
                <a:ea typeface="Arial"/>
                <a:cs typeface="Arial"/>
                <a:sym typeface="Arial"/>
              </a:rPr>
              <a:t>0</a:t>
            </a:r>
            <a:endParaRPr/>
          </a:p>
        </p:txBody>
      </p:sp>
      <p:pic>
        <p:nvPicPr>
          <p:cNvPr id="634" name="Google Shape;634;p26"/>
          <p:cNvPicPr preferRelativeResize="0"/>
          <p:nvPr/>
        </p:nvPicPr>
        <p:blipFill rotWithShape="1">
          <a:blip r:embed="rId8">
            <a:alphaModFix/>
          </a:blip>
          <a:srcRect b="0" l="0" r="0" t="0"/>
          <a:stretch/>
        </p:blipFill>
        <p:spPr>
          <a:xfrm>
            <a:off x="10058400" y="1988967"/>
            <a:ext cx="5860010" cy="414513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200"/>
                                        <p:tgtEl>
                                          <p:spTgt spid="617"/>
                                        </p:tgtEl>
                                      </p:cBhvr>
                                    </p:animEffect>
                                  </p:childTnLst>
                                </p:cTn>
                              </p:par>
                              <p:par>
                                <p:cTn fill="hold" nodeType="with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200"/>
                                        <p:tgtEl>
                                          <p:spTgt spid="596"/>
                                        </p:tgtEl>
                                      </p:cBhvr>
                                    </p:animEffect>
                                  </p:childTnLst>
                                </p:cTn>
                              </p:par>
                            </p:childTnLst>
                          </p:cTn>
                        </p:par>
                        <p:par>
                          <p:cTn fill="hold">
                            <p:stCondLst>
                              <p:cond delay="200"/>
                            </p:stCondLst>
                            <p:childTnLst>
                              <p:par>
                                <p:cTn fill="hold" nodeType="afterEffect" presetClass="entr" presetID="2" presetSubtype="8">
                                  <p:stCondLst>
                                    <p:cond delay="0"/>
                                  </p:stCondLst>
                                  <p:childTnLst>
                                    <p:set>
                                      <p:cBhvr>
                                        <p:cTn dur="1" fill="hold">
                                          <p:stCondLst>
                                            <p:cond delay="0"/>
                                          </p:stCondLst>
                                        </p:cTn>
                                        <p:tgtEl>
                                          <p:spTgt spid="601"/>
                                        </p:tgtEl>
                                        <p:attrNameLst>
                                          <p:attrName>style.visibility</p:attrName>
                                        </p:attrNameLst>
                                      </p:cBhvr>
                                      <p:to>
                                        <p:strVal val="visible"/>
                                      </p:to>
                                    </p:set>
                                    <p:anim calcmode="lin" valueType="num">
                                      <p:cBhvr additive="base">
                                        <p:cTn dur="200"/>
                                        <p:tgtEl>
                                          <p:spTgt spid="601"/>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300"/>
                                        <p:tgtEl>
                                          <p:spTgt spid="595"/>
                                        </p:tgtEl>
                                      </p:cBhvr>
                                    </p:animEffect>
                                  </p:childTnLst>
                                </p:cTn>
                              </p:par>
                              <p:par>
                                <p:cTn fill="hold" nodeType="withEffect" presetClass="entr" presetID="10" presetSubtype="0">
                                  <p:stCondLst>
                                    <p:cond delay="0"/>
                                  </p:stCondLst>
                                  <p:childTnLst>
                                    <p:set>
                                      <p:cBhvr>
                                        <p:cTn dur="1" fill="hold">
                                          <p:stCondLst>
                                            <p:cond delay="0"/>
                                          </p:stCondLst>
                                        </p:cTn>
                                        <p:tgtEl>
                                          <p:spTgt spid="634"/>
                                        </p:tgtEl>
                                        <p:attrNameLst>
                                          <p:attrName>style.visibility</p:attrName>
                                        </p:attrNameLst>
                                      </p:cBhvr>
                                      <p:to>
                                        <p:strVal val="visible"/>
                                      </p:to>
                                    </p:set>
                                    <p:animEffect filter="fade" transition="in">
                                      <p:cBhvr>
                                        <p:cTn dur="300"/>
                                        <p:tgtEl>
                                          <p:spTgt spid="63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22"/>
                                        </p:tgtEl>
                                        <p:attrNameLst>
                                          <p:attrName>style.visibility</p:attrName>
                                        </p:attrNameLst>
                                      </p:cBhvr>
                                      <p:to>
                                        <p:strVal val="visible"/>
                                      </p:to>
                                    </p:set>
                                    <p:animEffect filter="fade" transition="in">
                                      <p:cBhvr>
                                        <p:cTn dur="500"/>
                                        <p:tgtEl>
                                          <p:spTgt spid="6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3"/>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624"/>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625"/>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626"/>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627"/>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628"/>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1000"/>
                                  </p:stCondLst>
                                  <p:childTnLst>
                                    <p:set>
                                      <p:cBhvr>
                                        <p:cTn dur="1" fill="hold">
                                          <p:stCondLst>
                                            <p:cond delay="0"/>
                                          </p:stCondLst>
                                        </p:cTn>
                                        <p:tgtEl>
                                          <p:spTgt spid="629"/>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1000"/>
                                  </p:stCondLst>
                                  <p:childTnLst>
                                    <p:set>
                                      <p:cBhvr>
                                        <p:cTn dur="1" fill="hold">
                                          <p:stCondLst>
                                            <p:cond delay="0"/>
                                          </p:stCondLst>
                                        </p:cTn>
                                        <p:tgtEl>
                                          <p:spTgt spid="630"/>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1000"/>
                                  </p:stCondLst>
                                  <p:childTnLst>
                                    <p:set>
                                      <p:cBhvr>
                                        <p:cTn dur="1" fill="hold">
                                          <p:stCondLst>
                                            <p:cond delay="0"/>
                                          </p:stCondLst>
                                        </p:cTn>
                                        <p:tgtEl>
                                          <p:spTgt spid="631"/>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1000"/>
                                  </p:stCondLst>
                                  <p:childTnLst>
                                    <p:set>
                                      <p:cBhvr>
                                        <p:cTn dur="1" fill="hold">
                                          <p:stCondLst>
                                            <p:cond delay="0"/>
                                          </p:stCondLst>
                                        </p:cTn>
                                        <p:tgtEl>
                                          <p:spTgt spid="632"/>
                                        </p:tgtEl>
                                        <p:attrNameLst>
                                          <p:attrName>style.visibility</p:attrName>
                                        </p:attrNameLst>
                                      </p:cBhvr>
                                      <p:to>
                                        <p:strVal val="visible"/>
                                      </p:to>
                                    </p:set>
                                  </p:childTnLst>
                                </p:cTn>
                              </p:par>
                            </p:childTnLst>
                          </p:cTn>
                        </p:par>
                        <p:par>
                          <p:cTn fill="hold">
                            <p:stCondLst>
                              <p:cond delay="9"/>
                            </p:stCondLst>
                            <p:childTnLst>
                              <p:par>
                                <p:cTn fill="hold" nodeType="afterEffect" presetClass="entr" presetID="1" presetSubtype="0">
                                  <p:stCondLst>
                                    <p:cond delay="1000"/>
                                  </p:stCondLst>
                                  <p:childTnLst>
                                    <p:set>
                                      <p:cBhvr>
                                        <p:cTn dur="1" fill="hold">
                                          <p:stCondLst>
                                            <p:cond delay="0"/>
                                          </p:stCondLst>
                                        </p:cTn>
                                        <p:tgtEl>
                                          <p:spTgt spid="6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200"/>
                                        <p:tgtEl>
                                          <p:spTgt spid="602"/>
                                        </p:tgtEl>
                                      </p:cBhvr>
                                    </p:animEffect>
                                  </p:childTnLst>
                                </p:cTn>
                              </p:par>
                            </p:childTnLst>
                          </p:cTn>
                        </p:par>
                        <p:par>
                          <p:cTn fill="hold">
                            <p:stCondLst>
                              <p:cond delay="200"/>
                            </p:stCondLst>
                            <p:childTnLst>
                              <p:par>
                                <p:cTn fill="hold" nodeType="afterEffect" presetClass="entr" presetID="10" presetSubtype="0">
                                  <p:stCondLst>
                                    <p:cond delay="0"/>
                                  </p:stCondLst>
                                  <p:childTnLst>
                                    <p:set>
                                      <p:cBhvr>
                                        <p:cTn dur="1" fill="hold">
                                          <p:stCondLst>
                                            <p:cond delay="0"/>
                                          </p:stCondLst>
                                        </p:cTn>
                                        <p:tgtEl>
                                          <p:spTgt spid="608"/>
                                        </p:tgtEl>
                                        <p:attrNameLst>
                                          <p:attrName>style.visibility</p:attrName>
                                        </p:attrNameLst>
                                      </p:cBhvr>
                                      <p:to>
                                        <p:strVal val="visible"/>
                                      </p:to>
                                    </p:set>
                                    <p:animEffect filter="fade" transition="in">
                                      <p:cBhvr>
                                        <p:cTn dur="300"/>
                                        <p:tgtEl>
                                          <p:spTgt spid="6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8" name="Shape 638"/>
        <p:cNvGrpSpPr/>
        <p:nvPr/>
      </p:nvGrpSpPr>
      <p:grpSpPr>
        <a:xfrm>
          <a:off x="0" y="0"/>
          <a:ext cx="0" cy="0"/>
          <a:chOff x="0" y="0"/>
          <a:chExt cx="0" cy="0"/>
        </a:xfrm>
      </p:grpSpPr>
      <p:grpSp>
        <p:nvGrpSpPr>
          <p:cNvPr id="639" name="Google Shape;639;p27"/>
          <p:cNvGrpSpPr/>
          <p:nvPr/>
        </p:nvGrpSpPr>
        <p:grpSpPr>
          <a:xfrm>
            <a:off x="5375949" y="1347469"/>
            <a:ext cx="11278314" cy="5371857"/>
            <a:chOff x="0" y="-28575"/>
            <a:chExt cx="4536001" cy="2466626"/>
          </a:xfrm>
        </p:grpSpPr>
        <p:sp>
          <p:nvSpPr>
            <p:cNvPr id="640" name="Google Shape;640;p27"/>
            <p:cNvSpPr/>
            <p:nvPr/>
          </p:nvSpPr>
          <p:spPr>
            <a:xfrm>
              <a:off x="0" y="0"/>
              <a:ext cx="4536001" cy="2438051"/>
            </a:xfrm>
            <a:custGeom>
              <a:rect b="b" l="l" r="r" t="t"/>
              <a:pathLst>
                <a:path extrusionOk="0" h="2438051" w="4536001">
                  <a:moveTo>
                    <a:pt x="44952" y="0"/>
                  </a:moveTo>
                  <a:lnTo>
                    <a:pt x="4491049" y="0"/>
                  </a:lnTo>
                  <a:cubicBezTo>
                    <a:pt x="4515875" y="0"/>
                    <a:pt x="4536001" y="20126"/>
                    <a:pt x="4536001" y="44952"/>
                  </a:cubicBezTo>
                  <a:lnTo>
                    <a:pt x="4536001" y="2393099"/>
                  </a:lnTo>
                  <a:cubicBezTo>
                    <a:pt x="4536001" y="2417925"/>
                    <a:pt x="4515875" y="2438051"/>
                    <a:pt x="4491049" y="2438051"/>
                  </a:cubicBezTo>
                  <a:lnTo>
                    <a:pt x="44952" y="2438051"/>
                  </a:lnTo>
                  <a:cubicBezTo>
                    <a:pt x="20126" y="2438051"/>
                    <a:pt x="0" y="2417925"/>
                    <a:pt x="0" y="2393099"/>
                  </a:cubicBezTo>
                  <a:lnTo>
                    <a:pt x="0" y="44952"/>
                  </a:lnTo>
                  <a:cubicBezTo>
                    <a:pt x="0" y="20126"/>
                    <a:pt x="20126" y="0"/>
                    <a:pt x="44952" y="0"/>
                  </a:cubicBezTo>
                  <a:close/>
                </a:path>
              </a:pathLst>
            </a:custGeom>
            <a:solidFill>
              <a:srgbClr val="94B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7"/>
            <p:cNvSpPr txBox="1"/>
            <p:nvPr/>
          </p:nvSpPr>
          <p:spPr>
            <a:xfrm>
              <a:off x="0" y="-28575"/>
              <a:ext cx="4536001" cy="24666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42" name="Google Shape;642;p27"/>
          <p:cNvSpPr/>
          <p:nvPr/>
        </p:nvSpPr>
        <p:spPr>
          <a:xfrm flipH="1">
            <a:off x="1143000" y="2781300"/>
            <a:ext cx="5029200" cy="7298311"/>
          </a:xfrm>
          <a:custGeom>
            <a:rect b="b" l="l" r="r" t="t"/>
            <a:pathLst>
              <a:path extrusionOk="0" h="3364938" w="2318748">
                <a:moveTo>
                  <a:pt x="0" y="0"/>
                </a:moveTo>
                <a:lnTo>
                  <a:pt x="2318748" y="0"/>
                </a:lnTo>
                <a:lnTo>
                  <a:pt x="2318748" y="3364938"/>
                </a:lnTo>
                <a:lnTo>
                  <a:pt x="0" y="3364938"/>
                </a:lnTo>
                <a:lnTo>
                  <a:pt x="0" y="0"/>
                </a:lnTo>
                <a:close/>
              </a:path>
            </a:pathLst>
          </a:custGeom>
          <a:blipFill rotWithShape="1">
            <a:blip r:embed="rId3">
              <a:alphaModFix/>
            </a:blip>
            <a:stretch>
              <a:fillRect b="0" l="0" r="0" t="0"/>
            </a:stretch>
          </a:blipFill>
          <a:ln>
            <a:noFill/>
          </a:ln>
        </p:spPr>
      </p:sp>
      <p:grpSp>
        <p:nvGrpSpPr>
          <p:cNvPr id="643" name="Google Shape;643;p27"/>
          <p:cNvGrpSpPr/>
          <p:nvPr/>
        </p:nvGrpSpPr>
        <p:grpSpPr>
          <a:xfrm>
            <a:off x="15857840" y="1673940"/>
            <a:ext cx="796423" cy="922008"/>
            <a:chOff x="0" y="-28575"/>
            <a:chExt cx="209757" cy="242833"/>
          </a:xfrm>
        </p:grpSpPr>
        <p:sp>
          <p:nvSpPr>
            <p:cNvPr id="644" name="Google Shape;644;p27"/>
            <p:cNvSpPr/>
            <p:nvPr/>
          </p:nvSpPr>
          <p:spPr>
            <a:xfrm>
              <a:off x="0" y="0"/>
              <a:ext cx="209757" cy="214258"/>
            </a:xfrm>
            <a:custGeom>
              <a:rect b="b" l="l" r="r" t="t"/>
              <a:pathLst>
                <a:path extrusionOk="0" h="214258" w="209757">
                  <a:moveTo>
                    <a:pt x="0" y="0"/>
                  </a:moveTo>
                  <a:lnTo>
                    <a:pt x="209757" y="0"/>
                  </a:lnTo>
                  <a:lnTo>
                    <a:pt x="209757" y="214258"/>
                  </a:lnTo>
                  <a:lnTo>
                    <a:pt x="0" y="214258"/>
                  </a:lnTo>
                  <a:close/>
                </a:path>
              </a:pathLst>
            </a:custGeom>
            <a:solidFill>
              <a:schemeClr val="accent2"/>
            </a:solidFill>
            <a:ln>
              <a:noFill/>
            </a:ln>
          </p:spPr>
        </p:sp>
        <p:sp>
          <p:nvSpPr>
            <p:cNvPr id="645" name="Google Shape;645;p27"/>
            <p:cNvSpPr txBox="1"/>
            <p:nvPr/>
          </p:nvSpPr>
          <p:spPr>
            <a:xfrm>
              <a:off x="0" y="-28575"/>
              <a:ext cx="209757" cy="2428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46" name="Google Shape;646;p27"/>
          <p:cNvGrpSpPr/>
          <p:nvPr/>
        </p:nvGrpSpPr>
        <p:grpSpPr>
          <a:xfrm>
            <a:off x="15210838" y="1673940"/>
            <a:ext cx="191933" cy="922008"/>
            <a:chOff x="0" y="-28575"/>
            <a:chExt cx="50550" cy="242833"/>
          </a:xfrm>
        </p:grpSpPr>
        <p:sp>
          <p:nvSpPr>
            <p:cNvPr id="647" name="Google Shape;647;p27"/>
            <p:cNvSpPr/>
            <p:nvPr/>
          </p:nvSpPr>
          <p:spPr>
            <a:xfrm>
              <a:off x="0" y="0"/>
              <a:ext cx="50550" cy="214258"/>
            </a:xfrm>
            <a:custGeom>
              <a:rect b="b" l="l" r="r" t="t"/>
              <a:pathLst>
                <a:path extrusionOk="0" h="214258" w="50550">
                  <a:moveTo>
                    <a:pt x="0" y="0"/>
                  </a:moveTo>
                  <a:lnTo>
                    <a:pt x="50550" y="0"/>
                  </a:lnTo>
                  <a:lnTo>
                    <a:pt x="50550" y="214258"/>
                  </a:lnTo>
                  <a:lnTo>
                    <a:pt x="0" y="214258"/>
                  </a:lnTo>
                  <a:close/>
                </a:path>
              </a:pathLst>
            </a:custGeom>
            <a:solidFill>
              <a:srgbClr val="FFD058"/>
            </a:solidFill>
            <a:ln>
              <a:noFill/>
            </a:ln>
          </p:spPr>
        </p:sp>
        <p:sp>
          <p:nvSpPr>
            <p:cNvPr id="648" name="Google Shape;648;p27"/>
            <p:cNvSpPr txBox="1"/>
            <p:nvPr/>
          </p:nvSpPr>
          <p:spPr>
            <a:xfrm>
              <a:off x="0" y="-28575"/>
              <a:ext cx="50550" cy="2428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49" name="Google Shape;649;p27"/>
          <p:cNvGrpSpPr/>
          <p:nvPr/>
        </p:nvGrpSpPr>
        <p:grpSpPr>
          <a:xfrm>
            <a:off x="15497058" y="1673940"/>
            <a:ext cx="265532" cy="922008"/>
            <a:chOff x="0" y="-28575"/>
            <a:chExt cx="69934" cy="242833"/>
          </a:xfrm>
        </p:grpSpPr>
        <p:sp>
          <p:nvSpPr>
            <p:cNvPr id="650" name="Google Shape;650;p27"/>
            <p:cNvSpPr/>
            <p:nvPr/>
          </p:nvSpPr>
          <p:spPr>
            <a:xfrm>
              <a:off x="0" y="0"/>
              <a:ext cx="69934" cy="214258"/>
            </a:xfrm>
            <a:custGeom>
              <a:rect b="b" l="l" r="r" t="t"/>
              <a:pathLst>
                <a:path extrusionOk="0" h="214258" w="69934">
                  <a:moveTo>
                    <a:pt x="0" y="0"/>
                  </a:moveTo>
                  <a:lnTo>
                    <a:pt x="69934" y="0"/>
                  </a:lnTo>
                  <a:lnTo>
                    <a:pt x="69934" y="214258"/>
                  </a:lnTo>
                  <a:lnTo>
                    <a:pt x="0" y="214258"/>
                  </a:lnTo>
                  <a:close/>
                </a:path>
              </a:pathLst>
            </a:custGeom>
            <a:solidFill>
              <a:schemeClr val="accent6"/>
            </a:solidFill>
            <a:ln>
              <a:noFill/>
            </a:ln>
          </p:spPr>
        </p:sp>
        <p:sp>
          <p:nvSpPr>
            <p:cNvPr id="651" name="Google Shape;651;p27"/>
            <p:cNvSpPr txBox="1"/>
            <p:nvPr/>
          </p:nvSpPr>
          <p:spPr>
            <a:xfrm>
              <a:off x="0" y="-28575"/>
              <a:ext cx="69934" cy="2428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52" name="Google Shape;652;p27"/>
          <p:cNvSpPr/>
          <p:nvPr/>
        </p:nvSpPr>
        <p:spPr>
          <a:xfrm>
            <a:off x="7128845" y="3510515"/>
            <a:ext cx="8389822"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600">
                <a:solidFill>
                  <a:schemeClr val="lt1"/>
                </a:solidFill>
                <a:latin typeface="Arial"/>
                <a:ea typeface="Arial"/>
                <a:cs typeface="Arial"/>
                <a:sym typeface="Arial"/>
              </a:rPr>
              <a:t>VẬN DỤNG</a:t>
            </a:r>
            <a:endParaRPr sz="6600">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4B6C7"/>
        </a:solidFill>
      </p:bgPr>
    </p:bg>
    <p:spTree>
      <p:nvGrpSpPr>
        <p:cNvPr id="656" name="Shape 656"/>
        <p:cNvGrpSpPr/>
        <p:nvPr/>
      </p:nvGrpSpPr>
      <p:grpSpPr>
        <a:xfrm>
          <a:off x="0" y="0"/>
          <a:ext cx="0" cy="0"/>
          <a:chOff x="0" y="0"/>
          <a:chExt cx="0" cy="0"/>
        </a:xfrm>
      </p:grpSpPr>
      <p:grpSp>
        <p:nvGrpSpPr>
          <p:cNvPr id="657" name="Google Shape;657;p28"/>
          <p:cNvGrpSpPr/>
          <p:nvPr/>
        </p:nvGrpSpPr>
        <p:grpSpPr>
          <a:xfrm>
            <a:off x="532686" y="411178"/>
            <a:ext cx="17222628" cy="9365472"/>
            <a:chOff x="0" y="-28575"/>
            <a:chExt cx="4536001" cy="2466626"/>
          </a:xfrm>
        </p:grpSpPr>
        <p:sp>
          <p:nvSpPr>
            <p:cNvPr id="658" name="Google Shape;658;p28"/>
            <p:cNvSpPr/>
            <p:nvPr/>
          </p:nvSpPr>
          <p:spPr>
            <a:xfrm>
              <a:off x="0" y="0"/>
              <a:ext cx="4536001" cy="2438051"/>
            </a:xfrm>
            <a:custGeom>
              <a:rect b="b" l="l" r="r" t="t"/>
              <a:pathLst>
                <a:path extrusionOk="0" h="2438051" w="4536001">
                  <a:moveTo>
                    <a:pt x="44952" y="0"/>
                  </a:moveTo>
                  <a:lnTo>
                    <a:pt x="4491049" y="0"/>
                  </a:lnTo>
                  <a:cubicBezTo>
                    <a:pt x="4515875" y="0"/>
                    <a:pt x="4536001" y="20126"/>
                    <a:pt x="4536001" y="44952"/>
                  </a:cubicBezTo>
                  <a:lnTo>
                    <a:pt x="4536001" y="2393099"/>
                  </a:lnTo>
                  <a:cubicBezTo>
                    <a:pt x="4536001" y="2417925"/>
                    <a:pt x="4515875" y="2438051"/>
                    <a:pt x="4491049" y="2438051"/>
                  </a:cubicBezTo>
                  <a:lnTo>
                    <a:pt x="44952" y="2438051"/>
                  </a:lnTo>
                  <a:cubicBezTo>
                    <a:pt x="20126" y="2438051"/>
                    <a:pt x="0" y="2417925"/>
                    <a:pt x="0" y="2393099"/>
                  </a:cubicBezTo>
                  <a:lnTo>
                    <a:pt x="0" y="44952"/>
                  </a:lnTo>
                  <a:cubicBezTo>
                    <a:pt x="0" y="20126"/>
                    <a:pt x="20126" y="0"/>
                    <a:pt x="449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8"/>
            <p:cNvSpPr txBox="1"/>
            <p:nvPr/>
          </p:nvSpPr>
          <p:spPr>
            <a:xfrm>
              <a:off x="0" y="-28575"/>
              <a:ext cx="4536001" cy="24666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60" name="Google Shape;660;p28"/>
          <p:cNvGrpSpPr/>
          <p:nvPr/>
        </p:nvGrpSpPr>
        <p:grpSpPr>
          <a:xfrm>
            <a:off x="1028700" y="8435043"/>
            <a:ext cx="16230600" cy="975657"/>
            <a:chOff x="0" y="-28575"/>
            <a:chExt cx="4274726" cy="256963"/>
          </a:xfrm>
        </p:grpSpPr>
        <p:sp>
          <p:nvSpPr>
            <p:cNvPr id="661" name="Google Shape;661;p28"/>
            <p:cNvSpPr/>
            <p:nvPr/>
          </p:nvSpPr>
          <p:spPr>
            <a:xfrm>
              <a:off x="0" y="0"/>
              <a:ext cx="4274726" cy="228388"/>
            </a:xfrm>
            <a:custGeom>
              <a:rect b="b" l="l" r="r" t="t"/>
              <a:pathLst>
                <a:path extrusionOk="0" h="228388" w="4274726">
                  <a:moveTo>
                    <a:pt x="47700" y="0"/>
                  </a:moveTo>
                  <a:lnTo>
                    <a:pt x="4227026" y="0"/>
                  </a:lnTo>
                  <a:cubicBezTo>
                    <a:pt x="4239677" y="0"/>
                    <a:pt x="4251809" y="5025"/>
                    <a:pt x="4260755" y="13971"/>
                  </a:cubicBezTo>
                  <a:cubicBezTo>
                    <a:pt x="4269700" y="22916"/>
                    <a:pt x="4274726" y="35049"/>
                    <a:pt x="4274726" y="47700"/>
                  </a:cubicBezTo>
                  <a:lnTo>
                    <a:pt x="4274726" y="180689"/>
                  </a:lnTo>
                  <a:cubicBezTo>
                    <a:pt x="4274726" y="193339"/>
                    <a:pt x="4269700" y="205472"/>
                    <a:pt x="4260755" y="214417"/>
                  </a:cubicBezTo>
                  <a:cubicBezTo>
                    <a:pt x="4251809" y="223363"/>
                    <a:pt x="4239677" y="228388"/>
                    <a:pt x="4227026" y="228388"/>
                  </a:cubicBezTo>
                  <a:lnTo>
                    <a:pt x="47700" y="228388"/>
                  </a:lnTo>
                  <a:cubicBezTo>
                    <a:pt x="35049" y="228388"/>
                    <a:pt x="22916" y="223363"/>
                    <a:pt x="13971" y="214417"/>
                  </a:cubicBezTo>
                  <a:cubicBezTo>
                    <a:pt x="5025" y="205472"/>
                    <a:pt x="0" y="193339"/>
                    <a:pt x="0" y="180689"/>
                  </a:cubicBezTo>
                  <a:lnTo>
                    <a:pt x="0" y="47700"/>
                  </a:lnTo>
                  <a:cubicBezTo>
                    <a:pt x="0" y="35049"/>
                    <a:pt x="5025" y="22916"/>
                    <a:pt x="13971" y="13971"/>
                  </a:cubicBezTo>
                  <a:cubicBezTo>
                    <a:pt x="22916" y="5025"/>
                    <a:pt x="35049" y="0"/>
                    <a:pt x="47700" y="0"/>
                  </a:cubicBezTo>
                  <a:close/>
                </a:path>
              </a:pathLst>
            </a:custGeom>
            <a:solidFill>
              <a:srgbClr val="9CB9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8"/>
            <p:cNvSpPr txBox="1"/>
            <p:nvPr/>
          </p:nvSpPr>
          <p:spPr>
            <a:xfrm>
              <a:off x="0" y="-28575"/>
              <a:ext cx="4274726" cy="25696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63" name="Google Shape;663;p28"/>
          <p:cNvGrpSpPr/>
          <p:nvPr/>
        </p:nvGrpSpPr>
        <p:grpSpPr>
          <a:xfrm>
            <a:off x="6781800" y="1189517"/>
            <a:ext cx="9522521" cy="6327863"/>
            <a:chOff x="0" y="-28575"/>
            <a:chExt cx="2128802" cy="1330080"/>
          </a:xfrm>
        </p:grpSpPr>
        <p:sp>
          <p:nvSpPr>
            <p:cNvPr id="664" name="Google Shape;664;p28"/>
            <p:cNvSpPr/>
            <p:nvPr/>
          </p:nvSpPr>
          <p:spPr>
            <a:xfrm>
              <a:off x="0" y="0"/>
              <a:ext cx="2128802" cy="1301505"/>
            </a:xfrm>
            <a:custGeom>
              <a:rect b="b" l="l" r="r" t="t"/>
              <a:pathLst>
                <a:path extrusionOk="0" h="1301505" w="2128802">
                  <a:moveTo>
                    <a:pt x="95783" y="0"/>
                  </a:moveTo>
                  <a:lnTo>
                    <a:pt x="2033020" y="0"/>
                  </a:lnTo>
                  <a:cubicBezTo>
                    <a:pt x="2085919" y="0"/>
                    <a:pt x="2128802" y="42883"/>
                    <a:pt x="2128802" y="95783"/>
                  </a:cubicBezTo>
                  <a:lnTo>
                    <a:pt x="2128802" y="1205722"/>
                  </a:lnTo>
                  <a:cubicBezTo>
                    <a:pt x="2128802" y="1258622"/>
                    <a:pt x="2085919" y="1301505"/>
                    <a:pt x="2033020" y="1301505"/>
                  </a:cubicBezTo>
                  <a:lnTo>
                    <a:pt x="95783" y="1301505"/>
                  </a:lnTo>
                  <a:cubicBezTo>
                    <a:pt x="42883" y="1301505"/>
                    <a:pt x="0" y="1258622"/>
                    <a:pt x="0" y="1205722"/>
                  </a:cubicBezTo>
                  <a:lnTo>
                    <a:pt x="0" y="95783"/>
                  </a:lnTo>
                  <a:cubicBezTo>
                    <a:pt x="0" y="42883"/>
                    <a:pt x="42883" y="0"/>
                    <a:pt x="95783" y="0"/>
                  </a:cubicBezTo>
                  <a:close/>
                </a:path>
              </a:pathLst>
            </a:custGeom>
            <a:solidFill>
              <a:srgbClr val="FFFFFF"/>
            </a:solidFill>
            <a:ln cap="rnd" cmpd="sng" w="161925">
              <a:solidFill>
                <a:srgbClr val="D8D8E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8"/>
            <p:cNvSpPr txBox="1"/>
            <p:nvPr/>
          </p:nvSpPr>
          <p:spPr>
            <a:xfrm>
              <a:off x="0" y="-28575"/>
              <a:ext cx="2128802" cy="133008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66" name="Google Shape;666;p28"/>
          <p:cNvSpPr/>
          <p:nvPr/>
        </p:nvSpPr>
        <p:spPr>
          <a:xfrm>
            <a:off x="7215058" y="2349090"/>
            <a:ext cx="8656003" cy="414466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3600">
                <a:solidFill>
                  <a:schemeClr val="dk1"/>
                </a:solidFill>
                <a:latin typeface="Arial"/>
                <a:ea typeface="Arial"/>
                <a:cs typeface="Arial"/>
                <a:sym typeface="Arial"/>
              </a:rPr>
              <a:t>Em hãy chọn một vật dụng quen thuộc trong sinh hoạt hằng ngày và tìm hiểu các kiểu dáng được thiết kế khác nhau. Trong đó, em thích kiểu thiết kế nào nhất? Vì sao? </a:t>
            </a:r>
            <a:endParaRPr sz="3600">
              <a:solidFill>
                <a:schemeClr val="dk1"/>
              </a:solidFill>
              <a:latin typeface="Arial"/>
              <a:ea typeface="Arial"/>
              <a:cs typeface="Arial"/>
              <a:sym typeface="Arial"/>
            </a:endParaRPr>
          </a:p>
        </p:txBody>
      </p:sp>
      <p:sp>
        <p:nvSpPr>
          <p:cNvPr id="667" name="Google Shape;667;p28"/>
          <p:cNvSpPr/>
          <p:nvPr/>
        </p:nvSpPr>
        <p:spPr>
          <a:xfrm>
            <a:off x="1600200" y="6255377"/>
            <a:ext cx="4681052" cy="2544789"/>
          </a:xfrm>
          <a:custGeom>
            <a:rect b="b" l="l" r="r" t="t"/>
            <a:pathLst>
              <a:path extrusionOk="0" h="2690883" w="4949786">
                <a:moveTo>
                  <a:pt x="0" y="0"/>
                </a:moveTo>
                <a:lnTo>
                  <a:pt x="4949786" y="0"/>
                </a:lnTo>
                <a:lnTo>
                  <a:pt x="4949786" y="2690883"/>
                </a:lnTo>
                <a:lnTo>
                  <a:pt x="0" y="2690883"/>
                </a:lnTo>
                <a:lnTo>
                  <a:pt x="0" y="0"/>
                </a:lnTo>
                <a:close/>
              </a:path>
            </a:pathLst>
          </a:custGeom>
          <a:blipFill rotWithShape="1">
            <a:blip r:embed="rId3">
              <a:alphaModFix/>
            </a:blip>
            <a:stretch>
              <a:fillRect b="0" l="0" r="0" t="0"/>
            </a:stretch>
          </a:blipFill>
          <a:ln>
            <a:noFill/>
          </a:ln>
        </p:spPr>
      </p:sp>
      <p:sp>
        <p:nvSpPr>
          <p:cNvPr id="668" name="Google Shape;668;p28"/>
          <p:cNvSpPr/>
          <p:nvPr/>
        </p:nvSpPr>
        <p:spPr>
          <a:xfrm>
            <a:off x="2416286" y="3086100"/>
            <a:ext cx="2112366" cy="5838197"/>
          </a:xfrm>
          <a:custGeom>
            <a:rect b="b" l="l" r="r" t="t"/>
            <a:pathLst>
              <a:path extrusionOk="0" h="6241729" w="2258371">
                <a:moveTo>
                  <a:pt x="0" y="0"/>
                </a:moveTo>
                <a:lnTo>
                  <a:pt x="2258371" y="0"/>
                </a:lnTo>
                <a:lnTo>
                  <a:pt x="2258371" y="6241729"/>
                </a:lnTo>
                <a:lnTo>
                  <a:pt x="0" y="6241729"/>
                </a:lnTo>
                <a:lnTo>
                  <a:pt x="0" y="0"/>
                </a:lnTo>
                <a:close/>
              </a:path>
            </a:pathLst>
          </a:custGeom>
          <a:blipFill rotWithShape="1">
            <a:blip r:embed="rId4">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6">
                                            <p:txEl>
                                              <p:pRg end="0" st="0"/>
                                            </p:txEl>
                                          </p:spTgt>
                                        </p:tgtEl>
                                        <p:attrNameLst>
                                          <p:attrName>style.visibility</p:attrName>
                                        </p:attrNameLst>
                                      </p:cBhvr>
                                      <p:to>
                                        <p:strVal val="visible"/>
                                      </p:to>
                                    </p:set>
                                    <p:animEffect filter="fade" transition="in">
                                      <p:cBhvr>
                                        <p:cTn dur="500"/>
                                        <p:tgtEl>
                                          <p:spTgt spid="66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4B6C7"/>
        </a:solidFill>
      </p:bgPr>
    </p:bg>
    <p:spTree>
      <p:nvGrpSpPr>
        <p:cNvPr id="672" name="Shape 672"/>
        <p:cNvGrpSpPr/>
        <p:nvPr/>
      </p:nvGrpSpPr>
      <p:grpSpPr>
        <a:xfrm>
          <a:off x="0" y="0"/>
          <a:ext cx="0" cy="0"/>
          <a:chOff x="0" y="0"/>
          <a:chExt cx="0" cy="0"/>
        </a:xfrm>
      </p:grpSpPr>
      <p:grpSp>
        <p:nvGrpSpPr>
          <p:cNvPr id="673" name="Google Shape;673;p29"/>
          <p:cNvGrpSpPr/>
          <p:nvPr/>
        </p:nvGrpSpPr>
        <p:grpSpPr>
          <a:xfrm>
            <a:off x="532686" y="411178"/>
            <a:ext cx="17222628" cy="9365472"/>
            <a:chOff x="0" y="-28575"/>
            <a:chExt cx="4536001" cy="2466626"/>
          </a:xfrm>
        </p:grpSpPr>
        <p:sp>
          <p:nvSpPr>
            <p:cNvPr id="674" name="Google Shape;674;p29"/>
            <p:cNvSpPr/>
            <p:nvPr/>
          </p:nvSpPr>
          <p:spPr>
            <a:xfrm>
              <a:off x="0" y="0"/>
              <a:ext cx="4536001" cy="2438051"/>
            </a:xfrm>
            <a:custGeom>
              <a:rect b="b" l="l" r="r" t="t"/>
              <a:pathLst>
                <a:path extrusionOk="0" h="2438051" w="4536001">
                  <a:moveTo>
                    <a:pt x="44952" y="0"/>
                  </a:moveTo>
                  <a:lnTo>
                    <a:pt x="4491049" y="0"/>
                  </a:lnTo>
                  <a:cubicBezTo>
                    <a:pt x="4515875" y="0"/>
                    <a:pt x="4536001" y="20126"/>
                    <a:pt x="4536001" y="44952"/>
                  </a:cubicBezTo>
                  <a:lnTo>
                    <a:pt x="4536001" y="2393099"/>
                  </a:lnTo>
                  <a:cubicBezTo>
                    <a:pt x="4536001" y="2417925"/>
                    <a:pt x="4515875" y="2438051"/>
                    <a:pt x="4491049" y="2438051"/>
                  </a:cubicBezTo>
                  <a:lnTo>
                    <a:pt x="44952" y="2438051"/>
                  </a:lnTo>
                  <a:cubicBezTo>
                    <a:pt x="20126" y="2438051"/>
                    <a:pt x="0" y="2417925"/>
                    <a:pt x="0" y="2393099"/>
                  </a:cubicBezTo>
                  <a:lnTo>
                    <a:pt x="0" y="44952"/>
                  </a:lnTo>
                  <a:cubicBezTo>
                    <a:pt x="0" y="20126"/>
                    <a:pt x="20126" y="0"/>
                    <a:pt x="449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9"/>
            <p:cNvSpPr txBox="1"/>
            <p:nvPr/>
          </p:nvSpPr>
          <p:spPr>
            <a:xfrm>
              <a:off x="0" y="-28575"/>
              <a:ext cx="4536001" cy="24666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76" name="Google Shape;676;p29"/>
          <p:cNvGrpSpPr/>
          <p:nvPr/>
        </p:nvGrpSpPr>
        <p:grpSpPr>
          <a:xfrm>
            <a:off x="1028700" y="8282643"/>
            <a:ext cx="16230600" cy="975657"/>
            <a:chOff x="0" y="-28575"/>
            <a:chExt cx="4274726" cy="256963"/>
          </a:xfrm>
        </p:grpSpPr>
        <p:sp>
          <p:nvSpPr>
            <p:cNvPr id="677" name="Google Shape;677;p29"/>
            <p:cNvSpPr/>
            <p:nvPr/>
          </p:nvSpPr>
          <p:spPr>
            <a:xfrm>
              <a:off x="0" y="0"/>
              <a:ext cx="4274726" cy="228388"/>
            </a:xfrm>
            <a:custGeom>
              <a:rect b="b" l="l" r="r" t="t"/>
              <a:pathLst>
                <a:path extrusionOk="0" h="228388" w="4274726">
                  <a:moveTo>
                    <a:pt x="47700" y="0"/>
                  </a:moveTo>
                  <a:lnTo>
                    <a:pt x="4227026" y="0"/>
                  </a:lnTo>
                  <a:cubicBezTo>
                    <a:pt x="4239677" y="0"/>
                    <a:pt x="4251809" y="5025"/>
                    <a:pt x="4260755" y="13971"/>
                  </a:cubicBezTo>
                  <a:cubicBezTo>
                    <a:pt x="4269700" y="22916"/>
                    <a:pt x="4274726" y="35049"/>
                    <a:pt x="4274726" y="47700"/>
                  </a:cubicBezTo>
                  <a:lnTo>
                    <a:pt x="4274726" y="180689"/>
                  </a:lnTo>
                  <a:cubicBezTo>
                    <a:pt x="4274726" y="193339"/>
                    <a:pt x="4269700" y="205472"/>
                    <a:pt x="4260755" y="214417"/>
                  </a:cubicBezTo>
                  <a:cubicBezTo>
                    <a:pt x="4251809" y="223363"/>
                    <a:pt x="4239677" y="228388"/>
                    <a:pt x="4227026" y="228388"/>
                  </a:cubicBezTo>
                  <a:lnTo>
                    <a:pt x="47700" y="228388"/>
                  </a:lnTo>
                  <a:cubicBezTo>
                    <a:pt x="35049" y="228388"/>
                    <a:pt x="22916" y="223363"/>
                    <a:pt x="13971" y="214417"/>
                  </a:cubicBezTo>
                  <a:cubicBezTo>
                    <a:pt x="5025" y="205472"/>
                    <a:pt x="0" y="193339"/>
                    <a:pt x="0" y="180689"/>
                  </a:cubicBezTo>
                  <a:lnTo>
                    <a:pt x="0" y="47700"/>
                  </a:lnTo>
                  <a:cubicBezTo>
                    <a:pt x="0" y="35049"/>
                    <a:pt x="5025" y="22916"/>
                    <a:pt x="13971" y="13971"/>
                  </a:cubicBezTo>
                  <a:cubicBezTo>
                    <a:pt x="22916" y="5025"/>
                    <a:pt x="35049" y="0"/>
                    <a:pt x="47700" y="0"/>
                  </a:cubicBezTo>
                  <a:close/>
                </a:path>
              </a:pathLst>
            </a:custGeom>
            <a:solidFill>
              <a:srgbClr val="9CB9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9"/>
            <p:cNvSpPr txBox="1"/>
            <p:nvPr/>
          </p:nvSpPr>
          <p:spPr>
            <a:xfrm>
              <a:off x="0" y="-28575"/>
              <a:ext cx="4274726" cy="25696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79" name="Google Shape;679;p29"/>
          <p:cNvSpPr/>
          <p:nvPr/>
        </p:nvSpPr>
        <p:spPr>
          <a:xfrm flipH="1">
            <a:off x="1905000" y="2823939"/>
            <a:ext cx="2284862" cy="6100359"/>
          </a:xfrm>
          <a:custGeom>
            <a:rect b="b" l="l" r="r" t="t"/>
            <a:pathLst>
              <a:path extrusionOk="0" h="6100359" w="2284862">
                <a:moveTo>
                  <a:pt x="2284861" y="0"/>
                </a:moveTo>
                <a:lnTo>
                  <a:pt x="0" y="0"/>
                </a:lnTo>
                <a:lnTo>
                  <a:pt x="0" y="6100358"/>
                </a:lnTo>
                <a:lnTo>
                  <a:pt x="2284861" y="6100358"/>
                </a:lnTo>
                <a:lnTo>
                  <a:pt x="2284861" y="0"/>
                </a:lnTo>
                <a:close/>
              </a:path>
            </a:pathLst>
          </a:custGeom>
          <a:blipFill rotWithShape="1">
            <a:blip r:embed="rId3">
              <a:alphaModFix/>
            </a:blip>
            <a:stretch>
              <a:fillRect b="0" l="0" r="0" t="0"/>
            </a:stretch>
          </a:blipFill>
          <a:ln>
            <a:noFill/>
          </a:ln>
        </p:spPr>
      </p:sp>
      <p:grpSp>
        <p:nvGrpSpPr>
          <p:cNvPr id="680" name="Google Shape;680;p29"/>
          <p:cNvGrpSpPr/>
          <p:nvPr/>
        </p:nvGrpSpPr>
        <p:grpSpPr>
          <a:xfrm>
            <a:off x="16958891" y="1398662"/>
            <a:ext cx="796423" cy="922008"/>
            <a:chOff x="0" y="-28575"/>
            <a:chExt cx="209757" cy="242833"/>
          </a:xfrm>
        </p:grpSpPr>
        <p:sp>
          <p:nvSpPr>
            <p:cNvPr id="681" name="Google Shape;681;p29"/>
            <p:cNvSpPr/>
            <p:nvPr/>
          </p:nvSpPr>
          <p:spPr>
            <a:xfrm>
              <a:off x="0" y="0"/>
              <a:ext cx="209757" cy="214258"/>
            </a:xfrm>
            <a:custGeom>
              <a:rect b="b" l="l" r="r" t="t"/>
              <a:pathLst>
                <a:path extrusionOk="0" h="214258" w="209757">
                  <a:moveTo>
                    <a:pt x="0" y="0"/>
                  </a:moveTo>
                  <a:lnTo>
                    <a:pt x="209757" y="0"/>
                  </a:lnTo>
                  <a:lnTo>
                    <a:pt x="209757" y="214258"/>
                  </a:lnTo>
                  <a:lnTo>
                    <a:pt x="0" y="214258"/>
                  </a:lnTo>
                  <a:close/>
                </a:path>
              </a:pathLst>
            </a:custGeom>
            <a:solidFill>
              <a:srgbClr val="9CB995"/>
            </a:solidFill>
            <a:ln>
              <a:noFill/>
            </a:ln>
          </p:spPr>
        </p:sp>
        <p:sp>
          <p:nvSpPr>
            <p:cNvPr id="682" name="Google Shape;682;p29"/>
            <p:cNvSpPr txBox="1"/>
            <p:nvPr/>
          </p:nvSpPr>
          <p:spPr>
            <a:xfrm>
              <a:off x="0" y="-28575"/>
              <a:ext cx="209757" cy="2428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83" name="Google Shape;683;p29"/>
          <p:cNvGrpSpPr/>
          <p:nvPr/>
        </p:nvGrpSpPr>
        <p:grpSpPr>
          <a:xfrm>
            <a:off x="16311889" y="1398662"/>
            <a:ext cx="191933" cy="922008"/>
            <a:chOff x="0" y="-28575"/>
            <a:chExt cx="50550" cy="242833"/>
          </a:xfrm>
        </p:grpSpPr>
        <p:sp>
          <p:nvSpPr>
            <p:cNvPr id="684" name="Google Shape;684;p29"/>
            <p:cNvSpPr/>
            <p:nvPr/>
          </p:nvSpPr>
          <p:spPr>
            <a:xfrm>
              <a:off x="0" y="0"/>
              <a:ext cx="50550" cy="214258"/>
            </a:xfrm>
            <a:custGeom>
              <a:rect b="b" l="l" r="r" t="t"/>
              <a:pathLst>
                <a:path extrusionOk="0" h="214258" w="50550">
                  <a:moveTo>
                    <a:pt x="0" y="0"/>
                  </a:moveTo>
                  <a:lnTo>
                    <a:pt x="50550" y="0"/>
                  </a:lnTo>
                  <a:lnTo>
                    <a:pt x="50550" y="214258"/>
                  </a:lnTo>
                  <a:lnTo>
                    <a:pt x="0" y="214258"/>
                  </a:lnTo>
                  <a:close/>
                </a:path>
              </a:pathLst>
            </a:custGeom>
            <a:solidFill>
              <a:srgbClr val="FFD058"/>
            </a:solidFill>
            <a:ln>
              <a:noFill/>
            </a:ln>
          </p:spPr>
        </p:sp>
        <p:sp>
          <p:nvSpPr>
            <p:cNvPr id="685" name="Google Shape;685;p29"/>
            <p:cNvSpPr txBox="1"/>
            <p:nvPr/>
          </p:nvSpPr>
          <p:spPr>
            <a:xfrm>
              <a:off x="0" y="-28575"/>
              <a:ext cx="50550" cy="2428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86" name="Google Shape;686;p29"/>
          <p:cNvGrpSpPr/>
          <p:nvPr/>
        </p:nvGrpSpPr>
        <p:grpSpPr>
          <a:xfrm>
            <a:off x="16598109" y="1398662"/>
            <a:ext cx="265532" cy="922008"/>
            <a:chOff x="0" y="-28575"/>
            <a:chExt cx="69934" cy="242833"/>
          </a:xfrm>
        </p:grpSpPr>
        <p:sp>
          <p:nvSpPr>
            <p:cNvPr id="687" name="Google Shape;687;p29"/>
            <p:cNvSpPr/>
            <p:nvPr/>
          </p:nvSpPr>
          <p:spPr>
            <a:xfrm>
              <a:off x="0" y="0"/>
              <a:ext cx="69934" cy="214258"/>
            </a:xfrm>
            <a:custGeom>
              <a:rect b="b" l="l" r="r" t="t"/>
              <a:pathLst>
                <a:path extrusionOk="0" h="214258" w="69934">
                  <a:moveTo>
                    <a:pt x="0" y="0"/>
                  </a:moveTo>
                  <a:lnTo>
                    <a:pt x="69934" y="0"/>
                  </a:lnTo>
                  <a:lnTo>
                    <a:pt x="69934" y="214258"/>
                  </a:lnTo>
                  <a:lnTo>
                    <a:pt x="0" y="214258"/>
                  </a:lnTo>
                  <a:close/>
                </a:path>
              </a:pathLst>
            </a:custGeom>
            <a:solidFill>
              <a:srgbClr val="69A6C2"/>
            </a:solidFill>
            <a:ln>
              <a:noFill/>
            </a:ln>
          </p:spPr>
        </p:sp>
        <p:sp>
          <p:nvSpPr>
            <p:cNvPr id="688" name="Google Shape;688;p29"/>
            <p:cNvSpPr txBox="1"/>
            <p:nvPr/>
          </p:nvSpPr>
          <p:spPr>
            <a:xfrm>
              <a:off x="0" y="-28575"/>
              <a:ext cx="69934" cy="2428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89" name="Google Shape;689;p29"/>
          <p:cNvGrpSpPr/>
          <p:nvPr/>
        </p:nvGrpSpPr>
        <p:grpSpPr>
          <a:xfrm>
            <a:off x="5641071" y="2126820"/>
            <a:ext cx="10720406" cy="6044628"/>
            <a:chOff x="5435915" y="2519289"/>
            <a:chExt cx="10720406" cy="6044628"/>
          </a:xfrm>
        </p:grpSpPr>
        <p:grpSp>
          <p:nvGrpSpPr>
            <p:cNvPr id="690" name="Google Shape;690;p29"/>
            <p:cNvGrpSpPr/>
            <p:nvPr/>
          </p:nvGrpSpPr>
          <p:grpSpPr>
            <a:xfrm>
              <a:off x="5435915" y="2519289"/>
              <a:ext cx="10099794" cy="5625097"/>
              <a:chOff x="4953000" y="2379376"/>
              <a:chExt cx="10099794" cy="5625097"/>
            </a:xfrm>
          </p:grpSpPr>
          <p:grpSp>
            <p:nvGrpSpPr>
              <p:cNvPr id="691" name="Google Shape;691;p29"/>
              <p:cNvGrpSpPr/>
              <p:nvPr/>
            </p:nvGrpSpPr>
            <p:grpSpPr>
              <a:xfrm>
                <a:off x="4989538" y="2379376"/>
                <a:ext cx="10063256" cy="5625097"/>
                <a:chOff x="7117100" y="2723050"/>
                <a:chExt cx="10063256" cy="5625097"/>
              </a:xfrm>
            </p:grpSpPr>
            <p:grpSp>
              <p:nvGrpSpPr>
                <p:cNvPr id="692" name="Google Shape;692;p29"/>
                <p:cNvGrpSpPr/>
                <p:nvPr/>
              </p:nvGrpSpPr>
              <p:grpSpPr>
                <a:xfrm>
                  <a:off x="7567246" y="3038882"/>
                  <a:ext cx="9613110" cy="5309265"/>
                  <a:chOff x="0" y="-76200"/>
                  <a:chExt cx="1863638" cy="1398325"/>
                </a:xfrm>
              </p:grpSpPr>
              <p:sp>
                <p:nvSpPr>
                  <p:cNvPr id="693" name="Google Shape;693;p29"/>
                  <p:cNvSpPr/>
                  <p:nvPr/>
                </p:nvSpPr>
                <p:spPr>
                  <a:xfrm>
                    <a:off x="0" y="0"/>
                    <a:ext cx="1863638" cy="1322125"/>
                  </a:xfrm>
                  <a:custGeom>
                    <a:rect b="b" l="l" r="r" t="t"/>
                    <a:pathLst>
                      <a:path extrusionOk="0" h="321839" w="1270431">
                        <a:moveTo>
                          <a:pt x="30495" y="0"/>
                        </a:moveTo>
                        <a:lnTo>
                          <a:pt x="1239936" y="0"/>
                        </a:lnTo>
                        <a:cubicBezTo>
                          <a:pt x="1248024" y="0"/>
                          <a:pt x="1255781" y="3213"/>
                          <a:pt x="1261499" y="8932"/>
                        </a:cubicBezTo>
                        <a:cubicBezTo>
                          <a:pt x="1267218" y="14651"/>
                          <a:pt x="1270431" y="22407"/>
                          <a:pt x="1270431" y="30495"/>
                        </a:cubicBezTo>
                        <a:lnTo>
                          <a:pt x="1270431" y="291344"/>
                        </a:lnTo>
                        <a:cubicBezTo>
                          <a:pt x="1270431" y="308186"/>
                          <a:pt x="1256778" y="321839"/>
                          <a:pt x="1239936" y="321839"/>
                        </a:cubicBezTo>
                        <a:lnTo>
                          <a:pt x="30495" y="321839"/>
                        </a:lnTo>
                        <a:cubicBezTo>
                          <a:pt x="13653" y="321839"/>
                          <a:pt x="0" y="308186"/>
                          <a:pt x="0" y="291344"/>
                        </a:cubicBezTo>
                        <a:lnTo>
                          <a:pt x="0" y="30495"/>
                        </a:lnTo>
                        <a:cubicBezTo>
                          <a:pt x="0" y="13653"/>
                          <a:pt x="13653" y="0"/>
                          <a:pt x="30495" y="0"/>
                        </a:cubicBezTo>
                        <a:close/>
                      </a:path>
                    </a:pathLst>
                  </a:custGeom>
                  <a:solidFill>
                    <a:srgbClr val="000000">
                      <a:alpha val="0"/>
                    </a:srgbClr>
                  </a:solidFill>
                  <a:ln cap="sq" cmpd="sng" w="47625">
                    <a:solidFill>
                      <a:srgbClr val="765A4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200">
                      <a:solidFill>
                        <a:srgbClr val="765A4D"/>
                      </a:solidFill>
                      <a:latin typeface="Times New Roman"/>
                      <a:ea typeface="Times New Roman"/>
                      <a:cs typeface="Times New Roman"/>
                      <a:sym typeface="Times New Roman"/>
                    </a:endParaRPr>
                  </a:p>
                </p:txBody>
              </p:sp>
              <p:sp>
                <p:nvSpPr>
                  <p:cNvPr id="694" name="Google Shape;694;p29"/>
                  <p:cNvSpPr txBox="1"/>
                  <p:nvPr/>
                </p:nvSpPr>
                <p:spPr>
                  <a:xfrm>
                    <a:off x="0" y="-76200"/>
                    <a:ext cx="1270431" cy="398039"/>
                  </a:xfrm>
                  <a:prstGeom prst="rect">
                    <a:avLst/>
                  </a:prstGeom>
                  <a:noFill/>
                  <a:ln>
                    <a:noFill/>
                  </a:ln>
                </p:spPr>
                <p:txBody>
                  <a:bodyPr anchorCtr="0" anchor="ctr" bIns="50800" lIns="50800" spcFirstLastPara="1" rIns="50800" wrap="square" tIns="50800">
                    <a:noAutofit/>
                  </a:bodyPr>
                  <a:lstStyle/>
                  <a:p>
                    <a:pPr indent="0" lvl="0" marL="0" marR="0" rtl="0" algn="ctr">
                      <a:lnSpc>
                        <a:spcPct val="93309"/>
                      </a:lnSpc>
                      <a:spcBef>
                        <a:spcPts val="0"/>
                      </a:spcBef>
                      <a:spcAft>
                        <a:spcPts val="0"/>
                      </a:spcAft>
                      <a:buNone/>
                    </a:pPr>
                    <a:r>
                      <a:t/>
                    </a:r>
                    <a:endParaRPr sz="4200">
                      <a:solidFill>
                        <a:schemeClr val="dk1"/>
                      </a:solidFill>
                      <a:latin typeface="Calibri"/>
                      <a:ea typeface="Calibri"/>
                      <a:cs typeface="Calibri"/>
                      <a:sym typeface="Calibri"/>
                    </a:endParaRPr>
                  </a:p>
                </p:txBody>
              </p:sp>
            </p:grpSp>
            <p:sp>
              <p:nvSpPr>
                <p:cNvPr id="695" name="Google Shape;695;p29"/>
                <p:cNvSpPr/>
                <p:nvPr/>
              </p:nvSpPr>
              <p:spPr>
                <a:xfrm rot="-1244962">
                  <a:off x="7270039" y="2887785"/>
                  <a:ext cx="1125767" cy="1069479"/>
                </a:xfrm>
                <a:custGeom>
                  <a:rect b="b" l="l" r="r" t="t"/>
                  <a:pathLst>
                    <a:path extrusionOk="0" h="823283" w="866613">
                      <a:moveTo>
                        <a:pt x="0" y="0"/>
                      </a:moveTo>
                      <a:lnTo>
                        <a:pt x="866613" y="0"/>
                      </a:lnTo>
                      <a:lnTo>
                        <a:pt x="866613" y="823283"/>
                      </a:lnTo>
                      <a:lnTo>
                        <a:pt x="0" y="823283"/>
                      </a:lnTo>
                      <a:lnTo>
                        <a:pt x="0" y="0"/>
                      </a:lnTo>
                      <a:close/>
                    </a:path>
                  </a:pathLst>
                </a:custGeom>
                <a:blipFill rotWithShape="1">
                  <a:blip r:embed="rId4">
                    <a:alphaModFix/>
                  </a:blip>
                  <a:stretch>
                    <a:fillRect b="0" l="0" r="0" t="0"/>
                  </a:stretch>
                </a:blipFill>
                <a:ln>
                  <a:noFill/>
                </a:ln>
              </p:spPr>
            </p:sp>
          </p:grpSp>
          <p:sp>
            <p:nvSpPr>
              <p:cNvPr id="696" name="Google Shape;696;p29"/>
              <p:cNvSpPr/>
              <p:nvPr/>
            </p:nvSpPr>
            <p:spPr>
              <a:xfrm rot="-1244962">
                <a:off x="6272072" y="2606508"/>
                <a:ext cx="703441" cy="668269"/>
              </a:xfrm>
              <a:custGeom>
                <a:rect b="b" l="l" r="r" t="t"/>
                <a:pathLst>
                  <a:path extrusionOk="0" h="823283" w="866613">
                    <a:moveTo>
                      <a:pt x="0" y="0"/>
                    </a:moveTo>
                    <a:lnTo>
                      <a:pt x="866613" y="0"/>
                    </a:lnTo>
                    <a:lnTo>
                      <a:pt x="866613" y="823283"/>
                    </a:lnTo>
                    <a:lnTo>
                      <a:pt x="0" y="823283"/>
                    </a:lnTo>
                    <a:lnTo>
                      <a:pt x="0" y="0"/>
                    </a:lnTo>
                    <a:close/>
                  </a:path>
                </a:pathLst>
              </a:custGeom>
              <a:blipFill rotWithShape="1">
                <a:blip r:embed="rId4">
                  <a:alphaModFix/>
                </a:blip>
                <a:stretch>
                  <a:fillRect b="0" l="0" r="0" t="0"/>
                </a:stretch>
              </a:blipFill>
              <a:ln>
                <a:noFill/>
              </a:ln>
            </p:spPr>
          </p:sp>
          <p:sp>
            <p:nvSpPr>
              <p:cNvPr id="697" name="Google Shape;697;p29"/>
              <p:cNvSpPr/>
              <p:nvPr/>
            </p:nvSpPr>
            <p:spPr>
              <a:xfrm rot="-1244962">
                <a:off x="5048565" y="3717380"/>
                <a:ext cx="703441" cy="668269"/>
              </a:xfrm>
              <a:custGeom>
                <a:rect b="b" l="l" r="r" t="t"/>
                <a:pathLst>
                  <a:path extrusionOk="0" h="823283" w="866613">
                    <a:moveTo>
                      <a:pt x="0" y="0"/>
                    </a:moveTo>
                    <a:lnTo>
                      <a:pt x="866613" y="0"/>
                    </a:lnTo>
                    <a:lnTo>
                      <a:pt x="866613" y="823283"/>
                    </a:lnTo>
                    <a:lnTo>
                      <a:pt x="0" y="823283"/>
                    </a:lnTo>
                    <a:lnTo>
                      <a:pt x="0" y="0"/>
                    </a:lnTo>
                    <a:close/>
                  </a:path>
                </a:pathLst>
              </a:custGeom>
              <a:blipFill rotWithShape="1">
                <a:blip r:embed="rId4">
                  <a:alphaModFix/>
                </a:blip>
                <a:stretch>
                  <a:fillRect b="0" l="0" r="0" t="0"/>
                </a:stretch>
              </a:blipFill>
              <a:ln>
                <a:noFill/>
              </a:ln>
            </p:spPr>
          </p:sp>
        </p:grpSp>
        <p:sp>
          <p:nvSpPr>
            <p:cNvPr id="698" name="Google Shape;698;p29"/>
            <p:cNvSpPr/>
            <p:nvPr/>
          </p:nvSpPr>
          <p:spPr>
            <a:xfrm rot="-1244962">
              <a:off x="14877616" y="7284559"/>
              <a:ext cx="1125767" cy="1069479"/>
            </a:xfrm>
            <a:custGeom>
              <a:rect b="b" l="l" r="r" t="t"/>
              <a:pathLst>
                <a:path extrusionOk="0" h="823283" w="866613">
                  <a:moveTo>
                    <a:pt x="0" y="0"/>
                  </a:moveTo>
                  <a:lnTo>
                    <a:pt x="866613" y="0"/>
                  </a:lnTo>
                  <a:lnTo>
                    <a:pt x="866613" y="823283"/>
                  </a:lnTo>
                  <a:lnTo>
                    <a:pt x="0" y="823283"/>
                  </a:lnTo>
                  <a:lnTo>
                    <a:pt x="0" y="0"/>
                  </a:lnTo>
                  <a:close/>
                </a:path>
              </a:pathLst>
            </a:custGeom>
            <a:blipFill rotWithShape="1">
              <a:blip r:embed="rId4">
                <a:alphaModFix/>
              </a:blip>
              <a:stretch>
                <a:fillRect b="0" l="0" r="0" t="0"/>
              </a:stretch>
            </a:blipFill>
            <a:ln>
              <a:noFill/>
            </a:ln>
          </p:spPr>
        </p:sp>
        <p:sp>
          <p:nvSpPr>
            <p:cNvPr id="699" name="Google Shape;699;p29"/>
            <p:cNvSpPr/>
            <p:nvPr/>
          </p:nvSpPr>
          <p:spPr>
            <a:xfrm rot="-1244962">
              <a:off x="15148360" y="6531353"/>
              <a:ext cx="703441" cy="668269"/>
            </a:xfrm>
            <a:custGeom>
              <a:rect b="b" l="l" r="r" t="t"/>
              <a:pathLst>
                <a:path extrusionOk="0" h="823283" w="866613">
                  <a:moveTo>
                    <a:pt x="0" y="0"/>
                  </a:moveTo>
                  <a:lnTo>
                    <a:pt x="866613" y="0"/>
                  </a:lnTo>
                  <a:lnTo>
                    <a:pt x="866613" y="823283"/>
                  </a:lnTo>
                  <a:lnTo>
                    <a:pt x="0" y="823283"/>
                  </a:lnTo>
                  <a:lnTo>
                    <a:pt x="0" y="0"/>
                  </a:lnTo>
                  <a:close/>
                </a:path>
              </a:pathLst>
            </a:custGeom>
            <a:blipFill rotWithShape="1">
              <a:blip r:embed="rId4">
                <a:alphaModFix/>
              </a:blip>
              <a:stretch>
                <a:fillRect b="0" l="0" r="0" t="0"/>
              </a:stretch>
            </a:blipFill>
            <a:ln>
              <a:noFill/>
            </a:ln>
          </p:spPr>
        </p:sp>
        <p:sp>
          <p:nvSpPr>
            <p:cNvPr id="700" name="Google Shape;700;p29"/>
            <p:cNvSpPr/>
            <p:nvPr/>
          </p:nvSpPr>
          <p:spPr>
            <a:xfrm rot="-1244962">
              <a:off x="14212394" y="7792712"/>
              <a:ext cx="703441" cy="668269"/>
            </a:xfrm>
            <a:custGeom>
              <a:rect b="b" l="l" r="r" t="t"/>
              <a:pathLst>
                <a:path extrusionOk="0" h="823283" w="866613">
                  <a:moveTo>
                    <a:pt x="0" y="0"/>
                  </a:moveTo>
                  <a:lnTo>
                    <a:pt x="866613" y="0"/>
                  </a:lnTo>
                  <a:lnTo>
                    <a:pt x="866613" y="823283"/>
                  </a:lnTo>
                  <a:lnTo>
                    <a:pt x="0" y="823283"/>
                  </a:lnTo>
                  <a:lnTo>
                    <a:pt x="0" y="0"/>
                  </a:lnTo>
                  <a:close/>
                </a:path>
              </a:pathLst>
            </a:custGeom>
            <a:blipFill rotWithShape="1">
              <a:blip r:embed="rId4">
                <a:alphaModFix/>
              </a:blip>
              <a:stretch>
                <a:fillRect b="0" l="0" r="0" t="0"/>
              </a:stretch>
            </a:blipFill>
            <a:ln>
              <a:noFill/>
            </a:ln>
          </p:spPr>
        </p:sp>
      </p:grpSp>
      <p:sp>
        <p:nvSpPr>
          <p:cNvPr id="701" name="Google Shape;701;p29"/>
          <p:cNvSpPr txBox="1"/>
          <p:nvPr/>
        </p:nvSpPr>
        <p:spPr>
          <a:xfrm>
            <a:off x="6898702" y="3865997"/>
            <a:ext cx="8071216" cy="2902141"/>
          </a:xfrm>
          <a:prstGeom prst="rect">
            <a:avLst/>
          </a:prstGeom>
          <a:noFill/>
          <a:ln>
            <a:noFill/>
          </a:ln>
        </p:spPr>
        <p:txBody>
          <a:bodyPr anchorCtr="0" anchor="t" bIns="45700" lIns="91425" spcFirstLastPara="1" rIns="91425" wrap="square" tIns="45700">
            <a:spAutoFit/>
          </a:bodyPr>
          <a:lstStyle/>
          <a:p>
            <a:pPr indent="-571500" lvl="0" marL="571500" marR="0" rtl="0" algn="just">
              <a:lnSpc>
                <a:spcPct val="150000"/>
              </a:lnSpc>
              <a:spcBef>
                <a:spcPts val="0"/>
              </a:spcBef>
              <a:spcAft>
                <a:spcPts val="0"/>
              </a:spcAft>
              <a:buClr>
                <a:schemeClr val="dk1"/>
              </a:buClr>
              <a:buSzPts val="4000"/>
              <a:buFont typeface="Noto Sans Symbols"/>
              <a:buChar char="❑"/>
            </a:pPr>
            <a:r>
              <a:rPr lang="en-US" sz="4000">
                <a:solidFill>
                  <a:schemeClr val="dk1"/>
                </a:solidFill>
                <a:latin typeface="Arial"/>
                <a:ea typeface="Arial"/>
                <a:cs typeface="Arial"/>
                <a:sym typeface="Arial"/>
              </a:rPr>
              <a:t>Ôn tập kiến thức đã học</a:t>
            </a:r>
            <a:r>
              <a:rPr i="1"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a:p>
            <a:pPr indent="-571500" lvl="0" marL="571500" marR="0" rtl="0" algn="just">
              <a:lnSpc>
                <a:spcPct val="150000"/>
              </a:lnSpc>
              <a:spcBef>
                <a:spcPts val="1200"/>
              </a:spcBef>
              <a:spcAft>
                <a:spcPts val="0"/>
              </a:spcAft>
              <a:buClr>
                <a:schemeClr val="dk1"/>
              </a:buClr>
              <a:buSzPts val="4000"/>
              <a:buFont typeface="Noto Sans Symbols"/>
              <a:buChar char="❑"/>
            </a:pPr>
            <a:r>
              <a:rPr lang="en-US" sz="4000">
                <a:solidFill>
                  <a:schemeClr val="dk1"/>
                </a:solidFill>
                <a:latin typeface="Arial"/>
                <a:ea typeface="Arial"/>
                <a:cs typeface="Arial"/>
                <a:sym typeface="Arial"/>
              </a:rPr>
              <a:t>Về nhà tìm hiểu nội dung </a:t>
            </a:r>
            <a:r>
              <a:rPr i="1" lang="en-US" sz="4000">
                <a:solidFill>
                  <a:schemeClr val="dk1"/>
                </a:solidFill>
                <a:latin typeface="Arial"/>
                <a:ea typeface="Arial"/>
                <a:cs typeface="Arial"/>
                <a:sym typeface="Arial"/>
              </a:rPr>
              <a:t>Bài 4: Thiết kế sản phẩm.</a:t>
            </a:r>
            <a:r>
              <a:rPr lang="en-US" sz="4000">
                <a:solidFill>
                  <a:schemeClr val="dk1"/>
                </a:solidFill>
                <a:latin typeface="Arial"/>
                <a:ea typeface="Arial"/>
                <a:cs typeface="Arial"/>
                <a:sym typeface="Arial"/>
              </a:rPr>
              <a:t> </a:t>
            </a:r>
            <a:endParaRPr sz="4000">
              <a:solidFill>
                <a:srgbClr val="002060"/>
              </a:solidFill>
              <a:latin typeface="Arial"/>
              <a:ea typeface="Arial"/>
              <a:cs typeface="Arial"/>
              <a:sym typeface="Arial"/>
            </a:endParaRPr>
          </a:p>
        </p:txBody>
      </p:sp>
      <p:sp>
        <p:nvSpPr>
          <p:cNvPr id="702" name="Google Shape;702;p29"/>
          <p:cNvSpPr txBox="1"/>
          <p:nvPr/>
        </p:nvSpPr>
        <p:spPr>
          <a:xfrm>
            <a:off x="6088356" y="1069014"/>
            <a:ext cx="9525000" cy="95410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6200">
                <a:solidFill>
                  <a:srgbClr val="CE4A4A"/>
                </a:solidFill>
                <a:latin typeface="Arial"/>
                <a:ea typeface="Arial"/>
                <a:cs typeface="Arial"/>
                <a:sym typeface="Arial"/>
              </a:rPr>
              <a:t>HƯỚNG DẪN VỀ NHÀ</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xEl>
                                              <p:pRg end="0" st="0"/>
                                            </p:txEl>
                                          </p:spTgt>
                                        </p:tgtEl>
                                        <p:attrNameLst>
                                          <p:attrName>style.visibility</p:attrName>
                                        </p:attrNameLst>
                                      </p:cBhvr>
                                      <p:to>
                                        <p:strVal val="visible"/>
                                      </p:to>
                                    </p:set>
                                    <p:animEffect filter="fade" transition="in">
                                      <p:cBhvr>
                                        <p:cTn dur="500"/>
                                        <p:tgtEl>
                                          <p:spTgt spid="7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xEl>
                                              <p:pRg end="1" st="1"/>
                                            </p:txEl>
                                          </p:spTgt>
                                        </p:tgtEl>
                                        <p:attrNameLst>
                                          <p:attrName>style.visibility</p:attrName>
                                        </p:attrNameLst>
                                      </p:cBhvr>
                                      <p:to>
                                        <p:strVal val="visible"/>
                                      </p:to>
                                    </p:set>
                                    <p:animEffect filter="fade" transition="in">
                                      <p:cBhvr>
                                        <p:cTn dur="500"/>
                                        <p:tgtEl>
                                          <p:spTgt spid="70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4B6C7"/>
        </a:solidFill>
      </p:bgPr>
    </p:bg>
    <p:spTree>
      <p:nvGrpSpPr>
        <p:cNvPr id="115" name="Shape 115"/>
        <p:cNvGrpSpPr/>
        <p:nvPr/>
      </p:nvGrpSpPr>
      <p:grpSpPr>
        <a:xfrm>
          <a:off x="0" y="0"/>
          <a:ext cx="0" cy="0"/>
          <a:chOff x="0" y="0"/>
          <a:chExt cx="0" cy="0"/>
        </a:xfrm>
      </p:grpSpPr>
      <p:grpSp>
        <p:nvGrpSpPr>
          <p:cNvPr id="116" name="Google Shape;116;p3"/>
          <p:cNvGrpSpPr/>
          <p:nvPr/>
        </p:nvGrpSpPr>
        <p:grpSpPr>
          <a:xfrm>
            <a:off x="532686" y="411178"/>
            <a:ext cx="17222628" cy="9365472"/>
            <a:chOff x="0" y="-28575"/>
            <a:chExt cx="4536001" cy="2466626"/>
          </a:xfrm>
        </p:grpSpPr>
        <p:sp>
          <p:nvSpPr>
            <p:cNvPr id="117" name="Google Shape;117;p3"/>
            <p:cNvSpPr/>
            <p:nvPr/>
          </p:nvSpPr>
          <p:spPr>
            <a:xfrm>
              <a:off x="0" y="0"/>
              <a:ext cx="4536001" cy="2438051"/>
            </a:xfrm>
            <a:custGeom>
              <a:rect b="b" l="l" r="r" t="t"/>
              <a:pathLst>
                <a:path extrusionOk="0" h="2438051" w="4536001">
                  <a:moveTo>
                    <a:pt x="44952" y="0"/>
                  </a:moveTo>
                  <a:lnTo>
                    <a:pt x="4491049" y="0"/>
                  </a:lnTo>
                  <a:cubicBezTo>
                    <a:pt x="4515875" y="0"/>
                    <a:pt x="4536001" y="20126"/>
                    <a:pt x="4536001" y="44952"/>
                  </a:cubicBezTo>
                  <a:lnTo>
                    <a:pt x="4536001" y="2393099"/>
                  </a:lnTo>
                  <a:cubicBezTo>
                    <a:pt x="4536001" y="2417925"/>
                    <a:pt x="4515875" y="2438051"/>
                    <a:pt x="4491049" y="2438051"/>
                  </a:cubicBezTo>
                  <a:lnTo>
                    <a:pt x="44952" y="2438051"/>
                  </a:lnTo>
                  <a:cubicBezTo>
                    <a:pt x="20126" y="2438051"/>
                    <a:pt x="0" y="2417925"/>
                    <a:pt x="0" y="2393099"/>
                  </a:cubicBezTo>
                  <a:lnTo>
                    <a:pt x="0" y="44952"/>
                  </a:lnTo>
                  <a:cubicBezTo>
                    <a:pt x="0" y="20126"/>
                    <a:pt x="20126" y="0"/>
                    <a:pt x="449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txBox="1"/>
            <p:nvPr/>
          </p:nvSpPr>
          <p:spPr>
            <a:xfrm>
              <a:off x="0" y="-28575"/>
              <a:ext cx="4536001" cy="24666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9" name="Google Shape;119;p3"/>
          <p:cNvGrpSpPr/>
          <p:nvPr/>
        </p:nvGrpSpPr>
        <p:grpSpPr>
          <a:xfrm>
            <a:off x="1028700" y="8282643"/>
            <a:ext cx="16230600" cy="975657"/>
            <a:chOff x="0" y="-28575"/>
            <a:chExt cx="4274726" cy="256963"/>
          </a:xfrm>
        </p:grpSpPr>
        <p:sp>
          <p:nvSpPr>
            <p:cNvPr id="120" name="Google Shape;120;p3"/>
            <p:cNvSpPr/>
            <p:nvPr/>
          </p:nvSpPr>
          <p:spPr>
            <a:xfrm>
              <a:off x="0" y="0"/>
              <a:ext cx="4274726" cy="228388"/>
            </a:xfrm>
            <a:custGeom>
              <a:rect b="b" l="l" r="r" t="t"/>
              <a:pathLst>
                <a:path extrusionOk="0" h="228388" w="4274726">
                  <a:moveTo>
                    <a:pt x="47700" y="0"/>
                  </a:moveTo>
                  <a:lnTo>
                    <a:pt x="4227026" y="0"/>
                  </a:lnTo>
                  <a:cubicBezTo>
                    <a:pt x="4239677" y="0"/>
                    <a:pt x="4251809" y="5025"/>
                    <a:pt x="4260755" y="13971"/>
                  </a:cubicBezTo>
                  <a:cubicBezTo>
                    <a:pt x="4269700" y="22916"/>
                    <a:pt x="4274726" y="35049"/>
                    <a:pt x="4274726" y="47700"/>
                  </a:cubicBezTo>
                  <a:lnTo>
                    <a:pt x="4274726" y="180689"/>
                  </a:lnTo>
                  <a:cubicBezTo>
                    <a:pt x="4274726" y="193339"/>
                    <a:pt x="4269700" y="205472"/>
                    <a:pt x="4260755" y="214417"/>
                  </a:cubicBezTo>
                  <a:cubicBezTo>
                    <a:pt x="4251809" y="223363"/>
                    <a:pt x="4239677" y="228388"/>
                    <a:pt x="4227026" y="228388"/>
                  </a:cubicBezTo>
                  <a:lnTo>
                    <a:pt x="47700" y="228388"/>
                  </a:lnTo>
                  <a:cubicBezTo>
                    <a:pt x="35049" y="228388"/>
                    <a:pt x="22916" y="223363"/>
                    <a:pt x="13971" y="214417"/>
                  </a:cubicBezTo>
                  <a:cubicBezTo>
                    <a:pt x="5025" y="205472"/>
                    <a:pt x="0" y="193339"/>
                    <a:pt x="0" y="180689"/>
                  </a:cubicBezTo>
                  <a:lnTo>
                    <a:pt x="0" y="47700"/>
                  </a:lnTo>
                  <a:cubicBezTo>
                    <a:pt x="0" y="35049"/>
                    <a:pt x="5025" y="22916"/>
                    <a:pt x="13971" y="13971"/>
                  </a:cubicBezTo>
                  <a:cubicBezTo>
                    <a:pt x="22916" y="5025"/>
                    <a:pt x="35049" y="0"/>
                    <a:pt x="47700" y="0"/>
                  </a:cubicBezTo>
                  <a:close/>
                </a:path>
              </a:pathLst>
            </a:custGeom>
            <a:solidFill>
              <a:srgbClr val="9CB9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txBox="1"/>
            <p:nvPr/>
          </p:nvSpPr>
          <p:spPr>
            <a:xfrm>
              <a:off x="0" y="-28575"/>
              <a:ext cx="4274726" cy="25696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2" name="Google Shape;122;p3"/>
          <p:cNvGrpSpPr/>
          <p:nvPr/>
        </p:nvGrpSpPr>
        <p:grpSpPr>
          <a:xfrm>
            <a:off x="6271812" y="1211695"/>
            <a:ext cx="9636769" cy="5050148"/>
            <a:chOff x="0" y="-28575"/>
            <a:chExt cx="2128802" cy="1330080"/>
          </a:xfrm>
        </p:grpSpPr>
        <p:sp>
          <p:nvSpPr>
            <p:cNvPr id="123" name="Google Shape;123;p3"/>
            <p:cNvSpPr/>
            <p:nvPr/>
          </p:nvSpPr>
          <p:spPr>
            <a:xfrm>
              <a:off x="0" y="0"/>
              <a:ext cx="2128802" cy="1301505"/>
            </a:xfrm>
            <a:custGeom>
              <a:rect b="b" l="l" r="r" t="t"/>
              <a:pathLst>
                <a:path extrusionOk="0" h="1301505" w="2128802">
                  <a:moveTo>
                    <a:pt x="95783" y="0"/>
                  </a:moveTo>
                  <a:lnTo>
                    <a:pt x="2033020" y="0"/>
                  </a:lnTo>
                  <a:cubicBezTo>
                    <a:pt x="2085919" y="0"/>
                    <a:pt x="2128802" y="42883"/>
                    <a:pt x="2128802" y="95783"/>
                  </a:cubicBezTo>
                  <a:lnTo>
                    <a:pt x="2128802" y="1205722"/>
                  </a:lnTo>
                  <a:cubicBezTo>
                    <a:pt x="2128802" y="1258622"/>
                    <a:pt x="2085919" y="1301505"/>
                    <a:pt x="2033020" y="1301505"/>
                  </a:cubicBezTo>
                  <a:lnTo>
                    <a:pt x="95783" y="1301505"/>
                  </a:lnTo>
                  <a:cubicBezTo>
                    <a:pt x="42883" y="1301505"/>
                    <a:pt x="0" y="1258622"/>
                    <a:pt x="0" y="1205722"/>
                  </a:cubicBezTo>
                  <a:lnTo>
                    <a:pt x="0" y="95783"/>
                  </a:lnTo>
                  <a:cubicBezTo>
                    <a:pt x="0" y="42883"/>
                    <a:pt x="42883" y="0"/>
                    <a:pt x="95783" y="0"/>
                  </a:cubicBezTo>
                  <a:close/>
                </a:path>
              </a:pathLst>
            </a:custGeom>
            <a:solidFill>
              <a:srgbClr val="FFFFFF"/>
            </a:solidFill>
            <a:ln cap="rnd" cmpd="sng" w="161925">
              <a:solidFill>
                <a:srgbClr val="D8D8E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txBox="1"/>
            <p:nvPr/>
          </p:nvSpPr>
          <p:spPr>
            <a:xfrm>
              <a:off x="0" y="-28575"/>
              <a:ext cx="2128802" cy="133008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5" name="Google Shape;125;p3"/>
          <p:cNvSpPr/>
          <p:nvPr/>
        </p:nvSpPr>
        <p:spPr>
          <a:xfrm>
            <a:off x="12110304" y="5214047"/>
            <a:ext cx="2711233" cy="3682483"/>
          </a:xfrm>
          <a:custGeom>
            <a:rect b="b" l="l" r="r" t="t"/>
            <a:pathLst>
              <a:path extrusionOk="0" h="4114800" w="3029527">
                <a:moveTo>
                  <a:pt x="0" y="0"/>
                </a:moveTo>
                <a:lnTo>
                  <a:pt x="3029526" y="0"/>
                </a:lnTo>
                <a:lnTo>
                  <a:pt x="3029526" y="4114800"/>
                </a:lnTo>
                <a:lnTo>
                  <a:pt x="0" y="4114800"/>
                </a:lnTo>
                <a:lnTo>
                  <a:pt x="0" y="0"/>
                </a:lnTo>
                <a:close/>
              </a:path>
            </a:pathLst>
          </a:custGeom>
          <a:blipFill rotWithShape="1">
            <a:blip r:embed="rId3">
              <a:alphaModFix/>
            </a:blip>
            <a:stretch>
              <a:fillRect b="0" l="-98637" r="0" t="0"/>
            </a:stretch>
          </a:blipFill>
          <a:ln>
            <a:noFill/>
          </a:ln>
        </p:spPr>
      </p:sp>
      <p:sp>
        <p:nvSpPr>
          <p:cNvPr id="126" name="Google Shape;126;p3"/>
          <p:cNvSpPr/>
          <p:nvPr/>
        </p:nvSpPr>
        <p:spPr>
          <a:xfrm flipH="1">
            <a:off x="14234465" y="5210583"/>
            <a:ext cx="2685598" cy="3682483"/>
          </a:xfrm>
          <a:custGeom>
            <a:rect b="b" l="l" r="r" t="t"/>
            <a:pathLst>
              <a:path extrusionOk="0" h="4114800" w="3000883">
                <a:moveTo>
                  <a:pt x="3000883" y="0"/>
                </a:moveTo>
                <a:lnTo>
                  <a:pt x="0" y="0"/>
                </a:lnTo>
                <a:lnTo>
                  <a:pt x="0" y="4114800"/>
                </a:lnTo>
                <a:lnTo>
                  <a:pt x="3000883" y="4114800"/>
                </a:lnTo>
                <a:lnTo>
                  <a:pt x="3000883" y="0"/>
                </a:lnTo>
                <a:close/>
              </a:path>
            </a:pathLst>
          </a:custGeom>
          <a:blipFill rotWithShape="1">
            <a:blip r:embed="rId3">
              <a:alphaModFix/>
            </a:blip>
            <a:stretch>
              <a:fillRect b="0" l="0" r="-100537" t="0"/>
            </a:stretch>
          </a:blipFill>
          <a:ln>
            <a:noFill/>
          </a:ln>
        </p:spPr>
      </p:sp>
      <p:sp>
        <p:nvSpPr>
          <p:cNvPr id="127" name="Google Shape;127;p3"/>
          <p:cNvSpPr/>
          <p:nvPr/>
        </p:nvSpPr>
        <p:spPr>
          <a:xfrm>
            <a:off x="1219200" y="6255377"/>
            <a:ext cx="4681052" cy="2544789"/>
          </a:xfrm>
          <a:custGeom>
            <a:rect b="b" l="l" r="r" t="t"/>
            <a:pathLst>
              <a:path extrusionOk="0" h="2690883" w="4949786">
                <a:moveTo>
                  <a:pt x="0" y="0"/>
                </a:moveTo>
                <a:lnTo>
                  <a:pt x="4949786" y="0"/>
                </a:lnTo>
                <a:lnTo>
                  <a:pt x="4949786" y="2690883"/>
                </a:lnTo>
                <a:lnTo>
                  <a:pt x="0" y="2690883"/>
                </a:lnTo>
                <a:lnTo>
                  <a:pt x="0" y="0"/>
                </a:lnTo>
                <a:close/>
              </a:path>
            </a:pathLst>
          </a:custGeom>
          <a:blipFill rotWithShape="1">
            <a:blip r:embed="rId4">
              <a:alphaModFix/>
            </a:blip>
            <a:stretch>
              <a:fillRect b="0" l="0" r="0" t="0"/>
            </a:stretch>
          </a:blipFill>
          <a:ln>
            <a:noFill/>
          </a:ln>
        </p:spPr>
      </p:sp>
      <p:sp>
        <p:nvSpPr>
          <p:cNvPr id="128" name="Google Shape;128;p3"/>
          <p:cNvSpPr/>
          <p:nvPr/>
        </p:nvSpPr>
        <p:spPr>
          <a:xfrm>
            <a:off x="2035286" y="3086100"/>
            <a:ext cx="2112366" cy="5838197"/>
          </a:xfrm>
          <a:custGeom>
            <a:rect b="b" l="l" r="r" t="t"/>
            <a:pathLst>
              <a:path extrusionOk="0" h="6241729" w="2258371">
                <a:moveTo>
                  <a:pt x="0" y="0"/>
                </a:moveTo>
                <a:lnTo>
                  <a:pt x="2258371" y="0"/>
                </a:lnTo>
                <a:lnTo>
                  <a:pt x="2258371" y="6241729"/>
                </a:lnTo>
                <a:lnTo>
                  <a:pt x="0" y="6241729"/>
                </a:lnTo>
                <a:lnTo>
                  <a:pt x="0" y="0"/>
                </a:lnTo>
                <a:close/>
              </a:path>
            </a:pathLst>
          </a:custGeom>
          <a:blipFill rotWithShape="1">
            <a:blip r:embed="rId5">
              <a:alphaModFix/>
            </a:blip>
            <a:stretch>
              <a:fillRect b="0" l="0" r="0" t="0"/>
            </a:stretch>
          </a:blipFill>
          <a:ln>
            <a:noFill/>
          </a:ln>
        </p:spPr>
      </p:sp>
      <p:sp>
        <p:nvSpPr>
          <p:cNvPr id="129" name="Google Shape;129;p3"/>
          <p:cNvSpPr/>
          <p:nvPr/>
        </p:nvSpPr>
        <p:spPr>
          <a:xfrm>
            <a:off x="7093749" y="1913509"/>
            <a:ext cx="7992894" cy="295106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6600" u="none" cap="none" strike="noStrike">
                <a:solidFill>
                  <a:srgbClr val="CA5D47"/>
                </a:solidFill>
                <a:latin typeface="Arial"/>
                <a:ea typeface="Arial"/>
                <a:cs typeface="Arial"/>
                <a:sym typeface="Arial"/>
              </a:rPr>
              <a:t>BÀI 3. </a:t>
            </a:r>
            <a:endParaRPr b="1" i="0" sz="6600" u="none" cap="none" strike="noStrike">
              <a:solidFill>
                <a:srgbClr val="CA5D47"/>
              </a:solidFill>
              <a:latin typeface="Arial"/>
              <a:ea typeface="Arial"/>
              <a:cs typeface="Arial"/>
              <a:sym typeface="Arial"/>
            </a:endParaRPr>
          </a:p>
          <a:p>
            <a:pPr indent="0" lvl="0" marL="0" marR="0" rtl="0" algn="ctr">
              <a:lnSpc>
                <a:spcPct val="150000"/>
              </a:lnSpc>
              <a:spcBef>
                <a:spcPts val="0"/>
              </a:spcBef>
              <a:spcAft>
                <a:spcPts val="0"/>
              </a:spcAft>
              <a:buNone/>
            </a:pPr>
            <a:r>
              <a:rPr b="1" i="0" lang="en-US" sz="6600" u="none" cap="none" strike="noStrike">
                <a:solidFill>
                  <a:srgbClr val="4D567B"/>
                </a:solidFill>
                <a:latin typeface="Arial"/>
                <a:ea typeface="Arial"/>
                <a:cs typeface="Arial"/>
                <a:sym typeface="Arial"/>
              </a:rPr>
              <a:t>TÌM HIỂU THIẾT KẾ</a:t>
            </a:r>
            <a:endParaRPr b="0" i="0" sz="6600" u="none" cap="none" strike="noStrike">
              <a:solidFill>
                <a:srgbClr val="4D567B"/>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4B6C7"/>
        </a:solidFill>
      </p:bgPr>
    </p:bg>
    <p:spTree>
      <p:nvGrpSpPr>
        <p:cNvPr id="706" name="Shape 706"/>
        <p:cNvGrpSpPr/>
        <p:nvPr/>
      </p:nvGrpSpPr>
      <p:grpSpPr>
        <a:xfrm>
          <a:off x="0" y="0"/>
          <a:ext cx="0" cy="0"/>
          <a:chOff x="0" y="0"/>
          <a:chExt cx="0" cy="0"/>
        </a:xfrm>
      </p:grpSpPr>
      <p:grpSp>
        <p:nvGrpSpPr>
          <p:cNvPr id="707" name="Google Shape;707;p30"/>
          <p:cNvGrpSpPr/>
          <p:nvPr/>
        </p:nvGrpSpPr>
        <p:grpSpPr>
          <a:xfrm>
            <a:off x="532686" y="411178"/>
            <a:ext cx="17222628" cy="9365472"/>
            <a:chOff x="0" y="-28575"/>
            <a:chExt cx="4536001" cy="2466626"/>
          </a:xfrm>
        </p:grpSpPr>
        <p:sp>
          <p:nvSpPr>
            <p:cNvPr id="708" name="Google Shape;708;p30"/>
            <p:cNvSpPr/>
            <p:nvPr/>
          </p:nvSpPr>
          <p:spPr>
            <a:xfrm>
              <a:off x="0" y="0"/>
              <a:ext cx="4536001" cy="2438051"/>
            </a:xfrm>
            <a:custGeom>
              <a:rect b="b" l="l" r="r" t="t"/>
              <a:pathLst>
                <a:path extrusionOk="0" h="2438051" w="4536001">
                  <a:moveTo>
                    <a:pt x="44952" y="0"/>
                  </a:moveTo>
                  <a:lnTo>
                    <a:pt x="4491049" y="0"/>
                  </a:lnTo>
                  <a:cubicBezTo>
                    <a:pt x="4515875" y="0"/>
                    <a:pt x="4536001" y="20126"/>
                    <a:pt x="4536001" y="44952"/>
                  </a:cubicBezTo>
                  <a:lnTo>
                    <a:pt x="4536001" y="2393099"/>
                  </a:lnTo>
                  <a:cubicBezTo>
                    <a:pt x="4536001" y="2417925"/>
                    <a:pt x="4515875" y="2438051"/>
                    <a:pt x="4491049" y="2438051"/>
                  </a:cubicBezTo>
                  <a:lnTo>
                    <a:pt x="44952" y="2438051"/>
                  </a:lnTo>
                  <a:cubicBezTo>
                    <a:pt x="20126" y="2438051"/>
                    <a:pt x="0" y="2417925"/>
                    <a:pt x="0" y="2393099"/>
                  </a:cubicBezTo>
                  <a:lnTo>
                    <a:pt x="0" y="44952"/>
                  </a:lnTo>
                  <a:cubicBezTo>
                    <a:pt x="0" y="20126"/>
                    <a:pt x="20126" y="0"/>
                    <a:pt x="449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0"/>
            <p:cNvSpPr txBox="1"/>
            <p:nvPr/>
          </p:nvSpPr>
          <p:spPr>
            <a:xfrm>
              <a:off x="0" y="-28575"/>
              <a:ext cx="4536001" cy="24666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10" name="Google Shape;710;p30"/>
          <p:cNvGrpSpPr/>
          <p:nvPr/>
        </p:nvGrpSpPr>
        <p:grpSpPr>
          <a:xfrm>
            <a:off x="1028700" y="8282643"/>
            <a:ext cx="16230600" cy="975657"/>
            <a:chOff x="0" y="-28575"/>
            <a:chExt cx="4274726" cy="256963"/>
          </a:xfrm>
        </p:grpSpPr>
        <p:sp>
          <p:nvSpPr>
            <p:cNvPr id="711" name="Google Shape;711;p30"/>
            <p:cNvSpPr/>
            <p:nvPr/>
          </p:nvSpPr>
          <p:spPr>
            <a:xfrm>
              <a:off x="0" y="0"/>
              <a:ext cx="4274726" cy="228388"/>
            </a:xfrm>
            <a:custGeom>
              <a:rect b="b" l="l" r="r" t="t"/>
              <a:pathLst>
                <a:path extrusionOk="0" h="228388" w="4274726">
                  <a:moveTo>
                    <a:pt x="47700" y="0"/>
                  </a:moveTo>
                  <a:lnTo>
                    <a:pt x="4227026" y="0"/>
                  </a:lnTo>
                  <a:cubicBezTo>
                    <a:pt x="4239677" y="0"/>
                    <a:pt x="4251809" y="5025"/>
                    <a:pt x="4260755" y="13971"/>
                  </a:cubicBezTo>
                  <a:cubicBezTo>
                    <a:pt x="4269700" y="22916"/>
                    <a:pt x="4274726" y="35049"/>
                    <a:pt x="4274726" y="47700"/>
                  </a:cubicBezTo>
                  <a:lnTo>
                    <a:pt x="4274726" y="180689"/>
                  </a:lnTo>
                  <a:cubicBezTo>
                    <a:pt x="4274726" y="193339"/>
                    <a:pt x="4269700" y="205472"/>
                    <a:pt x="4260755" y="214417"/>
                  </a:cubicBezTo>
                  <a:cubicBezTo>
                    <a:pt x="4251809" y="223363"/>
                    <a:pt x="4239677" y="228388"/>
                    <a:pt x="4227026" y="228388"/>
                  </a:cubicBezTo>
                  <a:lnTo>
                    <a:pt x="47700" y="228388"/>
                  </a:lnTo>
                  <a:cubicBezTo>
                    <a:pt x="35049" y="228388"/>
                    <a:pt x="22916" y="223363"/>
                    <a:pt x="13971" y="214417"/>
                  </a:cubicBezTo>
                  <a:cubicBezTo>
                    <a:pt x="5025" y="205472"/>
                    <a:pt x="0" y="193339"/>
                    <a:pt x="0" y="180689"/>
                  </a:cubicBezTo>
                  <a:lnTo>
                    <a:pt x="0" y="47700"/>
                  </a:lnTo>
                  <a:cubicBezTo>
                    <a:pt x="0" y="35049"/>
                    <a:pt x="5025" y="22916"/>
                    <a:pt x="13971" y="13971"/>
                  </a:cubicBezTo>
                  <a:cubicBezTo>
                    <a:pt x="22916" y="5025"/>
                    <a:pt x="35049" y="0"/>
                    <a:pt x="47700" y="0"/>
                  </a:cubicBezTo>
                  <a:close/>
                </a:path>
              </a:pathLst>
            </a:custGeom>
            <a:solidFill>
              <a:srgbClr val="9CB9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0"/>
            <p:cNvSpPr txBox="1"/>
            <p:nvPr/>
          </p:nvSpPr>
          <p:spPr>
            <a:xfrm>
              <a:off x="0" y="-28575"/>
              <a:ext cx="4274726" cy="25696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13" name="Google Shape;713;p30"/>
          <p:cNvSpPr/>
          <p:nvPr/>
        </p:nvSpPr>
        <p:spPr>
          <a:xfrm>
            <a:off x="1640976" y="5673914"/>
            <a:ext cx="4418281" cy="3098320"/>
          </a:xfrm>
          <a:custGeom>
            <a:rect b="b" l="l" r="r" t="t"/>
            <a:pathLst>
              <a:path extrusionOk="0" h="3098320" w="4418281">
                <a:moveTo>
                  <a:pt x="0" y="0"/>
                </a:moveTo>
                <a:lnTo>
                  <a:pt x="4418281" y="0"/>
                </a:lnTo>
                <a:lnTo>
                  <a:pt x="4418281" y="3098320"/>
                </a:lnTo>
                <a:lnTo>
                  <a:pt x="0" y="3098320"/>
                </a:lnTo>
                <a:lnTo>
                  <a:pt x="0" y="0"/>
                </a:lnTo>
                <a:close/>
              </a:path>
            </a:pathLst>
          </a:custGeom>
          <a:blipFill rotWithShape="1">
            <a:blip r:embed="rId3">
              <a:alphaModFix/>
            </a:blip>
            <a:stretch>
              <a:fillRect b="0" l="0" r="0" t="0"/>
            </a:stretch>
          </a:blipFill>
          <a:ln>
            <a:noFill/>
          </a:ln>
        </p:spPr>
      </p:sp>
      <p:sp>
        <p:nvSpPr>
          <p:cNvPr id="714" name="Google Shape;714;p30"/>
          <p:cNvSpPr/>
          <p:nvPr/>
        </p:nvSpPr>
        <p:spPr>
          <a:xfrm>
            <a:off x="9968660" y="5697476"/>
            <a:ext cx="2212651" cy="3051195"/>
          </a:xfrm>
          <a:custGeom>
            <a:rect b="b" l="l" r="r" t="t"/>
            <a:pathLst>
              <a:path extrusionOk="0" h="3051195" w="2212651">
                <a:moveTo>
                  <a:pt x="0" y="0"/>
                </a:moveTo>
                <a:lnTo>
                  <a:pt x="2212650" y="0"/>
                </a:lnTo>
                <a:lnTo>
                  <a:pt x="2212650" y="3051196"/>
                </a:lnTo>
                <a:lnTo>
                  <a:pt x="0" y="3051196"/>
                </a:lnTo>
                <a:lnTo>
                  <a:pt x="0" y="0"/>
                </a:lnTo>
                <a:close/>
              </a:path>
            </a:pathLst>
          </a:custGeom>
          <a:blipFill rotWithShape="1">
            <a:blip r:embed="rId4">
              <a:alphaModFix/>
            </a:blip>
            <a:stretch>
              <a:fillRect b="0" l="-101673" r="0" t="0"/>
            </a:stretch>
          </a:blipFill>
          <a:ln>
            <a:noFill/>
          </a:ln>
        </p:spPr>
      </p:sp>
      <p:sp>
        <p:nvSpPr>
          <p:cNvPr id="715" name="Google Shape;715;p30"/>
          <p:cNvSpPr/>
          <p:nvPr/>
        </p:nvSpPr>
        <p:spPr>
          <a:xfrm>
            <a:off x="5862854" y="5591520"/>
            <a:ext cx="2231853" cy="3051195"/>
          </a:xfrm>
          <a:custGeom>
            <a:rect b="b" l="l" r="r" t="t"/>
            <a:pathLst>
              <a:path extrusionOk="0" h="3051195" w="2231853">
                <a:moveTo>
                  <a:pt x="0" y="0"/>
                </a:moveTo>
                <a:lnTo>
                  <a:pt x="2231853" y="0"/>
                </a:lnTo>
                <a:lnTo>
                  <a:pt x="2231853" y="3051195"/>
                </a:lnTo>
                <a:lnTo>
                  <a:pt x="0" y="3051195"/>
                </a:lnTo>
                <a:lnTo>
                  <a:pt x="0" y="0"/>
                </a:lnTo>
                <a:close/>
              </a:path>
            </a:pathLst>
          </a:custGeom>
          <a:blipFill rotWithShape="1">
            <a:blip r:embed="rId4">
              <a:alphaModFix/>
            </a:blip>
            <a:stretch>
              <a:fillRect b="0" l="0" r="-99940" t="0"/>
            </a:stretch>
          </a:blipFill>
          <a:ln>
            <a:noFill/>
          </a:ln>
        </p:spPr>
      </p:sp>
      <p:sp>
        <p:nvSpPr>
          <p:cNvPr id="716" name="Google Shape;716;p30"/>
          <p:cNvSpPr/>
          <p:nvPr/>
        </p:nvSpPr>
        <p:spPr>
          <a:xfrm flipH="1">
            <a:off x="12452591" y="5697476"/>
            <a:ext cx="4281485" cy="3023799"/>
          </a:xfrm>
          <a:custGeom>
            <a:rect b="b" l="l" r="r" t="t"/>
            <a:pathLst>
              <a:path extrusionOk="0" h="3023799" w="4281485">
                <a:moveTo>
                  <a:pt x="4281485" y="0"/>
                </a:moveTo>
                <a:lnTo>
                  <a:pt x="0" y="0"/>
                </a:lnTo>
                <a:lnTo>
                  <a:pt x="0" y="3023799"/>
                </a:lnTo>
                <a:lnTo>
                  <a:pt x="4281485" y="3023799"/>
                </a:lnTo>
                <a:lnTo>
                  <a:pt x="4281485" y="0"/>
                </a:lnTo>
                <a:close/>
              </a:path>
            </a:pathLst>
          </a:custGeom>
          <a:blipFill rotWithShape="1">
            <a:blip r:embed="rId5">
              <a:alphaModFix/>
            </a:blip>
            <a:stretch>
              <a:fillRect b="0" l="0" r="0" t="0"/>
            </a:stretch>
          </a:blipFill>
          <a:ln>
            <a:noFill/>
          </a:ln>
        </p:spPr>
      </p:sp>
      <p:sp>
        <p:nvSpPr>
          <p:cNvPr id="717" name="Google Shape;717;p30"/>
          <p:cNvSpPr/>
          <p:nvPr/>
        </p:nvSpPr>
        <p:spPr>
          <a:xfrm>
            <a:off x="1524274" y="3534156"/>
            <a:ext cx="7315200" cy="1609344"/>
          </a:xfrm>
          <a:custGeom>
            <a:rect b="b" l="l" r="r" t="t"/>
            <a:pathLst>
              <a:path extrusionOk="0" h="1609344" w="7315200">
                <a:moveTo>
                  <a:pt x="0" y="0"/>
                </a:moveTo>
                <a:lnTo>
                  <a:pt x="7315200" y="0"/>
                </a:lnTo>
                <a:lnTo>
                  <a:pt x="7315200" y="1609344"/>
                </a:lnTo>
                <a:lnTo>
                  <a:pt x="0" y="1609344"/>
                </a:lnTo>
                <a:lnTo>
                  <a:pt x="0" y="0"/>
                </a:lnTo>
                <a:close/>
              </a:path>
            </a:pathLst>
          </a:custGeom>
          <a:blipFill rotWithShape="1">
            <a:blip r:embed="rId6">
              <a:alphaModFix/>
            </a:blip>
            <a:stretch>
              <a:fillRect b="0" l="0" r="0" t="0"/>
            </a:stretch>
          </a:blipFill>
          <a:ln>
            <a:noFill/>
          </a:ln>
        </p:spPr>
      </p:sp>
      <p:sp>
        <p:nvSpPr>
          <p:cNvPr id="718" name="Google Shape;718;p30"/>
          <p:cNvSpPr/>
          <p:nvPr/>
        </p:nvSpPr>
        <p:spPr>
          <a:xfrm>
            <a:off x="9560959" y="3534156"/>
            <a:ext cx="7315200" cy="1609344"/>
          </a:xfrm>
          <a:custGeom>
            <a:rect b="b" l="l" r="r" t="t"/>
            <a:pathLst>
              <a:path extrusionOk="0" h="1609344" w="7315200">
                <a:moveTo>
                  <a:pt x="0" y="0"/>
                </a:moveTo>
                <a:lnTo>
                  <a:pt x="7315200" y="0"/>
                </a:lnTo>
                <a:lnTo>
                  <a:pt x="7315200" y="1609344"/>
                </a:lnTo>
                <a:lnTo>
                  <a:pt x="0" y="1609344"/>
                </a:lnTo>
                <a:lnTo>
                  <a:pt x="0" y="0"/>
                </a:lnTo>
                <a:close/>
              </a:path>
            </a:pathLst>
          </a:custGeom>
          <a:blipFill rotWithShape="1">
            <a:blip r:embed="rId6">
              <a:alphaModFix/>
            </a:blip>
            <a:stretch>
              <a:fillRect b="0" l="0" r="0" t="0"/>
            </a:stretch>
          </a:blipFill>
          <a:ln>
            <a:noFill/>
          </a:ln>
        </p:spPr>
      </p:sp>
      <p:sp>
        <p:nvSpPr>
          <p:cNvPr id="719" name="Google Shape;719;p30"/>
          <p:cNvSpPr/>
          <p:nvPr/>
        </p:nvSpPr>
        <p:spPr>
          <a:xfrm>
            <a:off x="7955687" y="2553050"/>
            <a:ext cx="2258371" cy="6241729"/>
          </a:xfrm>
          <a:custGeom>
            <a:rect b="b" l="l" r="r" t="t"/>
            <a:pathLst>
              <a:path extrusionOk="0" h="6241729" w="2258371">
                <a:moveTo>
                  <a:pt x="0" y="0"/>
                </a:moveTo>
                <a:lnTo>
                  <a:pt x="2258371" y="0"/>
                </a:lnTo>
                <a:lnTo>
                  <a:pt x="2258371" y="6241729"/>
                </a:lnTo>
                <a:lnTo>
                  <a:pt x="0" y="6241729"/>
                </a:lnTo>
                <a:lnTo>
                  <a:pt x="0" y="0"/>
                </a:lnTo>
                <a:close/>
              </a:path>
            </a:pathLst>
          </a:custGeom>
          <a:blipFill rotWithShape="1">
            <a:blip r:embed="rId7">
              <a:alphaModFix/>
            </a:blip>
            <a:stretch>
              <a:fillRect b="0" l="0" r="0" t="0"/>
            </a:stretch>
          </a:blipFill>
          <a:ln>
            <a:noFill/>
          </a:ln>
        </p:spPr>
      </p:sp>
      <p:sp>
        <p:nvSpPr>
          <p:cNvPr id="720" name="Google Shape;720;p30"/>
          <p:cNvSpPr txBox="1"/>
          <p:nvPr/>
        </p:nvSpPr>
        <p:spPr>
          <a:xfrm>
            <a:off x="532686" y="987504"/>
            <a:ext cx="17222628"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600">
                <a:solidFill>
                  <a:schemeClr val="accent2"/>
                </a:solidFill>
                <a:latin typeface="Arial"/>
                <a:ea typeface="Arial"/>
                <a:cs typeface="Arial"/>
                <a:sym typeface="Arial"/>
              </a:rPr>
              <a:t>CẢM ƠN CÁC EM ĐÃ CHÚ Ý LẮNG NGHE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4B6C7"/>
        </a:solidFill>
      </p:bgPr>
    </p:bg>
    <p:spTree>
      <p:nvGrpSpPr>
        <p:cNvPr id="133" name="Shape 133"/>
        <p:cNvGrpSpPr/>
        <p:nvPr/>
      </p:nvGrpSpPr>
      <p:grpSpPr>
        <a:xfrm>
          <a:off x="0" y="0"/>
          <a:ext cx="0" cy="0"/>
          <a:chOff x="0" y="0"/>
          <a:chExt cx="0" cy="0"/>
        </a:xfrm>
      </p:grpSpPr>
      <p:grpSp>
        <p:nvGrpSpPr>
          <p:cNvPr id="134" name="Google Shape;134;p4"/>
          <p:cNvGrpSpPr/>
          <p:nvPr/>
        </p:nvGrpSpPr>
        <p:grpSpPr>
          <a:xfrm>
            <a:off x="532686" y="411178"/>
            <a:ext cx="17222628" cy="9365472"/>
            <a:chOff x="0" y="-28575"/>
            <a:chExt cx="4536001" cy="2466626"/>
          </a:xfrm>
        </p:grpSpPr>
        <p:sp>
          <p:nvSpPr>
            <p:cNvPr id="135" name="Google Shape;135;p4"/>
            <p:cNvSpPr/>
            <p:nvPr/>
          </p:nvSpPr>
          <p:spPr>
            <a:xfrm>
              <a:off x="0" y="0"/>
              <a:ext cx="4536001" cy="2438051"/>
            </a:xfrm>
            <a:custGeom>
              <a:rect b="b" l="l" r="r" t="t"/>
              <a:pathLst>
                <a:path extrusionOk="0" h="2438051" w="4536001">
                  <a:moveTo>
                    <a:pt x="44952" y="0"/>
                  </a:moveTo>
                  <a:lnTo>
                    <a:pt x="4491049" y="0"/>
                  </a:lnTo>
                  <a:cubicBezTo>
                    <a:pt x="4515875" y="0"/>
                    <a:pt x="4536001" y="20126"/>
                    <a:pt x="4536001" y="44952"/>
                  </a:cubicBezTo>
                  <a:lnTo>
                    <a:pt x="4536001" y="2393099"/>
                  </a:lnTo>
                  <a:cubicBezTo>
                    <a:pt x="4536001" y="2417925"/>
                    <a:pt x="4515875" y="2438051"/>
                    <a:pt x="4491049" y="2438051"/>
                  </a:cubicBezTo>
                  <a:lnTo>
                    <a:pt x="44952" y="2438051"/>
                  </a:lnTo>
                  <a:cubicBezTo>
                    <a:pt x="20126" y="2438051"/>
                    <a:pt x="0" y="2417925"/>
                    <a:pt x="0" y="2393099"/>
                  </a:cubicBezTo>
                  <a:lnTo>
                    <a:pt x="0" y="44952"/>
                  </a:lnTo>
                  <a:cubicBezTo>
                    <a:pt x="0" y="20126"/>
                    <a:pt x="20126" y="0"/>
                    <a:pt x="449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
            <p:cNvSpPr txBox="1"/>
            <p:nvPr/>
          </p:nvSpPr>
          <p:spPr>
            <a:xfrm>
              <a:off x="0" y="-28575"/>
              <a:ext cx="4536001" cy="24666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7" name="Google Shape;137;p4"/>
          <p:cNvGrpSpPr/>
          <p:nvPr/>
        </p:nvGrpSpPr>
        <p:grpSpPr>
          <a:xfrm>
            <a:off x="1028700" y="8282643"/>
            <a:ext cx="16230600" cy="975657"/>
            <a:chOff x="0" y="-28575"/>
            <a:chExt cx="4274726" cy="256963"/>
          </a:xfrm>
        </p:grpSpPr>
        <p:sp>
          <p:nvSpPr>
            <p:cNvPr id="138" name="Google Shape;138;p4"/>
            <p:cNvSpPr/>
            <p:nvPr/>
          </p:nvSpPr>
          <p:spPr>
            <a:xfrm>
              <a:off x="0" y="0"/>
              <a:ext cx="4274726" cy="228388"/>
            </a:xfrm>
            <a:custGeom>
              <a:rect b="b" l="l" r="r" t="t"/>
              <a:pathLst>
                <a:path extrusionOk="0" h="228388" w="4274726">
                  <a:moveTo>
                    <a:pt x="47700" y="0"/>
                  </a:moveTo>
                  <a:lnTo>
                    <a:pt x="4227026" y="0"/>
                  </a:lnTo>
                  <a:cubicBezTo>
                    <a:pt x="4239677" y="0"/>
                    <a:pt x="4251809" y="5025"/>
                    <a:pt x="4260755" y="13971"/>
                  </a:cubicBezTo>
                  <a:cubicBezTo>
                    <a:pt x="4269700" y="22916"/>
                    <a:pt x="4274726" y="35049"/>
                    <a:pt x="4274726" y="47700"/>
                  </a:cubicBezTo>
                  <a:lnTo>
                    <a:pt x="4274726" y="180689"/>
                  </a:lnTo>
                  <a:cubicBezTo>
                    <a:pt x="4274726" y="193339"/>
                    <a:pt x="4269700" y="205472"/>
                    <a:pt x="4260755" y="214417"/>
                  </a:cubicBezTo>
                  <a:cubicBezTo>
                    <a:pt x="4251809" y="223363"/>
                    <a:pt x="4239677" y="228388"/>
                    <a:pt x="4227026" y="228388"/>
                  </a:cubicBezTo>
                  <a:lnTo>
                    <a:pt x="47700" y="228388"/>
                  </a:lnTo>
                  <a:cubicBezTo>
                    <a:pt x="35049" y="228388"/>
                    <a:pt x="22916" y="223363"/>
                    <a:pt x="13971" y="214417"/>
                  </a:cubicBezTo>
                  <a:cubicBezTo>
                    <a:pt x="5025" y="205472"/>
                    <a:pt x="0" y="193339"/>
                    <a:pt x="0" y="180689"/>
                  </a:cubicBezTo>
                  <a:lnTo>
                    <a:pt x="0" y="47700"/>
                  </a:lnTo>
                  <a:cubicBezTo>
                    <a:pt x="0" y="35049"/>
                    <a:pt x="5025" y="22916"/>
                    <a:pt x="13971" y="13971"/>
                  </a:cubicBezTo>
                  <a:cubicBezTo>
                    <a:pt x="22916" y="5025"/>
                    <a:pt x="35049" y="0"/>
                    <a:pt x="47700" y="0"/>
                  </a:cubicBezTo>
                  <a:close/>
                </a:path>
              </a:pathLst>
            </a:custGeom>
            <a:solidFill>
              <a:srgbClr val="9CB9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
            <p:cNvSpPr txBox="1"/>
            <p:nvPr/>
          </p:nvSpPr>
          <p:spPr>
            <a:xfrm>
              <a:off x="0" y="-28575"/>
              <a:ext cx="4274726" cy="25696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0" name="Google Shape;140;p4"/>
          <p:cNvSpPr/>
          <p:nvPr/>
        </p:nvSpPr>
        <p:spPr>
          <a:xfrm flipH="1">
            <a:off x="1447800" y="2823939"/>
            <a:ext cx="2284862" cy="6100359"/>
          </a:xfrm>
          <a:custGeom>
            <a:rect b="b" l="l" r="r" t="t"/>
            <a:pathLst>
              <a:path extrusionOk="0" h="6100359" w="2284862">
                <a:moveTo>
                  <a:pt x="2284861" y="0"/>
                </a:moveTo>
                <a:lnTo>
                  <a:pt x="0" y="0"/>
                </a:lnTo>
                <a:lnTo>
                  <a:pt x="0" y="6100358"/>
                </a:lnTo>
                <a:lnTo>
                  <a:pt x="2284861" y="6100358"/>
                </a:lnTo>
                <a:lnTo>
                  <a:pt x="2284861" y="0"/>
                </a:lnTo>
                <a:close/>
              </a:path>
            </a:pathLst>
          </a:custGeom>
          <a:blipFill rotWithShape="1">
            <a:blip r:embed="rId3">
              <a:alphaModFix/>
            </a:blip>
            <a:stretch>
              <a:fillRect b="0" l="0" r="0" t="0"/>
            </a:stretch>
          </a:blipFill>
          <a:ln>
            <a:noFill/>
          </a:ln>
        </p:spPr>
      </p:sp>
      <p:grpSp>
        <p:nvGrpSpPr>
          <p:cNvPr id="141" name="Google Shape;141;p4"/>
          <p:cNvGrpSpPr/>
          <p:nvPr/>
        </p:nvGrpSpPr>
        <p:grpSpPr>
          <a:xfrm>
            <a:off x="16958891" y="1398662"/>
            <a:ext cx="796423" cy="922008"/>
            <a:chOff x="0" y="-28575"/>
            <a:chExt cx="209757" cy="242833"/>
          </a:xfrm>
        </p:grpSpPr>
        <p:sp>
          <p:nvSpPr>
            <p:cNvPr id="142" name="Google Shape;142;p4"/>
            <p:cNvSpPr/>
            <p:nvPr/>
          </p:nvSpPr>
          <p:spPr>
            <a:xfrm>
              <a:off x="0" y="0"/>
              <a:ext cx="209757" cy="214258"/>
            </a:xfrm>
            <a:custGeom>
              <a:rect b="b" l="l" r="r" t="t"/>
              <a:pathLst>
                <a:path extrusionOk="0" h="214258" w="209757">
                  <a:moveTo>
                    <a:pt x="0" y="0"/>
                  </a:moveTo>
                  <a:lnTo>
                    <a:pt x="209757" y="0"/>
                  </a:lnTo>
                  <a:lnTo>
                    <a:pt x="209757" y="214258"/>
                  </a:lnTo>
                  <a:lnTo>
                    <a:pt x="0" y="214258"/>
                  </a:lnTo>
                  <a:close/>
                </a:path>
              </a:pathLst>
            </a:custGeom>
            <a:solidFill>
              <a:srgbClr val="9CB995"/>
            </a:solidFill>
            <a:ln>
              <a:noFill/>
            </a:ln>
          </p:spPr>
        </p:sp>
        <p:sp>
          <p:nvSpPr>
            <p:cNvPr id="143" name="Google Shape;143;p4"/>
            <p:cNvSpPr txBox="1"/>
            <p:nvPr/>
          </p:nvSpPr>
          <p:spPr>
            <a:xfrm>
              <a:off x="0" y="-28575"/>
              <a:ext cx="209757" cy="2428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4" name="Google Shape;144;p4"/>
          <p:cNvGrpSpPr/>
          <p:nvPr/>
        </p:nvGrpSpPr>
        <p:grpSpPr>
          <a:xfrm>
            <a:off x="16311889" y="1398662"/>
            <a:ext cx="191933" cy="922008"/>
            <a:chOff x="0" y="-28575"/>
            <a:chExt cx="50550" cy="242833"/>
          </a:xfrm>
        </p:grpSpPr>
        <p:sp>
          <p:nvSpPr>
            <p:cNvPr id="145" name="Google Shape;145;p4"/>
            <p:cNvSpPr/>
            <p:nvPr/>
          </p:nvSpPr>
          <p:spPr>
            <a:xfrm>
              <a:off x="0" y="0"/>
              <a:ext cx="50550" cy="214258"/>
            </a:xfrm>
            <a:custGeom>
              <a:rect b="b" l="l" r="r" t="t"/>
              <a:pathLst>
                <a:path extrusionOk="0" h="214258" w="50550">
                  <a:moveTo>
                    <a:pt x="0" y="0"/>
                  </a:moveTo>
                  <a:lnTo>
                    <a:pt x="50550" y="0"/>
                  </a:lnTo>
                  <a:lnTo>
                    <a:pt x="50550" y="214258"/>
                  </a:lnTo>
                  <a:lnTo>
                    <a:pt x="0" y="214258"/>
                  </a:lnTo>
                  <a:close/>
                </a:path>
              </a:pathLst>
            </a:custGeom>
            <a:solidFill>
              <a:srgbClr val="FFD058"/>
            </a:solidFill>
            <a:ln>
              <a:noFill/>
            </a:ln>
          </p:spPr>
        </p:sp>
        <p:sp>
          <p:nvSpPr>
            <p:cNvPr id="146" name="Google Shape;146;p4"/>
            <p:cNvSpPr txBox="1"/>
            <p:nvPr/>
          </p:nvSpPr>
          <p:spPr>
            <a:xfrm>
              <a:off x="0" y="-28575"/>
              <a:ext cx="50550" cy="2428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7" name="Google Shape;147;p4"/>
          <p:cNvGrpSpPr/>
          <p:nvPr/>
        </p:nvGrpSpPr>
        <p:grpSpPr>
          <a:xfrm>
            <a:off x="16598109" y="1398662"/>
            <a:ext cx="265532" cy="922008"/>
            <a:chOff x="0" y="-28575"/>
            <a:chExt cx="69934" cy="242833"/>
          </a:xfrm>
        </p:grpSpPr>
        <p:sp>
          <p:nvSpPr>
            <p:cNvPr id="148" name="Google Shape;148;p4"/>
            <p:cNvSpPr/>
            <p:nvPr/>
          </p:nvSpPr>
          <p:spPr>
            <a:xfrm>
              <a:off x="0" y="0"/>
              <a:ext cx="69934" cy="214258"/>
            </a:xfrm>
            <a:custGeom>
              <a:rect b="b" l="l" r="r" t="t"/>
              <a:pathLst>
                <a:path extrusionOk="0" h="214258" w="69934">
                  <a:moveTo>
                    <a:pt x="0" y="0"/>
                  </a:moveTo>
                  <a:lnTo>
                    <a:pt x="69934" y="0"/>
                  </a:lnTo>
                  <a:lnTo>
                    <a:pt x="69934" y="214258"/>
                  </a:lnTo>
                  <a:lnTo>
                    <a:pt x="0" y="214258"/>
                  </a:lnTo>
                  <a:close/>
                </a:path>
              </a:pathLst>
            </a:custGeom>
            <a:solidFill>
              <a:srgbClr val="69A6C2"/>
            </a:solidFill>
            <a:ln>
              <a:noFill/>
            </a:ln>
          </p:spPr>
        </p:sp>
        <p:sp>
          <p:nvSpPr>
            <p:cNvPr id="149" name="Google Shape;149;p4"/>
            <p:cNvSpPr txBox="1"/>
            <p:nvPr/>
          </p:nvSpPr>
          <p:spPr>
            <a:xfrm>
              <a:off x="0" y="-28575"/>
              <a:ext cx="69934" cy="2428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0" name="Google Shape;150;p4"/>
          <p:cNvSpPr txBox="1"/>
          <p:nvPr/>
        </p:nvSpPr>
        <p:spPr>
          <a:xfrm>
            <a:off x="6495860" y="1452249"/>
            <a:ext cx="7982139" cy="92333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6000" u="none" cap="none" strike="noStrike">
                <a:solidFill>
                  <a:srgbClr val="C00000"/>
                </a:solidFill>
                <a:latin typeface="Arial"/>
                <a:ea typeface="Arial"/>
                <a:cs typeface="Arial"/>
                <a:sym typeface="Arial"/>
              </a:rPr>
              <a:t>NỘI DUNG BÀI HỌC</a:t>
            </a:r>
            <a:endParaRPr b="1" i="0" sz="6000" u="none" cap="none" strike="noStrike">
              <a:solidFill>
                <a:srgbClr val="C00000"/>
              </a:solidFill>
              <a:latin typeface="Arial"/>
              <a:ea typeface="Arial"/>
              <a:cs typeface="Arial"/>
              <a:sym typeface="Arial"/>
            </a:endParaRPr>
          </a:p>
        </p:txBody>
      </p:sp>
      <p:grpSp>
        <p:nvGrpSpPr>
          <p:cNvPr id="151" name="Google Shape;151;p4"/>
          <p:cNvGrpSpPr/>
          <p:nvPr/>
        </p:nvGrpSpPr>
        <p:grpSpPr>
          <a:xfrm>
            <a:off x="4213282" y="2719528"/>
            <a:ext cx="12474518" cy="2351371"/>
            <a:chOff x="5930539" y="2868329"/>
            <a:chExt cx="12474518" cy="2351371"/>
          </a:xfrm>
        </p:grpSpPr>
        <p:sp>
          <p:nvSpPr>
            <p:cNvPr id="152" name="Google Shape;152;p4"/>
            <p:cNvSpPr/>
            <p:nvPr/>
          </p:nvSpPr>
          <p:spPr>
            <a:xfrm>
              <a:off x="6495859" y="3314700"/>
              <a:ext cx="11909198" cy="1905000"/>
            </a:xfrm>
            <a:prstGeom prst="roundRect">
              <a:avLst>
                <a:gd fmla="val 16667" name="adj"/>
              </a:avLst>
            </a:prstGeom>
            <a:solidFill>
              <a:schemeClr val="lt1"/>
            </a:solidFill>
            <a:ln cap="flat" cmpd="sng" w="38100">
              <a:solidFill>
                <a:srgbClr val="3185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500" u="none" cap="none" strike="noStrike">
                <a:solidFill>
                  <a:schemeClr val="lt1"/>
                </a:solidFill>
                <a:latin typeface="Calibri"/>
                <a:ea typeface="Calibri"/>
                <a:cs typeface="Calibri"/>
                <a:sym typeface="Calibri"/>
              </a:endParaRPr>
            </a:p>
          </p:txBody>
        </p:sp>
        <p:sp>
          <p:nvSpPr>
            <p:cNvPr id="153" name="Google Shape;153;p4"/>
            <p:cNvSpPr/>
            <p:nvPr/>
          </p:nvSpPr>
          <p:spPr>
            <a:xfrm>
              <a:off x="7403923" y="4050204"/>
              <a:ext cx="1009307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500" u="none" cap="none" strike="noStrike">
                  <a:solidFill>
                    <a:srgbClr val="4D567B"/>
                  </a:solidFill>
                  <a:latin typeface="Arial"/>
                  <a:ea typeface="Arial"/>
                  <a:cs typeface="Arial"/>
                  <a:sym typeface="Arial"/>
                </a:rPr>
                <a:t>1. SỰ CẦN THIẾT CỦA THIẾT KẾ SẢN PHẨM</a:t>
              </a:r>
              <a:endParaRPr b="0" i="0" sz="3500" u="none" cap="none" strike="noStrike">
                <a:solidFill>
                  <a:srgbClr val="4D567B"/>
                </a:solidFill>
                <a:latin typeface="Arial"/>
                <a:ea typeface="Arial"/>
                <a:cs typeface="Arial"/>
                <a:sym typeface="Arial"/>
              </a:endParaRPr>
            </a:p>
          </p:txBody>
        </p:sp>
        <p:sp>
          <p:nvSpPr>
            <p:cNvPr id="154" name="Google Shape;154;p4"/>
            <p:cNvSpPr/>
            <p:nvPr/>
          </p:nvSpPr>
          <p:spPr>
            <a:xfrm rot="-710765">
              <a:off x="6025314" y="2969404"/>
              <a:ext cx="1092285" cy="1036678"/>
            </a:xfrm>
            <a:custGeom>
              <a:rect b="b" l="l" r="r" t="t"/>
              <a:pathLst>
                <a:path extrusionOk="0" h="2325356" w="2450088">
                  <a:moveTo>
                    <a:pt x="0" y="0"/>
                  </a:moveTo>
                  <a:lnTo>
                    <a:pt x="2450088" y="0"/>
                  </a:lnTo>
                  <a:lnTo>
                    <a:pt x="2450088" y="2325356"/>
                  </a:lnTo>
                  <a:lnTo>
                    <a:pt x="0" y="2325356"/>
                  </a:lnTo>
                  <a:lnTo>
                    <a:pt x="0" y="0"/>
                  </a:lnTo>
                  <a:close/>
                </a:path>
              </a:pathLst>
            </a:custGeom>
            <a:blipFill rotWithShape="1">
              <a:blip r:embed="rId4">
                <a:alphaModFix/>
              </a:blip>
              <a:stretch>
                <a:fillRect b="0" l="0" r="0" t="0"/>
              </a:stretch>
            </a:blipFill>
            <a:ln>
              <a:noFill/>
            </a:ln>
          </p:spPr>
        </p:sp>
      </p:grpSp>
      <p:grpSp>
        <p:nvGrpSpPr>
          <p:cNvPr id="155" name="Google Shape;155;p4"/>
          <p:cNvGrpSpPr/>
          <p:nvPr/>
        </p:nvGrpSpPr>
        <p:grpSpPr>
          <a:xfrm>
            <a:off x="4213282" y="5347225"/>
            <a:ext cx="12474518" cy="2351371"/>
            <a:chOff x="5930539" y="2868329"/>
            <a:chExt cx="12474518" cy="2351371"/>
          </a:xfrm>
        </p:grpSpPr>
        <p:sp>
          <p:nvSpPr>
            <p:cNvPr id="156" name="Google Shape;156;p4"/>
            <p:cNvSpPr/>
            <p:nvPr/>
          </p:nvSpPr>
          <p:spPr>
            <a:xfrm>
              <a:off x="6495859" y="3314700"/>
              <a:ext cx="11909198" cy="1905000"/>
            </a:xfrm>
            <a:prstGeom prst="roundRect">
              <a:avLst>
                <a:gd fmla="val 16667" name="adj"/>
              </a:avLst>
            </a:prstGeom>
            <a:solidFill>
              <a:schemeClr val="lt1"/>
            </a:solidFill>
            <a:ln cap="flat" cmpd="sng" w="38100">
              <a:solidFill>
                <a:srgbClr val="3185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500" u="none" cap="none" strike="noStrike">
                <a:solidFill>
                  <a:schemeClr val="lt1"/>
                </a:solidFill>
                <a:latin typeface="Calibri"/>
                <a:ea typeface="Calibri"/>
                <a:cs typeface="Calibri"/>
                <a:sym typeface="Calibri"/>
              </a:endParaRPr>
            </a:p>
          </p:txBody>
        </p:sp>
        <p:sp>
          <p:nvSpPr>
            <p:cNvPr id="157" name="Google Shape;157;p4"/>
            <p:cNvSpPr/>
            <p:nvPr/>
          </p:nvSpPr>
          <p:spPr>
            <a:xfrm>
              <a:off x="6495859" y="3995295"/>
              <a:ext cx="1190919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500" u="none" cap="none" strike="noStrike">
                  <a:solidFill>
                    <a:srgbClr val="4D567B"/>
                  </a:solidFill>
                  <a:latin typeface="Arial"/>
                  <a:ea typeface="Arial"/>
                  <a:cs typeface="Arial"/>
                  <a:sym typeface="Arial"/>
                </a:rPr>
                <a:t>2. CÁC CÔNG VIỆC CHÍNH CỦA THIẾT KẾ SẢN PHẨM</a:t>
              </a:r>
              <a:endParaRPr b="0" i="0" sz="3500" u="none" cap="none" strike="noStrike">
                <a:solidFill>
                  <a:srgbClr val="4D567B"/>
                </a:solidFill>
                <a:latin typeface="Arial"/>
                <a:ea typeface="Arial"/>
                <a:cs typeface="Arial"/>
                <a:sym typeface="Arial"/>
              </a:endParaRPr>
            </a:p>
          </p:txBody>
        </p:sp>
        <p:sp>
          <p:nvSpPr>
            <p:cNvPr id="158" name="Google Shape;158;p4"/>
            <p:cNvSpPr/>
            <p:nvPr/>
          </p:nvSpPr>
          <p:spPr>
            <a:xfrm rot="-710765">
              <a:off x="6025314" y="2969404"/>
              <a:ext cx="1092285" cy="1036678"/>
            </a:xfrm>
            <a:custGeom>
              <a:rect b="b" l="l" r="r" t="t"/>
              <a:pathLst>
                <a:path extrusionOk="0" h="2325356" w="2450088">
                  <a:moveTo>
                    <a:pt x="0" y="0"/>
                  </a:moveTo>
                  <a:lnTo>
                    <a:pt x="2450088" y="0"/>
                  </a:lnTo>
                  <a:lnTo>
                    <a:pt x="2450088" y="2325356"/>
                  </a:lnTo>
                  <a:lnTo>
                    <a:pt x="0" y="2325356"/>
                  </a:lnTo>
                  <a:lnTo>
                    <a:pt x="0" y="0"/>
                  </a:lnTo>
                  <a:close/>
                </a:path>
              </a:pathLst>
            </a:custGeom>
            <a:blipFill rotWithShape="1">
              <a:blip r:embed="rId4">
                <a:alphaModFix/>
              </a:blip>
              <a:stretch>
                <a:fillRect b="0" l="0" r="0" t="0"/>
              </a:stretch>
            </a:blipFill>
            <a:ln>
              <a:noFill/>
            </a:ln>
          </p:spPr>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 name="Shape 162"/>
        <p:cNvGrpSpPr/>
        <p:nvPr/>
      </p:nvGrpSpPr>
      <p:grpSpPr>
        <a:xfrm>
          <a:off x="0" y="0"/>
          <a:ext cx="0" cy="0"/>
          <a:chOff x="0" y="0"/>
          <a:chExt cx="0" cy="0"/>
        </a:xfrm>
      </p:grpSpPr>
      <p:grpSp>
        <p:nvGrpSpPr>
          <p:cNvPr id="163" name="Google Shape;163;p5"/>
          <p:cNvGrpSpPr/>
          <p:nvPr/>
        </p:nvGrpSpPr>
        <p:grpSpPr>
          <a:xfrm>
            <a:off x="5375949" y="1347469"/>
            <a:ext cx="11278314" cy="5371857"/>
            <a:chOff x="0" y="-28575"/>
            <a:chExt cx="4536001" cy="2466626"/>
          </a:xfrm>
        </p:grpSpPr>
        <p:sp>
          <p:nvSpPr>
            <p:cNvPr id="164" name="Google Shape;164;p5"/>
            <p:cNvSpPr/>
            <p:nvPr/>
          </p:nvSpPr>
          <p:spPr>
            <a:xfrm>
              <a:off x="0" y="0"/>
              <a:ext cx="4536001" cy="2438051"/>
            </a:xfrm>
            <a:custGeom>
              <a:rect b="b" l="l" r="r" t="t"/>
              <a:pathLst>
                <a:path extrusionOk="0" h="2438051" w="4536001">
                  <a:moveTo>
                    <a:pt x="44952" y="0"/>
                  </a:moveTo>
                  <a:lnTo>
                    <a:pt x="4491049" y="0"/>
                  </a:lnTo>
                  <a:cubicBezTo>
                    <a:pt x="4515875" y="0"/>
                    <a:pt x="4536001" y="20126"/>
                    <a:pt x="4536001" y="44952"/>
                  </a:cubicBezTo>
                  <a:lnTo>
                    <a:pt x="4536001" y="2393099"/>
                  </a:lnTo>
                  <a:cubicBezTo>
                    <a:pt x="4536001" y="2417925"/>
                    <a:pt x="4515875" y="2438051"/>
                    <a:pt x="4491049" y="2438051"/>
                  </a:cubicBezTo>
                  <a:lnTo>
                    <a:pt x="44952" y="2438051"/>
                  </a:lnTo>
                  <a:cubicBezTo>
                    <a:pt x="20126" y="2438051"/>
                    <a:pt x="0" y="2417925"/>
                    <a:pt x="0" y="2393099"/>
                  </a:cubicBezTo>
                  <a:lnTo>
                    <a:pt x="0" y="44952"/>
                  </a:lnTo>
                  <a:cubicBezTo>
                    <a:pt x="0" y="20126"/>
                    <a:pt x="20126" y="0"/>
                    <a:pt x="44952" y="0"/>
                  </a:cubicBezTo>
                  <a:close/>
                </a:path>
              </a:pathLst>
            </a:custGeom>
            <a:solidFill>
              <a:srgbClr val="94B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
            <p:cNvSpPr txBox="1"/>
            <p:nvPr/>
          </p:nvSpPr>
          <p:spPr>
            <a:xfrm>
              <a:off x="0" y="-28575"/>
              <a:ext cx="4536001" cy="24666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6" name="Google Shape;166;p5"/>
          <p:cNvSpPr/>
          <p:nvPr/>
        </p:nvSpPr>
        <p:spPr>
          <a:xfrm flipH="1">
            <a:off x="1143000" y="2781300"/>
            <a:ext cx="5029200" cy="7298311"/>
          </a:xfrm>
          <a:custGeom>
            <a:rect b="b" l="l" r="r" t="t"/>
            <a:pathLst>
              <a:path extrusionOk="0" h="3364938" w="2318748">
                <a:moveTo>
                  <a:pt x="0" y="0"/>
                </a:moveTo>
                <a:lnTo>
                  <a:pt x="2318748" y="0"/>
                </a:lnTo>
                <a:lnTo>
                  <a:pt x="2318748" y="3364938"/>
                </a:lnTo>
                <a:lnTo>
                  <a:pt x="0" y="3364938"/>
                </a:lnTo>
                <a:lnTo>
                  <a:pt x="0" y="0"/>
                </a:lnTo>
                <a:close/>
              </a:path>
            </a:pathLst>
          </a:custGeom>
          <a:blipFill rotWithShape="1">
            <a:blip r:embed="rId3">
              <a:alphaModFix/>
            </a:blip>
            <a:stretch>
              <a:fillRect b="0" l="0" r="0" t="0"/>
            </a:stretch>
          </a:blipFill>
          <a:ln>
            <a:noFill/>
          </a:ln>
        </p:spPr>
      </p:sp>
      <p:grpSp>
        <p:nvGrpSpPr>
          <p:cNvPr id="167" name="Google Shape;167;p5"/>
          <p:cNvGrpSpPr/>
          <p:nvPr/>
        </p:nvGrpSpPr>
        <p:grpSpPr>
          <a:xfrm>
            <a:off x="15857840" y="1673940"/>
            <a:ext cx="796423" cy="922008"/>
            <a:chOff x="0" y="-28575"/>
            <a:chExt cx="209757" cy="242833"/>
          </a:xfrm>
        </p:grpSpPr>
        <p:sp>
          <p:nvSpPr>
            <p:cNvPr id="168" name="Google Shape;168;p5"/>
            <p:cNvSpPr/>
            <p:nvPr/>
          </p:nvSpPr>
          <p:spPr>
            <a:xfrm>
              <a:off x="0" y="0"/>
              <a:ext cx="209757" cy="214258"/>
            </a:xfrm>
            <a:custGeom>
              <a:rect b="b" l="l" r="r" t="t"/>
              <a:pathLst>
                <a:path extrusionOk="0" h="214258" w="209757">
                  <a:moveTo>
                    <a:pt x="0" y="0"/>
                  </a:moveTo>
                  <a:lnTo>
                    <a:pt x="209757" y="0"/>
                  </a:lnTo>
                  <a:lnTo>
                    <a:pt x="209757" y="214258"/>
                  </a:lnTo>
                  <a:lnTo>
                    <a:pt x="0" y="214258"/>
                  </a:lnTo>
                  <a:close/>
                </a:path>
              </a:pathLst>
            </a:custGeom>
            <a:solidFill>
              <a:schemeClr val="accent2"/>
            </a:solidFill>
            <a:ln>
              <a:noFill/>
            </a:ln>
          </p:spPr>
        </p:sp>
        <p:sp>
          <p:nvSpPr>
            <p:cNvPr id="169" name="Google Shape;169;p5"/>
            <p:cNvSpPr txBox="1"/>
            <p:nvPr/>
          </p:nvSpPr>
          <p:spPr>
            <a:xfrm>
              <a:off x="0" y="-28575"/>
              <a:ext cx="209757" cy="2428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0" name="Google Shape;170;p5"/>
          <p:cNvGrpSpPr/>
          <p:nvPr/>
        </p:nvGrpSpPr>
        <p:grpSpPr>
          <a:xfrm>
            <a:off x="15210838" y="1673940"/>
            <a:ext cx="191933" cy="922008"/>
            <a:chOff x="0" y="-28575"/>
            <a:chExt cx="50550" cy="242833"/>
          </a:xfrm>
        </p:grpSpPr>
        <p:sp>
          <p:nvSpPr>
            <p:cNvPr id="171" name="Google Shape;171;p5"/>
            <p:cNvSpPr/>
            <p:nvPr/>
          </p:nvSpPr>
          <p:spPr>
            <a:xfrm>
              <a:off x="0" y="0"/>
              <a:ext cx="50550" cy="214258"/>
            </a:xfrm>
            <a:custGeom>
              <a:rect b="b" l="l" r="r" t="t"/>
              <a:pathLst>
                <a:path extrusionOk="0" h="214258" w="50550">
                  <a:moveTo>
                    <a:pt x="0" y="0"/>
                  </a:moveTo>
                  <a:lnTo>
                    <a:pt x="50550" y="0"/>
                  </a:lnTo>
                  <a:lnTo>
                    <a:pt x="50550" y="214258"/>
                  </a:lnTo>
                  <a:lnTo>
                    <a:pt x="0" y="214258"/>
                  </a:lnTo>
                  <a:close/>
                </a:path>
              </a:pathLst>
            </a:custGeom>
            <a:solidFill>
              <a:srgbClr val="FFD058"/>
            </a:solidFill>
            <a:ln>
              <a:noFill/>
            </a:ln>
          </p:spPr>
        </p:sp>
        <p:sp>
          <p:nvSpPr>
            <p:cNvPr id="172" name="Google Shape;172;p5"/>
            <p:cNvSpPr txBox="1"/>
            <p:nvPr/>
          </p:nvSpPr>
          <p:spPr>
            <a:xfrm>
              <a:off x="0" y="-28575"/>
              <a:ext cx="50550" cy="2428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3" name="Google Shape;173;p5"/>
          <p:cNvGrpSpPr/>
          <p:nvPr/>
        </p:nvGrpSpPr>
        <p:grpSpPr>
          <a:xfrm>
            <a:off x="15497058" y="1673940"/>
            <a:ext cx="265532" cy="922008"/>
            <a:chOff x="0" y="-28575"/>
            <a:chExt cx="69934" cy="242833"/>
          </a:xfrm>
        </p:grpSpPr>
        <p:sp>
          <p:nvSpPr>
            <p:cNvPr id="174" name="Google Shape;174;p5"/>
            <p:cNvSpPr/>
            <p:nvPr/>
          </p:nvSpPr>
          <p:spPr>
            <a:xfrm>
              <a:off x="0" y="0"/>
              <a:ext cx="69934" cy="214258"/>
            </a:xfrm>
            <a:custGeom>
              <a:rect b="b" l="l" r="r" t="t"/>
              <a:pathLst>
                <a:path extrusionOk="0" h="214258" w="69934">
                  <a:moveTo>
                    <a:pt x="0" y="0"/>
                  </a:moveTo>
                  <a:lnTo>
                    <a:pt x="69934" y="0"/>
                  </a:lnTo>
                  <a:lnTo>
                    <a:pt x="69934" y="214258"/>
                  </a:lnTo>
                  <a:lnTo>
                    <a:pt x="0" y="214258"/>
                  </a:lnTo>
                  <a:close/>
                </a:path>
              </a:pathLst>
            </a:custGeom>
            <a:solidFill>
              <a:schemeClr val="accent6"/>
            </a:solidFill>
            <a:ln>
              <a:noFill/>
            </a:ln>
          </p:spPr>
        </p:sp>
        <p:sp>
          <p:nvSpPr>
            <p:cNvPr id="175" name="Google Shape;175;p5"/>
            <p:cNvSpPr txBox="1"/>
            <p:nvPr/>
          </p:nvSpPr>
          <p:spPr>
            <a:xfrm>
              <a:off x="0" y="-28575"/>
              <a:ext cx="69934" cy="2428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6" name="Google Shape;176;p5"/>
          <p:cNvSpPr/>
          <p:nvPr/>
        </p:nvSpPr>
        <p:spPr>
          <a:xfrm>
            <a:off x="6553200" y="2463736"/>
            <a:ext cx="9296400" cy="313932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6600" u="none" cap="none" strike="noStrike">
                <a:solidFill>
                  <a:schemeClr val="lt1"/>
                </a:solidFill>
                <a:latin typeface="Arial"/>
                <a:ea typeface="Arial"/>
                <a:cs typeface="Arial"/>
                <a:sym typeface="Arial"/>
              </a:rPr>
              <a:t>1. SỰ CẦN THIẾT CỦA THIẾT KẾ SẢN PHẨM</a:t>
            </a:r>
            <a:endParaRPr b="0" i="0" sz="66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4B6C7"/>
        </a:solidFill>
      </p:bgPr>
    </p:bg>
    <p:spTree>
      <p:nvGrpSpPr>
        <p:cNvPr id="180" name="Shape 180"/>
        <p:cNvGrpSpPr/>
        <p:nvPr/>
      </p:nvGrpSpPr>
      <p:grpSpPr>
        <a:xfrm>
          <a:off x="0" y="0"/>
          <a:ext cx="0" cy="0"/>
          <a:chOff x="0" y="0"/>
          <a:chExt cx="0" cy="0"/>
        </a:xfrm>
      </p:grpSpPr>
      <p:grpSp>
        <p:nvGrpSpPr>
          <p:cNvPr id="181" name="Google Shape;181;p6"/>
          <p:cNvGrpSpPr/>
          <p:nvPr/>
        </p:nvGrpSpPr>
        <p:grpSpPr>
          <a:xfrm>
            <a:off x="363586" y="242843"/>
            <a:ext cx="17560828" cy="9689070"/>
            <a:chOff x="0" y="-28575"/>
            <a:chExt cx="4536001" cy="2466626"/>
          </a:xfrm>
        </p:grpSpPr>
        <p:sp>
          <p:nvSpPr>
            <p:cNvPr id="182" name="Google Shape;182;p6"/>
            <p:cNvSpPr/>
            <p:nvPr/>
          </p:nvSpPr>
          <p:spPr>
            <a:xfrm>
              <a:off x="0" y="0"/>
              <a:ext cx="4536001" cy="2438051"/>
            </a:xfrm>
            <a:custGeom>
              <a:rect b="b" l="l" r="r" t="t"/>
              <a:pathLst>
                <a:path extrusionOk="0" h="2438051" w="4536001">
                  <a:moveTo>
                    <a:pt x="44952" y="0"/>
                  </a:moveTo>
                  <a:lnTo>
                    <a:pt x="4491049" y="0"/>
                  </a:lnTo>
                  <a:cubicBezTo>
                    <a:pt x="4515875" y="0"/>
                    <a:pt x="4536001" y="20126"/>
                    <a:pt x="4536001" y="44952"/>
                  </a:cubicBezTo>
                  <a:lnTo>
                    <a:pt x="4536001" y="2393099"/>
                  </a:lnTo>
                  <a:cubicBezTo>
                    <a:pt x="4536001" y="2417925"/>
                    <a:pt x="4515875" y="2438051"/>
                    <a:pt x="4491049" y="2438051"/>
                  </a:cubicBezTo>
                  <a:lnTo>
                    <a:pt x="44952" y="2438051"/>
                  </a:lnTo>
                  <a:cubicBezTo>
                    <a:pt x="20126" y="2438051"/>
                    <a:pt x="0" y="2417925"/>
                    <a:pt x="0" y="2393099"/>
                  </a:cubicBezTo>
                  <a:lnTo>
                    <a:pt x="0" y="44952"/>
                  </a:lnTo>
                  <a:cubicBezTo>
                    <a:pt x="0" y="20126"/>
                    <a:pt x="20126" y="0"/>
                    <a:pt x="449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6"/>
            <p:cNvSpPr txBox="1"/>
            <p:nvPr/>
          </p:nvSpPr>
          <p:spPr>
            <a:xfrm>
              <a:off x="0" y="-28575"/>
              <a:ext cx="4536001" cy="24666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4" name="Google Shape;184;p6"/>
          <p:cNvGrpSpPr/>
          <p:nvPr/>
        </p:nvGrpSpPr>
        <p:grpSpPr>
          <a:xfrm>
            <a:off x="781744" y="688719"/>
            <a:ext cx="16724511" cy="1738296"/>
            <a:chOff x="572889" y="2476500"/>
            <a:chExt cx="16724511" cy="1738296"/>
          </a:xfrm>
        </p:grpSpPr>
        <p:sp>
          <p:nvSpPr>
            <p:cNvPr id="185" name="Google Shape;185;p6"/>
            <p:cNvSpPr txBox="1"/>
            <p:nvPr/>
          </p:nvSpPr>
          <p:spPr>
            <a:xfrm>
              <a:off x="2133600" y="2476500"/>
              <a:ext cx="15163800" cy="173829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3800" u="none" cap="none" strike="noStrike">
                  <a:solidFill>
                    <a:schemeClr val="dk2"/>
                  </a:solidFill>
                  <a:latin typeface="Arial"/>
                  <a:ea typeface="Arial"/>
                  <a:cs typeface="Arial"/>
                  <a:sym typeface="Arial"/>
                </a:rPr>
                <a:t>Em hãy quan sát các hình ảnh dưới đây và cho biết muốn tạo ra sản phẩm công nghệ cần phải làm gì. </a:t>
              </a:r>
              <a:endParaRPr/>
            </a:p>
          </p:txBody>
        </p:sp>
        <p:pic>
          <p:nvPicPr>
            <p:cNvPr id="186" name="Google Shape;186;p6"/>
            <p:cNvPicPr preferRelativeResize="0"/>
            <p:nvPr/>
          </p:nvPicPr>
          <p:blipFill rotWithShape="1">
            <a:blip r:embed="rId3">
              <a:alphaModFix/>
            </a:blip>
            <a:srcRect b="0" l="0" r="0" t="0"/>
            <a:stretch/>
          </p:blipFill>
          <p:spPr>
            <a:xfrm>
              <a:off x="572889" y="2573307"/>
              <a:ext cx="1560711" cy="1560711"/>
            </a:xfrm>
            <a:prstGeom prst="rect">
              <a:avLst/>
            </a:prstGeom>
            <a:noFill/>
            <a:ln>
              <a:noFill/>
            </a:ln>
          </p:spPr>
        </p:pic>
      </p:grpSp>
      <p:pic>
        <p:nvPicPr>
          <p:cNvPr id="187" name="Google Shape;187;p6"/>
          <p:cNvPicPr preferRelativeResize="0"/>
          <p:nvPr/>
        </p:nvPicPr>
        <p:blipFill rotWithShape="1">
          <a:blip r:embed="rId4">
            <a:alphaModFix/>
          </a:blip>
          <a:srcRect b="0" l="0" r="0" t="0"/>
          <a:stretch/>
        </p:blipFill>
        <p:spPr>
          <a:xfrm>
            <a:off x="2647950" y="2790825"/>
            <a:ext cx="12992100" cy="3571875"/>
          </a:xfrm>
          <a:prstGeom prst="rect">
            <a:avLst/>
          </a:prstGeom>
          <a:noFill/>
          <a:ln>
            <a:noFill/>
          </a:ln>
        </p:spPr>
      </p:pic>
      <p:sp>
        <p:nvSpPr>
          <p:cNvPr id="188" name="Google Shape;188;p6"/>
          <p:cNvSpPr/>
          <p:nvPr/>
        </p:nvSpPr>
        <p:spPr>
          <a:xfrm>
            <a:off x="747625" y="7001922"/>
            <a:ext cx="6220321" cy="2561178"/>
          </a:xfrm>
          <a:prstGeom prst="roundRect">
            <a:avLst>
              <a:gd fmla="val 16667" name="adj"/>
            </a:avLst>
          </a:prstGeom>
          <a:solidFill>
            <a:srgbClr val="E36C09"/>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en-US" sz="3500" u="none" cap="none" strike="noStrike">
                <a:solidFill>
                  <a:schemeClr val="lt1"/>
                </a:solidFill>
                <a:latin typeface="Arial"/>
                <a:ea typeface="Arial"/>
                <a:cs typeface="Arial"/>
                <a:sym typeface="Arial"/>
              </a:rPr>
              <a:t>Hình ảnh các kiểu dáng khác nhau của ghế; mô hình các kiểu ghế khác nhau. </a:t>
            </a:r>
            <a:endParaRPr b="0" i="0" sz="3500" u="none" cap="none" strike="noStrike">
              <a:solidFill>
                <a:schemeClr val="lt1"/>
              </a:solidFill>
              <a:latin typeface="Arial"/>
              <a:ea typeface="Arial"/>
              <a:cs typeface="Arial"/>
              <a:sym typeface="Arial"/>
            </a:endParaRPr>
          </a:p>
        </p:txBody>
      </p:sp>
      <p:sp>
        <p:nvSpPr>
          <p:cNvPr id="189" name="Google Shape;189;p6"/>
          <p:cNvSpPr/>
          <p:nvPr/>
        </p:nvSpPr>
        <p:spPr>
          <a:xfrm>
            <a:off x="7382693" y="7001922"/>
            <a:ext cx="3522614" cy="2561177"/>
          </a:xfrm>
          <a:prstGeom prst="roundRect">
            <a:avLst>
              <a:gd fmla="val 16667" name="adj"/>
            </a:avLst>
          </a:prstGeom>
          <a:solidFill>
            <a:srgbClr val="76923C"/>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en-US" sz="3500" u="none" cap="none" strike="noStrike">
                <a:solidFill>
                  <a:schemeClr val="lt1"/>
                </a:solidFill>
                <a:latin typeface="Arial"/>
                <a:ea typeface="Arial"/>
                <a:cs typeface="Arial"/>
                <a:sym typeface="Arial"/>
              </a:rPr>
              <a:t>Mô hình </a:t>
            </a:r>
            <a:br>
              <a:rPr b="0" i="0" lang="en-US" sz="3500" u="none" cap="none" strike="noStrike">
                <a:solidFill>
                  <a:schemeClr val="lt1"/>
                </a:solidFill>
                <a:latin typeface="Arial"/>
                <a:ea typeface="Arial"/>
                <a:cs typeface="Arial"/>
                <a:sym typeface="Arial"/>
              </a:rPr>
            </a:br>
            <a:r>
              <a:rPr b="0" i="0" lang="en-US" sz="3500" u="none" cap="none" strike="noStrike">
                <a:solidFill>
                  <a:schemeClr val="lt1"/>
                </a:solidFill>
                <a:latin typeface="Arial"/>
                <a:ea typeface="Arial"/>
                <a:cs typeface="Arial"/>
                <a:sym typeface="Arial"/>
              </a:rPr>
              <a:t>ngôi nhà</a:t>
            </a:r>
            <a:endParaRPr b="0" i="0" sz="3500" u="none" cap="none" strike="noStrike">
              <a:solidFill>
                <a:schemeClr val="lt1"/>
              </a:solidFill>
              <a:latin typeface="Arial"/>
              <a:ea typeface="Arial"/>
              <a:cs typeface="Arial"/>
              <a:sym typeface="Arial"/>
            </a:endParaRPr>
          </a:p>
        </p:txBody>
      </p:sp>
      <p:sp>
        <p:nvSpPr>
          <p:cNvPr id="190" name="Google Shape;190;p6"/>
          <p:cNvSpPr/>
          <p:nvPr/>
        </p:nvSpPr>
        <p:spPr>
          <a:xfrm>
            <a:off x="11320053" y="7001921"/>
            <a:ext cx="6186202" cy="2561177"/>
          </a:xfrm>
          <a:prstGeom prst="roundRect">
            <a:avLst>
              <a:gd fmla="val 16667" name="adj"/>
            </a:avLst>
          </a:prstGeom>
          <a:solidFill>
            <a:srgbClr val="366092"/>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en-US" sz="3500" u="none" cap="none" strike="noStrike">
                <a:solidFill>
                  <a:schemeClr val="lt1"/>
                </a:solidFill>
                <a:latin typeface="Arial"/>
                <a:ea typeface="Arial"/>
                <a:cs typeface="Arial"/>
                <a:sym typeface="Arial"/>
              </a:rPr>
              <a:t>Hình ảnh bài trí đồ đạc trong căn phòng. </a:t>
            </a:r>
            <a:endParaRPr b="0" i="0" sz="3500" u="none" cap="none" strike="noStrike">
              <a:solidFill>
                <a:schemeClr val="lt1"/>
              </a:solidFill>
              <a:latin typeface="Arial"/>
              <a:ea typeface="Arial"/>
              <a:cs typeface="Arial"/>
              <a:sym typeface="Arial"/>
            </a:endParaRPr>
          </a:p>
        </p:txBody>
      </p:sp>
      <p:cxnSp>
        <p:nvCxnSpPr>
          <p:cNvPr id="191" name="Google Shape;191;p6"/>
          <p:cNvCxnSpPr>
            <a:endCxn id="188" idx="0"/>
          </p:cNvCxnSpPr>
          <p:nvPr/>
        </p:nvCxnSpPr>
        <p:spPr>
          <a:xfrm flipH="1">
            <a:off x="3857786" y="6286422"/>
            <a:ext cx="942900" cy="715500"/>
          </a:xfrm>
          <a:prstGeom prst="straightConnector1">
            <a:avLst/>
          </a:prstGeom>
          <a:noFill/>
          <a:ln cap="flat" cmpd="sng" w="38100">
            <a:solidFill>
              <a:srgbClr val="31859B"/>
            </a:solidFill>
            <a:prstDash val="solid"/>
            <a:round/>
            <a:headEnd len="sm" w="sm" type="none"/>
            <a:tailEnd len="med" w="med" type="triangle"/>
          </a:ln>
        </p:spPr>
      </p:cxnSp>
      <p:cxnSp>
        <p:nvCxnSpPr>
          <p:cNvPr id="192" name="Google Shape;192;p6"/>
          <p:cNvCxnSpPr>
            <a:endCxn id="189" idx="0"/>
          </p:cNvCxnSpPr>
          <p:nvPr/>
        </p:nvCxnSpPr>
        <p:spPr>
          <a:xfrm flipH="1">
            <a:off x="9144000" y="6286422"/>
            <a:ext cx="8700" cy="715500"/>
          </a:xfrm>
          <a:prstGeom prst="straightConnector1">
            <a:avLst/>
          </a:prstGeom>
          <a:noFill/>
          <a:ln cap="flat" cmpd="sng" w="38100">
            <a:solidFill>
              <a:srgbClr val="31859B"/>
            </a:solidFill>
            <a:prstDash val="solid"/>
            <a:round/>
            <a:headEnd len="sm" w="sm" type="none"/>
            <a:tailEnd len="med" w="med" type="triangle"/>
          </a:ln>
        </p:spPr>
      </p:cxnSp>
      <p:cxnSp>
        <p:nvCxnSpPr>
          <p:cNvPr id="193" name="Google Shape;193;p6"/>
          <p:cNvCxnSpPr>
            <a:endCxn id="190" idx="0"/>
          </p:cNvCxnSpPr>
          <p:nvPr/>
        </p:nvCxnSpPr>
        <p:spPr>
          <a:xfrm>
            <a:off x="13496054" y="6286421"/>
            <a:ext cx="917100" cy="715500"/>
          </a:xfrm>
          <a:prstGeom prst="straightConnector1">
            <a:avLst/>
          </a:prstGeom>
          <a:noFill/>
          <a:ln cap="flat" cmpd="sng" w="38100">
            <a:solidFill>
              <a:srgbClr val="31859B"/>
            </a:solidFill>
            <a:prstDash val="solid"/>
            <a:round/>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4B6C7"/>
        </a:solidFill>
      </p:bgPr>
    </p:bg>
    <p:spTree>
      <p:nvGrpSpPr>
        <p:cNvPr id="197" name="Shape 197"/>
        <p:cNvGrpSpPr/>
        <p:nvPr/>
      </p:nvGrpSpPr>
      <p:grpSpPr>
        <a:xfrm>
          <a:off x="0" y="0"/>
          <a:ext cx="0" cy="0"/>
          <a:chOff x="0" y="0"/>
          <a:chExt cx="0" cy="0"/>
        </a:xfrm>
      </p:grpSpPr>
      <p:grpSp>
        <p:nvGrpSpPr>
          <p:cNvPr id="198" name="Google Shape;198;p7"/>
          <p:cNvGrpSpPr/>
          <p:nvPr/>
        </p:nvGrpSpPr>
        <p:grpSpPr>
          <a:xfrm>
            <a:off x="363586" y="242843"/>
            <a:ext cx="17560828" cy="9689070"/>
            <a:chOff x="0" y="-28575"/>
            <a:chExt cx="4536001" cy="2466626"/>
          </a:xfrm>
        </p:grpSpPr>
        <p:sp>
          <p:nvSpPr>
            <p:cNvPr id="199" name="Google Shape;199;p7"/>
            <p:cNvSpPr/>
            <p:nvPr/>
          </p:nvSpPr>
          <p:spPr>
            <a:xfrm>
              <a:off x="0" y="0"/>
              <a:ext cx="4536001" cy="2438051"/>
            </a:xfrm>
            <a:custGeom>
              <a:rect b="b" l="l" r="r" t="t"/>
              <a:pathLst>
                <a:path extrusionOk="0" h="2438051" w="4536001">
                  <a:moveTo>
                    <a:pt x="44952" y="0"/>
                  </a:moveTo>
                  <a:lnTo>
                    <a:pt x="4491049" y="0"/>
                  </a:lnTo>
                  <a:cubicBezTo>
                    <a:pt x="4515875" y="0"/>
                    <a:pt x="4536001" y="20126"/>
                    <a:pt x="4536001" y="44952"/>
                  </a:cubicBezTo>
                  <a:lnTo>
                    <a:pt x="4536001" y="2393099"/>
                  </a:lnTo>
                  <a:cubicBezTo>
                    <a:pt x="4536001" y="2417925"/>
                    <a:pt x="4515875" y="2438051"/>
                    <a:pt x="4491049" y="2438051"/>
                  </a:cubicBezTo>
                  <a:lnTo>
                    <a:pt x="44952" y="2438051"/>
                  </a:lnTo>
                  <a:cubicBezTo>
                    <a:pt x="20126" y="2438051"/>
                    <a:pt x="0" y="2417925"/>
                    <a:pt x="0" y="2393099"/>
                  </a:cubicBezTo>
                  <a:lnTo>
                    <a:pt x="0" y="44952"/>
                  </a:lnTo>
                  <a:cubicBezTo>
                    <a:pt x="0" y="20126"/>
                    <a:pt x="20126" y="0"/>
                    <a:pt x="449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7"/>
            <p:cNvSpPr txBox="1"/>
            <p:nvPr/>
          </p:nvSpPr>
          <p:spPr>
            <a:xfrm>
              <a:off x="0" y="-28575"/>
              <a:ext cx="4536001" cy="2466626"/>
            </a:xfrm>
            <a:prstGeom prst="rect">
              <a:avLst/>
            </a:prstGeom>
            <a:noFill/>
            <a:ln>
              <a:noFill/>
            </a:ln>
          </p:spPr>
          <p:txBody>
            <a:bodyPr anchorCtr="0" anchor="ctr" bIns="50800" lIns="50800" spcFirstLastPara="1" rIns="50800" wrap="square" tIns="50800">
              <a:noAutofit/>
            </a:bodyPr>
            <a:lstStyle/>
            <a:p>
              <a:pPr indent="0" lvl="0" marL="0" marR="0" rtl="0" algn="ctr">
                <a:lnSpc>
                  <a:spcPct val="15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1" name="Google Shape;201;p7"/>
          <p:cNvGrpSpPr/>
          <p:nvPr/>
        </p:nvGrpSpPr>
        <p:grpSpPr>
          <a:xfrm>
            <a:off x="762001" y="2271323"/>
            <a:ext cx="7315200" cy="5632109"/>
            <a:chOff x="762001" y="2271323"/>
            <a:chExt cx="7315200" cy="5632109"/>
          </a:xfrm>
        </p:grpSpPr>
        <p:sp>
          <p:nvSpPr>
            <p:cNvPr id="202" name="Google Shape;202;p7"/>
            <p:cNvSpPr/>
            <p:nvPr/>
          </p:nvSpPr>
          <p:spPr>
            <a:xfrm>
              <a:off x="762001" y="2271323"/>
              <a:ext cx="7315200" cy="5632109"/>
            </a:xfrm>
            <a:custGeom>
              <a:rect b="b" l="l" r="r" t="t"/>
              <a:pathLst>
                <a:path extrusionOk="0" h="3723396" w="5135719">
                  <a:moveTo>
                    <a:pt x="0" y="0"/>
                  </a:moveTo>
                  <a:lnTo>
                    <a:pt x="5135718" y="0"/>
                  </a:lnTo>
                  <a:lnTo>
                    <a:pt x="5135718" y="3723396"/>
                  </a:lnTo>
                  <a:lnTo>
                    <a:pt x="0" y="3723396"/>
                  </a:lnTo>
                  <a:lnTo>
                    <a:pt x="0" y="0"/>
                  </a:lnTo>
                  <a:close/>
                </a:path>
              </a:pathLst>
            </a:custGeom>
            <a:blipFill rotWithShape="1">
              <a:blip r:embed="rId3">
                <a:alphaModFix/>
              </a:blip>
              <a:stretch>
                <a:fillRect b="0" l="0" r="0" t="0"/>
              </a:stretch>
            </a:blipFill>
            <a:ln>
              <a:noFill/>
            </a:ln>
          </p:spPr>
        </p:sp>
        <p:sp>
          <p:nvSpPr>
            <p:cNvPr id="203" name="Google Shape;203;p7"/>
            <p:cNvSpPr/>
            <p:nvPr/>
          </p:nvSpPr>
          <p:spPr>
            <a:xfrm>
              <a:off x="1066801" y="4266337"/>
              <a:ext cx="6705600" cy="175432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en-US" sz="3600" u="none" cap="none" strike="noStrike">
                  <a:solidFill>
                    <a:srgbClr val="C00000"/>
                  </a:solidFill>
                  <a:latin typeface="Arial"/>
                  <a:ea typeface="Arial"/>
                  <a:cs typeface="Arial"/>
                  <a:sym typeface="Arial"/>
                </a:rPr>
                <a:t>Muốn tạo ra sản phẩm công nghệ cần phải thiết kế.</a:t>
              </a:r>
              <a:endParaRPr b="1" i="1" sz="3600" u="none" cap="none" strike="noStrike">
                <a:solidFill>
                  <a:srgbClr val="C00000"/>
                </a:solidFill>
                <a:latin typeface="Arial"/>
                <a:ea typeface="Arial"/>
                <a:cs typeface="Arial"/>
                <a:sym typeface="Arial"/>
              </a:endParaRPr>
            </a:p>
          </p:txBody>
        </p:sp>
      </p:grpSp>
      <p:pic>
        <p:nvPicPr>
          <p:cNvPr descr="Tổng hợp tư vấn thiết kế nội thất phòng ngủ mẫu thiết kế đẹp và tiện nghi  trong năm 2024" id="204" name="Google Shape;204;p7"/>
          <p:cNvPicPr preferRelativeResize="0"/>
          <p:nvPr/>
        </p:nvPicPr>
        <p:blipFill rotWithShape="1">
          <a:blip r:embed="rId4">
            <a:alphaModFix/>
          </a:blip>
          <a:srcRect b="0" l="0" r="0" t="0"/>
          <a:stretch/>
        </p:blipFill>
        <p:spPr>
          <a:xfrm>
            <a:off x="8196601" y="571500"/>
            <a:ext cx="5519400" cy="3694837"/>
          </a:xfrm>
          <a:prstGeom prst="rect">
            <a:avLst/>
          </a:prstGeom>
          <a:noFill/>
          <a:ln>
            <a:noFill/>
          </a:ln>
        </p:spPr>
      </p:pic>
      <p:pic>
        <p:nvPicPr>
          <p:cNvPr descr="Industrial Design | Du học Thiết kế công nghiệp | Tổng Quan 2024 | ISC  Education" id="205" name="Google Shape;205;p7"/>
          <p:cNvPicPr preferRelativeResize="0"/>
          <p:nvPr/>
        </p:nvPicPr>
        <p:blipFill rotWithShape="1">
          <a:blip r:embed="rId5">
            <a:alphaModFix/>
          </a:blip>
          <a:srcRect b="14546" l="0" r="5420" t="16363"/>
          <a:stretch/>
        </p:blipFill>
        <p:spPr>
          <a:xfrm>
            <a:off x="12292792" y="4266337"/>
            <a:ext cx="5621386" cy="2554203"/>
          </a:xfrm>
          <a:prstGeom prst="rect">
            <a:avLst/>
          </a:prstGeom>
          <a:noFill/>
          <a:ln>
            <a:noFill/>
          </a:ln>
        </p:spPr>
      </p:pic>
      <p:pic>
        <p:nvPicPr>
          <p:cNvPr descr="Mỹ thuật công nghiệp là gì? Tại sao cần mỹ thuật công nghiệp? - Social  marketing, tiếp thị mạng xã hội" id="206" name="Google Shape;206;p7"/>
          <p:cNvPicPr preferRelativeResize="0"/>
          <p:nvPr/>
        </p:nvPicPr>
        <p:blipFill rotWithShape="1">
          <a:blip r:embed="rId6">
            <a:alphaModFix/>
          </a:blip>
          <a:srcRect b="3581" l="0" r="0" t="0"/>
          <a:stretch/>
        </p:blipFill>
        <p:spPr>
          <a:xfrm>
            <a:off x="8351407" y="6515100"/>
            <a:ext cx="4898949" cy="3391222"/>
          </a:xfrm>
          <a:prstGeom prst="rect">
            <a:avLst/>
          </a:prstGeom>
          <a:noFill/>
          <a:ln>
            <a:noFill/>
          </a:ln>
        </p:spPr>
      </p:pic>
      <p:pic>
        <p:nvPicPr>
          <p:cNvPr id="207" name="Google Shape;207;p7"/>
          <p:cNvPicPr preferRelativeResize="0"/>
          <p:nvPr/>
        </p:nvPicPr>
        <p:blipFill rotWithShape="1">
          <a:blip r:embed="rId7">
            <a:alphaModFix/>
          </a:blip>
          <a:srcRect b="0" l="0" r="0" t="0"/>
          <a:stretch/>
        </p:blipFill>
        <p:spPr>
          <a:xfrm>
            <a:off x="16411607" y="7948531"/>
            <a:ext cx="1557381" cy="2095626"/>
          </a:xfrm>
          <a:prstGeom prst="rect">
            <a:avLst/>
          </a:prstGeom>
          <a:noFill/>
          <a:ln>
            <a:noFill/>
          </a:ln>
        </p:spPr>
      </p:pic>
      <p:pic>
        <p:nvPicPr>
          <p:cNvPr id="208" name="Google Shape;208;p7"/>
          <p:cNvPicPr preferRelativeResize="0"/>
          <p:nvPr/>
        </p:nvPicPr>
        <p:blipFill rotWithShape="1">
          <a:blip r:embed="rId8">
            <a:alphaModFix/>
          </a:blip>
          <a:srcRect b="0" l="0" r="0" t="0"/>
          <a:stretch/>
        </p:blipFill>
        <p:spPr>
          <a:xfrm rot="1406279">
            <a:off x="16048556" y="69344"/>
            <a:ext cx="1694782" cy="14615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4B6C7"/>
        </a:solidFill>
      </p:bgPr>
    </p:bg>
    <p:spTree>
      <p:nvGrpSpPr>
        <p:cNvPr id="212" name="Shape 212"/>
        <p:cNvGrpSpPr/>
        <p:nvPr/>
      </p:nvGrpSpPr>
      <p:grpSpPr>
        <a:xfrm>
          <a:off x="0" y="0"/>
          <a:ext cx="0" cy="0"/>
          <a:chOff x="0" y="0"/>
          <a:chExt cx="0" cy="0"/>
        </a:xfrm>
      </p:grpSpPr>
      <p:grpSp>
        <p:nvGrpSpPr>
          <p:cNvPr id="213" name="Google Shape;213;p8"/>
          <p:cNvGrpSpPr/>
          <p:nvPr/>
        </p:nvGrpSpPr>
        <p:grpSpPr>
          <a:xfrm>
            <a:off x="381000" y="98241"/>
            <a:ext cx="17560828" cy="9689070"/>
            <a:chOff x="0" y="-28575"/>
            <a:chExt cx="4536001" cy="2466626"/>
          </a:xfrm>
        </p:grpSpPr>
        <p:sp>
          <p:nvSpPr>
            <p:cNvPr id="214" name="Google Shape;214;p8"/>
            <p:cNvSpPr/>
            <p:nvPr/>
          </p:nvSpPr>
          <p:spPr>
            <a:xfrm>
              <a:off x="0" y="0"/>
              <a:ext cx="4536001" cy="2438051"/>
            </a:xfrm>
            <a:custGeom>
              <a:rect b="b" l="l" r="r" t="t"/>
              <a:pathLst>
                <a:path extrusionOk="0" h="2438051" w="4536001">
                  <a:moveTo>
                    <a:pt x="44952" y="0"/>
                  </a:moveTo>
                  <a:lnTo>
                    <a:pt x="4491049" y="0"/>
                  </a:lnTo>
                  <a:cubicBezTo>
                    <a:pt x="4515875" y="0"/>
                    <a:pt x="4536001" y="20126"/>
                    <a:pt x="4536001" y="44952"/>
                  </a:cubicBezTo>
                  <a:lnTo>
                    <a:pt x="4536001" y="2393099"/>
                  </a:lnTo>
                  <a:cubicBezTo>
                    <a:pt x="4536001" y="2417925"/>
                    <a:pt x="4515875" y="2438051"/>
                    <a:pt x="4491049" y="2438051"/>
                  </a:cubicBezTo>
                  <a:lnTo>
                    <a:pt x="44952" y="2438051"/>
                  </a:lnTo>
                  <a:cubicBezTo>
                    <a:pt x="20126" y="2438051"/>
                    <a:pt x="0" y="2417925"/>
                    <a:pt x="0" y="2393099"/>
                  </a:cubicBezTo>
                  <a:lnTo>
                    <a:pt x="0" y="44952"/>
                  </a:lnTo>
                  <a:cubicBezTo>
                    <a:pt x="0" y="20126"/>
                    <a:pt x="20126" y="0"/>
                    <a:pt x="449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8"/>
            <p:cNvSpPr txBox="1"/>
            <p:nvPr/>
          </p:nvSpPr>
          <p:spPr>
            <a:xfrm>
              <a:off x="0" y="-28575"/>
              <a:ext cx="4536001" cy="24666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6" name="Google Shape;216;p8"/>
          <p:cNvGrpSpPr/>
          <p:nvPr/>
        </p:nvGrpSpPr>
        <p:grpSpPr>
          <a:xfrm>
            <a:off x="952425" y="1484501"/>
            <a:ext cx="6629550" cy="6916549"/>
            <a:chOff x="1061967" y="414458"/>
            <a:chExt cx="6629550" cy="6916549"/>
          </a:xfrm>
        </p:grpSpPr>
        <p:sp>
          <p:nvSpPr>
            <p:cNvPr id="217" name="Google Shape;217;p8"/>
            <p:cNvSpPr/>
            <p:nvPr/>
          </p:nvSpPr>
          <p:spPr>
            <a:xfrm>
              <a:off x="1061967" y="2852858"/>
              <a:ext cx="6629550" cy="447814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3800" u="none" cap="none" strike="noStrike">
                  <a:solidFill>
                    <a:schemeClr val="dk2"/>
                  </a:solidFill>
                  <a:latin typeface="Arial"/>
                  <a:ea typeface="Arial"/>
                  <a:cs typeface="Arial"/>
                  <a:sym typeface="Arial"/>
                </a:rPr>
                <a:t>Em hãy quan sát hình và so sánh sự thay đổi, phát triển của công cụ mà người nông dân dùng để gặt lúa trước đây và hiện nay. </a:t>
              </a:r>
              <a:endParaRPr b="0" i="0" sz="3800" u="none" cap="none" strike="noStrike">
                <a:solidFill>
                  <a:schemeClr val="dk2"/>
                </a:solidFill>
                <a:latin typeface="Arial"/>
                <a:ea typeface="Arial"/>
                <a:cs typeface="Arial"/>
                <a:sym typeface="Arial"/>
              </a:endParaRPr>
            </a:p>
          </p:txBody>
        </p:sp>
        <p:pic>
          <p:nvPicPr>
            <p:cNvPr id="218" name="Google Shape;218;p8"/>
            <p:cNvPicPr preferRelativeResize="0"/>
            <p:nvPr/>
          </p:nvPicPr>
          <p:blipFill rotWithShape="1">
            <a:blip r:embed="rId3">
              <a:alphaModFix/>
            </a:blip>
            <a:srcRect b="0" l="0" r="0" t="0"/>
            <a:stretch/>
          </p:blipFill>
          <p:spPr>
            <a:xfrm>
              <a:off x="3568712" y="414458"/>
              <a:ext cx="1616060" cy="2161968"/>
            </a:xfrm>
            <a:prstGeom prst="rect">
              <a:avLst/>
            </a:prstGeom>
            <a:noFill/>
            <a:ln>
              <a:noFill/>
            </a:ln>
          </p:spPr>
        </p:pic>
      </p:grpSp>
      <p:pic>
        <p:nvPicPr>
          <p:cNvPr id="219" name="Google Shape;219;p8"/>
          <p:cNvPicPr preferRelativeResize="0"/>
          <p:nvPr/>
        </p:nvPicPr>
        <p:blipFill rotWithShape="1">
          <a:blip r:embed="rId4">
            <a:alphaModFix/>
          </a:blip>
          <a:srcRect b="0" l="0" r="0" t="0"/>
          <a:stretch/>
        </p:blipFill>
        <p:spPr>
          <a:xfrm>
            <a:off x="8153400" y="827283"/>
            <a:ext cx="9331378" cy="8343230"/>
          </a:xfrm>
          <a:prstGeom prst="rect">
            <a:avLst/>
          </a:prstGeom>
          <a:noFill/>
          <a:ln>
            <a:noFill/>
          </a:ln>
        </p:spPr>
      </p:pic>
      <p:sp>
        <p:nvSpPr>
          <p:cNvPr id="220" name="Google Shape;220;p8"/>
          <p:cNvSpPr/>
          <p:nvPr/>
        </p:nvSpPr>
        <p:spPr>
          <a:xfrm flipH="1">
            <a:off x="186679" y="8140782"/>
            <a:ext cx="1531492" cy="2059462"/>
          </a:xfrm>
          <a:custGeom>
            <a:rect b="b" l="l" r="r" t="t"/>
            <a:pathLst>
              <a:path extrusionOk="0" h="2893963" w="2152056">
                <a:moveTo>
                  <a:pt x="0" y="0"/>
                </a:moveTo>
                <a:lnTo>
                  <a:pt x="2152056" y="0"/>
                </a:lnTo>
                <a:lnTo>
                  <a:pt x="2152056" y="2893963"/>
                </a:lnTo>
                <a:lnTo>
                  <a:pt x="0" y="2893963"/>
                </a:lnTo>
                <a:lnTo>
                  <a:pt x="0" y="0"/>
                </a:lnTo>
                <a:close/>
              </a:path>
            </a:pathLst>
          </a:custGeom>
          <a:blipFill rotWithShape="1">
            <a:blip r:embed="rId5">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4B6C7"/>
        </a:solidFill>
      </p:bgPr>
    </p:bg>
    <p:spTree>
      <p:nvGrpSpPr>
        <p:cNvPr id="224" name="Shape 224"/>
        <p:cNvGrpSpPr/>
        <p:nvPr/>
      </p:nvGrpSpPr>
      <p:grpSpPr>
        <a:xfrm>
          <a:off x="0" y="0"/>
          <a:ext cx="0" cy="0"/>
          <a:chOff x="0" y="0"/>
          <a:chExt cx="0" cy="0"/>
        </a:xfrm>
      </p:grpSpPr>
      <p:grpSp>
        <p:nvGrpSpPr>
          <p:cNvPr id="225" name="Google Shape;225;p9"/>
          <p:cNvGrpSpPr/>
          <p:nvPr/>
        </p:nvGrpSpPr>
        <p:grpSpPr>
          <a:xfrm>
            <a:off x="363586" y="242843"/>
            <a:ext cx="17560828" cy="9689070"/>
            <a:chOff x="0" y="-28575"/>
            <a:chExt cx="4536001" cy="2466626"/>
          </a:xfrm>
        </p:grpSpPr>
        <p:sp>
          <p:nvSpPr>
            <p:cNvPr id="226" name="Google Shape;226;p9"/>
            <p:cNvSpPr/>
            <p:nvPr/>
          </p:nvSpPr>
          <p:spPr>
            <a:xfrm>
              <a:off x="0" y="0"/>
              <a:ext cx="4536001" cy="2438051"/>
            </a:xfrm>
            <a:custGeom>
              <a:rect b="b" l="l" r="r" t="t"/>
              <a:pathLst>
                <a:path extrusionOk="0" h="2438051" w="4536001">
                  <a:moveTo>
                    <a:pt x="44952" y="0"/>
                  </a:moveTo>
                  <a:lnTo>
                    <a:pt x="4491049" y="0"/>
                  </a:lnTo>
                  <a:cubicBezTo>
                    <a:pt x="4515875" y="0"/>
                    <a:pt x="4536001" y="20126"/>
                    <a:pt x="4536001" y="44952"/>
                  </a:cubicBezTo>
                  <a:lnTo>
                    <a:pt x="4536001" y="2393099"/>
                  </a:lnTo>
                  <a:cubicBezTo>
                    <a:pt x="4536001" y="2417925"/>
                    <a:pt x="4515875" y="2438051"/>
                    <a:pt x="4491049" y="2438051"/>
                  </a:cubicBezTo>
                  <a:lnTo>
                    <a:pt x="44952" y="2438051"/>
                  </a:lnTo>
                  <a:cubicBezTo>
                    <a:pt x="20126" y="2438051"/>
                    <a:pt x="0" y="2417925"/>
                    <a:pt x="0" y="2393099"/>
                  </a:cubicBezTo>
                  <a:lnTo>
                    <a:pt x="0" y="44952"/>
                  </a:lnTo>
                  <a:cubicBezTo>
                    <a:pt x="0" y="20126"/>
                    <a:pt x="20126" y="0"/>
                    <a:pt x="449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9"/>
            <p:cNvSpPr txBox="1"/>
            <p:nvPr/>
          </p:nvSpPr>
          <p:spPr>
            <a:xfrm>
              <a:off x="0" y="-28575"/>
              <a:ext cx="4536001" cy="2466626"/>
            </a:xfrm>
            <a:prstGeom prst="rect">
              <a:avLst/>
            </a:prstGeom>
            <a:noFill/>
            <a:ln>
              <a:noFill/>
            </a:ln>
          </p:spPr>
          <p:txBody>
            <a:bodyPr anchorCtr="0" anchor="ctr" bIns="50800" lIns="50800" spcFirstLastPara="1" rIns="50800" wrap="square" tIns="50800">
              <a:noAutofit/>
            </a:bodyPr>
            <a:lstStyle/>
            <a:p>
              <a:pPr indent="0" lvl="0" marL="0" marR="0" rtl="0" algn="ctr">
                <a:lnSpc>
                  <a:spcPct val="15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28" name="Google Shape;228;p9"/>
          <p:cNvCxnSpPr/>
          <p:nvPr/>
        </p:nvCxnSpPr>
        <p:spPr>
          <a:xfrm>
            <a:off x="9144000" y="723900"/>
            <a:ext cx="0" cy="8839200"/>
          </a:xfrm>
          <a:prstGeom prst="straightConnector1">
            <a:avLst/>
          </a:prstGeom>
          <a:noFill/>
          <a:ln cap="flat" cmpd="sng" w="28575">
            <a:solidFill>
              <a:srgbClr val="4A7DBA"/>
            </a:solidFill>
            <a:prstDash val="solid"/>
            <a:round/>
            <a:headEnd len="sm" w="sm" type="none"/>
            <a:tailEnd len="sm" w="sm" type="none"/>
          </a:ln>
        </p:spPr>
      </p:cxnSp>
      <p:grpSp>
        <p:nvGrpSpPr>
          <p:cNvPr id="229" name="Google Shape;229;p9"/>
          <p:cNvGrpSpPr/>
          <p:nvPr/>
        </p:nvGrpSpPr>
        <p:grpSpPr>
          <a:xfrm>
            <a:off x="2375311" y="952500"/>
            <a:ext cx="4756965" cy="2133599"/>
            <a:chOff x="5539852" y="588299"/>
            <a:chExt cx="3617136" cy="2133599"/>
          </a:xfrm>
        </p:grpSpPr>
        <p:sp>
          <p:nvSpPr>
            <p:cNvPr id="230" name="Google Shape;230;p9"/>
            <p:cNvSpPr/>
            <p:nvPr/>
          </p:nvSpPr>
          <p:spPr>
            <a:xfrm>
              <a:off x="5539852" y="588299"/>
              <a:ext cx="3617136" cy="2133599"/>
            </a:xfrm>
            <a:custGeom>
              <a:rect b="b" l="l" r="r" t="t"/>
              <a:pathLst>
                <a:path extrusionOk="0" h="2424877" w="4225249">
                  <a:moveTo>
                    <a:pt x="0" y="0"/>
                  </a:moveTo>
                  <a:lnTo>
                    <a:pt x="4225249" y="0"/>
                  </a:lnTo>
                  <a:lnTo>
                    <a:pt x="4225249" y="2424877"/>
                  </a:lnTo>
                  <a:lnTo>
                    <a:pt x="0" y="2424877"/>
                  </a:lnTo>
                  <a:lnTo>
                    <a:pt x="0" y="0"/>
                  </a:lnTo>
                  <a:close/>
                </a:path>
              </a:pathLst>
            </a:custGeom>
            <a:blipFill rotWithShape="1">
              <a:blip r:embed="rId3">
                <a:alphaModFix/>
              </a:blip>
              <a:stretch>
                <a:fillRect b="0" l="0" r="0" t="0"/>
              </a:stretch>
            </a:blipFill>
            <a:ln>
              <a:noFill/>
            </a:ln>
          </p:spPr>
        </p:sp>
        <p:sp>
          <p:nvSpPr>
            <p:cNvPr id="231" name="Google Shape;231;p9"/>
            <p:cNvSpPr/>
            <p:nvPr/>
          </p:nvSpPr>
          <p:spPr>
            <a:xfrm>
              <a:off x="6080326" y="1190458"/>
              <a:ext cx="2536186"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u="none" cap="none" strike="noStrike">
                  <a:solidFill>
                    <a:schemeClr val="dk1"/>
                  </a:solidFill>
                  <a:latin typeface="Arial"/>
                  <a:ea typeface="Arial"/>
                  <a:cs typeface="Arial"/>
                  <a:sym typeface="Arial"/>
                </a:rPr>
                <a:t>Trước đây</a:t>
              </a:r>
              <a:endParaRPr b="1" i="0" sz="4400" u="none" cap="none" strike="noStrike">
                <a:solidFill>
                  <a:schemeClr val="dk1"/>
                </a:solidFill>
                <a:latin typeface="Arial"/>
                <a:ea typeface="Arial"/>
                <a:cs typeface="Arial"/>
                <a:sym typeface="Arial"/>
              </a:endParaRPr>
            </a:p>
          </p:txBody>
        </p:sp>
      </p:grpSp>
      <p:grpSp>
        <p:nvGrpSpPr>
          <p:cNvPr id="232" name="Google Shape;232;p9"/>
          <p:cNvGrpSpPr/>
          <p:nvPr/>
        </p:nvGrpSpPr>
        <p:grpSpPr>
          <a:xfrm>
            <a:off x="11155725" y="952499"/>
            <a:ext cx="4756965" cy="2133599"/>
            <a:chOff x="5539852" y="588299"/>
            <a:chExt cx="3617136" cy="2133599"/>
          </a:xfrm>
        </p:grpSpPr>
        <p:sp>
          <p:nvSpPr>
            <p:cNvPr id="233" name="Google Shape;233;p9"/>
            <p:cNvSpPr/>
            <p:nvPr/>
          </p:nvSpPr>
          <p:spPr>
            <a:xfrm>
              <a:off x="5539852" y="588299"/>
              <a:ext cx="3617136" cy="2133599"/>
            </a:xfrm>
            <a:custGeom>
              <a:rect b="b" l="l" r="r" t="t"/>
              <a:pathLst>
                <a:path extrusionOk="0" h="2424877" w="4225249">
                  <a:moveTo>
                    <a:pt x="0" y="0"/>
                  </a:moveTo>
                  <a:lnTo>
                    <a:pt x="4225249" y="0"/>
                  </a:lnTo>
                  <a:lnTo>
                    <a:pt x="4225249" y="2424877"/>
                  </a:lnTo>
                  <a:lnTo>
                    <a:pt x="0" y="2424877"/>
                  </a:lnTo>
                  <a:lnTo>
                    <a:pt x="0" y="0"/>
                  </a:lnTo>
                  <a:close/>
                </a:path>
              </a:pathLst>
            </a:custGeom>
            <a:blipFill rotWithShape="1">
              <a:blip r:embed="rId3">
                <a:alphaModFix/>
              </a:blip>
              <a:stretch>
                <a:fillRect b="0" l="0" r="0" t="0"/>
              </a:stretch>
            </a:blipFill>
            <a:ln>
              <a:noFill/>
            </a:ln>
          </p:spPr>
        </p:sp>
        <p:sp>
          <p:nvSpPr>
            <p:cNvPr id="234" name="Google Shape;234;p9"/>
            <p:cNvSpPr/>
            <p:nvPr/>
          </p:nvSpPr>
          <p:spPr>
            <a:xfrm>
              <a:off x="6080326" y="1190458"/>
              <a:ext cx="2536186"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u="none" cap="none" strike="noStrike">
                  <a:solidFill>
                    <a:schemeClr val="dk1"/>
                  </a:solidFill>
                  <a:latin typeface="Arial"/>
                  <a:ea typeface="Arial"/>
                  <a:cs typeface="Arial"/>
                  <a:sym typeface="Arial"/>
                </a:rPr>
                <a:t>Hiện nay</a:t>
              </a:r>
              <a:endParaRPr b="1" i="0" sz="4400" u="none" cap="none" strike="noStrike">
                <a:solidFill>
                  <a:schemeClr val="dk1"/>
                </a:solidFill>
                <a:latin typeface="Arial"/>
                <a:ea typeface="Arial"/>
                <a:cs typeface="Arial"/>
                <a:sym typeface="Arial"/>
              </a:endParaRPr>
            </a:p>
          </p:txBody>
        </p:sp>
      </p:grpSp>
      <p:sp>
        <p:nvSpPr>
          <p:cNvPr id="235" name="Google Shape;235;p9"/>
          <p:cNvSpPr/>
          <p:nvPr/>
        </p:nvSpPr>
        <p:spPr>
          <a:xfrm>
            <a:off x="515986" y="3557217"/>
            <a:ext cx="8475614" cy="4503797"/>
          </a:xfrm>
          <a:prstGeom prst="rect">
            <a:avLst/>
          </a:prstGeom>
          <a:noFill/>
          <a:ln>
            <a:noFill/>
          </a:ln>
        </p:spPr>
        <p:txBody>
          <a:bodyPr anchorCtr="0" anchor="t" bIns="45700" lIns="91425" spcFirstLastPara="1" rIns="91425" wrap="square" tIns="45700">
            <a:spAutoFit/>
          </a:bodyPr>
          <a:lstStyle/>
          <a:p>
            <a:pPr indent="-571500" lvl="0" marL="571500" marR="0" rtl="0" algn="just">
              <a:lnSpc>
                <a:spcPct val="150000"/>
              </a:lnSpc>
              <a:spcBef>
                <a:spcPts val="0"/>
              </a:spcBef>
              <a:spcAft>
                <a:spcPts val="0"/>
              </a:spcAft>
              <a:buClr>
                <a:schemeClr val="dk1"/>
              </a:buClr>
              <a:buSzPts val="3600"/>
              <a:buFont typeface="Arial"/>
              <a:buChar char="•"/>
            </a:pPr>
            <a:r>
              <a:rPr b="0" i="0" lang="en-US" sz="3600" u="none" cap="none" strike="noStrike">
                <a:solidFill>
                  <a:schemeClr val="dk1"/>
                </a:solidFill>
                <a:latin typeface="Arial"/>
                <a:ea typeface="Arial"/>
                <a:cs typeface="Arial"/>
                <a:sym typeface="Arial"/>
              </a:rPr>
              <a:t>Người nông dân dùng liềm để gặt lúa. </a:t>
            </a:r>
            <a:endParaRPr/>
          </a:p>
          <a:p>
            <a:pPr indent="-571500" lvl="0" marL="571500" marR="0" rtl="0" algn="just">
              <a:lnSpc>
                <a:spcPct val="150000"/>
              </a:lnSpc>
              <a:spcBef>
                <a:spcPts val="1000"/>
              </a:spcBef>
              <a:spcAft>
                <a:spcPts val="0"/>
              </a:spcAft>
              <a:buClr>
                <a:schemeClr val="dk1"/>
              </a:buClr>
              <a:buSzPts val="3600"/>
              <a:buFont typeface="Arial"/>
              <a:buChar char="•"/>
            </a:pPr>
            <a:r>
              <a:rPr b="0" i="0" lang="en-US" sz="3600" u="none" cap="none" strike="noStrike">
                <a:solidFill>
                  <a:schemeClr val="dk1"/>
                </a:solidFill>
                <a:latin typeface="Arial"/>
                <a:ea typeface="Arial"/>
                <a:cs typeface="Arial"/>
                <a:sym typeface="Arial"/>
              </a:rPr>
              <a:t>Liềm là công cụ thô sơ, mất nhiều thời gian và công sức khi gặt lúa. </a:t>
            </a:r>
            <a:endParaRPr/>
          </a:p>
          <a:p>
            <a:pPr indent="-571500" lvl="0" marL="571500" marR="0" rtl="0" algn="just">
              <a:lnSpc>
                <a:spcPct val="150000"/>
              </a:lnSpc>
              <a:spcBef>
                <a:spcPts val="1000"/>
              </a:spcBef>
              <a:spcAft>
                <a:spcPts val="0"/>
              </a:spcAft>
              <a:buClr>
                <a:schemeClr val="dk1"/>
              </a:buClr>
              <a:buSzPts val="3600"/>
              <a:buFont typeface="Arial"/>
              <a:buChar char="•"/>
            </a:pPr>
            <a:r>
              <a:rPr b="0" i="0" lang="en-US" sz="3600" u="none" cap="none" strike="noStrike">
                <a:solidFill>
                  <a:schemeClr val="dk1"/>
                </a:solidFill>
                <a:latin typeface="Arial"/>
                <a:ea typeface="Arial"/>
                <a:cs typeface="Arial"/>
                <a:sym typeface="Arial"/>
              </a:rPr>
              <a:t>Sau khi gặt bằng liềm, còn phải tuốt hạt lúa ra khỏi thân lúa. </a:t>
            </a:r>
            <a:endParaRPr b="0" i="0" sz="3600" u="none" cap="none" strike="noStrike">
              <a:solidFill>
                <a:schemeClr val="dk1"/>
              </a:solidFill>
              <a:latin typeface="Arial"/>
              <a:ea typeface="Arial"/>
              <a:cs typeface="Arial"/>
              <a:sym typeface="Arial"/>
            </a:endParaRPr>
          </a:p>
        </p:txBody>
      </p:sp>
      <p:sp>
        <p:nvSpPr>
          <p:cNvPr id="236" name="Google Shape;236;p9"/>
          <p:cNvSpPr/>
          <p:nvPr/>
        </p:nvSpPr>
        <p:spPr>
          <a:xfrm>
            <a:off x="9296400" y="3557217"/>
            <a:ext cx="8475613" cy="5334794"/>
          </a:xfrm>
          <a:prstGeom prst="rect">
            <a:avLst/>
          </a:prstGeom>
          <a:noFill/>
          <a:ln>
            <a:noFill/>
          </a:ln>
        </p:spPr>
        <p:txBody>
          <a:bodyPr anchorCtr="0" anchor="t" bIns="45700" lIns="91425" spcFirstLastPara="1" rIns="91425" wrap="square" tIns="45700">
            <a:spAutoFit/>
          </a:bodyPr>
          <a:lstStyle/>
          <a:p>
            <a:pPr indent="-571500" lvl="0" marL="571500" marR="0" rtl="0" algn="just">
              <a:lnSpc>
                <a:spcPct val="150000"/>
              </a:lnSpc>
              <a:spcBef>
                <a:spcPts val="0"/>
              </a:spcBef>
              <a:spcAft>
                <a:spcPts val="0"/>
              </a:spcAft>
              <a:buClr>
                <a:schemeClr val="dk1"/>
              </a:buClr>
              <a:buSzPts val="3600"/>
              <a:buFont typeface="Arial"/>
              <a:buChar char="•"/>
            </a:pPr>
            <a:r>
              <a:rPr b="0" i="0" lang="en-US" sz="3600" u="none" cap="none" strike="noStrike">
                <a:solidFill>
                  <a:schemeClr val="dk1"/>
                </a:solidFill>
                <a:latin typeface="Arial"/>
                <a:ea typeface="Arial"/>
                <a:cs typeface="Arial"/>
                <a:sym typeface="Arial"/>
              </a:rPr>
              <a:t>Người nông dân đa số dùng máy để gặt lúa. </a:t>
            </a:r>
            <a:endParaRPr/>
          </a:p>
          <a:p>
            <a:pPr indent="-571500" lvl="0" marL="571500" marR="0" rtl="0" algn="just">
              <a:lnSpc>
                <a:spcPct val="150000"/>
              </a:lnSpc>
              <a:spcBef>
                <a:spcPts val="1000"/>
              </a:spcBef>
              <a:spcAft>
                <a:spcPts val="0"/>
              </a:spcAft>
              <a:buClr>
                <a:schemeClr val="dk1"/>
              </a:buClr>
              <a:buSzPts val="3600"/>
              <a:buFont typeface="Arial"/>
              <a:buChar char="•"/>
            </a:pPr>
            <a:r>
              <a:rPr b="0" i="0" lang="en-US" sz="3600" u="none" cap="none" strike="noStrike">
                <a:solidFill>
                  <a:schemeClr val="dk1"/>
                </a:solidFill>
                <a:latin typeface="Arial"/>
                <a:ea typeface="Arial"/>
                <a:cs typeface="Arial"/>
                <a:sym typeface="Arial"/>
              </a:rPr>
              <a:t>Các loại máy gặt hiện đại, có thể vừa gặt lúa và vừa tuốt lúa tự động. </a:t>
            </a:r>
            <a:endParaRPr/>
          </a:p>
          <a:p>
            <a:pPr indent="-571500" lvl="0" marL="571500" marR="0" rtl="0" algn="just">
              <a:lnSpc>
                <a:spcPct val="150000"/>
              </a:lnSpc>
              <a:spcBef>
                <a:spcPts val="1000"/>
              </a:spcBef>
              <a:spcAft>
                <a:spcPts val="0"/>
              </a:spcAft>
              <a:buClr>
                <a:schemeClr val="dk1"/>
              </a:buClr>
              <a:buSzPts val="3600"/>
              <a:buFont typeface="Arial"/>
              <a:buChar char="•"/>
            </a:pPr>
            <a:r>
              <a:rPr b="0" i="0" lang="en-US" sz="3600" u="none" cap="none" strike="noStrike">
                <a:solidFill>
                  <a:schemeClr val="dk1"/>
                </a:solidFill>
                <a:latin typeface="Arial"/>
                <a:ea typeface="Arial"/>
                <a:cs typeface="Arial"/>
                <a:sym typeface="Arial"/>
              </a:rPr>
              <a:t>Gặt lúa bằng máy giúp tiết kiệm được rất nhiều thời gian và công sức. </a:t>
            </a:r>
            <a:endParaRPr b="0" i="0" sz="3600" u="none" cap="none" strike="noStrike">
              <a:solidFill>
                <a:schemeClr val="dk1"/>
              </a:solidFill>
              <a:latin typeface="Arial"/>
              <a:ea typeface="Arial"/>
              <a:cs typeface="Arial"/>
              <a:sym typeface="Arial"/>
            </a:endParaRPr>
          </a:p>
        </p:txBody>
      </p:sp>
      <p:sp>
        <p:nvSpPr>
          <p:cNvPr id="237" name="Google Shape;237;p9"/>
          <p:cNvSpPr/>
          <p:nvPr/>
        </p:nvSpPr>
        <p:spPr>
          <a:xfrm>
            <a:off x="6294474" y="7386391"/>
            <a:ext cx="3017166" cy="3013395"/>
          </a:xfrm>
          <a:custGeom>
            <a:rect b="b" l="l" r="r" t="t"/>
            <a:pathLst>
              <a:path extrusionOk="0" h="5718350" w="5725506">
                <a:moveTo>
                  <a:pt x="0" y="0"/>
                </a:moveTo>
                <a:lnTo>
                  <a:pt x="5725506" y="0"/>
                </a:lnTo>
                <a:lnTo>
                  <a:pt x="5725506" y="5718350"/>
                </a:lnTo>
                <a:lnTo>
                  <a:pt x="0" y="5718350"/>
                </a:lnTo>
                <a:lnTo>
                  <a:pt x="0" y="0"/>
                </a:lnTo>
                <a:close/>
              </a:path>
            </a:pathLst>
          </a:custGeom>
          <a:blipFill rotWithShape="1">
            <a:blip r:embed="rId4">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0" st="0"/>
                                            </p:txEl>
                                          </p:spTgt>
                                        </p:tgtEl>
                                        <p:attrNameLst>
                                          <p:attrName>style.visibility</p:attrName>
                                        </p:attrNameLst>
                                      </p:cBhvr>
                                      <p:to>
                                        <p:strVal val="visible"/>
                                      </p:to>
                                    </p:set>
                                    <p:animEffect filter="fade" transition="in">
                                      <p:cBhvr>
                                        <p:cTn dur="500"/>
                                        <p:tgtEl>
                                          <p:spTgt spid="2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1" st="1"/>
                                            </p:txEl>
                                          </p:spTgt>
                                        </p:tgtEl>
                                        <p:attrNameLst>
                                          <p:attrName>style.visibility</p:attrName>
                                        </p:attrNameLst>
                                      </p:cBhvr>
                                      <p:to>
                                        <p:strVal val="visible"/>
                                      </p:to>
                                    </p:set>
                                    <p:animEffect filter="fade" transition="in">
                                      <p:cBhvr>
                                        <p:cTn dur="500"/>
                                        <p:tgtEl>
                                          <p:spTgt spid="23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2" st="2"/>
                                            </p:txEl>
                                          </p:spTgt>
                                        </p:tgtEl>
                                        <p:attrNameLst>
                                          <p:attrName>style.visibility</p:attrName>
                                        </p:attrNameLst>
                                      </p:cBhvr>
                                      <p:to>
                                        <p:strVal val="visible"/>
                                      </p:to>
                                    </p:set>
                                    <p:animEffect filter="fade" transition="in">
                                      <p:cBhvr>
                                        <p:cTn dur="500"/>
                                        <p:tgtEl>
                                          <p:spTgt spid="23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0" st="0"/>
                                            </p:txEl>
                                          </p:spTgt>
                                        </p:tgtEl>
                                        <p:attrNameLst>
                                          <p:attrName>style.visibility</p:attrName>
                                        </p:attrNameLst>
                                      </p:cBhvr>
                                      <p:to>
                                        <p:strVal val="visible"/>
                                      </p:to>
                                    </p:set>
                                    <p:animEffect filter="fade" transition="in">
                                      <p:cBhvr>
                                        <p:cTn dur="500"/>
                                        <p:tgtEl>
                                          <p:spTgt spid="2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1" st="1"/>
                                            </p:txEl>
                                          </p:spTgt>
                                        </p:tgtEl>
                                        <p:attrNameLst>
                                          <p:attrName>style.visibility</p:attrName>
                                        </p:attrNameLst>
                                      </p:cBhvr>
                                      <p:to>
                                        <p:strVal val="visible"/>
                                      </p:to>
                                    </p:set>
                                    <p:animEffect filter="fade" transition="in">
                                      <p:cBhvr>
                                        <p:cTn dur="500"/>
                                        <p:tgtEl>
                                          <p:spTgt spid="23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2" st="2"/>
                                            </p:txEl>
                                          </p:spTgt>
                                        </p:tgtEl>
                                        <p:attrNameLst>
                                          <p:attrName>style.visibility</p:attrName>
                                        </p:attrNameLst>
                                      </p:cBhvr>
                                      <p:to>
                                        <p:strVal val="visible"/>
                                      </p:to>
                                    </p:set>
                                    <p:animEffect filter="fade" transition="in">
                                      <p:cBhvr>
                                        <p:cTn dur="500"/>
                                        <p:tgtEl>
                                          <p:spTgt spid="23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