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3" r:id="rId2"/>
  </p:sldMasterIdLst>
  <p:notesMasterIdLst>
    <p:notesMasterId r:id="rId51"/>
  </p:notesMasterIdLst>
  <p:sldIdLst>
    <p:sldId id="289" r:id="rId3"/>
    <p:sldId id="337" r:id="rId4"/>
    <p:sldId id="338" r:id="rId5"/>
    <p:sldId id="336" r:id="rId6"/>
    <p:sldId id="293" r:id="rId7"/>
    <p:sldId id="284" r:id="rId8"/>
    <p:sldId id="260" r:id="rId9"/>
    <p:sldId id="294" r:id="rId10"/>
    <p:sldId id="339" r:id="rId11"/>
    <p:sldId id="340" r:id="rId12"/>
    <p:sldId id="341" r:id="rId13"/>
    <p:sldId id="342" r:id="rId14"/>
    <p:sldId id="343" r:id="rId15"/>
    <p:sldId id="344" r:id="rId16"/>
    <p:sldId id="345" r:id="rId17"/>
    <p:sldId id="347" r:id="rId18"/>
    <p:sldId id="348" r:id="rId19"/>
    <p:sldId id="346" r:id="rId20"/>
    <p:sldId id="350" r:id="rId21"/>
    <p:sldId id="351" r:id="rId22"/>
    <p:sldId id="352" r:id="rId23"/>
    <p:sldId id="353" r:id="rId24"/>
    <p:sldId id="349" r:id="rId25"/>
    <p:sldId id="354" r:id="rId26"/>
    <p:sldId id="356" r:id="rId27"/>
    <p:sldId id="357" r:id="rId28"/>
    <p:sldId id="355" r:id="rId29"/>
    <p:sldId id="358" r:id="rId30"/>
    <p:sldId id="256" r:id="rId31"/>
    <p:sldId id="257" r:id="rId32"/>
    <p:sldId id="269" r:id="rId33"/>
    <p:sldId id="274" r:id="rId34"/>
    <p:sldId id="275" r:id="rId35"/>
    <p:sldId id="276" r:id="rId36"/>
    <p:sldId id="277" r:id="rId37"/>
    <p:sldId id="278" r:id="rId38"/>
    <p:sldId id="279" r:id="rId39"/>
    <p:sldId id="367" r:id="rId40"/>
    <p:sldId id="360" r:id="rId41"/>
    <p:sldId id="361" r:id="rId42"/>
    <p:sldId id="359" r:id="rId43"/>
    <p:sldId id="363" r:id="rId44"/>
    <p:sldId id="364" r:id="rId45"/>
    <p:sldId id="366" r:id="rId46"/>
    <p:sldId id="362" r:id="rId47"/>
    <p:sldId id="365" r:id="rId48"/>
    <p:sldId id="368" r:id="rId49"/>
    <p:sldId id="369" r:id="rId50"/>
  </p:sldIdLst>
  <p:sldSz cx="9144000" cy="5143500" type="screen16x9"/>
  <p:notesSz cx="6858000" cy="9144000"/>
  <p:embeddedFontLst>
    <p:embeddedFont>
      <p:font typeface="Aharoni" panose="02010803020104030203" pitchFamily="2" charset="-79"/>
      <p:bold r:id="rId52"/>
    </p:embeddedFont>
    <p:embeddedFont>
      <p:font typeface="Manjari" panose="020B0604020202020204" charset="0"/>
      <p:regular r:id="rId53"/>
      <p:bold r:id="rId54"/>
    </p:embeddedFont>
    <p:embeddedFont>
      <p:font typeface="Nunito Black" pitchFamily="2" charset="0"/>
      <p:bold r:id="rId55"/>
      <p:boldItalic r:id="rId56"/>
    </p:embeddedFont>
    <p:embeddedFont>
      <p:font typeface="PT Sans" panose="020B0503020203020204" pitchFamily="34" charset="0"/>
      <p:regular r:id="rId57"/>
      <p:bold r:id="rId58"/>
      <p:italic r:id="rId59"/>
      <p:boldItalic r:id="rId60"/>
    </p:embeddedFont>
    <p:embeddedFont>
      <p:font typeface="Roboto Condensed Light" panose="02000000000000000000" pitchFamily="2"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343F589-BB13-4C09-8A52-89B7B13B2882}">
          <p14:sldIdLst>
            <p14:sldId id="289"/>
            <p14:sldId id="337"/>
            <p14:sldId id="338"/>
            <p14:sldId id="336"/>
            <p14:sldId id="293"/>
            <p14:sldId id="284"/>
            <p14:sldId id="260"/>
            <p14:sldId id="294"/>
            <p14:sldId id="339"/>
            <p14:sldId id="340"/>
            <p14:sldId id="341"/>
            <p14:sldId id="342"/>
            <p14:sldId id="343"/>
            <p14:sldId id="344"/>
            <p14:sldId id="345"/>
            <p14:sldId id="347"/>
            <p14:sldId id="348"/>
            <p14:sldId id="346"/>
            <p14:sldId id="350"/>
            <p14:sldId id="351"/>
            <p14:sldId id="352"/>
            <p14:sldId id="353"/>
            <p14:sldId id="349"/>
            <p14:sldId id="354"/>
            <p14:sldId id="356"/>
            <p14:sldId id="357"/>
            <p14:sldId id="355"/>
            <p14:sldId id="358"/>
            <p14:sldId id="256"/>
            <p14:sldId id="257"/>
            <p14:sldId id="269"/>
            <p14:sldId id="274"/>
            <p14:sldId id="275"/>
            <p14:sldId id="276"/>
            <p14:sldId id="277"/>
            <p14:sldId id="278"/>
            <p14:sldId id="279"/>
            <p14:sldId id="367"/>
            <p14:sldId id="360"/>
            <p14:sldId id="361"/>
            <p14:sldId id="359"/>
            <p14:sldId id="363"/>
            <p14:sldId id="364"/>
            <p14:sldId id="366"/>
            <p14:sldId id="362"/>
            <p14:sldId id="365"/>
            <p14:sldId id="368"/>
            <p14:sldId id="3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FCF1"/>
    <a:srgbClr val="F8DECC"/>
    <a:srgbClr val="EBF6DE"/>
    <a:srgbClr val="D4E8F0"/>
    <a:srgbClr val="BADAE7"/>
    <a:srgbClr val="CEE9E3"/>
    <a:srgbClr val="FDF1DF"/>
    <a:srgbClr val="FCE6C4"/>
    <a:srgbClr val="F4F2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DCE7C5-BEA6-429B-90CA-B09DF2ED27D4}">
  <a:tblStyle styleId="{76DCE7C5-BEA6-429B-90CA-B09DF2ED27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62" autoAdjust="0"/>
    <p:restoredTop sz="94660"/>
  </p:normalViewPr>
  <p:slideViewPr>
    <p:cSldViewPr snapToGrid="0">
      <p:cViewPr varScale="1">
        <p:scale>
          <a:sx n="82" d="100"/>
          <a:sy n="82" d="100"/>
        </p:scale>
        <p:origin x="5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d972ec274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d972ec274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8761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9764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d972ec274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d972ec274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618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08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7397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446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d972ec274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d972ec274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038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05"/>
        <p:cNvGrpSpPr/>
        <p:nvPr/>
      </p:nvGrpSpPr>
      <p:grpSpPr>
        <a:xfrm>
          <a:off x="0" y="0"/>
          <a:ext cx="0" cy="0"/>
          <a:chOff x="0" y="0"/>
          <a:chExt cx="0" cy="0"/>
        </a:xfrm>
      </p:grpSpPr>
      <p:grpSp>
        <p:nvGrpSpPr>
          <p:cNvPr id="806" name="Google Shape;806;p30"/>
          <p:cNvGrpSpPr/>
          <p:nvPr/>
        </p:nvGrpSpPr>
        <p:grpSpPr>
          <a:xfrm>
            <a:off x="148077" y="3778240"/>
            <a:ext cx="510776" cy="658652"/>
            <a:chOff x="148077" y="3778240"/>
            <a:chExt cx="510776" cy="658652"/>
          </a:xfrm>
        </p:grpSpPr>
        <p:sp>
          <p:nvSpPr>
            <p:cNvPr id="807" name="Google Shape;807;p30"/>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30"/>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rot="10800000" flipH="1">
            <a:off x="8374168" y="264000"/>
            <a:ext cx="534755" cy="648645"/>
            <a:chOff x="8135869" y="3746436"/>
            <a:chExt cx="665698" cy="807475"/>
          </a:xfrm>
        </p:grpSpPr>
        <p:sp>
          <p:nvSpPr>
            <p:cNvPr id="816" name="Google Shape;816;p30"/>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0"/>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873873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6286-9D67-AA46-10E3-EC2FECBD5A8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2B3BAF-927D-44DB-29C5-1DB7535672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A20E4D-1F52-DF91-621A-DB7A20726A86}"/>
              </a:ext>
            </a:extLst>
          </p:cNvPr>
          <p:cNvSpPr>
            <a:spLocks noGrp="1"/>
          </p:cNvSpPr>
          <p:nvPr>
            <p:ph type="dt" sz="half" idx="10"/>
          </p:nvPr>
        </p:nvSpPr>
        <p:spPr/>
        <p:txBody>
          <a:bodyPr/>
          <a:lstStyle/>
          <a:p>
            <a:pPr defTabSz="685800">
              <a:buClrTx/>
            </a:pPr>
            <a:fld id="{E2D468EB-1359-4290-94E7-46E11D00530A}" type="datetimeFigureOut">
              <a:rPr lang="en-US" kern="1200" smtClean="0">
                <a:solidFill>
                  <a:prstClr val="black">
                    <a:tint val="75000"/>
                  </a:prstClr>
                </a:solidFill>
                <a:latin typeface="Calibri" panose="020F0502020204030204"/>
                <a:ea typeface="+mn-ea"/>
                <a:cs typeface="+mn-cs"/>
              </a:rPr>
              <a:pPr defTabSz="685800">
                <a:buClrTx/>
              </a:pPr>
              <a:t>10/8/2024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2B195E-1883-01D7-0C2C-4419FABF760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BAD987-9F75-93D7-77C6-722ACBBF6521}"/>
              </a:ext>
            </a:extLst>
          </p:cNvPr>
          <p:cNvSpPr>
            <a:spLocks noGrp="1"/>
          </p:cNvSpPr>
          <p:nvPr>
            <p:ph type="sldNum" sz="quarter" idx="12"/>
          </p:nvPr>
        </p:nvSpPr>
        <p:spPr/>
        <p:txBody>
          <a:bodyPr/>
          <a:lstStyle/>
          <a:p>
            <a:pPr defTabSz="685800">
              <a:buClrTx/>
            </a:pPr>
            <a:fld id="{C4BBFD33-D819-4736-AA9A-D3CBF8396B8D}"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667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47"/>
        <p:cNvGrpSpPr/>
        <p:nvPr/>
      </p:nvGrpSpPr>
      <p:grpSpPr>
        <a:xfrm>
          <a:off x="0" y="0"/>
          <a:ext cx="0" cy="0"/>
          <a:chOff x="0" y="0"/>
          <a:chExt cx="0" cy="0"/>
        </a:xfrm>
      </p:grpSpPr>
      <p:grpSp>
        <p:nvGrpSpPr>
          <p:cNvPr id="48" name="Google Shape;48;p3"/>
          <p:cNvGrpSpPr/>
          <p:nvPr/>
        </p:nvGrpSpPr>
        <p:grpSpPr>
          <a:xfrm>
            <a:off x="3309218" y="4523364"/>
            <a:ext cx="2525564" cy="161469"/>
            <a:chOff x="3310270" y="539402"/>
            <a:chExt cx="2525564" cy="161469"/>
          </a:xfrm>
        </p:grpSpPr>
        <p:grpSp>
          <p:nvGrpSpPr>
            <p:cNvPr id="49" name="Google Shape;49;p3"/>
            <p:cNvGrpSpPr/>
            <p:nvPr/>
          </p:nvGrpSpPr>
          <p:grpSpPr>
            <a:xfrm>
              <a:off x="3310270" y="539402"/>
              <a:ext cx="1281989" cy="161469"/>
              <a:chOff x="2650175" y="4576450"/>
              <a:chExt cx="988350" cy="124475"/>
            </a:xfrm>
          </p:grpSpPr>
          <p:sp>
            <p:nvSpPr>
              <p:cNvPr id="50" name="Google Shape;50;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4553845" y="539402"/>
              <a:ext cx="1281989" cy="161469"/>
              <a:chOff x="2650175" y="4576450"/>
              <a:chExt cx="988350" cy="124475"/>
            </a:xfrm>
          </p:grpSpPr>
          <p:sp>
            <p:nvSpPr>
              <p:cNvPr id="55" name="Google Shape;55;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59;p3"/>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3"/>
          <p:cNvSpPr txBox="1">
            <a:spLocks noGrp="1"/>
          </p:cNvSpPr>
          <p:nvPr>
            <p:ph type="title" idx="2" hasCustomPrompt="1"/>
          </p:nvPr>
        </p:nvSpPr>
        <p:spPr>
          <a:xfrm>
            <a:off x="3972000" y="1284800"/>
            <a:ext cx="120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3"/>
          <p:cNvSpPr txBox="1">
            <a:spLocks noGrp="1"/>
          </p:cNvSpPr>
          <p:nvPr>
            <p:ph type="subTitle" idx="1"/>
          </p:nvPr>
        </p:nvSpPr>
        <p:spPr>
          <a:xfrm>
            <a:off x="2428800" y="3572100"/>
            <a:ext cx="42864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 name="Google Shape;62;p3"/>
          <p:cNvGrpSpPr/>
          <p:nvPr/>
        </p:nvGrpSpPr>
        <p:grpSpPr>
          <a:xfrm>
            <a:off x="385332" y="4050206"/>
            <a:ext cx="655524" cy="824675"/>
            <a:chOff x="2570950" y="3043275"/>
            <a:chExt cx="339000" cy="426475"/>
          </a:xfrm>
        </p:grpSpPr>
        <p:sp>
          <p:nvSpPr>
            <p:cNvPr id="63" name="Google Shape;63;p3"/>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flipH="1">
            <a:off x="8159156" y="3221586"/>
            <a:ext cx="755239" cy="1019798"/>
            <a:chOff x="3114800" y="3765625"/>
            <a:chExt cx="313325" cy="423100"/>
          </a:xfrm>
        </p:grpSpPr>
        <p:sp>
          <p:nvSpPr>
            <p:cNvPr id="68" name="Google Shape;68;p3"/>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rot="5400000" flipH="1">
            <a:off x="274749" y="287959"/>
            <a:ext cx="1067945" cy="925747"/>
            <a:chOff x="2918075" y="1546400"/>
            <a:chExt cx="546375" cy="473625"/>
          </a:xfrm>
        </p:grpSpPr>
        <p:sp>
          <p:nvSpPr>
            <p:cNvPr id="73" name="Google Shape;73;p3"/>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84"/>
        <p:cNvGrpSpPr/>
        <p:nvPr/>
      </p:nvGrpSpPr>
      <p:grpSpPr>
        <a:xfrm>
          <a:off x="0" y="0"/>
          <a:ext cx="0" cy="0"/>
          <a:chOff x="0" y="0"/>
          <a:chExt cx="0" cy="0"/>
        </a:xfrm>
      </p:grpSpPr>
      <p:grpSp>
        <p:nvGrpSpPr>
          <p:cNvPr id="185" name="Google Shape;185;p8"/>
          <p:cNvGrpSpPr/>
          <p:nvPr/>
        </p:nvGrpSpPr>
        <p:grpSpPr>
          <a:xfrm>
            <a:off x="3309218" y="4523364"/>
            <a:ext cx="2525564" cy="161469"/>
            <a:chOff x="3310270" y="539402"/>
            <a:chExt cx="2525564" cy="161469"/>
          </a:xfrm>
        </p:grpSpPr>
        <p:grpSp>
          <p:nvGrpSpPr>
            <p:cNvPr id="186" name="Google Shape;186;p8"/>
            <p:cNvGrpSpPr/>
            <p:nvPr/>
          </p:nvGrpSpPr>
          <p:grpSpPr>
            <a:xfrm>
              <a:off x="3310270" y="539402"/>
              <a:ext cx="1281989" cy="161469"/>
              <a:chOff x="2650175" y="4576450"/>
              <a:chExt cx="988350" cy="124475"/>
            </a:xfrm>
          </p:grpSpPr>
          <p:sp>
            <p:nvSpPr>
              <p:cNvPr id="187" name="Google Shape;187;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4553845" y="539402"/>
              <a:ext cx="1281989" cy="161469"/>
              <a:chOff x="2650175" y="4576450"/>
              <a:chExt cx="988350" cy="124475"/>
            </a:xfrm>
          </p:grpSpPr>
          <p:sp>
            <p:nvSpPr>
              <p:cNvPr id="192" name="Google Shape;192;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 name="Google Shape;196;p8"/>
          <p:cNvGrpSpPr/>
          <p:nvPr/>
        </p:nvGrpSpPr>
        <p:grpSpPr>
          <a:xfrm rot="2853117">
            <a:off x="277766" y="118150"/>
            <a:ext cx="494869" cy="761546"/>
            <a:chOff x="8171376" y="373828"/>
            <a:chExt cx="654640" cy="1007416"/>
          </a:xfrm>
        </p:grpSpPr>
        <p:sp>
          <p:nvSpPr>
            <p:cNvPr id="197" name="Google Shape;197;p8"/>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8"/>
          <p:cNvGrpSpPr/>
          <p:nvPr/>
        </p:nvGrpSpPr>
        <p:grpSpPr>
          <a:xfrm rot="7749409">
            <a:off x="193026" y="3950982"/>
            <a:ext cx="665826" cy="814351"/>
            <a:chOff x="2570950" y="3043275"/>
            <a:chExt cx="344335" cy="421145"/>
          </a:xfrm>
        </p:grpSpPr>
        <p:sp>
          <p:nvSpPr>
            <p:cNvPr id="202" name="Google Shape;202;p8"/>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2756363" y="3286806"/>
              <a:ext cx="158921" cy="17761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8"/>
          <p:cNvSpPr txBox="1">
            <a:spLocks noGrp="1"/>
          </p:cNvSpPr>
          <p:nvPr>
            <p:ph type="title"/>
          </p:nvPr>
        </p:nvSpPr>
        <p:spPr>
          <a:xfrm>
            <a:off x="1404150" y="1307100"/>
            <a:ext cx="6335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4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7" name="Google Shape;207;p8"/>
          <p:cNvGrpSpPr/>
          <p:nvPr/>
        </p:nvGrpSpPr>
        <p:grpSpPr>
          <a:xfrm>
            <a:off x="2271121" y="176713"/>
            <a:ext cx="3177052" cy="362694"/>
            <a:chOff x="3145071" y="76738"/>
            <a:chExt cx="3177052" cy="362694"/>
          </a:xfrm>
        </p:grpSpPr>
        <p:sp>
          <p:nvSpPr>
            <p:cNvPr id="208" name="Google Shape;208;p8"/>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6"/>
        <p:cNvGrpSpPr/>
        <p:nvPr/>
      </p:nvGrpSpPr>
      <p:grpSpPr>
        <a:xfrm>
          <a:off x="0" y="0"/>
          <a:ext cx="0" cy="0"/>
          <a:chOff x="0" y="0"/>
          <a:chExt cx="0" cy="0"/>
        </a:xfrm>
      </p:grpSpPr>
      <p:sp>
        <p:nvSpPr>
          <p:cNvPr id="247" name="Google Shape;247;p11"/>
          <p:cNvSpPr txBox="1">
            <a:spLocks noGrp="1"/>
          </p:cNvSpPr>
          <p:nvPr>
            <p:ph type="title" hasCustomPrompt="1"/>
          </p:nvPr>
        </p:nvSpPr>
        <p:spPr>
          <a:xfrm>
            <a:off x="1284000" y="2119788"/>
            <a:ext cx="65760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a:spLocks noGrp="1"/>
          </p:cNvSpPr>
          <p:nvPr>
            <p:ph type="subTitle" idx="1"/>
          </p:nvPr>
        </p:nvSpPr>
        <p:spPr>
          <a:xfrm>
            <a:off x="1284000" y="31854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9" name="Google Shape;249;p11"/>
          <p:cNvGrpSpPr/>
          <p:nvPr/>
        </p:nvGrpSpPr>
        <p:grpSpPr>
          <a:xfrm>
            <a:off x="3309218" y="4523364"/>
            <a:ext cx="2525564" cy="161469"/>
            <a:chOff x="3310270" y="539402"/>
            <a:chExt cx="2525564" cy="161469"/>
          </a:xfrm>
        </p:grpSpPr>
        <p:grpSp>
          <p:nvGrpSpPr>
            <p:cNvPr id="250" name="Google Shape;250;p11"/>
            <p:cNvGrpSpPr/>
            <p:nvPr/>
          </p:nvGrpSpPr>
          <p:grpSpPr>
            <a:xfrm>
              <a:off x="3310270" y="539402"/>
              <a:ext cx="1281989" cy="161469"/>
              <a:chOff x="2650175" y="4576450"/>
              <a:chExt cx="988350" cy="124475"/>
            </a:xfrm>
          </p:grpSpPr>
          <p:sp>
            <p:nvSpPr>
              <p:cNvPr id="251" name="Google Shape;251;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1"/>
            <p:cNvGrpSpPr/>
            <p:nvPr/>
          </p:nvGrpSpPr>
          <p:grpSpPr>
            <a:xfrm>
              <a:off x="4553845" y="539402"/>
              <a:ext cx="1281989" cy="161469"/>
              <a:chOff x="2650175" y="4576450"/>
              <a:chExt cx="988350" cy="124475"/>
            </a:xfrm>
          </p:grpSpPr>
          <p:sp>
            <p:nvSpPr>
              <p:cNvPr id="256" name="Google Shape;256;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 name="Google Shape;260;p11"/>
          <p:cNvGrpSpPr/>
          <p:nvPr/>
        </p:nvGrpSpPr>
        <p:grpSpPr>
          <a:xfrm rot="-3088011">
            <a:off x="399115" y="4223155"/>
            <a:ext cx="494842" cy="761504"/>
            <a:chOff x="8171376" y="373828"/>
            <a:chExt cx="654640" cy="1007416"/>
          </a:xfrm>
        </p:grpSpPr>
        <p:sp>
          <p:nvSpPr>
            <p:cNvPr id="261" name="Google Shape;261;p11"/>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flipH="1">
            <a:off x="7719793" y="340655"/>
            <a:ext cx="988510" cy="952137"/>
            <a:chOff x="163588" y="2381551"/>
            <a:chExt cx="737694" cy="710550"/>
          </a:xfrm>
        </p:grpSpPr>
        <p:sp>
          <p:nvSpPr>
            <p:cNvPr id="266" name="Google Shape;266;p11"/>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1"/>
          <p:cNvGrpSpPr/>
          <p:nvPr/>
        </p:nvGrpSpPr>
        <p:grpSpPr>
          <a:xfrm rot="10398437">
            <a:off x="384983" y="307972"/>
            <a:ext cx="1067955" cy="925757"/>
            <a:chOff x="2918075" y="1546400"/>
            <a:chExt cx="546375" cy="473625"/>
          </a:xfrm>
        </p:grpSpPr>
        <p:sp>
          <p:nvSpPr>
            <p:cNvPr id="274" name="Google Shape;274;p11"/>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rot="3600041">
            <a:off x="8316557" y="4383887"/>
            <a:ext cx="520767" cy="597083"/>
            <a:chOff x="8171376" y="459838"/>
            <a:chExt cx="803636" cy="921405"/>
          </a:xfrm>
        </p:grpSpPr>
        <p:sp>
          <p:nvSpPr>
            <p:cNvPr id="283" name="Google Shape;283;p11"/>
            <p:cNvSpPr/>
            <p:nvPr/>
          </p:nvSpPr>
          <p:spPr>
            <a:xfrm>
              <a:off x="8745851" y="45983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accent4"/>
        </a:solidFill>
        <a:effectLst/>
      </p:bgPr>
    </p:bg>
    <p:spTree>
      <p:nvGrpSpPr>
        <p:cNvPr id="1" name="Shape 321"/>
        <p:cNvGrpSpPr/>
        <p:nvPr/>
      </p:nvGrpSpPr>
      <p:grpSpPr>
        <a:xfrm>
          <a:off x="0" y="0"/>
          <a:ext cx="0" cy="0"/>
          <a:chOff x="0" y="0"/>
          <a:chExt cx="0" cy="0"/>
        </a:xfrm>
      </p:grpSpPr>
      <p:grpSp>
        <p:nvGrpSpPr>
          <p:cNvPr id="322" name="Google Shape;322;p14"/>
          <p:cNvGrpSpPr/>
          <p:nvPr/>
        </p:nvGrpSpPr>
        <p:grpSpPr>
          <a:xfrm>
            <a:off x="4473777" y="4697913"/>
            <a:ext cx="710146" cy="284069"/>
            <a:chOff x="4473777" y="4697913"/>
            <a:chExt cx="710146" cy="284069"/>
          </a:xfrm>
        </p:grpSpPr>
        <p:sp>
          <p:nvSpPr>
            <p:cNvPr id="323" name="Google Shape;323;p14"/>
            <p:cNvSpPr/>
            <p:nvPr/>
          </p:nvSpPr>
          <p:spPr>
            <a:xfrm>
              <a:off x="5056496" y="48385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4473777" y="4697913"/>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4"/>
          <p:cNvSpPr txBox="1">
            <a:spLocks noGrp="1"/>
          </p:cNvSpPr>
          <p:nvPr>
            <p:ph type="title"/>
          </p:nvPr>
        </p:nvSpPr>
        <p:spPr>
          <a:xfrm>
            <a:off x="2711850" y="1160550"/>
            <a:ext cx="3720300" cy="16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6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26" name="Google Shape;326;p14"/>
          <p:cNvGrpSpPr/>
          <p:nvPr/>
        </p:nvGrpSpPr>
        <p:grpSpPr>
          <a:xfrm>
            <a:off x="3145071" y="76738"/>
            <a:ext cx="3177052" cy="362694"/>
            <a:chOff x="3145071" y="76738"/>
            <a:chExt cx="3177052" cy="362694"/>
          </a:xfrm>
        </p:grpSpPr>
        <p:sp>
          <p:nvSpPr>
            <p:cNvPr id="327" name="Google Shape;327;p14"/>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4"/>
          <p:cNvSpPr txBox="1">
            <a:spLocks noGrp="1"/>
          </p:cNvSpPr>
          <p:nvPr>
            <p:ph type="subTitle" idx="1"/>
          </p:nvPr>
        </p:nvSpPr>
        <p:spPr>
          <a:xfrm>
            <a:off x="2133200" y="3549375"/>
            <a:ext cx="4877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1" name="Google Shape;331;p14"/>
          <p:cNvGrpSpPr/>
          <p:nvPr/>
        </p:nvGrpSpPr>
        <p:grpSpPr>
          <a:xfrm>
            <a:off x="8577767" y="3832836"/>
            <a:ext cx="353872" cy="676396"/>
            <a:chOff x="8577767" y="3832836"/>
            <a:chExt cx="353872" cy="676396"/>
          </a:xfrm>
        </p:grpSpPr>
        <p:sp>
          <p:nvSpPr>
            <p:cNvPr id="332" name="Google Shape;332;p14"/>
            <p:cNvSpPr/>
            <p:nvPr/>
          </p:nvSpPr>
          <p:spPr>
            <a:xfrm flipH="1">
              <a:off x="8577767" y="3832836"/>
              <a:ext cx="122637" cy="138073"/>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flipH="1">
              <a:off x="8577791" y="4110830"/>
              <a:ext cx="353848" cy="398402"/>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4"/>
          <p:cNvGrpSpPr/>
          <p:nvPr/>
        </p:nvGrpSpPr>
        <p:grpSpPr>
          <a:xfrm>
            <a:off x="1114311" y="1652371"/>
            <a:ext cx="595319" cy="573414"/>
            <a:chOff x="163588" y="2381551"/>
            <a:chExt cx="737694" cy="710550"/>
          </a:xfrm>
        </p:grpSpPr>
        <p:sp>
          <p:nvSpPr>
            <p:cNvPr id="335" name="Google Shape;335;p14"/>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4"/>
          <p:cNvGrpSpPr/>
          <p:nvPr/>
        </p:nvGrpSpPr>
        <p:grpSpPr>
          <a:xfrm>
            <a:off x="351911" y="3960113"/>
            <a:ext cx="546376" cy="737802"/>
            <a:chOff x="3114800" y="3765625"/>
            <a:chExt cx="313325" cy="423100"/>
          </a:xfrm>
        </p:grpSpPr>
        <p:sp>
          <p:nvSpPr>
            <p:cNvPr id="343" name="Google Shape;343;p14"/>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rot="-5400000">
            <a:off x="7816249" y="801684"/>
            <a:ext cx="1067945" cy="925747"/>
            <a:chOff x="2918075" y="1546400"/>
            <a:chExt cx="546375" cy="473625"/>
          </a:xfrm>
        </p:grpSpPr>
        <p:sp>
          <p:nvSpPr>
            <p:cNvPr id="348" name="Google Shape;348;p14"/>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252470" y="227356"/>
            <a:ext cx="655524" cy="824675"/>
            <a:chOff x="2570950" y="3043275"/>
            <a:chExt cx="339000" cy="426475"/>
          </a:xfrm>
        </p:grpSpPr>
        <p:sp>
          <p:nvSpPr>
            <p:cNvPr id="357" name="Google Shape;357;p14"/>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14"/>
          <p:cNvSpPr/>
          <p:nvPr/>
        </p:nvSpPr>
        <p:spPr>
          <a:xfrm rot="1613739">
            <a:off x="7777818" y="28514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56"/>
        <p:cNvGrpSpPr/>
        <p:nvPr/>
      </p:nvGrpSpPr>
      <p:grpSpPr>
        <a:xfrm>
          <a:off x="0" y="0"/>
          <a:ext cx="0" cy="0"/>
          <a:chOff x="0" y="0"/>
          <a:chExt cx="0" cy="0"/>
        </a:xfrm>
      </p:grpSpPr>
      <p:grpSp>
        <p:nvGrpSpPr>
          <p:cNvPr id="457" name="Google Shape;457;p19"/>
          <p:cNvGrpSpPr/>
          <p:nvPr/>
        </p:nvGrpSpPr>
        <p:grpSpPr>
          <a:xfrm rot="3262954">
            <a:off x="268771" y="10568"/>
            <a:ext cx="645119" cy="992682"/>
            <a:chOff x="8171376" y="373828"/>
            <a:chExt cx="654640" cy="1007416"/>
          </a:xfrm>
        </p:grpSpPr>
        <p:sp>
          <p:nvSpPr>
            <p:cNvPr id="458" name="Google Shape;458;p19"/>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9"/>
          <p:cNvGrpSpPr/>
          <p:nvPr/>
        </p:nvGrpSpPr>
        <p:grpSpPr>
          <a:xfrm rot="7282020" flipH="1">
            <a:off x="8131117" y="277414"/>
            <a:ext cx="864652" cy="832739"/>
            <a:chOff x="163588" y="2381551"/>
            <a:chExt cx="737694" cy="710550"/>
          </a:xfrm>
        </p:grpSpPr>
        <p:sp>
          <p:nvSpPr>
            <p:cNvPr id="463" name="Google Shape;463;p1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9"/>
          <p:cNvGrpSpPr/>
          <p:nvPr/>
        </p:nvGrpSpPr>
        <p:grpSpPr>
          <a:xfrm rot="-10169687" flipH="1">
            <a:off x="8258237" y="4180717"/>
            <a:ext cx="628280" cy="750352"/>
            <a:chOff x="3114802" y="3814524"/>
            <a:chExt cx="313323" cy="374201"/>
          </a:xfrm>
        </p:grpSpPr>
        <p:sp>
          <p:nvSpPr>
            <p:cNvPr id="471" name="Google Shape;471;p19"/>
            <p:cNvSpPr/>
            <p:nvPr/>
          </p:nvSpPr>
          <p:spPr>
            <a:xfrm>
              <a:off x="3114802" y="3814524"/>
              <a:ext cx="117944" cy="131803"/>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9"/>
          <p:cNvGrpSpPr/>
          <p:nvPr/>
        </p:nvGrpSpPr>
        <p:grpSpPr>
          <a:xfrm>
            <a:off x="3309218" y="4523364"/>
            <a:ext cx="2525564" cy="161469"/>
            <a:chOff x="3310270" y="539402"/>
            <a:chExt cx="2525564" cy="161469"/>
          </a:xfrm>
        </p:grpSpPr>
        <p:grpSp>
          <p:nvGrpSpPr>
            <p:cNvPr id="476" name="Google Shape;476;p19"/>
            <p:cNvGrpSpPr/>
            <p:nvPr/>
          </p:nvGrpSpPr>
          <p:grpSpPr>
            <a:xfrm>
              <a:off x="3310270" y="539402"/>
              <a:ext cx="1281989" cy="161469"/>
              <a:chOff x="2650175" y="4576450"/>
              <a:chExt cx="988350" cy="124475"/>
            </a:xfrm>
          </p:grpSpPr>
          <p:sp>
            <p:nvSpPr>
              <p:cNvPr id="477" name="Google Shape;477;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9"/>
            <p:cNvGrpSpPr/>
            <p:nvPr/>
          </p:nvGrpSpPr>
          <p:grpSpPr>
            <a:xfrm>
              <a:off x="4553845" y="539402"/>
              <a:ext cx="1281989" cy="161469"/>
              <a:chOff x="2650175" y="4576450"/>
              <a:chExt cx="988350" cy="124475"/>
            </a:xfrm>
          </p:grpSpPr>
          <p:sp>
            <p:nvSpPr>
              <p:cNvPr id="482" name="Google Shape;482;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6" name="Google Shape;486;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19"/>
          <p:cNvSpPr txBox="1">
            <a:spLocks noGrp="1"/>
          </p:cNvSpPr>
          <p:nvPr>
            <p:ph type="title" idx="2"/>
          </p:nvPr>
        </p:nvSpPr>
        <p:spPr>
          <a:xfrm>
            <a:off x="7131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9"/>
          <p:cNvSpPr txBox="1">
            <a:spLocks noGrp="1"/>
          </p:cNvSpPr>
          <p:nvPr>
            <p:ph type="subTitle" idx="1"/>
          </p:nvPr>
        </p:nvSpPr>
        <p:spPr>
          <a:xfrm>
            <a:off x="7131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9"/>
          <p:cNvSpPr txBox="1">
            <a:spLocks noGrp="1"/>
          </p:cNvSpPr>
          <p:nvPr>
            <p:ph type="title" idx="3"/>
          </p:nvPr>
        </p:nvSpPr>
        <p:spPr>
          <a:xfrm>
            <a:off x="342825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9"/>
          <p:cNvSpPr txBox="1">
            <a:spLocks noGrp="1"/>
          </p:cNvSpPr>
          <p:nvPr>
            <p:ph type="subTitle" idx="4"/>
          </p:nvPr>
        </p:nvSpPr>
        <p:spPr>
          <a:xfrm>
            <a:off x="342825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9"/>
          <p:cNvSpPr txBox="1">
            <a:spLocks noGrp="1"/>
          </p:cNvSpPr>
          <p:nvPr>
            <p:ph type="title" idx="5"/>
          </p:nvPr>
        </p:nvSpPr>
        <p:spPr>
          <a:xfrm>
            <a:off x="61434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9"/>
          <p:cNvSpPr txBox="1">
            <a:spLocks noGrp="1"/>
          </p:cNvSpPr>
          <p:nvPr>
            <p:ph type="subTitle" idx="6"/>
          </p:nvPr>
        </p:nvSpPr>
        <p:spPr>
          <a:xfrm>
            <a:off x="61434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3" name="Google Shape;493;p19"/>
          <p:cNvGrpSpPr/>
          <p:nvPr/>
        </p:nvGrpSpPr>
        <p:grpSpPr>
          <a:xfrm rot="-10497765">
            <a:off x="147053" y="2771623"/>
            <a:ext cx="328843" cy="567788"/>
            <a:chOff x="163308" y="2976637"/>
            <a:chExt cx="328855" cy="567809"/>
          </a:xfrm>
        </p:grpSpPr>
        <p:sp>
          <p:nvSpPr>
            <p:cNvPr id="494" name="Google Shape;494;p19"/>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unito Black"/>
              <a:buNone/>
              <a:defRPr sz="3500">
                <a:solidFill>
                  <a:schemeClr val="dk1"/>
                </a:solidFill>
                <a:latin typeface="Nunito Black"/>
                <a:ea typeface="Nunito Black"/>
                <a:cs typeface="Nunito Black"/>
                <a:sym typeface="Nunit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Manjari"/>
              <a:buChar char="●"/>
              <a:defRPr>
                <a:solidFill>
                  <a:schemeClr val="dk2"/>
                </a:solidFill>
                <a:latin typeface="Manjari"/>
                <a:ea typeface="Manjari"/>
                <a:cs typeface="Manjari"/>
                <a:sym typeface="Manjari"/>
              </a:defRPr>
            </a:lvl1pPr>
            <a:lvl2pPr marL="914400" lvl="1"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2pPr>
            <a:lvl3pPr marL="1371600" lvl="2"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3pPr>
            <a:lvl4pPr marL="1828800" lvl="3"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4pPr>
            <a:lvl5pPr marL="2286000" lvl="4"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5pPr>
            <a:lvl6pPr marL="2743200" lvl="5"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6pPr>
            <a:lvl7pPr marL="3200400" lvl="6"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7pPr>
            <a:lvl8pPr marL="3657600" lvl="7"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8pPr>
            <a:lvl9pPr marL="4114800" lvl="8" indent="-317500">
              <a:lnSpc>
                <a:spcPct val="115000"/>
              </a:lnSpc>
              <a:spcBef>
                <a:spcPts val="1600"/>
              </a:spcBef>
              <a:spcAft>
                <a:spcPts val="1600"/>
              </a:spcAft>
              <a:buClr>
                <a:schemeClr val="dk2"/>
              </a:buClr>
              <a:buSzPts val="1400"/>
              <a:buFont typeface="Manjari"/>
              <a:buChar char="■"/>
              <a:defRPr>
                <a:solidFill>
                  <a:schemeClr val="dk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7" r:id="rId5"/>
    <p:sldLayoutId id="2147483660" r:id="rId6"/>
    <p:sldLayoutId id="2147483665" r:id="rId7"/>
    <p:sldLayoutId id="2147483669" r:id="rId8"/>
    <p:sldLayoutId id="2147483673" r:id="rId9"/>
    <p:sldLayoutId id="2147483676" r:id="rId10"/>
    <p:sldLayoutId id="214748368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628A94-CE7F-27F3-70E8-D0A2133F0E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2D8E94-B4CF-7A6C-CAF4-C64877F547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C1885-A1E8-134D-0DB0-F82E1DE7AD1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2D468EB-1359-4290-94E7-46E11D00530A}" type="datetimeFigureOut">
              <a:rPr lang="en-US" smtClean="0"/>
              <a:t>10/8/2024</a:t>
            </a:fld>
            <a:endParaRPr lang="en-US"/>
          </a:p>
        </p:txBody>
      </p:sp>
      <p:sp>
        <p:nvSpPr>
          <p:cNvPr id="5" name="Footer Placeholder 4">
            <a:extLst>
              <a:ext uri="{FF2B5EF4-FFF2-40B4-BE49-F238E27FC236}">
                <a16:creationId xmlns:a16="http://schemas.microsoft.com/office/drawing/2014/main" id="{63DAFABD-AAB6-2C2A-5F99-A3714011F1B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30FF1A-D3A0-D8DC-1580-6A3C09A8F7A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BBFD33-D819-4736-AA9A-D3CBF8396B8D}" type="slidenum">
              <a:rPr lang="en-US" smtClean="0"/>
              <a:t>‹#›</a:t>
            </a:fld>
            <a:endParaRPr lang="en-US"/>
          </a:p>
        </p:txBody>
      </p:sp>
    </p:spTree>
    <p:extLst>
      <p:ext uri="{BB962C8B-B14F-4D97-AF65-F5344CB8AC3E}">
        <p14:creationId xmlns:p14="http://schemas.microsoft.com/office/powerpoint/2010/main" val="245640644"/>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5" Type="http://schemas.openxmlformats.org/officeDocument/2006/relationships/image" Target="../media/image34.sv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3.gif"/><Relationship Id="rId21" Type="http://schemas.openxmlformats.org/officeDocument/2006/relationships/image" Target="../media/image56.svg"/><Relationship Id="rId34" Type="http://schemas.openxmlformats.org/officeDocument/2006/relationships/image" Target="../media/image68.pn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openxmlformats.org/officeDocument/2006/relationships/image" Target="../media/image60.svg"/><Relationship Id="rId33" Type="http://schemas.openxmlformats.org/officeDocument/2006/relationships/image" Target="../media/image67.svg"/><Relationship Id="rId38" Type="http://schemas.openxmlformats.org/officeDocument/2006/relationships/image" Target="../media/image72.gif"/><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3.pn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32" Type="http://schemas.openxmlformats.org/officeDocument/2006/relationships/image" Target="../media/image66.png"/><Relationship Id="rId37" Type="http://schemas.openxmlformats.org/officeDocument/2006/relationships/image" Target="../media/image71.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slide" Target="slide30.xml"/><Relationship Id="rId36" Type="http://schemas.openxmlformats.org/officeDocument/2006/relationships/image" Target="../media/image70.png"/><Relationship Id="rId10" Type="http://schemas.openxmlformats.org/officeDocument/2006/relationships/image" Target="../media/image45.png"/><Relationship Id="rId19" Type="http://schemas.openxmlformats.org/officeDocument/2006/relationships/image" Target="../media/image54.svg"/><Relationship Id="rId31" Type="http://schemas.openxmlformats.org/officeDocument/2006/relationships/image" Target="../media/image65.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svg"/><Relationship Id="rId30" Type="http://schemas.openxmlformats.org/officeDocument/2006/relationships/image" Target="../media/image64.png"/><Relationship Id="rId35" Type="http://schemas.openxmlformats.org/officeDocument/2006/relationships/image" Target="../media/image69.svg"/><Relationship Id="rId8" Type="http://schemas.openxmlformats.org/officeDocument/2006/relationships/image" Target="../media/image43.png"/><Relationship Id="rId3"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75.svg"/><Relationship Id="rId21" Type="http://schemas.openxmlformats.org/officeDocument/2006/relationships/slide" Target="slide33.xml"/><Relationship Id="rId7" Type="http://schemas.openxmlformats.org/officeDocument/2006/relationships/image" Target="../media/image38.svg"/><Relationship Id="rId12" Type="http://schemas.openxmlformats.org/officeDocument/2006/relationships/slide" Target="slide39.xml"/><Relationship Id="rId17" Type="http://schemas.openxmlformats.org/officeDocument/2006/relationships/image" Target="../media/image82.png"/><Relationship Id="rId2" Type="http://schemas.openxmlformats.org/officeDocument/2006/relationships/image" Target="../media/image74.png"/><Relationship Id="rId16" Type="http://schemas.openxmlformats.org/officeDocument/2006/relationships/image" Target="../media/image81.png"/><Relationship Id="rId20" Type="http://schemas.openxmlformats.org/officeDocument/2006/relationships/slide" Target="slide32.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0.svg"/><Relationship Id="rId5" Type="http://schemas.openxmlformats.org/officeDocument/2006/relationships/image" Target="../media/image77.png"/><Relationship Id="rId15" Type="http://schemas.openxmlformats.org/officeDocument/2006/relationships/image" Target="../media/image80.png"/><Relationship Id="rId23" Type="http://schemas.openxmlformats.org/officeDocument/2006/relationships/slide" Target="slide35.xml"/><Relationship Id="rId10" Type="http://schemas.openxmlformats.org/officeDocument/2006/relationships/image" Target="../media/image39.png"/><Relationship Id="rId19" Type="http://schemas.openxmlformats.org/officeDocument/2006/relationships/slide" Target="slide31.xml"/><Relationship Id="rId4" Type="http://schemas.openxmlformats.org/officeDocument/2006/relationships/image" Target="../media/image76.png"/><Relationship Id="rId9" Type="http://schemas.openxmlformats.org/officeDocument/2006/relationships/image" Target="../media/image42.svg"/><Relationship Id="rId14" Type="http://schemas.openxmlformats.org/officeDocument/2006/relationships/image" Target="../media/image79.png"/><Relationship Id="rId22"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6.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6.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30.xml"/><Relationship Id="rId5" Type="http://schemas.openxmlformats.org/officeDocument/2006/relationships/image" Target="../media/image86.sv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6.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6.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6.sv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slide" Target="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slide" Target="slide30.xml"/><Relationship Id="rId5" Type="http://schemas.openxmlformats.org/officeDocument/2006/relationships/image" Target="../media/image86.sv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1.xml"/><Relationship Id="rId5" Type="http://schemas.openxmlformats.org/officeDocument/2006/relationships/image" Target="../media/image94.svg"/><Relationship Id="rId4" Type="http://schemas.openxmlformats.org/officeDocument/2006/relationships/image" Target="../media/image93.png"/></Relationships>
</file>

<file path=ppt/slides/_rels/slide4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11.xml"/><Relationship Id="rId5" Type="http://schemas.openxmlformats.org/officeDocument/2006/relationships/image" Target="../media/image98.sv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1.xml"/><Relationship Id="rId5" Type="http://schemas.openxmlformats.org/officeDocument/2006/relationships/image" Target="../media/image94.sv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69"/>
          <p:cNvGrpSpPr/>
          <p:nvPr/>
        </p:nvGrpSpPr>
        <p:grpSpPr>
          <a:xfrm>
            <a:off x="757144" y="984070"/>
            <a:ext cx="7634646" cy="2961920"/>
            <a:chOff x="754675" y="1042237"/>
            <a:chExt cx="7634646" cy="2961920"/>
          </a:xfrm>
        </p:grpSpPr>
        <p:sp>
          <p:nvSpPr>
            <p:cNvPr id="2327" name="Google Shape;2327;p69"/>
            <p:cNvSpPr/>
            <p:nvPr/>
          </p:nvSpPr>
          <p:spPr>
            <a:xfrm>
              <a:off x="1041425" y="1305810"/>
              <a:ext cx="7185344" cy="26004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9"/>
            <p:cNvSpPr/>
            <p:nvPr/>
          </p:nvSpPr>
          <p:spPr>
            <a:xfrm>
              <a:off x="792908" y="1042237"/>
              <a:ext cx="704106" cy="631547"/>
            </a:xfrm>
            <a:custGeom>
              <a:avLst/>
              <a:gdLst/>
              <a:ahLst/>
              <a:cxnLst/>
              <a:rect l="l" t="t" r="r" b="b"/>
              <a:pathLst>
                <a:path w="5046" h="4526" extrusionOk="0">
                  <a:moveTo>
                    <a:pt x="3876" y="1"/>
                  </a:moveTo>
                  <a:cubicBezTo>
                    <a:pt x="3191" y="1"/>
                    <a:pt x="1" y="2939"/>
                    <a:pt x="1" y="2939"/>
                  </a:cubicBezTo>
                  <a:cubicBezTo>
                    <a:pt x="1" y="2939"/>
                    <a:pt x="868" y="4286"/>
                    <a:pt x="1210" y="4514"/>
                  </a:cubicBezTo>
                  <a:cubicBezTo>
                    <a:pt x="1221" y="4521"/>
                    <a:pt x="1235" y="4525"/>
                    <a:pt x="1252" y="4525"/>
                  </a:cubicBezTo>
                  <a:cubicBezTo>
                    <a:pt x="1757" y="4525"/>
                    <a:pt x="5045" y="1387"/>
                    <a:pt x="5045" y="1387"/>
                  </a:cubicBezTo>
                  <a:cubicBezTo>
                    <a:pt x="5045" y="1387"/>
                    <a:pt x="4771" y="520"/>
                    <a:pt x="3949" y="17"/>
                  </a:cubicBezTo>
                  <a:cubicBezTo>
                    <a:pt x="3930" y="6"/>
                    <a:pt x="3905" y="1"/>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9"/>
            <p:cNvSpPr/>
            <p:nvPr/>
          </p:nvSpPr>
          <p:spPr>
            <a:xfrm>
              <a:off x="754675" y="3296982"/>
              <a:ext cx="697688" cy="707176"/>
            </a:xfrm>
            <a:custGeom>
              <a:avLst/>
              <a:gdLst/>
              <a:ahLst/>
              <a:cxnLst/>
              <a:rect l="l" t="t" r="r" b="b"/>
              <a:pathLst>
                <a:path w="5000" h="5068" extrusionOk="0">
                  <a:moveTo>
                    <a:pt x="1644" y="0"/>
                  </a:moveTo>
                  <a:cubicBezTo>
                    <a:pt x="1644" y="0"/>
                    <a:pt x="777" y="274"/>
                    <a:pt x="275" y="1118"/>
                  </a:cubicBezTo>
                  <a:cubicBezTo>
                    <a:pt x="1" y="1575"/>
                    <a:pt x="3219" y="5067"/>
                    <a:pt x="3219" y="5067"/>
                  </a:cubicBezTo>
                  <a:cubicBezTo>
                    <a:pt x="3219" y="5067"/>
                    <a:pt x="4543" y="4177"/>
                    <a:pt x="4771" y="3858"/>
                  </a:cubicBezTo>
                  <a:cubicBezTo>
                    <a:pt x="5000" y="3515"/>
                    <a:pt x="1644" y="0"/>
                    <a:pt x="1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9"/>
            <p:cNvSpPr/>
            <p:nvPr/>
          </p:nvSpPr>
          <p:spPr>
            <a:xfrm>
              <a:off x="7646982" y="3372053"/>
              <a:ext cx="704106" cy="631268"/>
            </a:xfrm>
            <a:custGeom>
              <a:avLst/>
              <a:gdLst/>
              <a:ahLst/>
              <a:cxnLst/>
              <a:rect l="l" t="t" r="r" b="b"/>
              <a:pathLst>
                <a:path w="5046" h="4524" extrusionOk="0">
                  <a:moveTo>
                    <a:pt x="3799" y="1"/>
                  </a:moveTo>
                  <a:cubicBezTo>
                    <a:pt x="3310" y="1"/>
                    <a:pt x="1" y="3160"/>
                    <a:pt x="1" y="3160"/>
                  </a:cubicBezTo>
                  <a:cubicBezTo>
                    <a:pt x="1" y="3160"/>
                    <a:pt x="275" y="4004"/>
                    <a:pt x="1096" y="4506"/>
                  </a:cubicBezTo>
                  <a:cubicBezTo>
                    <a:pt x="1116" y="4518"/>
                    <a:pt x="1141" y="4523"/>
                    <a:pt x="1170" y="4523"/>
                  </a:cubicBezTo>
                  <a:cubicBezTo>
                    <a:pt x="1855" y="4523"/>
                    <a:pt x="5045" y="1585"/>
                    <a:pt x="5045" y="1585"/>
                  </a:cubicBezTo>
                  <a:cubicBezTo>
                    <a:pt x="5045" y="1585"/>
                    <a:pt x="4178" y="238"/>
                    <a:pt x="3835" y="10"/>
                  </a:cubicBezTo>
                  <a:cubicBezTo>
                    <a:pt x="3826" y="4"/>
                    <a:pt x="3814" y="1"/>
                    <a:pt x="3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9"/>
            <p:cNvSpPr/>
            <p:nvPr/>
          </p:nvSpPr>
          <p:spPr>
            <a:xfrm>
              <a:off x="7691634" y="1044610"/>
              <a:ext cx="697688" cy="703967"/>
            </a:xfrm>
            <a:custGeom>
              <a:avLst/>
              <a:gdLst/>
              <a:ahLst/>
              <a:cxnLst/>
              <a:rect l="l" t="t" r="r" b="b"/>
              <a:pathLst>
                <a:path w="5000" h="5045" extrusionOk="0">
                  <a:moveTo>
                    <a:pt x="1781" y="0"/>
                  </a:moveTo>
                  <a:cubicBezTo>
                    <a:pt x="1781" y="0"/>
                    <a:pt x="457" y="868"/>
                    <a:pt x="229" y="1210"/>
                  </a:cubicBezTo>
                  <a:cubicBezTo>
                    <a:pt x="0" y="1530"/>
                    <a:pt x="3356" y="5045"/>
                    <a:pt x="3356" y="5045"/>
                  </a:cubicBezTo>
                  <a:cubicBezTo>
                    <a:pt x="3356" y="5045"/>
                    <a:pt x="4223" y="4771"/>
                    <a:pt x="4725" y="3949"/>
                  </a:cubicBezTo>
                  <a:cubicBezTo>
                    <a:pt x="4999" y="3470"/>
                    <a:pt x="1781"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69"/>
          <p:cNvGrpSpPr/>
          <p:nvPr/>
        </p:nvGrpSpPr>
        <p:grpSpPr>
          <a:xfrm flipH="1">
            <a:off x="6534500" y="143303"/>
            <a:ext cx="822455" cy="792192"/>
            <a:chOff x="163588" y="2381551"/>
            <a:chExt cx="737694" cy="710550"/>
          </a:xfrm>
        </p:grpSpPr>
        <p:sp>
          <p:nvSpPr>
            <p:cNvPr id="2334" name="Google Shape;2334;p6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69"/>
          <p:cNvGrpSpPr/>
          <p:nvPr/>
        </p:nvGrpSpPr>
        <p:grpSpPr>
          <a:xfrm rot="-10169654" flipH="1">
            <a:off x="7984444" y="3739576"/>
            <a:ext cx="755241" cy="1019801"/>
            <a:chOff x="3114800" y="3765625"/>
            <a:chExt cx="313325" cy="423100"/>
          </a:xfrm>
        </p:grpSpPr>
        <p:sp>
          <p:nvSpPr>
            <p:cNvPr id="2342" name="Google Shape;2342;p69"/>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p:cNvSpPr txBox="1"/>
          <p:nvPr/>
        </p:nvSpPr>
        <p:spPr>
          <a:xfrm>
            <a:off x="0" y="1722318"/>
            <a:ext cx="9144000" cy="1608325"/>
          </a:xfrm>
          <a:prstGeom prst="rect">
            <a:avLst/>
          </a:prstGeom>
          <a:noFill/>
        </p:spPr>
        <p:txBody>
          <a:bodyPr wrap="square" rtlCol="0">
            <a:spAutoFit/>
          </a:bodyPr>
          <a:lstStyle/>
          <a:p>
            <a:pPr algn="ctr">
              <a:lnSpc>
                <a:spcPct val="150000"/>
              </a:lnSpc>
            </a:pPr>
            <a:r>
              <a:rPr lang="en-US" sz="3500" b="1">
                <a:solidFill>
                  <a:schemeClr val="accent6"/>
                </a:solidFill>
              </a:rPr>
              <a:t>CHÀO MỪNG CÁC EM </a:t>
            </a:r>
          </a:p>
          <a:p>
            <a:pPr algn="ctr">
              <a:lnSpc>
                <a:spcPct val="150000"/>
              </a:lnSpc>
            </a:pPr>
            <a:r>
              <a:rPr lang="en-US" sz="3500" b="1">
                <a:solidFill>
                  <a:schemeClr val="accent6"/>
                </a:solidFill>
              </a:rPr>
              <a:t>ĐẾN BUỔI HỌC HÔM NAY!</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5DD9B3-2E1D-1071-86A7-5A7EFB9A2241}"/>
              </a:ext>
            </a:extLst>
          </p:cNvPr>
          <p:cNvGrpSpPr/>
          <p:nvPr/>
        </p:nvGrpSpPr>
        <p:grpSpPr>
          <a:xfrm>
            <a:off x="351972" y="257272"/>
            <a:ext cx="8440056" cy="1001941"/>
            <a:chOff x="94344" y="627387"/>
            <a:chExt cx="8440056" cy="1001941"/>
          </a:xfrm>
        </p:grpSpPr>
        <p:sp>
          <p:nvSpPr>
            <p:cNvPr id="4" name="TextBox 3">
              <a:extLst>
                <a:ext uri="{FF2B5EF4-FFF2-40B4-BE49-F238E27FC236}">
                  <a16:creationId xmlns:a16="http://schemas.microsoft.com/office/drawing/2014/main" id="{1CD1722D-35E3-92B6-C1D8-1AA072B60658}"/>
                </a:ext>
              </a:extLst>
            </p:cNvPr>
            <p:cNvSpPr txBox="1"/>
            <p:nvPr/>
          </p:nvSpPr>
          <p:spPr>
            <a:xfrm>
              <a:off x="1008743" y="627387"/>
              <a:ext cx="7525657" cy="1001941"/>
            </a:xfrm>
            <a:prstGeom prst="rect">
              <a:avLst/>
            </a:prstGeom>
            <a:noFill/>
          </p:spPr>
          <p:txBody>
            <a:bodyPr wrap="square">
              <a:spAutoFit/>
            </a:bodyPr>
            <a:lstStyle/>
            <a:p>
              <a:pPr algn="just">
                <a:lnSpc>
                  <a:spcPct val="150000"/>
                </a:lnSpc>
              </a:pPr>
              <a:r>
                <a:rPr lang="vi-VN" sz="2100"/>
                <a:t>Người viết ra cuốn sách, sáng tác ra bài thơ, bản nhạc,… được gọi là gì?</a:t>
              </a:r>
              <a:endParaRPr lang="en-US" sz="2100"/>
            </a:p>
          </p:txBody>
        </p:sp>
        <p:sp>
          <p:nvSpPr>
            <p:cNvPr id="5" name="Freeform 10">
              <a:extLst>
                <a:ext uri="{FF2B5EF4-FFF2-40B4-BE49-F238E27FC236}">
                  <a16:creationId xmlns:a16="http://schemas.microsoft.com/office/drawing/2014/main" id="{7A54A91F-6BAD-2771-1123-3E3A043E9E27}"/>
                </a:ext>
              </a:extLst>
            </p:cNvPr>
            <p:cNvSpPr/>
            <p:nvPr/>
          </p:nvSpPr>
          <p:spPr>
            <a:xfrm>
              <a:off x="94344" y="704217"/>
              <a:ext cx="914399" cy="84828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14" name="Freeform 4">
            <a:extLst>
              <a:ext uri="{FF2B5EF4-FFF2-40B4-BE49-F238E27FC236}">
                <a16:creationId xmlns:a16="http://schemas.microsoft.com/office/drawing/2014/main" id="{ECB6615C-EF6F-3C5D-9A55-3819469F299C}"/>
              </a:ext>
            </a:extLst>
          </p:cNvPr>
          <p:cNvSpPr/>
          <p:nvPr/>
        </p:nvSpPr>
        <p:spPr>
          <a:xfrm>
            <a:off x="6146800" y="2705101"/>
            <a:ext cx="2946400" cy="2687864"/>
          </a:xfrm>
          <a:custGeom>
            <a:avLst/>
            <a:gdLst/>
            <a:ahLst/>
            <a:cxnLst/>
            <a:rect l="l" t="t" r="r" b="b"/>
            <a:pathLst>
              <a:path w="4097655" h="4114800">
                <a:moveTo>
                  <a:pt x="0" y="0"/>
                </a:moveTo>
                <a:lnTo>
                  <a:pt x="4097655" y="0"/>
                </a:lnTo>
                <a:lnTo>
                  <a:pt x="40976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15" name="Freeform 5">
            <a:extLst>
              <a:ext uri="{FF2B5EF4-FFF2-40B4-BE49-F238E27FC236}">
                <a16:creationId xmlns:a16="http://schemas.microsoft.com/office/drawing/2014/main" id="{116EB511-B777-8D22-BFB8-2A87E45CF28F}"/>
              </a:ext>
            </a:extLst>
          </p:cNvPr>
          <p:cNvSpPr/>
          <p:nvPr/>
        </p:nvSpPr>
        <p:spPr>
          <a:xfrm>
            <a:off x="4905829" y="1001919"/>
            <a:ext cx="2106159" cy="2981799"/>
          </a:xfrm>
          <a:custGeom>
            <a:avLst/>
            <a:gdLst/>
            <a:ahLst/>
            <a:cxnLst/>
            <a:rect l="l" t="t" r="r" b="b"/>
            <a:pathLst>
              <a:path w="3283267" h="4114800">
                <a:moveTo>
                  <a:pt x="0" y="0"/>
                </a:moveTo>
                <a:lnTo>
                  <a:pt x="3283267" y="0"/>
                </a:lnTo>
                <a:lnTo>
                  <a:pt x="32832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dir="5400000" algn="t" rotWithShape="0">
              <a:prstClr val="black">
                <a:alpha val="40000"/>
              </a:prstClr>
            </a:outerShdw>
          </a:effectLst>
        </p:spPr>
      </p:sp>
      <p:grpSp>
        <p:nvGrpSpPr>
          <p:cNvPr id="22" name="Group 21">
            <a:extLst>
              <a:ext uri="{FF2B5EF4-FFF2-40B4-BE49-F238E27FC236}">
                <a16:creationId xmlns:a16="http://schemas.microsoft.com/office/drawing/2014/main" id="{73F0614B-AEAD-3C66-5216-83030B7424DD}"/>
              </a:ext>
            </a:extLst>
          </p:cNvPr>
          <p:cNvGrpSpPr/>
          <p:nvPr/>
        </p:nvGrpSpPr>
        <p:grpSpPr>
          <a:xfrm>
            <a:off x="351972" y="1895790"/>
            <a:ext cx="4285342" cy="2280241"/>
            <a:chOff x="286658" y="1910304"/>
            <a:chExt cx="4285342" cy="2280241"/>
          </a:xfrm>
        </p:grpSpPr>
        <p:sp>
          <p:nvSpPr>
            <p:cNvPr id="16" name="Rectangle: Rounded Corners 15">
              <a:extLst>
                <a:ext uri="{FF2B5EF4-FFF2-40B4-BE49-F238E27FC236}">
                  <a16:creationId xmlns:a16="http://schemas.microsoft.com/office/drawing/2014/main" id="{6161F882-9BA6-821E-BD93-DA882B69F583}"/>
                </a:ext>
              </a:extLst>
            </p:cNvPr>
            <p:cNvSpPr/>
            <p:nvPr/>
          </p:nvSpPr>
          <p:spPr>
            <a:xfrm>
              <a:off x="286658" y="2107745"/>
              <a:ext cx="4285342" cy="2082800"/>
            </a:xfrm>
            <a:prstGeom prst="roundRect">
              <a:avLst>
                <a:gd name="adj" fmla="val 12887"/>
              </a:avLst>
            </a:prstGeom>
            <a:solidFill>
              <a:schemeClr val="accent5"/>
            </a:solidFill>
            <a:ln>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Người viết ra cuốn sách, sáng tác ra bài thơ, bản nhạc,… được gọi là tác giả.</a:t>
              </a:r>
              <a:endParaRPr lang="en-US" sz="2000">
                <a:solidFill>
                  <a:srgbClr val="000000"/>
                </a:solidFill>
              </a:endParaRPr>
            </a:p>
          </p:txBody>
        </p:sp>
        <p:grpSp>
          <p:nvGrpSpPr>
            <p:cNvPr id="17" name="Google Shape;1751;p48">
              <a:extLst>
                <a:ext uri="{FF2B5EF4-FFF2-40B4-BE49-F238E27FC236}">
                  <a16:creationId xmlns:a16="http://schemas.microsoft.com/office/drawing/2014/main" id="{BF68FCDB-F8C6-23EB-CB05-643078E28E19}"/>
                </a:ext>
              </a:extLst>
            </p:cNvPr>
            <p:cNvGrpSpPr/>
            <p:nvPr/>
          </p:nvGrpSpPr>
          <p:grpSpPr>
            <a:xfrm rot="681576">
              <a:off x="2214952" y="1910304"/>
              <a:ext cx="428753" cy="394880"/>
              <a:chOff x="6578186" y="3304323"/>
              <a:chExt cx="592215" cy="545427"/>
            </a:xfrm>
          </p:grpSpPr>
          <p:sp>
            <p:nvSpPr>
              <p:cNvPr id="18" name="Google Shape;1752;p48">
                <a:extLst>
                  <a:ext uri="{FF2B5EF4-FFF2-40B4-BE49-F238E27FC236}">
                    <a16:creationId xmlns:a16="http://schemas.microsoft.com/office/drawing/2014/main" id="{A0A6CAFA-BC2A-5A75-5CFB-8EE4A255D4AC}"/>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753;p48">
                <a:extLst>
                  <a:ext uri="{FF2B5EF4-FFF2-40B4-BE49-F238E27FC236}">
                    <a16:creationId xmlns:a16="http://schemas.microsoft.com/office/drawing/2014/main" id="{323C9D8D-E8FE-A848-718F-08DB61DB2D16}"/>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754;p48">
                <a:extLst>
                  <a:ext uri="{FF2B5EF4-FFF2-40B4-BE49-F238E27FC236}">
                    <a16:creationId xmlns:a16="http://schemas.microsoft.com/office/drawing/2014/main" id="{2489DF10-CFF5-8966-7F82-4EDAB45C8356}"/>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755;p48">
                <a:extLst>
                  <a:ext uri="{FF2B5EF4-FFF2-40B4-BE49-F238E27FC236}">
                    <a16:creationId xmlns:a16="http://schemas.microsoft.com/office/drawing/2014/main" id="{CCDEB6BE-FBD8-D354-1991-CBAB348EB51D}"/>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7269342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Âm vang mùa khai trường… | Báo Hà Tĩnh - Tin tức Hà Tĩnh mới nhất, tin  nhanh Hà Tĩnh 24h">
            <a:extLst>
              <a:ext uri="{FF2B5EF4-FFF2-40B4-BE49-F238E27FC236}">
                <a16:creationId xmlns:a16="http://schemas.microsoft.com/office/drawing/2014/main" id="{ED271B89-8135-FD1E-0A9F-492E1214F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5" r="18177"/>
          <a:stretch/>
        </p:blipFill>
        <p:spPr bwMode="auto">
          <a:xfrm>
            <a:off x="131529" y="263023"/>
            <a:ext cx="4391059" cy="461745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CA639A36-0900-657E-B5CB-FD0E11DCA23F}"/>
              </a:ext>
            </a:extLst>
          </p:cNvPr>
          <p:cNvSpPr/>
          <p:nvPr/>
        </p:nvSpPr>
        <p:spPr>
          <a:xfrm rot="4616690" flipV="1">
            <a:off x="4517535" y="1731085"/>
            <a:ext cx="982663" cy="1400108"/>
          </a:xfrm>
          <a:custGeom>
            <a:avLst/>
            <a:gdLst/>
            <a:ahLst/>
            <a:cxnLst/>
            <a:rect l="l" t="t" r="r" b="b"/>
            <a:pathLst>
              <a:path w="3725764" h="4114800">
                <a:moveTo>
                  <a:pt x="0" y="0"/>
                </a:moveTo>
                <a:lnTo>
                  <a:pt x="3725764" y="0"/>
                </a:lnTo>
                <a:lnTo>
                  <a:pt x="372576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7">
            <a:extLst>
              <a:ext uri="{FF2B5EF4-FFF2-40B4-BE49-F238E27FC236}">
                <a16:creationId xmlns:a16="http://schemas.microsoft.com/office/drawing/2014/main" id="{6626F81E-5D08-56FC-1F7B-E3EE39E8AD23}"/>
              </a:ext>
            </a:extLst>
          </p:cNvPr>
          <p:cNvGrpSpPr/>
          <p:nvPr/>
        </p:nvGrpSpPr>
        <p:grpSpPr>
          <a:xfrm>
            <a:off x="4108321" y="457423"/>
            <a:ext cx="4622022" cy="1001941"/>
            <a:chOff x="152660" y="627387"/>
            <a:chExt cx="4316087" cy="1001941"/>
          </a:xfrm>
        </p:grpSpPr>
        <p:sp>
          <p:nvSpPr>
            <p:cNvPr id="9" name="TextBox 8">
              <a:extLst>
                <a:ext uri="{FF2B5EF4-FFF2-40B4-BE49-F238E27FC236}">
                  <a16:creationId xmlns:a16="http://schemas.microsoft.com/office/drawing/2014/main" id="{AC76BA85-682F-77D0-ADCD-93D87C1ACEF3}"/>
                </a:ext>
              </a:extLst>
            </p:cNvPr>
            <p:cNvSpPr txBox="1"/>
            <p:nvPr/>
          </p:nvSpPr>
          <p:spPr>
            <a:xfrm>
              <a:off x="938042" y="627387"/>
              <a:ext cx="3530705" cy="1001941"/>
            </a:xfrm>
            <a:prstGeom prst="rect">
              <a:avLst/>
            </a:prstGeom>
            <a:noFill/>
          </p:spPr>
          <p:txBody>
            <a:bodyPr wrap="square">
              <a:spAutoFit/>
            </a:bodyPr>
            <a:lstStyle/>
            <a:p>
              <a:pPr algn="just">
                <a:lnSpc>
                  <a:spcPct val="150000"/>
                </a:lnSpc>
              </a:pPr>
              <a:r>
                <a:rPr lang="vi-VN" sz="2100" i="1">
                  <a:solidFill>
                    <a:srgbClr val="C00000"/>
                  </a:solidFill>
                </a:rPr>
                <a:t>Những gì trong tác phẩm là sản phẩm trí tuệ của </a:t>
              </a:r>
              <a:r>
                <a:rPr lang="en-US" sz="2100" i="1">
                  <a:solidFill>
                    <a:srgbClr val="C00000"/>
                  </a:solidFill>
                </a:rPr>
                <a:t>ai</a:t>
              </a:r>
              <a:r>
                <a:rPr lang="vi-VN" sz="2100" i="1">
                  <a:solidFill>
                    <a:srgbClr val="C00000"/>
                  </a:solidFill>
                </a:rPr>
                <a:t>?</a:t>
              </a:r>
            </a:p>
          </p:txBody>
        </p:sp>
        <p:sp>
          <p:nvSpPr>
            <p:cNvPr id="10" name="Freeform 10">
              <a:extLst>
                <a:ext uri="{FF2B5EF4-FFF2-40B4-BE49-F238E27FC236}">
                  <a16:creationId xmlns:a16="http://schemas.microsoft.com/office/drawing/2014/main" id="{609D3D66-5246-F584-5944-071FDEA5177B}"/>
                </a:ext>
              </a:extLst>
            </p:cNvPr>
            <p:cNvSpPr/>
            <p:nvPr/>
          </p:nvSpPr>
          <p:spPr>
            <a:xfrm>
              <a:off x="152660" y="769626"/>
              <a:ext cx="710837" cy="78329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8100000" algn="tr" rotWithShape="0">
                <a:prstClr val="black">
                  <a:alpha val="40000"/>
                </a:prstClr>
              </a:outerShdw>
            </a:effectLst>
          </p:spPr>
        </p:sp>
      </p:grpSp>
      <p:sp>
        <p:nvSpPr>
          <p:cNvPr id="11" name="Rectangle: Rounded Corners 10">
            <a:extLst>
              <a:ext uri="{FF2B5EF4-FFF2-40B4-BE49-F238E27FC236}">
                <a16:creationId xmlns:a16="http://schemas.microsoft.com/office/drawing/2014/main" id="{54F5EA72-C20E-50C8-08F5-C480894FC000}"/>
              </a:ext>
            </a:extLst>
          </p:cNvPr>
          <p:cNvSpPr/>
          <p:nvPr/>
        </p:nvSpPr>
        <p:spPr>
          <a:xfrm>
            <a:off x="4829256" y="2904409"/>
            <a:ext cx="4021204" cy="811021"/>
          </a:xfrm>
          <a:prstGeom prst="roundRect">
            <a:avLst/>
          </a:prstGeom>
          <a:solidFill>
            <a:schemeClr val="accent5"/>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Là sản phẩm trí tuệ của tác giả. </a:t>
            </a:r>
          </a:p>
        </p:txBody>
      </p:sp>
    </p:spTree>
    <p:extLst>
      <p:ext uri="{BB962C8B-B14F-4D97-AF65-F5344CB8AC3E}">
        <p14:creationId xmlns:p14="http://schemas.microsoft.com/office/powerpoint/2010/main" val="10389339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38A46E-0BC0-60B7-B051-19464D21A604}"/>
              </a:ext>
            </a:extLst>
          </p:cNvPr>
          <p:cNvGrpSpPr/>
          <p:nvPr/>
        </p:nvGrpSpPr>
        <p:grpSpPr>
          <a:xfrm>
            <a:off x="351972" y="257272"/>
            <a:ext cx="8440056" cy="1001941"/>
            <a:chOff x="94344" y="627387"/>
            <a:chExt cx="8440056" cy="1001941"/>
          </a:xfrm>
        </p:grpSpPr>
        <p:sp>
          <p:nvSpPr>
            <p:cNvPr id="4" name="TextBox 3">
              <a:extLst>
                <a:ext uri="{FF2B5EF4-FFF2-40B4-BE49-F238E27FC236}">
                  <a16:creationId xmlns:a16="http://schemas.microsoft.com/office/drawing/2014/main" id="{FB7BF04F-0B36-37E7-12EE-E15BAABCC72D}"/>
                </a:ext>
              </a:extLst>
            </p:cNvPr>
            <p:cNvSpPr txBox="1"/>
            <p:nvPr/>
          </p:nvSpPr>
          <p:spPr>
            <a:xfrm>
              <a:off x="1008743" y="627387"/>
              <a:ext cx="7525657" cy="1001941"/>
            </a:xfrm>
            <a:prstGeom prst="rect">
              <a:avLst/>
            </a:prstGeom>
            <a:noFill/>
          </p:spPr>
          <p:txBody>
            <a:bodyPr wrap="square">
              <a:spAutoFit/>
            </a:bodyPr>
            <a:lstStyle/>
            <a:p>
              <a:pPr algn="just">
                <a:lnSpc>
                  <a:spcPct val="150000"/>
                </a:lnSpc>
              </a:pPr>
              <a:r>
                <a:rPr lang="vi-VN" sz="2100"/>
                <a:t>Tác phẩm là tài sản của ai? Nêu một số quyền của tác giả đối với tác phẩm.</a:t>
              </a:r>
              <a:endParaRPr lang="en-US" sz="2100"/>
            </a:p>
          </p:txBody>
        </p:sp>
        <p:sp>
          <p:nvSpPr>
            <p:cNvPr id="5" name="Freeform 10">
              <a:extLst>
                <a:ext uri="{FF2B5EF4-FFF2-40B4-BE49-F238E27FC236}">
                  <a16:creationId xmlns:a16="http://schemas.microsoft.com/office/drawing/2014/main" id="{27D5229E-4EF1-B15F-BA0E-376C7DC53E5A}"/>
                </a:ext>
              </a:extLst>
            </p:cNvPr>
            <p:cNvSpPr/>
            <p:nvPr/>
          </p:nvSpPr>
          <p:spPr>
            <a:xfrm>
              <a:off x="94344" y="704217"/>
              <a:ext cx="914399" cy="84828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6" name="Rectangle: Rounded Corners 5">
            <a:extLst>
              <a:ext uri="{FF2B5EF4-FFF2-40B4-BE49-F238E27FC236}">
                <a16:creationId xmlns:a16="http://schemas.microsoft.com/office/drawing/2014/main" id="{F7A23269-0434-0453-035D-41F8FF1293BA}"/>
              </a:ext>
            </a:extLst>
          </p:cNvPr>
          <p:cNvSpPr/>
          <p:nvPr/>
        </p:nvSpPr>
        <p:spPr>
          <a:xfrm>
            <a:off x="3022600" y="1400630"/>
            <a:ext cx="3098800" cy="602342"/>
          </a:xfrm>
          <a:prstGeom prst="roundRect">
            <a:avLst/>
          </a:prstGeom>
          <a:solidFill>
            <a:schemeClr val="accent5"/>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Tác phẩm là tài sản </a:t>
            </a:r>
          </a:p>
        </p:txBody>
      </p:sp>
      <p:sp>
        <p:nvSpPr>
          <p:cNvPr id="7" name="Rectangle: Rounded Corners 6">
            <a:extLst>
              <a:ext uri="{FF2B5EF4-FFF2-40B4-BE49-F238E27FC236}">
                <a16:creationId xmlns:a16="http://schemas.microsoft.com/office/drawing/2014/main" id="{B49FC02C-B052-C3C5-681D-73F9509D9AEE}"/>
              </a:ext>
            </a:extLst>
          </p:cNvPr>
          <p:cNvSpPr/>
          <p:nvPr/>
        </p:nvSpPr>
        <p:spPr>
          <a:xfrm>
            <a:off x="3022600" y="2333174"/>
            <a:ext cx="3098800" cy="602342"/>
          </a:xfrm>
          <a:prstGeom prst="roundRect">
            <a:avLst/>
          </a:prstGeom>
          <a:solidFill>
            <a:srgbClr val="F8DECC"/>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Tác giả </a:t>
            </a:r>
          </a:p>
        </p:txBody>
      </p:sp>
      <p:sp>
        <p:nvSpPr>
          <p:cNvPr id="12" name="Rectangle: Rounded Corners 11">
            <a:extLst>
              <a:ext uri="{FF2B5EF4-FFF2-40B4-BE49-F238E27FC236}">
                <a16:creationId xmlns:a16="http://schemas.microsoft.com/office/drawing/2014/main" id="{AB8D3B56-2717-8552-3044-B23CA4668D72}"/>
              </a:ext>
            </a:extLst>
          </p:cNvPr>
          <p:cNvSpPr/>
          <p:nvPr/>
        </p:nvSpPr>
        <p:spPr>
          <a:xfrm>
            <a:off x="264885" y="3497942"/>
            <a:ext cx="2442029" cy="1311455"/>
          </a:xfrm>
          <a:prstGeom prst="roundRect">
            <a:avLst>
              <a:gd name="adj" fmla="val 13347"/>
            </a:avLst>
          </a:prstGeom>
          <a:solidFill>
            <a:schemeClr val="accent5"/>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Đặt tên, đứng tên </a:t>
            </a:r>
          </a:p>
        </p:txBody>
      </p:sp>
      <p:sp>
        <p:nvSpPr>
          <p:cNvPr id="13" name="Rectangle: Rounded Corners 12">
            <a:extLst>
              <a:ext uri="{FF2B5EF4-FFF2-40B4-BE49-F238E27FC236}">
                <a16:creationId xmlns:a16="http://schemas.microsoft.com/office/drawing/2014/main" id="{3794518D-51D8-C2BD-1506-4D7987234A46}"/>
              </a:ext>
            </a:extLst>
          </p:cNvPr>
          <p:cNvSpPr/>
          <p:nvPr/>
        </p:nvSpPr>
        <p:spPr>
          <a:xfrm>
            <a:off x="3350984" y="3497942"/>
            <a:ext cx="2442029" cy="1311455"/>
          </a:xfrm>
          <a:prstGeom prst="roundRect">
            <a:avLst>
              <a:gd name="adj" fmla="val 13347"/>
            </a:avLst>
          </a:prstGeom>
          <a:solidFill>
            <a:schemeClr val="accent5"/>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Bảo vệ toàn vẹn nội dung, sao chép</a:t>
            </a:r>
          </a:p>
        </p:txBody>
      </p:sp>
      <p:sp>
        <p:nvSpPr>
          <p:cNvPr id="14" name="Rectangle: Rounded Corners 13">
            <a:extLst>
              <a:ext uri="{FF2B5EF4-FFF2-40B4-BE49-F238E27FC236}">
                <a16:creationId xmlns:a16="http://schemas.microsoft.com/office/drawing/2014/main" id="{78C1D241-3A03-F124-9455-1761085B59C6}"/>
              </a:ext>
            </a:extLst>
          </p:cNvPr>
          <p:cNvSpPr/>
          <p:nvPr/>
        </p:nvSpPr>
        <p:spPr>
          <a:xfrm>
            <a:off x="6349999" y="3497942"/>
            <a:ext cx="2442029" cy="1311455"/>
          </a:xfrm>
          <a:prstGeom prst="roundRect">
            <a:avLst>
              <a:gd name="adj" fmla="val 13347"/>
            </a:avLst>
          </a:prstGeom>
          <a:solidFill>
            <a:schemeClr val="accent5"/>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Công bố, truyền đạt đến công chúng </a:t>
            </a:r>
          </a:p>
        </p:txBody>
      </p:sp>
      <p:sp>
        <p:nvSpPr>
          <p:cNvPr id="15" name="Arrow: Down 14">
            <a:extLst>
              <a:ext uri="{FF2B5EF4-FFF2-40B4-BE49-F238E27FC236}">
                <a16:creationId xmlns:a16="http://schemas.microsoft.com/office/drawing/2014/main" id="{9D3F0FEE-6C68-64ED-AC64-B3F263408BF3}"/>
              </a:ext>
            </a:extLst>
          </p:cNvPr>
          <p:cNvSpPr/>
          <p:nvPr/>
        </p:nvSpPr>
        <p:spPr>
          <a:xfrm>
            <a:off x="4412342" y="2032000"/>
            <a:ext cx="319315" cy="272145"/>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475DDD5B-CF2C-86E3-F076-4110AC70EFDB}"/>
              </a:ext>
            </a:extLst>
          </p:cNvPr>
          <p:cNvCxnSpPr>
            <a:stCxn id="7" idx="2"/>
            <a:endCxn id="12" idx="0"/>
          </p:cNvCxnSpPr>
          <p:nvPr/>
        </p:nvCxnSpPr>
        <p:spPr>
          <a:xfrm flipH="1">
            <a:off x="1485900" y="2935516"/>
            <a:ext cx="3086100" cy="562426"/>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C98B26-3FBA-0F2D-E402-FE2BB9F9A4D3}"/>
              </a:ext>
            </a:extLst>
          </p:cNvPr>
          <p:cNvCxnSpPr>
            <a:cxnSpLocks/>
            <a:stCxn id="7" idx="2"/>
            <a:endCxn id="13" idx="0"/>
          </p:cNvCxnSpPr>
          <p:nvPr/>
        </p:nvCxnSpPr>
        <p:spPr>
          <a:xfrm flipH="1">
            <a:off x="4571999" y="2935516"/>
            <a:ext cx="1" cy="562426"/>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F6CADC-3229-D881-593B-E5BD44CF66E8}"/>
              </a:ext>
            </a:extLst>
          </p:cNvPr>
          <p:cNvCxnSpPr>
            <a:cxnSpLocks/>
            <a:stCxn id="7" idx="2"/>
            <a:endCxn id="14" idx="0"/>
          </p:cNvCxnSpPr>
          <p:nvPr/>
        </p:nvCxnSpPr>
        <p:spPr>
          <a:xfrm>
            <a:off x="4572000" y="2935516"/>
            <a:ext cx="2999014" cy="562426"/>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14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par>
                                <p:cTn id="29" presetID="22" presetClass="entr" presetSubtype="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38A46E-0BC0-60B7-B051-19464D21A604}"/>
              </a:ext>
            </a:extLst>
          </p:cNvPr>
          <p:cNvGrpSpPr/>
          <p:nvPr/>
        </p:nvGrpSpPr>
        <p:grpSpPr>
          <a:xfrm>
            <a:off x="351972" y="257272"/>
            <a:ext cx="8440056" cy="1001941"/>
            <a:chOff x="94344" y="627387"/>
            <a:chExt cx="8440056" cy="1001941"/>
          </a:xfrm>
        </p:grpSpPr>
        <p:sp>
          <p:nvSpPr>
            <p:cNvPr id="4" name="TextBox 3">
              <a:extLst>
                <a:ext uri="{FF2B5EF4-FFF2-40B4-BE49-F238E27FC236}">
                  <a16:creationId xmlns:a16="http://schemas.microsoft.com/office/drawing/2014/main" id="{FB7BF04F-0B36-37E7-12EE-E15BAABCC72D}"/>
                </a:ext>
              </a:extLst>
            </p:cNvPr>
            <p:cNvSpPr txBox="1"/>
            <p:nvPr/>
          </p:nvSpPr>
          <p:spPr>
            <a:xfrm>
              <a:off x="1008743" y="627387"/>
              <a:ext cx="7525657" cy="1001941"/>
            </a:xfrm>
            <a:prstGeom prst="rect">
              <a:avLst/>
            </a:prstGeom>
            <a:noFill/>
          </p:spPr>
          <p:txBody>
            <a:bodyPr wrap="square">
              <a:spAutoFit/>
            </a:bodyPr>
            <a:lstStyle/>
            <a:p>
              <a:pPr algn="just">
                <a:lnSpc>
                  <a:spcPct val="150000"/>
                </a:lnSpc>
              </a:pPr>
              <a:r>
                <a:rPr lang="vi-VN" sz="2100"/>
                <a:t>Khi sử dụng tác phẩm phải được sự cho phép của ai? Vi phạm quyền tác giả còn được gọi là gì?</a:t>
              </a:r>
              <a:endParaRPr lang="en-US" sz="2100"/>
            </a:p>
          </p:txBody>
        </p:sp>
        <p:sp>
          <p:nvSpPr>
            <p:cNvPr id="5" name="Freeform 10">
              <a:extLst>
                <a:ext uri="{FF2B5EF4-FFF2-40B4-BE49-F238E27FC236}">
                  <a16:creationId xmlns:a16="http://schemas.microsoft.com/office/drawing/2014/main" id="{27D5229E-4EF1-B15F-BA0E-376C7DC53E5A}"/>
                </a:ext>
              </a:extLst>
            </p:cNvPr>
            <p:cNvSpPr/>
            <p:nvPr/>
          </p:nvSpPr>
          <p:spPr>
            <a:xfrm>
              <a:off x="94344" y="704217"/>
              <a:ext cx="914399" cy="84828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3" name="Freeform 5">
            <a:extLst>
              <a:ext uri="{FF2B5EF4-FFF2-40B4-BE49-F238E27FC236}">
                <a16:creationId xmlns:a16="http://schemas.microsoft.com/office/drawing/2014/main" id="{B091C6AE-408B-22DB-7DC5-71DB2E0774B0}"/>
              </a:ext>
            </a:extLst>
          </p:cNvPr>
          <p:cNvSpPr/>
          <p:nvPr/>
        </p:nvSpPr>
        <p:spPr>
          <a:xfrm>
            <a:off x="222683" y="2213429"/>
            <a:ext cx="2753238" cy="2930071"/>
          </a:xfrm>
          <a:custGeom>
            <a:avLst/>
            <a:gdLst/>
            <a:ahLst/>
            <a:cxnLst/>
            <a:rect l="l" t="t" r="r" b="b"/>
            <a:pathLst>
              <a:path w="3801047" h="4114800">
                <a:moveTo>
                  <a:pt x="0" y="0"/>
                </a:moveTo>
                <a:lnTo>
                  <a:pt x="3801046" y="0"/>
                </a:lnTo>
                <a:lnTo>
                  <a:pt x="380104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2" name="Group 21">
            <a:extLst>
              <a:ext uri="{FF2B5EF4-FFF2-40B4-BE49-F238E27FC236}">
                <a16:creationId xmlns:a16="http://schemas.microsoft.com/office/drawing/2014/main" id="{EBC5F1F3-3B2C-EFC0-8E75-5F86A075AC34}"/>
              </a:ext>
            </a:extLst>
          </p:cNvPr>
          <p:cNvGrpSpPr/>
          <p:nvPr/>
        </p:nvGrpSpPr>
        <p:grpSpPr>
          <a:xfrm>
            <a:off x="3353293" y="1814287"/>
            <a:ext cx="5232400" cy="2779486"/>
            <a:chOff x="3294743" y="1930402"/>
            <a:chExt cx="5232400" cy="2779486"/>
          </a:xfrm>
        </p:grpSpPr>
        <p:sp>
          <p:nvSpPr>
            <p:cNvPr id="9" name="Rectangle: Rounded Corners 8">
              <a:extLst>
                <a:ext uri="{FF2B5EF4-FFF2-40B4-BE49-F238E27FC236}">
                  <a16:creationId xmlns:a16="http://schemas.microsoft.com/office/drawing/2014/main" id="{5A3A1C15-5C71-03FF-FB50-9530ABB17812}"/>
                </a:ext>
              </a:extLst>
            </p:cNvPr>
            <p:cNvSpPr/>
            <p:nvPr/>
          </p:nvSpPr>
          <p:spPr>
            <a:xfrm>
              <a:off x="3403600" y="2017488"/>
              <a:ext cx="5123543" cy="2692400"/>
            </a:xfrm>
            <a:prstGeom prst="roundRect">
              <a:avLst>
                <a:gd name="adj" fmla="val 112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5973536-CE99-EB65-5B5E-D9D61F894350}"/>
                </a:ext>
              </a:extLst>
            </p:cNvPr>
            <p:cNvSpPr/>
            <p:nvPr/>
          </p:nvSpPr>
          <p:spPr>
            <a:xfrm>
              <a:off x="3294743" y="1930402"/>
              <a:ext cx="5123543" cy="2692400"/>
            </a:xfrm>
            <a:prstGeom prst="roundRect">
              <a:avLst>
                <a:gd name="adj" fmla="val 11276"/>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47581A9-951F-F59E-8BBB-97964FAF6DCE}"/>
                </a:ext>
              </a:extLst>
            </p:cNvPr>
            <p:cNvSpPr/>
            <p:nvPr/>
          </p:nvSpPr>
          <p:spPr>
            <a:xfrm>
              <a:off x="3483614" y="2119088"/>
              <a:ext cx="300032" cy="28217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E7AA345-8A4C-A0FA-0B84-80D7565BBB2B}"/>
                </a:ext>
              </a:extLst>
            </p:cNvPr>
            <p:cNvSpPr/>
            <p:nvPr/>
          </p:nvSpPr>
          <p:spPr>
            <a:xfrm>
              <a:off x="3960202" y="2119088"/>
              <a:ext cx="300032" cy="282173"/>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70A9A92-5B61-ED72-CFCA-E0997AB81A39}"/>
                </a:ext>
              </a:extLst>
            </p:cNvPr>
            <p:cNvSpPr/>
            <p:nvPr/>
          </p:nvSpPr>
          <p:spPr>
            <a:xfrm>
              <a:off x="4436790" y="2119088"/>
              <a:ext cx="300032" cy="282173"/>
            </a:xfrm>
            <a:prstGeom prst="ellipse">
              <a:avLst/>
            </a:prstGeom>
            <a:solidFill>
              <a:schemeClr val="tx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8B53DEA-402E-6089-1774-95C7B6E7B1F4}"/>
                </a:ext>
              </a:extLst>
            </p:cNvPr>
            <p:cNvSpPr txBox="1"/>
            <p:nvPr/>
          </p:nvSpPr>
          <p:spPr>
            <a:xfrm>
              <a:off x="3570514" y="2488347"/>
              <a:ext cx="4572000" cy="1971437"/>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100"/>
                <a:t>Khi sử dụng tác phẩm phải được tác giả cho phép. </a:t>
              </a:r>
              <a:endParaRPr lang="en-US" sz="2100"/>
            </a:p>
            <a:p>
              <a:pPr marL="342900" indent="-342900" algn="just">
                <a:lnSpc>
                  <a:spcPct val="150000"/>
                </a:lnSpc>
                <a:buFont typeface="Wingdings" panose="05000000000000000000" pitchFamily="2" charset="2"/>
                <a:buChar char="§"/>
              </a:pPr>
              <a:r>
                <a:rPr lang="vi-VN" sz="2100"/>
                <a:t>Vi phạm quyền tác giả là vi phạm bản quyền.</a:t>
              </a:r>
              <a:endParaRPr lang="en-US" sz="2100"/>
            </a:p>
          </p:txBody>
        </p:sp>
      </p:grpSp>
    </p:spTree>
    <p:extLst>
      <p:ext uri="{BB962C8B-B14F-4D97-AF65-F5344CB8AC3E}">
        <p14:creationId xmlns:p14="http://schemas.microsoft.com/office/powerpoint/2010/main" val="2437103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616858"/>
            <a:ext cx="8788399" cy="4419600"/>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4E0ABC-5579-1F25-D9E9-E5342C1019C5}"/>
              </a:ext>
            </a:extLst>
          </p:cNvPr>
          <p:cNvSpPr txBox="1"/>
          <p:nvPr/>
        </p:nvSpPr>
        <p:spPr>
          <a:xfrm>
            <a:off x="177800" y="139804"/>
            <a:ext cx="5141686" cy="477054"/>
          </a:xfrm>
          <a:prstGeom prst="rect">
            <a:avLst/>
          </a:prstGeom>
          <a:noFill/>
        </p:spPr>
        <p:txBody>
          <a:bodyPr wrap="square">
            <a:spAutoFit/>
          </a:bodyPr>
          <a:lstStyle/>
          <a:p>
            <a:r>
              <a:rPr lang="en-US" sz="2400" b="1">
                <a:solidFill>
                  <a:srgbClr val="C00000"/>
                </a:solidFill>
              </a:rPr>
              <a:t>Hoạt động 2. Làm</a:t>
            </a:r>
          </a:p>
        </p:txBody>
      </p:sp>
      <p:sp>
        <p:nvSpPr>
          <p:cNvPr id="17" name="TextBox 16">
            <a:extLst>
              <a:ext uri="{FF2B5EF4-FFF2-40B4-BE49-F238E27FC236}">
                <a16:creationId xmlns:a16="http://schemas.microsoft.com/office/drawing/2014/main" id="{20B819A9-9798-5D57-545D-80B95337B0AB}"/>
              </a:ext>
            </a:extLst>
          </p:cNvPr>
          <p:cNvSpPr txBox="1"/>
          <p:nvPr/>
        </p:nvSpPr>
        <p:spPr>
          <a:xfrm>
            <a:off x="377371" y="813733"/>
            <a:ext cx="7053943" cy="400110"/>
          </a:xfrm>
          <a:prstGeom prst="rect">
            <a:avLst/>
          </a:prstGeom>
          <a:noFill/>
        </p:spPr>
        <p:txBody>
          <a:bodyPr wrap="square">
            <a:spAutoFit/>
          </a:bodyPr>
          <a:lstStyle/>
          <a:p>
            <a:r>
              <a:rPr lang="en-US" sz="2000" b="1" i="1">
                <a:solidFill>
                  <a:srgbClr val="002060"/>
                </a:solidFill>
              </a:rPr>
              <a:t>1. Những phát biểu nào sau đây là sai? Tại sao?</a:t>
            </a:r>
          </a:p>
        </p:txBody>
      </p:sp>
      <p:sp>
        <p:nvSpPr>
          <p:cNvPr id="18" name="Rectangle: Rounded Corners 17">
            <a:extLst>
              <a:ext uri="{FF2B5EF4-FFF2-40B4-BE49-F238E27FC236}">
                <a16:creationId xmlns:a16="http://schemas.microsoft.com/office/drawing/2014/main" id="{CCF4DBB2-04DD-BAD6-AE9C-08B9500C45C3}"/>
              </a:ext>
            </a:extLst>
          </p:cNvPr>
          <p:cNvSpPr/>
          <p:nvPr/>
        </p:nvSpPr>
        <p:spPr>
          <a:xfrm>
            <a:off x="377371" y="1368792"/>
            <a:ext cx="8389257" cy="584665"/>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700">
                <a:solidFill>
                  <a:srgbClr val="000000"/>
                </a:solidFill>
              </a:rPr>
              <a:t>A. Tác giả là người sáng tạo ra tác phẩm.</a:t>
            </a:r>
            <a:endParaRPr lang="en-US" sz="1700">
              <a:solidFill>
                <a:srgbClr val="000000"/>
              </a:solidFill>
            </a:endParaRPr>
          </a:p>
        </p:txBody>
      </p:sp>
      <p:sp>
        <p:nvSpPr>
          <p:cNvPr id="19" name="Rectangle: Rounded Corners 18">
            <a:extLst>
              <a:ext uri="{FF2B5EF4-FFF2-40B4-BE49-F238E27FC236}">
                <a16:creationId xmlns:a16="http://schemas.microsoft.com/office/drawing/2014/main" id="{C3D1F9A8-88F0-66E6-B104-49633FAB5EB2}"/>
              </a:ext>
            </a:extLst>
          </p:cNvPr>
          <p:cNvSpPr/>
          <p:nvPr/>
        </p:nvSpPr>
        <p:spPr>
          <a:xfrm>
            <a:off x="377372" y="2108406"/>
            <a:ext cx="8389260" cy="836507"/>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a:solidFill>
                  <a:srgbClr val="000000"/>
                </a:solidFill>
              </a:rPr>
              <a:t>B. Sự sáng tạo về nội dung thông tin, về cách thể hiện nội dung thông tin trong tác phẩm không phải là sản phẩm trí tuệ của tác giả.</a:t>
            </a:r>
            <a:endParaRPr lang="en-US" sz="1700">
              <a:solidFill>
                <a:srgbClr val="000000"/>
              </a:solidFill>
            </a:endParaRPr>
          </a:p>
        </p:txBody>
      </p:sp>
      <p:sp>
        <p:nvSpPr>
          <p:cNvPr id="21" name="Rectangle: Rounded Corners 20">
            <a:extLst>
              <a:ext uri="{FF2B5EF4-FFF2-40B4-BE49-F238E27FC236}">
                <a16:creationId xmlns:a16="http://schemas.microsoft.com/office/drawing/2014/main" id="{995C3CF5-96F0-1EAD-59AD-1D0D809E7F48}"/>
              </a:ext>
            </a:extLst>
          </p:cNvPr>
          <p:cNvSpPr/>
          <p:nvPr/>
        </p:nvSpPr>
        <p:spPr>
          <a:xfrm>
            <a:off x="377371" y="3099862"/>
            <a:ext cx="5134429" cy="836507"/>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a:solidFill>
                  <a:srgbClr val="000000"/>
                </a:solidFill>
              </a:rPr>
              <a:t>C. Quyền của tác giả đối với tác phẩm gọi là quyền tác giả hay bản quyền.</a:t>
            </a:r>
            <a:endParaRPr lang="en-US" sz="1700">
              <a:solidFill>
                <a:srgbClr val="000000"/>
              </a:solidFill>
            </a:endParaRPr>
          </a:p>
        </p:txBody>
      </p:sp>
      <p:sp>
        <p:nvSpPr>
          <p:cNvPr id="23" name="Rectangle: Rounded Corners 22">
            <a:extLst>
              <a:ext uri="{FF2B5EF4-FFF2-40B4-BE49-F238E27FC236}">
                <a16:creationId xmlns:a16="http://schemas.microsoft.com/office/drawing/2014/main" id="{8C593FCA-BFF1-67CF-A53A-191B78DD730F}"/>
              </a:ext>
            </a:extLst>
          </p:cNvPr>
          <p:cNvSpPr/>
          <p:nvPr/>
        </p:nvSpPr>
        <p:spPr>
          <a:xfrm>
            <a:off x="377371" y="4108388"/>
            <a:ext cx="5134429" cy="836507"/>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a:solidFill>
                  <a:srgbClr val="000000"/>
                </a:solidFill>
              </a:rPr>
              <a:t>D. Chúng ta có thể tùy ý thực hiện sao chép, chỉnh sửa, chia sẻ các tác phẩm có sẵn trên Internet.</a:t>
            </a:r>
            <a:endParaRPr lang="en-US" sz="1700">
              <a:solidFill>
                <a:srgbClr val="000000"/>
              </a:solidFill>
            </a:endParaRPr>
          </a:p>
        </p:txBody>
      </p:sp>
      <p:sp>
        <p:nvSpPr>
          <p:cNvPr id="24" name="Rectangle: Rounded Corners 23">
            <a:extLst>
              <a:ext uri="{FF2B5EF4-FFF2-40B4-BE49-F238E27FC236}">
                <a16:creationId xmlns:a16="http://schemas.microsoft.com/office/drawing/2014/main" id="{ECA01440-AA34-DA29-AF41-B52A525830CF}"/>
              </a:ext>
            </a:extLst>
          </p:cNvPr>
          <p:cNvSpPr/>
          <p:nvPr/>
        </p:nvSpPr>
        <p:spPr>
          <a:xfrm>
            <a:off x="5711371" y="3099861"/>
            <a:ext cx="3055257" cy="1845034"/>
          </a:xfrm>
          <a:prstGeom prst="roundRect">
            <a:avLst>
              <a:gd name="adj" fmla="val 6007"/>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a:solidFill>
                  <a:srgbClr val="000000"/>
                </a:solidFill>
              </a:rPr>
              <a:t>E. Vi phạm quyền của tác giả đối với tác phẩm là vi phạm bản quyền.</a:t>
            </a:r>
            <a:endParaRPr lang="en-US" sz="1700">
              <a:solidFill>
                <a:srgbClr val="000000"/>
              </a:solidFill>
            </a:endParaRPr>
          </a:p>
        </p:txBody>
      </p:sp>
      <p:sp>
        <p:nvSpPr>
          <p:cNvPr id="25" name="Rectangle: Rounded Corners 24">
            <a:extLst>
              <a:ext uri="{FF2B5EF4-FFF2-40B4-BE49-F238E27FC236}">
                <a16:creationId xmlns:a16="http://schemas.microsoft.com/office/drawing/2014/main" id="{AB0DFB21-21B5-18EF-5E91-CDF19251FC88}"/>
              </a:ext>
            </a:extLst>
          </p:cNvPr>
          <p:cNvSpPr/>
          <p:nvPr/>
        </p:nvSpPr>
        <p:spPr>
          <a:xfrm>
            <a:off x="377368" y="2116941"/>
            <a:ext cx="8389260" cy="836507"/>
          </a:xfrm>
          <a:prstGeom prst="roundRect">
            <a:avLst>
              <a:gd name="adj" fmla="val 10882"/>
            </a:avLst>
          </a:prstGeom>
          <a:solidFill>
            <a:schemeClr val="accent4">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a:solidFill>
                  <a:srgbClr val="000000"/>
                </a:solidFill>
              </a:rPr>
              <a:t>B. Sự sáng tạo về nội dung thông tin, về cách thể hiện nội dung thông tin trong tác phẩm không phải là sản phẩm trí tuệ của tác giả.</a:t>
            </a:r>
            <a:endParaRPr lang="en-US" sz="1700">
              <a:solidFill>
                <a:srgbClr val="000000"/>
              </a:solidFill>
            </a:endParaRPr>
          </a:p>
        </p:txBody>
      </p:sp>
      <p:sp>
        <p:nvSpPr>
          <p:cNvPr id="26" name="Rectangle: Rounded Corners 25">
            <a:extLst>
              <a:ext uri="{FF2B5EF4-FFF2-40B4-BE49-F238E27FC236}">
                <a16:creationId xmlns:a16="http://schemas.microsoft.com/office/drawing/2014/main" id="{94CAAA81-5741-7935-9880-A3E0E71673AF}"/>
              </a:ext>
            </a:extLst>
          </p:cNvPr>
          <p:cNvSpPr/>
          <p:nvPr/>
        </p:nvSpPr>
        <p:spPr>
          <a:xfrm>
            <a:off x="377368" y="4123579"/>
            <a:ext cx="5134429" cy="836507"/>
          </a:xfrm>
          <a:prstGeom prst="roundRect">
            <a:avLst>
              <a:gd name="adj" fmla="val 10882"/>
            </a:avLst>
          </a:prstGeom>
          <a:solidFill>
            <a:schemeClr val="accent4">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a:solidFill>
                  <a:srgbClr val="000000"/>
                </a:solidFill>
              </a:rPr>
              <a:t>D. Chúng ta có thể tùy ý thực hiện sao chép, chỉnh sửa, chia sẻ các tác phẩm có sẵn trên Internet.</a:t>
            </a:r>
            <a:endParaRPr lang="en-US" sz="1700">
              <a:solidFill>
                <a:srgbClr val="000000"/>
              </a:solidFill>
            </a:endParaRPr>
          </a:p>
        </p:txBody>
      </p:sp>
    </p:spTree>
    <p:extLst>
      <p:ext uri="{BB962C8B-B14F-4D97-AF65-F5344CB8AC3E}">
        <p14:creationId xmlns:p14="http://schemas.microsoft.com/office/powerpoint/2010/main" val="10110267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7" grpId="0"/>
      <p:bldP spid="18" grpId="0" animBg="1"/>
      <p:bldP spid="19" grpId="0" animBg="1"/>
      <p:bldP spid="21" grpId="0" animBg="1"/>
      <p:bldP spid="23" grpId="0" animBg="1"/>
      <p:bldP spid="24"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152823"/>
            <a:ext cx="8788399" cy="4837853"/>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0B819A9-9798-5D57-545D-80B95337B0AB}"/>
              </a:ext>
            </a:extLst>
          </p:cNvPr>
          <p:cNvSpPr txBox="1"/>
          <p:nvPr/>
        </p:nvSpPr>
        <p:spPr>
          <a:xfrm>
            <a:off x="304798" y="283961"/>
            <a:ext cx="8534401" cy="958660"/>
          </a:xfrm>
          <a:prstGeom prst="rect">
            <a:avLst/>
          </a:prstGeom>
          <a:noFill/>
        </p:spPr>
        <p:txBody>
          <a:bodyPr wrap="square">
            <a:spAutoFit/>
          </a:bodyPr>
          <a:lstStyle/>
          <a:p>
            <a:pPr algn="just">
              <a:lnSpc>
                <a:spcPct val="150000"/>
              </a:lnSpc>
            </a:pPr>
            <a:r>
              <a:rPr lang="en-US" sz="2000" b="1" i="1">
                <a:solidFill>
                  <a:srgbClr val="002060"/>
                </a:solidFill>
              </a:rPr>
              <a:t>2. Trong tình huống ở phần Khởi động, việc làm của bạn Ngọc và bạn Thành có vi phạm bản quyền hay không? Tại sao?</a:t>
            </a:r>
          </a:p>
        </p:txBody>
      </p:sp>
      <p:sp>
        <p:nvSpPr>
          <p:cNvPr id="2" name="Freeform 3">
            <a:extLst>
              <a:ext uri="{FF2B5EF4-FFF2-40B4-BE49-F238E27FC236}">
                <a16:creationId xmlns:a16="http://schemas.microsoft.com/office/drawing/2014/main" id="{02960F94-AF9C-157A-CB0C-4644B7CBA8B0}"/>
              </a:ext>
            </a:extLst>
          </p:cNvPr>
          <p:cNvSpPr/>
          <p:nvPr/>
        </p:nvSpPr>
        <p:spPr>
          <a:xfrm>
            <a:off x="6481590" y="1419678"/>
            <a:ext cx="2484609" cy="3570998"/>
          </a:xfrm>
          <a:custGeom>
            <a:avLst/>
            <a:gdLst/>
            <a:ahLst/>
            <a:cxnLst/>
            <a:rect l="l" t="t" r="r" b="b"/>
            <a:pathLst>
              <a:path w="5589917" h="8229600">
                <a:moveTo>
                  <a:pt x="0" y="0"/>
                </a:moveTo>
                <a:lnTo>
                  <a:pt x="5589917" y="0"/>
                </a:lnTo>
                <a:lnTo>
                  <a:pt x="5589917" y="8229600"/>
                </a:lnTo>
                <a:lnTo>
                  <a:pt x="0" y="8229600"/>
                </a:lnTo>
                <a:lnTo>
                  <a:pt x="0" y="0"/>
                </a:lnTo>
                <a:close/>
              </a:path>
            </a:pathLst>
          </a:custGeom>
          <a:blipFill>
            <a:blip r:embed="rId2"/>
            <a:stretch>
              <a:fillRect/>
            </a:stretch>
          </a:blipFill>
        </p:spPr>
      </p:sp>
      <p:sp>
        <p:nvSpPr>
          <p:cNvPr id="3" name="Rectangle: Rounded Corners 2">
            <a:extLst>
              <a:ext uri="{FF2B5EF4-FFF2-40B4-BE49-F238E27FC236}">
                <a16:creationId xmlns:a16="http://schemas.microsoft.com/office/drawing/2014/main" id="{BF35B372-F827-7647-539F-37A9BCB5D34D}"/>
              </a:ext>
            </a:extLst>
          </p:cNvPr>
          <p:cNvSpPr/>
          <p:nvPr/>
        </p:nvSpPr>
        <p:spPr>
          <a:xfrm>
            <a:off x="377372" y="1368791"/>
            <a:ext cx="5754914" cy="1671951"/>
          </a:xfrm>
          <a:prstGeom prst="roundRect">
            <a:avLst>
              <a:gd name="adj" fmla="val 10882"/>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C00000"/>
                </a:solidFill>
              </a:rPr>
              <a:t>Bạn Ngọc: </a:t>
            </a:r>
            <a:r>
              <a:rPr lang="en-US" sz="2000">
                <a:solidFill>
                  <a:srgbClr val="000000"/>
                </a:solidFill>
              </a:rPr>
              <a:t>có vi phạm bản quyền. </a:t>
            </a:r>
          </a:p>
          <a:p>
            <a:pPr marL="342900" indent="-342900" algn="just">
              <a:lnSpc>
                <a:spcPct val="150000"/>
              </a:lnSpc>
              <a:buFont typeface="Arial" panose="020B0604020202020204" pitchFamily="34" charset="0"/>
              <a:buChar char="•"/>
            </a:pPr>
            <a:r>
              <a:rPr lang="en-US" sz="2000">
                <a:solidFill>
                  <a:srgbClr val="000000"/>
                </a:solidFill>
              </a:rPr>
              <a:t>Hành vi sao chép. </a:t>
            </a:r>
          </a:p>
          <a:p>
            <a:pPr marL="342900" indent="-342900" algn="just">
              <a:lnSpc>
                <a:spcPct val="150000"/>
              </a:lnSpc>
              <a:buFont typeface="Arial" panose="020B0604020202020204" pitchFamily="34" charset="0"/>
              <a:buChar char="•"/>
            </a:pPr>
            <a:r>
              <a:rPr lang="en-US" sz="2000">
                <a:solidFill>
                  <a:srgbClr val="000000"/>
                </a:solidFill>
              </a:rPr>
              <a:t>Gửi bản đã sao chép đến cho các bạn. </a:t>
            </a:r>
          </a:p>
        </p:txBody>
      </p:sp>
      <p:sp>
        <p:nvSpPr>
          <p:cNvPr id="4" name="Rectangle: Rounded Corners 3">
            <a:extLst>
              <a:ext uri="{FF2B5EF4-FFF2-40B4-BE49-F238E27FC236}">
                <a16:creationId xmlns:a16="http://schemas.microsoft.com/office/drawing/2014/main" id="{E38D6ED1-6A74-B02D-A299-E36FC894373E}"/>
              </a:ext>
            </a:extLst>
          </p:cNvPr>
          <p:cNvSpPr/>
          <p:nvPr/>
        </p:nvSpPr>
        <p:spPr>
          <a:xfrm>
            <a:off x="377372" y="3181424"/>
            <a:ext cx="5754914" cy="1671951"/>
          </a:xfrm>
          <a:prstGeom prst="roundRect">
            <a:avLst>
              <a:gd name="adj" fmla="val 10882"/>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C00000"/>
                </a:solidFill>
              </a:rPr>
              <a:t>Bạn </a:t>
            </a:r>
            <a:r>
              <a:rPr lang="en-US" sz="2000" b="1" i="1">
                <a:solidFill>
                  <a:srgbClr val="C00000"/>
                </a:solidFill>
              </a:rPr>
              <a:t>Thành</a:t>
            </a:r>
            <a:r>
              <a:rPr lang="vi-VN" sz="2000" b="1" i="1">
                <a:solidFill>
                  <a:srgbClr val="C00000"/>
                </a:solidFill>
              </a:rPr>
              <a:t>: </a:t>
            </a:r>
            <a:r>
              <a:rPr lang="en-US" sz="2000">
                <a:solidFill>
                  <a:srgbClr val="000000"/>
                </a:solidFill>
              </a:rPr>
              <a:t>có vi phạm bản quyền. </a:t>
            </a:r>
          </a:p>
          <a:p>
            <a:pPr marL="342900" indent="-342900" algn="just">
              <a:lnSpc>
                <a:spcPct val="150000"/>
              </a:lnSpc>
              <a:buFont typeface="Arial" panose="020B0604020202020204" pitchFamily="34" charset="0"/>
              <a:buChar char="•"/>
            </a:pPr>
            <a:r>
              <a:rPr lang="en-US" sz="2000">
                <a:solidFill>
                  <a:srgbClr val="000000"/>
                </a:solidFill>
              </a:rPr>
              <a:t>Chép bài do bạn sao chép gửi tới. </a:t>
            </a:r>
          </a:p>
          <a:p>
            <a:pPr marL="342900" indent="-342900" algn="just">
              <a:lnSpc>
                <a:spcPct val="150000"/>
              </a:lnSpc>
              <a:buFont typeface="Arial" panose="020B0604020202020204" pitchFamily="34" charset="0"/>
              <a:buChar char="•"/>
            </a:pPr>
            <a:r>
              <a:rPr lang="en-US" sz="2000">
                <a:solidFill>
                  <a:srgbClr val="000000"/>
                </a:solidFill>
              </a:rPr>
              <a:t>Chỉnh sửa nội dung bài gốc của tác giả. </a:t>
            </a:r>
          </a:p>
        </p:txBody>
      </p:sp>
    </p:spTree>
    <p:extLst>
      <p:ext uri="{BB962C8B-B14F-4D97-AF65-F5344CB8AC3E}">
        <p14:creationId xmlns:p14="http://schemas.microsoft.com/office/powerpoint/2010/main" val="4492534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4" name="Group 3"/>
          <p:cNvGrpSpPr/>
          <p:nvPr/>
        </p:nvGrpSpPr>
        <p:grpSpPr>
          <a:xfrm>
            <a:off x="619710" y="188481"/>
            <a:ext cx="7904580" cy="4520084"/>
            <a:chOff x="731420" y="573110"/>
            <a:chExt cx="7904580" cy="4520084"/>
          </a:xfrm>
        </p:grpSpPr>
        <p:grpSp>
          <p:nvGrpSpPr>
            <p:cNvPr id="2280" name="Google Shape;2280;p66"/>
            <p:cNvGrpSpPr/>
            <p:nvPr/>
          </p:nvGrpSpPr>
          <p:grpSpPr>
            <a:xfrm>
              <a:off x="731420" y="573110"/>
              <a:ext cx="7904580" cy="4520084"/>
              <a:chOff x="736862" y="868838"/>
              <a:chExt cx="7904580" cy="4520084"/>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66"/>
              <p:cNvSpPr/>
              <p:nvPr/>
            </p:nvSpPr>
            <p:spPr>
              <a:xfrm>
                <a:off x="736862" y="1903963"/>
                <a:ext cx="7904580" cy="3484959"/>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p:cNvSpPr txBox="1"/>
            <p:nvPr/>
          </p:nvSpPr>
          <p:spPr>
            <a:xfrm>
              <a:off x="999831" y="1608235"/>
              <a:ext cx="7367757" cy="33131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FFFF00"/>
                  </a:solidFill>
                  <a:effectLst/>
                  <a:uLnTx/>
                  <a:uFillTx/>
                  <a:latin typeface="Arial"/>
                  <a:cs typeface="Arial"/>
                  <a:sym typeface="Arial"/>
                </a:rPr>
                <a:t>Ghi nhớ </a:t>
              </a:r>
            </a:p>
            <a:p>
              <a:pPr marL="342900" marR="0" lvl="0" indent="-342900" algn="just" defTabSz="914400" rtl="0" eaLnBrk="1" fontAlgn="auto" latinLnBrk="0" hangingPunct="1">
                <a:lnSpc>
                  <a:spcPct val="150000"/>
                </a:lnSpc>
                <a:spcBef>
                  <a:spcPts val="0"/>
                </a:spcBef>
                <a:spcAft>
                  <a:spcPts val="0"/>
                </a:spcAft>
                <a:buClr>
                  <a:schemeClr val="accent5"/>
                </a:buClr>
                <a:buSzTx/>
                <a:buFont typeface="Arial" panose="020B0604020202020204" pitchFamily="34" charset="0"/>
                <a:buChar char="•"/>
                <a:tabLst/>
                <a:defRPr/>
              </a:pPr>
              <a:r>
                <a:rPr lang="en-US" sz="2000">
                  <a:solidFill>
                    <a:schemeClr val="accent5"/>
                  </a:solidFill>
                </a:rPr>
                <a:t>Tác giả là người sáng tạo ra tác phẩm. </a:t>
              </a:r>
            </a:p>
            <a:p>
              <a:pPr marL="342900" marR="0" lvl="0" indent="-342900" algn="just" defTabSz="914400" rtl="0" eaLnBrk="1" fontAlgn="auto" latinLnBrk="0" hangingPunct="1">
                <a:lnSpc>
                  <a:spcPct val="150000"/>
                </a:lnSpc>
                <a:spcBef>
                  <a:spcPts val="0"/>
                </a:spcBef>
                <a:spcAft>
                  <a:spcPts val="0"/>
                </a:spcAft>
                <a:buClr>
                  <a:schemeClr val="accent5"/>
                </a:buClr>
                <a:buSzTx/>
                <a:buFont typeface="Arial" panose="020B0604020202020204" pitchFamily="34" charset="0"/>
                <a:buChar char="•"/>
                <a:tabLst/>
                <a:defRPr/>
              </a:pPr>
              <a:r>
                <a:rPr lang="en-US" sz="2000">
                  <a:solidFill>
                    <a:schemeClr val="accent5"/>
                  </a:solidFill>
                </a:rPr>
                <a:t>Tác giả có một số quyền như: đặt tên cho tác phẩm, đứng tên trên tác phẩm, bảo vệ toàn vẹn nội dung tác phẩm, sao chép, cho thuê, công bố, phổ biến, truyền đạt tác phẩm đến công chúng. </a:t>
              </a:r>
            </a:p>
            <a:p>
              <a:pPr marL="342900" marR="0" lvl="0" indent="-342900" algn="just" defTabSz="914400" rtl="0" eaLnBrk="1" fontAlgn="auto" latinLnBrk="0" hangingPunct="1">
                <a:lnSpc>
                  <a:spcPct val="150000"/>
                </a:lnSpc>
                <a:spcBef>
                  <a:spcPts val="0"/>
                </a:spcBef>
                <a:spcAft>
                  <a:spcPts val="0"/>
                </a:spcAft>
                <a:buClr>
                  <a:schemeClr val="accent5"/>
                </a:buClr>
                <a:buSzTx/>
                <a:buFont typeface="Arial" panose="020B0604020202020204" pitchFamily="34" charset="0"/>
                <a:buChar char="•"/>
                <a:tabLst/>
                <a:defRPr/>
              </a:pPr>
              <a:r>
                <a:rPr lang="en-US" sz="2000">
                  <a:solidFill>
                    <a:schemeClr val="accent5"/>
                  </a:solidFill>
                </a:rPr>
                <a:t>Vi phạm quyền tác giả là vi phạm bản quyền.  </a:t>
              </a:r>
              <a:endParaRPr kumimoji="0" lang="vi-VN" sz="2000" i="0" u="none" strike="noStrike" kern="0" cap="none" spc="0" normalizeH="0" baseline="0" noProof="0">
                <a:ln>
                  <a:noFill/>
                </a:ln>
                <a:solidFill>
                  <a:schemeClr val="accent5"/>
                </a:solidFill>
                <a:effectLst/>
                <a:uLnTx/>
                <a:uFillTx/>
                <a:latin typeface="Arial"/>
                <a:cs typeface="Arial"/>
                <a:sym typeface="Arial"/>
              </a:endParaRPr>
            </a:p>
          </p:txBody>
        </p:sp>
      </p:grpSp>
    </p:spTree>
    <p:extLst>
      <p:ext uri="{BB962C8B-B14F-4D97-AF65-F5344CB8AC3E}">
        <p14:creationId xmlns:p14="http://schemas.microsoft.com/office/powerpoint/2010/main" val="184687625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822646" y="2358140"/>
            <a:ext cx="5591829" cy="1799633"/>
            <a:chOff x="2191200" y="2617700"/>
            <a:chExt cx="5591829" cy="1799633"/>
          </a:xfrm>
        </p:grpSpPr>
        <p:sp>
          <p:nvSpPr>
            <p:cNvPr id="914" name="Google Shape;914;p40"/>
            <p:cNvSpPr/>
            <p:nvPr/>
          </p:nvSpPr>
          <p:spPr>
            <a:xfrm>
              <a:off x="2191200" y="2643000"/>
              <a:ext cx="5395946"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40"/>
            <p:cNvSpPr/>
            <p:nvPr/>
          </p:nvSpPr>
          <p:spPr>
            <a:xfrm>
              <a:off x="2218440" y="2617700"/>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40"/>
            <p:cNvSpPr/>
            <p:nvPr/>
          </p:nvSpPr>
          <p:spPr>
            <a:xfrm>
              <a:off x="7092516" y="3862440"/>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02</a:t>
            </a:r>
            <a:endParaRPr b="1">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TextBox 23"/>
          <p:cNvSpPr txBox="1"/>
          <p:nvPr/>
        </p:nvSpPr>
        <p:spPr>
          <a:xfrm>
            <a:off x="0" y="2863308"/>
            <a:ext cx="9144000" cy="6992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FFFF"/>
                </a:solidFill>
                <a:effectLst/>
                <a:uLnTx/>
                <a:uFillTx/>
                <a:latin typeface="Arial"/>
                <a:cs typeface="Arial"/>
                <a:sym typeface="Arial"/>
              </a:rPr>
              <a:t>THÔNG TIN RIÊNG TƯ </a:t>
            </a:r>
            <a:endParaRPr kumimoji="0" lang="vi-VN" sz="3000" b="1"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755011615"/>
      </p:ext>
    </p:extLst>
  </p:cSld>
  <p:clrMapOvr>
    <a:masterClrMapping/>
  </p:clrMapOvr>
  <p:transition spd="med">
    <p:blinds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609600"/>
            <a:ext cx="8788399" cy="4381076"/>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4AABEB-3920-75D0-1046-C043D95C17CC}"/>
              </a:ext>
            </a:extLst>
          </p:cNvPr>
          <p:cNvSpPr txBox="1"/>
          <p:nvPr/>
        </p:nvSpPr>
        <p:spPr>
          <a:xfrm>
            <a:off x="177800" y="139804"/>
            <a:ext cx="5141686" cy="477054"/>
          </a:xfrm>
          <a:prstGeom prst="rect">
            <a:avLst/>
          </a:prstGeom>
          <a:noFill/>
        </p:spPr>
        <p:txBody>
          <a:bodyPr wrap="square">
            <a:spAutoFit/>
          </a:bodyPr>
          <a:lstStyle/>
          <a:p>
            <a:r>
              <a:rPr lang="en-US" sz="2400" b="1">
                <a:solidFill>
                  <a:srgbClr val="C00000"/>
                </a:solidFill>
              </a:rPr>
              <a:t>Hoạt động 1. Làm</a:t>
            </a:r>
          </a:p>
        </p:txBody>
      </p:sp>
      <p:grpSp>
        <p:nvGrpSpPr>
          <p:cNvPr id="10" name="Group 9">
            <a:extLst>
              <a:ext uri="{FF2B5EF4-FFF2-40B4-BE49-F238E27FC236}">
                <a16:creationId xmlns:a16="http://schemas.microsoft.com/office/drawing/2014/main" id="{50ECEE70-4823-D963-E96A-D53F679302A4}"/>
              </a:ext>
            </a:extLst>
          </p:cNvPr>
          <p:cNvGrpSpPr/>
          <p:nvPr/>
        </p:nvGrpSpPr>
        <p:grpSpPr>
          <a:xfrm>
            <a:off x="405577" y="717107"/>
            <a:ext cx="8332844" cy="958660"/>
            <a:chOff x="355603" y="767906"/>
            <a:chExt cx="8332844" cy="958660"/>
          </a:xfrm>
        </p:grpSpPr>
        <p:sp>
          <p:nvSpPr>
            <p:cNvPr id="8" name="TextBox 7">
              <a:extLst>
                <a:ext uri="{FF2B5EF4-FFF2-40B4-BE49-F238E27FC236}">
                  <a16:creationId xmlns:a16="http://schemas.microsoft.com/office/drawing/2014/main" id="{10E18D81-7FA2-E865-F37E-C10EA1F9A0C7}"/>
                </a:ext>
              </a:extLst>
            </p:cNvPr>
            <p:cNvSpPr txBox="1"/>
            <p:nvPr/>
          </p:nvSpPr>
          <p:spPr>
            <a:xfrm>
              <a:off x="1242620" y="767906"/>
              <a:ext cx="7445827" cy="958660"/>
            </a:xfrm>
            <a:prstGeom prst="rect">
              <a:avLst/>
            </a:prstGeom>
            <a:noFill/>
          </p:spPr>
          <p:txBody>
            <a:bodyPr wrap="square">
              <a:spAutoFit/>
            </a:bodyPr>
            <a:lstStyle/>
            <a:p>
              <a:pPr algn="just">
                <a:lnSpc>
                  <a:spcPct val="150000"/>
                </a:lnSpc>
              </a:pPr>
              <a:r>
                <a:rPr lang="en-US" sz="2000"/>
                <a:t>Hãy trao đổi với bạn và kể tên một số thông tin là thông tin cá nhân, gia đình.</a:t>
              </a:r>
            </a:p>
          </p:txBody>
        </p:sp>
        <p:sp>
          <p:nvSpPr>
            <p:cNvPr id="9" name="Freeform 10">
              <a:extLst>
                <a:ext uri="{FF2B5EF4-FFF2-40B4-BE49-F238E27FC236}">
                  <a16:creationId xmlns:a16="http://schemas.microsoft.com/office/drawing/2014/main" id="{E8B18D89-9C25-36D5-2A7D-E10B5DF10EC7}"/>
                </a:ext>
              </a:extLst>
            </p:cNvPr>
            <p:cNvSpPr/>
            <p:nvPr/>
          </p:nvSpPr>
          <p:spPr>
            <a:xfrm>
              <a:off x="355603" y="892629"/>
              <a:ext cx="709214" cy="70921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11" name="Freeform 2">
            <a:extLst>
              <a:ext uri="{FF2B5EF4-FFF2-40B4-BE49-F238E27FC236}">
                <a16:creationId xmlns:a16="http://schemas.microsoft.com/office/drawing/2014/main" id="{5EB7173E-1DAF-4BD7-152C-942B8C2C5E81}"/>
              </a:ext>
            </a:extLst>
          </p:cNvPr>
          <p:cNvSpPr/>
          <p:nvPr/>
        </p:nvSpPr>
        <p:spPr>
          <a:xfrm>
            <a:off x="7016270" y="1438619"/>
            <a:ext cx="1836040" cy="2001133"/>
          </a:xfrm>
          <a:custGeom>
            <a:avLst/>
            <a:gdLst/>
            <a:ahLst/>
            <a:cxnLst/>
            <a:rect l="l" t="t" r="r" b="b"/>
            <a:pathLst>
              <a:path w="3775329" h="4114800">
                <a:moveTo>
                  <a:pt x="0" y="0"/>
                </a:moveTo>
                <a:lnTo>
                  <a:pt x="3775329" y="0"/>
                </a:lnTo>
                <a:lnTo>
                  <a:pt x="377532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6">
            <a:extLst>
              <a:ext uri="{FF2B5EF4-FFF2-40B4-BE49-F238E27FC236}">
                <a16:creationId xmlns:a16="http://schemas.microsoft.com/office/drawing/2014/main" id="{4303BC3B-5684-FD3B-16D6-979EF879D2C9}"/>
              </a:ext>
            </a:extLst>
          </p:cNvPr>
          <p:cNvSpPr/>
          <p:nvPr/>
        </p:nvSpPr>
        <p:spPr>
          <a:xfrm>
            <a:off x="555641" y="3301276"/>
            <a:ext cx="1999968" cy="1457477"/>
          </a:xfrm>
          <a:custGeom>
            <a:avLst/>
            <a:gdLst/>
            <a:ahLst/>
            <a:cxnLst/>
            <a:rect l="l" t="t" r="r" b="b"/>
            <a:pathLst>
              <a:path w="11292762" h="8229600">
                <a:moveTo>
                  <a:pt x="0" y="0"/>
                </a:moveTo>
                <a:lnTo>
                  <a:pt x="11292762" y="0"/>
                </a:lnTo>
                <a:lnTo>
                  <a:pt x="11292762" y="8229600"/>
                </a:lnTo>
                <a:lnTo>
                  <a:pt x="0" y="8229600"/>
                </a:lnTo>
                <a:lnTo>
                  <a:pt x="0" y="0"/>
                </a:lnTo>
                <a:close/>
              </a:path>
            </a:pathLst>
          </a:custGeom>
          <a:blipFill>
            <a:blip r:embed="rId6"/>
            <a:stretch>
              <a:fillRect/>
            </a:stretch>
          </a:blipFill>
        </p:spPr>
      </p:sp>
      <p:sp>
        <p:nvSpPr>
          <p:cNvPr id="14" name="TextBox 13">
            <a:extLst>
              <a:ext uri="{FF2B5EF4-FFF2-40B4-BE49-F238E27FC236}">
                <a16:creationId xmlns:a16="http://schemas.microsoft.com/office/drawing/2014/main" id="{1CAC6BFA-908D-1167-A373-EFDB0E8C99C1}"/>
              </a:ext>
            </a:extLst>
          </p:cNvPr>
          <p:cNvSpPr txBox="1"/>
          <p:nvPr/>
        </p:nvSpPr>
        <p:spPr>
          <a:xfrm>
            <a:off x="555641" y="1900739"/>
            <a:ext cx="6460630"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b="1" i="1">
                <a:solidFill>
                  <a:srgbClr val="0070C0"/>
                </a:solidFill>
              </a:rPr>
              <a:t>Thông tin cá nhân: </a:t>
            </a:r>
            <a:r>
              <a:rPr lang="en-US" sz="2000"/>
              <a:t>tên, ngày sinh, số điện thoại, ảnh chụp, kết quả học tập của em,…</a:t>
            </a:r>
          </a:p>
        </p:txBody>
      </p:sp>
      <p:sp>
        <p:nvSpPr>
          <p:cNvPr id="15" name="TextBox 14">
            <a:extLst>
              <a:ext uri="{FF2B5EF4-FFF2-40B4-BE49-F238E27FC236}">
                <a16:creationId xmlns:a16="http://schemas.microsoft.com/office/drawing/2014/main" id="{CBEE10DB-0959-6192-1F8E-1D475D254E53}"/>
              </a:ext>
            </a:extLst>
          </p:cNvPr>
          <p:cNvSpPr txBox="1"/>
          <p:nvPr/>
        </p:nvSpPr>
        <p:spPr>
          <a:xfrm>
            <a:off x="2675030" y="3415733"/>
            <a:ext cx="6055051" cy="14203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b="1" i="1">
                <a:solidFill>
                  <a:srgbClr val="0070C0"/>
                </a:solidFill>
              </a:rPr>
              <a:t>Thông tin gia đình: </a:t>
            </a:r>
            <a:r>
              <a:rPr lang="en-US" sz="2000"/>
              <a:t>Ảnh chụp gia đình, kế hoạch đi du lịch, địa chỉ nhà ở, giờ giấc sinh hoạt của gia đình em,… </a:t>
            </a:r>
          </a:p>
        </p:txBody>
      </p:sp>
    </p:spTree>
    <p:extLst>
      <p:ext uri="{BB962C8B-B14F-4D97-AF65-F5344CB8AC3E}">
        <p14:creationId xmlns:p14="http://schemas.microsoft.com/office/powerpoint/2010/main" val="11246688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11" grpId="0" animBg="1"/>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609600"/>
            <a:ext cx="8788399" cy="4381076"/>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4AABEB-3920-75D0-1046-C043D95C17CC}"/>
              </a:ext>
            </a:extLst>
          </p:cNvPr>
          <p:cNvSpPr txBox="1"/>
          <p:nvPr/>
        </p:nvSpPr>
        <p:spPr>
          <a:xfrm>
            <a:off x="177800" y="139804"/>
            <a:ext cx="5141686" cy="477054"/>
          </a:xfrm>
          <a:prstGeom prst="rect">
            <a:avLst/>
          </a:prstGeom>
          <a:noFill/>
        </p:spPr>
        <p:txBody>
          <a:bodyPr wrap="square">
            <a:spAutoFit/>
          </a:bodyPr>
          <a:lstStyle/>
          <a:p>
            <a:r>
              <a:rPr lang="en-US" sz="2400" b="1">
                <a:solidFill>
                  <a:srgbClr val="C00000"/>
                </a:solidFill>
              </a:rPr>
              <a:t>Hoạt động 2. Đọc (và quan sát) </a:t>
            </a:r>
          </a:p>
        </p:txBody>
      </p:sp>
      <p:grpSp>
        <p:nvGrpSpPr>
          <p:cNvPr id="10" name="Group 9">
            <a:extLst>
              <a:ext uri="{FF2B5EF4-FFF2-40B4-BE49-F238E27FC236}">
                <a16:creationId xmlns:a16="http://schemas.microsoft.com/office/drawing/2014/main" id="{50ECEE70-4823-D963-E96A-D53F679302A4}"/>
              </a:ext>
            </a:extLst>
          </p:cNvPr>
          <p:cNvGrpSpPr/>
          <p:nvPr/>
        </p:nvGrpSpPr>
        <p:grpSpPr>
          <a:xfrm>
            <a:off x="405577" y="717107"/>
            <a:ext cx="8332844" cy="958660"/>
            <a:chOff x="355603" y="767906"/>
            <a:chExt cx="8332844" cy="958660"/>
          </a:xfrm>
        </p:grpSpPr>
        <p:sp>
          <p:nvSpPr>
            <p:cNvPr id="8" name="TextBox 7">
              <a:extLst>
                <a:ext uri="{FF2B5EF4-FFF2-40B4-BE49-F238E27FC236}">
                  <a16:creationId xmlns:a16="http://schemas.microsoft.com/office/drawing/2014/main" id="{10E18D81-7FA2-E865-F37E-C10EA1F9A0C7}"/>
                </a:ext>
              </a:extLst>
            </p:cNvPr>
            <p:cNvSpPr txBox="1"/>
            <p:nvPr/>
          </p:nvSpPr>
          <p:spPr>
            <a:xfrm>
              <a:off x="1242620" y="767906"/>
              <a:ext cx="7445827" cy="958660"/>
            </a:xfrm>
            <a:prstGeom prst="rect">
              <a:avLst/>
            </a:prstGeom>
            <a:noFill/>
          </p:spPr>
          <p:txBody>
            <a:bodyPr wrap="square">
              <a:spAutoFit/>
            </a:bodyPr>
            <a:lstStyle/>
            <a:p>
              <a:pPr algn="just">
                <a:lnSpc>
                  <a:spcPct val="150000"/>
                </a:lnSpc>
              </a:pPr>
              <a:r>
                <a:rPr lang="vi-VN" sz="2000" i="1">
                  <a:solidFill>
                    <a:srgbClr val="0070C0"/>
                  </a:solidFill>
                </a:rPr>
                <a:t>Nghiên cứu thông tin trong SGK và trả lời câu hỏi: </a:t>
              </a:r>
              <a:r>
                <a:rPr lang="vi-VN" sz="2000"/>
                <a:t>Thông tin riêng tư gồm những gì? Nêu ví dụ minh họa. </a:t>
              </a:r>
              <a:endParaRPr lang="en-US" sz="2000"/>
            </a:p>
          </p:txBody>
        </p:sp>
        <p:sp>
          <p:nvSpPr>
            <p:cNvPr id="9" name="Freeform 10">
              <a:extLst>
                <a:ext uri="{FF2B5EF4-FFF2-40B4-BE49-F238E27FC236}">
                  <a16:creationId xmlns:a16="http://schemas.microsoft.com/office/drawing/2014/main" id="{E8B18D89-9C25-36D5-2A7D-E10B5DF10EC7}"/>
                </a:ext>
              </a:extLst>
            </p:cNvPr>
            <p:cNvSpPr/>
            <p:nvPr/>
          </p:nvSpPr>
          <p:spPr>
            <a:xfrm>
              <a:off x="355603" y="892629"/>
              <a:ext cx="709214" cy="70921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2" name="Rectangle: Rounded Corners 1">
            <a:extLst>
              <a:ext uri="{FF2B5EF4-FFF2-40B4-BE49-F238E27FC236}">
                <a16:creationId xmlns:a16="http://schemas.microsoft.com/office/drawing/2014/main" id="{0D744C67-A2D7-0C82-9B71-BF47793A1442}"/>
              </a:ext>
            </a:extLst>
          </p:cNvPr>
          <p:cNvSpPr/>
          <p:nvPr/>
        </p:nvSpPr>
        <p:spPr>
          <a:xfrm>
            <a:off x="2050144" y="2083434"/>
            <a:ext cx="2605313" cy="566057"/>
          </a:xfrm>
          <a:prstGeom prst="roundRect">
            <a:avLst/>
          </a:prstGeom>
          <a:solidFill>
            <a:srgbClr val="F8DECC"/>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Thông tin riêng tư </a:t>
            </a:r>
          </a:p>
        </p:txBody>
      </p:sp>
      <p:sp>
        <p:nvSpPr>
          <p:cNvPr id="3" name="Rectangle: Rounded Corners 2">
            <a:extLst>
              <a:ext uri="{FF2B5EF4-FFF2-40B4-BE49-F238E27FC236}">
                <a16:creationId xmlns:a16="http://schemas.microsoft.com/office/drawing/2014/main" id="{A9952AAC-F5B8-1364-86CF-4BB068648C13}"/>
              </a:ext>
            </a:extLst>
          </p:cNvPr>
          <p:cNvSpPr/>
          <p:nvPr/>
        </p:nvSpPr>
        <p:spPr>
          <a:xfrm>
            <a:off x="340264" y="3142343"/>
            <a:ext cx="2810330" cy="1391557"/>
          </a:xfrm>
          <a:prstGeom prst="roundRect">
            <a:avLst>
              <a:gd name="adj" fmla="val 13016"/>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Thông tin cá nhân, thông tin gia đình</a:t>
            </a:r>
          </a:p>
        </p:txBody>
      </p:sp>
      <p:sp>
        <p:nvSpPr>
          <p:cNvPr id="4" name="Rectangle: Rounded Corners 3">
            <a:extLst>
              <a:ext uri="{FF2B5EF4-FFF2-40B4-BE49-F238E27FC236}">
                <a16:creationId xmlns:a16="http://schemas.microsoft.com/office/drawing/2014/main" id="{B7F0080A-01D2-1880-5B62-7D87661BCA4D}"/>
              </a:ext>
            </a:extLst>
          </p:cNvPr>
          <p:cNvSpPr/>
          <p:nvPr/>
        </p:nvSpPr>
        <p:spPr>
          <a:xfrm>
            <a:off x="3479714" y="3142343"/>
            <a:ext cx="2810330" cy="1391557"/>
          </a:xfrm>
          <a:prstGeom prst="roundRect">
            <a:avLst>
              <a:gd name="adj" fmla="val 13016"/>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Thông tin lưu trữ, trao đổi qua mạng xã hội</a:t>
            </a:r>
          </a:p>
        </p:txBody>
      </p:sp>
      <p:cxnSp>
        <p:nvCxnSpPr>
          <p:cNvPr id="13" name="Straight Connector 12">
            <a:extLst>
              <a:ext uri="{FF2B5EF4-FFF2-40B4-BE49-F238E27FC236}">
                <a16:creationId xmlns:a16="http://schemas.microsoft.com/office/drawing/2014/main" id="{7E5ABD0E-77EE-F411-FA52-DD42F8E0B0B9}"/>
              </a:ext>
            </a:extLst>
          </p:cNvPr>
          <p:cNvCxnSpPr>
            <a:stCxn id="2" idx="2"/>
            <a:endCxn id="3" idx="0"/>
          </p:cNvCxnSpPr>
          <p:nvPr/>
        </p:nvCxnSpPr>
        <p:spPr>
          <a:xfrm rot="5400000">
            <a:off x="2302689" y="2092231"/>
            <a:ext cx="492852" cy="1607372"/>
          </a:xfrm>
          <a:prstGeom prst="curved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A75ED4-25C4-802A-11AE-DC3C33D97CA0}"/>
              </a:ext>
            </a:extLst>
          </p:cNvPr>
          <p:cNvCxnSpPr>
            <a:cxnSpLocks/>
            <a:stCxn id="2" idx="2"/>
            <a:endCxn id="4" idx="0"/>
          </p:cNvCxnSpPr>
          <p:nvPr/>
        </p:nvCxnSpPr>
        <p:spPr>
          <a:xfrm rot="16200000" flipH="1">
            <a:off x="3872414" y="2129878"/>
            <a:ext cx="492852" cy="1532078"/>
          </a:xfrm>
          <a:prstGeom prst="curvedConnector3">
            <a:avLst>
              <a:gd name="adj1" fmla="val 50000"/>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34779451-F8AC-BC5C-B3AA-4165506B5DDD}"/>
              </a:ext>
            </a:extLst>
          </p:cNvPr>
          <p:cNvSpPr/>
          <p:nvPr/>
        </p:nvSpPr>
        <p:spPr>
          <a:xfrm>
            <a:off x="6315359" y="2020840"/>
            <a:ext cx="391886" cy="2513060"/>
          </a:xfrm>
          <a:prstGeom prst="rightBrace">
            <a:avLst>
              <a:gd name="adj1" fmla="val 49074"/>
              <a:gd name="adj2" fmla="val 50000"/>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93157918-0D44-40B7-0106-EE78DD487379}"/>
              </a:ext>
            </a:extLst>
          </p:cNvPr>
          <p:cNvSpPr txBox="1"/>
          <p:nvPr/>
        </p:nvSpPr>
        <p:spPr>
          <a:xfrm>
            <a:off x="6634088" y="1874710"/>
            <a:ext cx="2319820" cy="2805320"/>
          </a:xfrm>
          <a:prstGeom prst="rect">
            <a:avLst/>
          </a:prstGeom>
          <a:noFill/>
        </p:spPr>
        <p:txBody>
          <a:bodyPr wrap="square" rtlCol="0">
            <a:spAutoFit/>
          </a:bodyPr>
          <a:lstStyle/>
          <a:p>
            <a:pPr marL="285750" indent="-285750">
              <a:lnSpc>
                <a:spcPct val="150000"/>
              </a:lnSpc>
              <a:buFontTx/>
              <a:buChar char="-"/>
            </a:pPr>
            <a:r>
              <a:rPr lang="en-US" sz="2000"/>
              <a:t>Tên </a:t>
            </a:r>
          </a:p>
          <a:p>
            <a:pPr marL="285750" indent="-285750">
              <a:lnSpc>
                <a:spcPct val="150000"/>
              </a:lnSpc>
              <a:buFontTx/>
              <a:buChar char="-"/>
            </a:pPr>
            <a:r>
              <a:rPr lang="en-US" sz="2000"/>
              <a:t>Ngày tháng năm sinh</a:t>
            </a:r>
          </a:p>
          <a:p>
            <a:pPr marL="285750" indent="-285750">
              <a:lnSpc>
                <a:spcPct val="150000"/>
              </a:lnSpc>
              <a:buFontTx/>
              <a:buChar char="-"/>
            </a:pPr>
            <a:r>
              <a:rPr lang="en-US" sz="2000"/>
              <a:t>Số điện thoại. </a:t>
            </a:r>
          </a:p>
          <a:p>
            <a:pPr marL="285750" indent="-285750">
              <a:lnSpc>
                <a:spcPct val="150000"/>
              </a:lnSpc>
              <a:buFontTx/>
              <a:buChar char="-"/>
            </a:pPr>
            <a:r>
              <a:rPr lang="en-US" sz="2000"/>
              <a:t>Kết quả học tập.</a:t>
            </a:r>
          </a:p>
          <a:p>
            <a:pPr marL="285750" indent="-285750">
              <a:lnSpc>
                <a:spcPct val="150000"/>
              </a:lnSpc>
              <a:buFontTx/>
              <a:buChar char="-"/>
            </a:pPr>
            <a:r>
              <a:rPr lang="en-US" sz="2000"/>
              <a:t>…</a:t>
            </a:r>
          </a:p>
        </p:txBody>
      </p:sp>
    </p:spTree>
    <p:extLst>
      <p:ext uri="{BB962C8B-B14F-4D97-AF65-F5344CB8AC3E}">
        <p14:creationId xmlns:p14="http://schemas.microsoft.com/office/powerpoint/2010/main" val="8500671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par>
                                <p:cTn id="28" presetID="22" presetClass="entr" presetSubtype="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2" grpId="0" animBg="1"/>
      <p:bldP spid="3" grpId="0" animBg="1"/>
      <p:bldP spid="4" grpId="0" animBg="1"/>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365720"/>
            <a:ext cx="91440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Arial"/>
                <a:cs typeface="Arial"/>
                <a:sym typeface="Arial"/>
              </a:rPr>
              <a:t>KHỞI ĐỘNG</a:t>
            </a:r>
          </a:p>
        </p:txBody>
      </p:sp>
      <p:sp>
        <p:nvSpPr>
          <p:cNvPr id="2" name="Freeform 11">
            <a:extLst>
              <a:ext uri="{FF2B5EF4-FFF2-40B4-BE49-F238E27FC236}">
                <a16:creationId xmlns:a16="http://schemas.microsoft.com/office/drawing/2014/main" id="{582315B3-E3D8-B545-E812-599D7E89358D}"/>
              </a:ext>
            </a:extLst>
          </p:cNvPr>
          <p:cNvSpPr/>
          <p:nvPr/>
        </p:nvSpPr>
        <p:spPr>
          <a:xfrm>
            <a:off x="5320038" y="2503942"/>
            <a:ext cx="3737428" cy="2639558"/>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20" name="Group 19">
            <a:extLst>
              <a:ext uri="{FF2B5EF4-FFF2-40B4-BE49-F238E27FC236}">
                <a16:creationId xmlns:a16="http://schemas.microsoft.com/office/drawing/2014/main" id="{3FF5397B-5864-EC7C-D22A-E678B111983A}"/>
              </a:ext>
            </a:extLst>
          </p:cNvPr>
          <p:cNvGrpSpPr/>
          <p:nvPr/>
        </p:nvGrpSpPr>
        <p:grpSpPr>
          <a:xfrm>
            <a:off x="312057" y="1095829"/>
            <a:ext cx="4876800" cy="3868057"/>
            <a:chOff x="391886" y="1146629"/>
            <a:chExt cx="4876800" cy="3868057"/>
          </a:xfrm>
        </p:grpSpPr>
        <p:grpSp>
          <p:nvGrpSpPr>
            <p:cNvPr id="17" name="Group 16">
              <a:extLst>
                <a:ext uri="{FF2B5EF4-FFF2-40B4-BE49-F238E27FC236}">
                  <a16:creationId xmlns:a16="http://schemas.microsoft.com/office/drawing/2014/main" id="{2B18CC5F-798A-C06D-8A9C-8AEB043BE00C}"/>
                </a:ext>
              </a:extLst>
            </p:cNvPr>
            <p:cNvGrpSpPr/>
            <p:nvPr/>
          </p:nvGrpSpPr>
          <p:grpSpPr>
            <a:xfrm>
              <a:off x="391886" y="1146629"/>
              <a:ext cx="4876800" cy="3868057"/>
              <a:chOff x="391886" y="1146629"/>
              <a:chExt cx="4586515" cy="3868057"/>
            </a:xfrm>
          </p:grpSpPr>
          <p:sp>
            <p:nvSpPr>
              <p:cNvPr id="4" name="Rectangle: Rounded Corners 3">
                <a:extLst>
                  <a:ext uri="{FF2B5EF4-FFF2-40B4-BE49-F238E27FC236}">
                    <a16:creationId xmlns:a16="http://schemas.microsoft.com/office/drawing/2014/main" id="{86FC508A-4552-0F08-B7DE-A1D155A9BB59}"/>
                  </a:ext>
                </a:extLst>
              </p:cNvPr>
              <p:cNvSpPr/>
              <p:nvPr/>
            </p:nvSpPr>
            <p:spPr>
              <a:xfrm>
                <a:off x="515259" y="1262743"/>
                <a:ext cx="4463142" cy="3751943"/>
              </a:xfrm>
              <a:prstGeom prst="roundRect">
                <a:avLst>
                  <a:gd name="adj" fmla="val 10157"/>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1EE24FF1-98BD-799B-65BE-1B4C10C8697C}"/>
                  </a:ext>
                </a:extLst>
              </p:cNvPr>
              <p:cNvSpPr/>
              <p:nvPr/>
            </p:nvSpPr>
            <p:spPr>
              <a:xfrm>
                <a:off x="391886" y="1146629"/>
                <a:ext cx="4463142" cy="3751943"/>
              </a:xfrm>
              <a:prstGeom prst="roundRect">
                <a:avLst>
                  <a:gd name="adj" fmla="val 1015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CF8A9D4-DF0A-2E38-CE17-4546A446B8E4}"/>
                  </a:ext>
                </a:extLst>
              </p:cNvPr>
              <p:cNvSpPr/>
              <p:nvPr/>
            </p:nvSpPr>
            <p:spPr>
              <a:xfrm>
                <a:off x="624115" y="1328058"/>
                <a:ext cx="282173" cy="28217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18B673-DCC4-816A-9FC2-2AD06D0274D1}"/>
                  </a:ext>
                </a:extLst>
              </p:cNvPr>
              <p:cNvSpPr/>
              <p:nvPr/>
            </p:nvSpPr>
            <p:spPr>
              <a:xfrm>
                <a:off x="1099458" y="1328057"/>
                <a:ext cx="282173" cy="282173"/>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144F844-0573-D96A-D4DF-516BBAE385A3}"/>
                  </a:ext>
                </a:extLst>
              </p:cNvPr>
              <p:cNvSpPr/>
              <p:nvPr/>
            </p:nvSpPr>
            <p:spPr>
              <a:xfrm>
                <a:off x="1574801" y="1328056"/>
                <a:ext cx="282173" cy="282173"/>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D27190CE-823E-BF93-589A-1F5BC86A7B73}"/>
                </a:ext>
              </a:extLst>
            </p:cNvPr>
            <p:cNvSpPr txBox="1"/>
            <p:nvPr/>
          </p:nvSpPr>
          <p:spPr>
            <a:xfrm>
              <a:off x="464180" y="1610229"/>
              <a:ext cx="4601029" cy="3266985"/>
            </a:xfrm>
            <a:prstGeom prst="rect">
              <a:avLst/>
            </a:prstGeom>
            <a:noFill/>
          </p:spPr>
          <p:txBody>
            <a:bodyPr wrap="square">
              <a:spAutoFit/>
            </a:bodyPr>
            <a:lstStyle/>
            <a:p>
              <a:pPr algn="just">
                <a:lnSpc>
                  <a:spcPct val="150000"/>
                </a:lnSpc>
              </a:pPr>
              <a:r>
                <a:rPr lang="vi-VN" sz="2000"/>
                <a:t>Ngọc mua được cuốn sách gồm các bài văn hay. Ngọc sao chép một bài văn trong đó và gửi cho các bạn. Sau khi nhận được, Thành chép, chỉnh sửa bài văn này và nộp cho cô giáo để chấm điểm. </a:t>
              </a:r>
              <a:r>
                <a:rPr lang="vi-VN" sz="2000" b="1" i="1">
                  <a:solidFill>
                    <a:srgbClr val="C00000"/>
                  </a:solidFill>
                </a:rPr>
                <a:t>Em có suy nghĩ gì về việc làm của Ngọc và Thành?</a:t>
              </a:r>
              <a:endParaRPr lang="en-US" sz="2000" b="1" i="1">
                <a:solidFill>
                  <a:srgbClr val="C00000"/>
                </a:solidFill>
              </a:endParaRPr>
            </a:p>
          </p:txBody>
        </p:sp>
      </p:grpSp>
    </p:spTree>
    <p:extLst>
      <p:ext uri="{BB962C8B-B14F-4D97-AF65-F5344CB8AC3E}">
        <p14:creationId xmlns:p14="http://schemas.microsoft.com/office/powerpoint/2010/main" val="242712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0ECEE70-4823-D963-E96A-D53F679302A4}"/>
              </a:ext>
            </a:extLst>
          </p:cNvPr>
          <p:cNvGrpSpPr/>
          <p:nvPr/>
        </p:nvGrpSpPr>
        <p:grpSpPr>
          <a:xfrm>
            <a:off x="278989" y="268516"/>
            <a:ext cx="8586022" cy="709214"/>
            <a:chOff x="355603" y="892629"/>
            <a:chExt cx="8332844" cy="709214"/>
          </a:xfrm>
        </p:grpSpPr>
        <p:sp>
          <p:nvSpPr>
            <p:cNvPr id="8" name="TextBox 7">
              <a:extLst>
                <a:ext uri="{FF2B5EF4-FFF2-40B4-BE49-F238E27FC236}">
                  <a16:creationId xmlns:a16="http://schemas.microsoft.com/office/drawing/2014/main" id="{10E18D81-7FA2-E865-F37E-C10EA1F9A0C7}"/>
                </a:ext>
              </a:extLst>
            </p:cNvPr>
            <p:cNvSpPr txBox="1"/>
            <p:nvPr/>
          </p:nvSpPr>
          <p:spPr>
            <a:xfrm>
              <a:off x="1242620" y="998738"/>
              <a:ext cx="7445827" cy="517193"/>
            </a:xfrm>
            <a:prstGeom prst="rect">
              <a:avLst/>
            </a:prstGeom>
            <a:noFill/>
          </p:spPr>
          <p:txBody>
            <a:bodyPr wrap="square">
              <a:spAutoFit/>
            </a:bodyPr>
            <a:lstStyle/>
            <a:p>
              <a:pPr algn="just">
                <a:lnSpc>
                  <a:spcPct val="150000"/>
                </a:lnSpc>
              </a:pPr>
              <a:r>
                <a:rPr lang="vi-VN" sz="2100"/>
                <a:t>Tại sao cần giữ bí mật thông tin riêng tư? Nêu ví dụ minh họa.</a:t>
              </a:r>
              <a:endParaRPr lang="en-US" sz="2100"/>
            </a:p>
          </p:txBody>
        </p:sp>
        <p:sp>
          <p:nvSpPr>
            <p:cNvPr id="9" name="Freeform 10">
              <a:extLst>
                <a:ext uri="{FF2B5EF4-FFF2-40B4-BE49-F238E27FC236}">
                  <a16:creationId xmlns:a16="http://schemas.microsoft.com/office/drawing/2014/main" id="{E8B18D89-9C25-36D5-2A7D-E10B5DF10EC7}"/>
                </a:ext>
              </a:extLst>
            </p:cNvPr>
            <p:cNvSpPr/>
            <p:nvPr/>
          </p:nvSpPr>
          <p:spPr>
            <a:xfrm>
              <a:off x="355603" y="892629"/>
              <a:ext cx="709214" cy="70921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grpSp>
      <p:sp>
        <p:nvSpPr>
          <p:cNvPr id="7" name="Rectangle: Rounded Corners 6">
            <a:extLst>
              <a:ext uri="{FF2B5EF4-FFF2-40B4-BE49-F238E27FC236}">
                <a16:creationId xmlns:a16="http://schemas.microsoft.com/office/drawing/2014/main" id="{9710D900-D4F1-EDF8-B519-3BB7D264F352}"/>
              </a:ext>
            </a:extLst>
          </p:cNvPr>
          <p:cNvSpPr/>
          <p:nvPr/>
        </p:nvSpPr>
        <p:spPr>
          <a:xfrm>
            <a:off x="1074058" y="1803517"/>
            <a:ext cx="2873828" cy="580571"/>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Thông tin cá nhân </a:t>
            </a:r>
          </a:p>
        </p:txBody>
      </p:sp>
      <p:sp>
        <p:nvSpPr>
          <p:cNvPr id="11" name="Rectangle: Rounded Corners 10">
            <a:extLst>
              <a:ext uri="{FF2B5EF4-FFF2-40B4-BE49-F238E27FC236}">
                <a16:creationId xmlns:a16="http://schemas.microsoft.com/office/drawing/2014/main" id="{DA33E472-55ED-01EF-751D-2F8287032DFA}"/>
              </a:ext>
            </a:extLst>
          </p:cNvPr>
          <p:cNvSpPr/>
          <p:nvPr/>
        </p:nvSpPr>
        <p:spPr>
          <a:xfrm>
            <a:off x="464457" y="2692015"/>
            <a:ext cx="4093029" cy="659354"/>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Có thể bị lợi dụng làm việc xấu </a:t>
            </a:r>
          </a:p>
        </p:txBody>
      </p:sp>
      <p:sp>
        <p:nvSpPr>
          <p:cNvPr id="12" name="Rectangle: Rounded Corners 11">
            <a:extLst>
              <a:ext uri="{FF2B5EF4-FFF2-40B4-BE49-F238E27FC236}">
                <a16:creationId xmlns:a16="http://schemas.microsoft.com/office/drawing/2014/main" id="{C0195CD4-3733-2335-69F8-4878C7D996FD}"/>
              </a:ext>
            </a:extLst>
          </p:cNvPr>
          <p:cNvSpPr/>
          <p:nvPr/>
        </p:nvSpPr>
        <p:spPr>
          <a:xfrm>
            <a:off x="464456" y="3734343"/>
            <a:ext cx="4093029" cy="659354"/>
          </a:xfrm>
          <a:prstGeom prst="roundRect">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rgbClr val="C00000"/>
                </a:solidFill>
              </a:rPr>
              <a:t>Cần giữ bí mật thông tin riêng tư</a:t>
            </a:r>
          </a:p>
        </p:txBody>
      </p:sp>
      <p:sp>
        <p:nvSpPr>
          <p:cNvPr id="14" name="Arrow: Down 13">
            <a:extLst>
              <a:ext uri="{FF2B5EF4-FFF2-40B4-BE49-F238E27FC236}">
                <a16:creationId xmlns:a16="http://schemas.microsoft.com/office/drawing/2014/main" id="{B26D6FFC-5F62-7083-8263-1FF85130FD38}"/>
              </a:ext>
            </a:extLst>
          </p:cNvPr>
          <p:cNvSpPr/>
          <p:nvPr/>
        </p:nvSpPr>
        <p:spPr>
          <a:xfrm>
            <a:off x="2322284" y="2432108"/>
            <a:ext cx="377372" cy="217329"/>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3E1A4577-66F3-BC8E-5592-F9219BC1CDC7}"/>
              </a:ext>
            </a:extLst>
          </p:cNvPr>
          <p:cNvSpPr/>
          <p:nvPr/>
        </p:nvSpPr>
        <p:spPr>
          <a:xfrm>
            <a:off x="2322284" y="3441967"/>
            <a:ext cx="377372" cy="217329"/>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
            <a:extLst>
              <a:ext uri="{FF2B5EF4-FFF2-40B4-BE49-F238E27FC236}">
                <a16:creationId xmlns:a16="http://schemas.microsoft.com/office/drawing/2014/main" id="{50A4C715-E55E-B78A-E797-B283E94A8165}"/>
              </a:ext>
            </a:extLst>
          </p:cNvPr>
          <p:cNvSpPr/>
          <p:nvPr/>
        </p:nvSpPr>
        <p:spPr>
          <a:xfrm>
            <a:off x="4743145" y="1429827"/>
            <a:ext cx="4172666" cy="3713673"/>
          </a:xfrm>
          <a:custGeom>
            <a:avLst/>
            <a:gdLst/>
            <a:ahLst/>
            <a:cxnLst/>
            <a:rect l="l" t="t" r="r" b="b"/>
            <a:pathLst>
              <a:path w="4623371" h="4114800">
                <a:moveTo>
                  <a:pt x="0" y="0"/>
                </a:moveTo>
                <a:lnTo>
                  <a:pt x="4623370" y="0"/>
                </a:lnTo>
                <a:lnTo>
                  <a:pt x="462337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085778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righ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F449E2B-E403-BF7D-D94B-291A1899DC31}"/>
              </a:ext>
            </a:extLst>
          </p:cNvPr>
          <p:cNvGrpSpPr/>
          <p:nvPr/>
        </p:nvGrpSpPr>
        <p:grpSpPr>
          <a:xfrm>
            <a:off x="555172" y="65314"/>
            <a:ext cx="8019142" cy="2582138"/>
            <a:chOff x="555172" y="65314"/>
            <a:chExt cx="8019142" cy="2582138"/>
          </a:xfrm>
        </p:grpSpPr>
        <p:sp>
          <p:nvSpPr>
            <p:cNvPr id="4" name="Rectangle: Rounded Corners 3">
              <a:extLst>
                <a:ext uri="{FF2B5EF4-FFF2-40B4-BE49-F238E27FC236}">
                  <a16:creationId xmlns:a16="http://schemas.microsoft.com/office/drawing/2014/main" id="{9F1A62EA-527E-8213-FC3A-0805C8686DC1}"/>
                </a:ext>
              </a:extLst>
            </p:cNvPr>
            <p:cNvSpPr/>
            <p:nvPr/>
          </p:nvSpPr>
          <p:spPr>
            <a:xfrm>
              <a:off x="555172" y="471713"/>
              <a:ext cx="8019142" cy="2175739"/>
            </a:xfrm>
            <a:prstGeom prst="roundRect">
              <a:avLst>
                <a:gd name="adj" fmla="val 10330"/>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a:extLst>
                <a:ext uri="{FF2B5EF4-FFF2-40B4-BE49-F238E27FC236}">
                  <a16:creationId xmlns:a16="http://schemas.microsoft.com/office/drawing/2014/main" id="{DFEFD2B5-E564-A90E-9BA0-D290018F17E8}"/>
                </a:ext>
              </a:extLst>
            </p:cNvPr>
            <p:cNvSpPr/>
            <p:nvPr/>
          </p:nvSpPr>
          <p:spPr>
            <a:xfrm>
              <a:off x="6156199" y="65314"/>
              <a:ext cx="2156086" cy="2582138"/>
            </a:xfrm>
            <a:custGeom>
              <a:avLst/>
              <a:gdLst/>
              <a:ahLst/>
              <a:cxnLst/>
              <a:rect l="l" t="t" r="r" b="b"/>
              <a:pathLst>
                <a:path w="6871716" h="8229600">
                  <a:moveTo>
                    <a:pt x="0" y="0"/>
                  </a:moveTo>
                  <a:lnTo>
                    <a:pt x="6871716" y="0"/>
                  </a:lnTo>
                  <a:lnTo>
                    <a:pt x="6871716" y="8229600"/>
                  </a:lnTo>
                  <a:lnTo>
                    <a:pt x="0" y="8229600"/>
                  </a:lnTo>
                  <a:lnTo>
                    <a:pt x="0" y="0"/>
                  </a:lnTo>
                  <a:close/>
                </a:path>
              </a:pathLst>
            </a:custGeom>
            <a:blipFill>
              <a:blip r:embed="rId2"/>
              <a:stretch>
                <a:fillRect/>
              </a:stretch>
            </a:blipFill>
          </p:spPr>
        </p:sp>
        <p:sp>
          <p:nvSpPr>
            <p:cNvPr id="13" name="TextBox 12">
              <a:extLst>
                <a:ext uri="{FF2B5EF4-FFF2-40B4-BE49-F238E27FC236}">
                  <a16:creationId xmlns:a16="http://schemas.microsoft.com/office/drawing/2014/main" id="{06B3588B-9104-330C-DBC7-FEEC7774B52B}"/>
                </a:ext>
              </a:extLst>
            </p:cNvPr>
            <p:cNvSpPr txBox="1"/>
            <p:nvPr/>
          </p:nvSpPr>
          <p:spPr>
            <a:xfrm>
              <a:off x="690584" y="1058611"/>
              <a:ext cx="5488542" cy="1001941"/>
            </a:xfrm>
            <a:prstGeom prst="rect">
              <a:avLst/>
            </a:prstGeom>
            <a:noFill/>
          </p:spPr>
          <p:txBody>
            <a:bodyPr wrap="square">
              <a:spAutoFit/>
            </a:bodyPr>
            <a:lstStyle/>
            <a:p>
              <a:pPr algn="just">
                <a:lnSpc>
                  <a:spcPct val="150000"/>
                </a:lnSpc>
              </a:pPr>
              <a:r>
                <a:rPr lang="en-US" sz="2100"/>
                <a:t>Biết số điện thoại của em, kẻ xấu có thể gọi điện, nhắn tin quấy rối, dọa nạt, lừa đảo.</a:t>
              </a:r>
            </a:p>
          </p:txBody>
        </p:sp>
      </p:grpSp>
      <p:grpSp>
        <p:nvGrpSpPr>
          <p:cNvPr id="21" name="Group 20">
            <a:extLst>
              <a:ext uri="{FF2B5EF4-FFF2-40B4-BE49-F238E27FC236}">
                <a16:creationId xmlns:a16="http://schemas.microsoft.com/office/drawing/2014/main" id="{3D0C332E-16E4-B1B6-8EE1-107F7C00ACC2}"/>
              </a:ext>
            </a:extLst>
          </p:cNvPr>
          <p:cNvGrpSpPr/>
          <p:nvPr/>
        </p:nvGrpSpPr>
        <p:grpSpPr>
          <a:xfrm>
            <a:off x="164177" y="2787277"/>
            <a:ext cx="8410137" cy="2269033"/>
            <a:chOff x="164177" y="2787277"/>
            <a:chExt cx="8410137" cy="2269033"/>
          </a:xfrm>
        </p:grpSpPr>
        <p:sp>
          <p:nvSpPr>
            <p:cNvPr id="5" name="Rectangle: Rounded Corners 4">
              <a:extLst>
                <a:ext uri="{FF2B5EF4-FFF2-40B4-BE49-F238E27FC236}">
                  <a16:creationId xmlns:a16="http://schemas.microsoft.com/office/drawing/2014/main" id="{31295B94-E1D7-A411-5DC3-B521C4768F94}"/>
                </a:ext>
              </a:extLst>
            </p:cNvPr>
            <p:cNvSpPr/>
            <p:nvPr/>
          </p:nvSpPr>
          <p:spPr>
            <a:xfrm>
              <a:off x="555172" y="2787277"/>
              <a:ext cx="8019142" cy="2175739"/>
            </a:xfrm>
            <a:prstGeom prst="roundRect">
              <a:avLst>
                <a:gd name="adj" fmla="val 10330"/>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a:extLst>
                <a:ext uri="{FF2B5EF4-FFF2-40B4-BE49-F238E27FC236}">
                  <a16:creationId xmlns:a16="http://schemas.microsoft.com/office/drawing/2014/main" id="{F317A220-9ECF-AE51-8367-4015209DBE72}"/>
                </a:ext>
              </a:extLst>
            </p:cNvPr>
            <p:cNvSpPr/>
            <p:nvPr/>
          </p:nvSpPr>
          <p:spPr>
            <a:xfrm>
              <a:off x="164177" y="2787277"/>
              <a:ext cx="3270678" cy="2269033"/>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3"/>
              <a:stretch>
                <a:fillRect/>
              </a:stretch>
            </a:blipFill>
          </p:spPr>
        </p:sp>
        <p:sp>
          <p:nvSpPr>
            <p:cNvPr id="16" name="TextBox 15">
              <a:extLst>
                <a:ext uri="{FF2B5EF4-FFF2-40B4-BE49-F238E27FC236}">
                  <a16:creationId xmlns:a16="http://schemas.microsoft.com/office/drawing/2014/main" id="{77F2E041-DE6C-9AC3-6E3F-74B3C9D71FA8}"/>
                </a:ext>
              </a:extLst>
            </p:cNvPr>
            <p:cNvSpPr txBox="1"/>
            <p:nvPr/>
          </p:nvSpPr>
          <p:spPr>
            <a:xfrm>
              <a:off x="3583180" y="2889427"/>
              <a:ext cx="4842808" cy="1971437"/>
            </a:xfrm>
            <a:prstGeom prst="rect">
              <a:avLst/>
            </a:prstGeom>
            <a:noFill/>
          </p:spPr>
          <p:txBody>
            <a:bodyPr wrap="square">
              <a:spAutoFit/>
            </a:bodyPr>
            <a:lstStyle/>
            <a:p>
              <a:pPr algn="just">
                <a:lnSpc>
                  <a:spcPct val="150000"/>
                </a:lnSpc>
              </a:pPr>
              <a:r>
                <a:rPr lang="vi-VN" sz="2100"/>
                <a:t>Để lộ mật khẩu điện thoại di động, thông tin tài khoản Zalo, Facebook, kẻ xấu có thể lợi dụng để mạo danh em để lừa gạt, làm những điều sai trái,… </a:t>
              </a:r>
              <a:endParaRPr lang="en-US" sz="2100"/>
            </a:p>
          </p:txBody>
        </p:sp>
      </p:grpSp>
      <p:grpSp>
        <p:nvGrpSpPr>
          <p:cNvPr id="19" name="Group 18">
            <a:extLst>
              <a:ext uri="{FF2B5EF4-FFF2-40B4-BE49-F238E27FC236}">
                <a16:creationId xmlns:a16="http://schemas.microsoft.com/office/drawing/2014/main" id="{92AFAF41-7C08-ED49-C57A-214D8595DC67}"/>
              </a:ext>
            </a:extLst>
          </p:cNvPr>
          <p:cNvGrpSpPr/>
          <p:nvPr/>
        </p:nvGrpSpPr>
        <p:grpSpPr>
          <a:xfrm>
            <a:off x="152145" y="144315"/>
            <a:ext cx="1647371" cy="1001941"/>
            <a:chOff x="-155243" y="211262"/>
            <a:chExt cx="1647371" cy="1001941"/>
          </a:xfrm>
        </p:grpSpPr>
        <p:sp>
          <p:nvSpPr>
            <p:cNvPr id="17" name="Freeform 11">
              <a:extLst>
                <a:ext uri="{FF2B5EF4-FFF2-40B4-BE49-F238E27FC236}">
                  <a16:creationId xmlns:a16="http://schemas.microsoft.com/office/drawing/2014/main" id="{1F9AF135-7DC4-3F94-F9B3-A90F94B6A6D9}"/>
                </a:ext>
              </a:extLst>
            </p:cNvPr>
            <p:cNvSpPr/>
            <p:nvPr/>
          </p:nvSpPr>
          <p:spPr>
            <a:xfrm>
              <a:off x="-107284" y="211262"/>
              <a:ext cx="1551455" cy="1001941"/>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18" name="TextBox 17">
              <a:extLst>
                <a:ext uri="{FF2B5EF4-FFF2-40B4-BE49-F238E27FC236}">
                  <a16:creationId xmlns:a16="http://schemas.microsoft.com/office/drawing/2014/main" id="{FE2B4F4D-8857-C04C-4A58-4B88449D89C0}"/>
                </a:ext>
              </a:extLst>
            </p:cNvPr>
            <p:cNvSpPr txBox="1"/>
            <p:nvPr/>
          </p:nvSpPr>
          <p:spPr>
            <a:xfrm>
              <a:off x="-155243" y="496788"/>
              <a:ext cx="1647371" cy="430887"/>
            </a:xfrm>
            <a:prstGeom prst="rect">
              <a:avLst/>
            </a:prstGeom>
            <a:noFill/>
          </p:spPr>
          <p:txBody>
            <a:bodyPr wrap="square" rtlCol="0">
              <a:spAutoFit/>
            </a:bodyPr>
            <a:lstStyle/>
            <a:p>
              <a:pPr algn="ctr"/>
              <a:r>
                <a:rPr lang="en-US" sz="2200" b="1">
                  <a:solidFill>
                    <a:schemeClr val="accent5"/>
                  </a:solidFill>
                </a:rPr>
                <a:t>VÍ DỤ</a:t>
              </a:r>
            </a:p>
          </p:txBody>
        </p:sp>
      </p:grpSp>
    </p:spTree>
    <p:extLst>
      <p:ext uri="{BB962C8B-B14F-4D97-AF65-F5344CB8AC3E}">
        <p14:creationId xmlns:p14="http://schemas.microsoft.com/office/powerpoint/2010/main" val="19446935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609600"/>
            <a:ext cx="8788399" cy="4381076"/>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74AABEB-3920-75D0-1046-C043D95C17CC}"/>
              </a:ext>
            </a:extLst>
          </p:cNvPr>
          <p:cNvSpPr txBox="1"/>
          <p:nvPr/>
        </p:nvSpPr>
        <p:spPr>
          <a:xfrm>
            <a:off x="177800" y="139804"/>
            <a:ext cx="5141686"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Hoạt động </a:t>
            </a:r>
            <a:r>
              <a:rPr lang="en-US" sz="2400" b="1">
                <a:solidFill>
                  <a:srgbClr val="C00000"/>
                </a:solidFill>
              </a:rPr>
              <a:t>3</a:t>
            </a:r>
            <a:r>
              <a:rPr kumimoji="0" lang="en-US" sz="2400" b="1" i="0" u="none" strike="noStrike" kern="0" cap="none" spc="0" normalizeH="0" baseline="0" noProof="0">
                <a:ln>
                  <a:noFill/>
                </a:ln>
                <a:solidFill>
                  <a:srgbClr val="C00000"/>
                </a:solidFill>
                <a:effectLst/>
                <a:uLnTx/>
                <a:uFillTx/>
                <a:latin typeface="Arial"/>
                <a:cs typeface="Arial"/>
                <a:sym typeface="Arial"/>
              </a:rPr>
              <a:t>. Làm</a:t>
            </a:r>
          </a:p>
        </p:txBody>
      </p:sp>
      <p:sp>
        <p:nvSpPr>
          <p:cNvPr id="12" name="Rectangle: Rounded Corners 11">
            <a:extLst>
              <a:ext uri="{FF2B5EF4-FFF2-40B4-BE49-F238E27FC236}">
                <a16:creationId xmlns:a16="http://schemas.microsoft.com/office/drawing/2014/main" id="{1E8B79BC-F658-28AF-3CDD-5D0C88C2454D}"/>
              </a:ext>
            </a:extLst>
          </p:cNvPr>
          <p:cNvSpPr/>
          <p:nvPr/>
        </p:nvSpPr>
        <p:spPr>
          <a:xfrm>
            <a:off x="377370" y="1660578"/>
            <a:ext cx="8389257" cy="654451"/>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A. Tự ý xem thư của người khác.</a:t>
            </a:r>
            <a:endParaRPr lang="en-US" sz="1800">
              <a:solidFill>
                <a:srgbClr val="000000"/>
              </a:solidFill>
            </a:endParaRPr>
          </a:p>
        </p:txBody>
      </p:sp>
      <p:sp>
        <p:nvSpPr>
          <p:cNvPr id="14" name="Rectangle: Rounded Corners 13">
            <a:extLst>
              <a:ext uri="{FF2B5EF4-FFF2-40B4-BE49-F238E27FC236}">
                <a16:creationId xmlns:a16="http://schemas.microsoft.com/office/drawing/2014/main" id="{A6479438-7515-2DF7-27A2-6E93021EF500}"/>
              </a:ext>
            </a:extLst>
          </p:cNvPr>
          <p:cNvSpPr/>
          <p:nvPr/>
        </p:nvSpPr>
        <p:spPr>
          <a:xfrm>
            <a:off x="377370" y="2461356"/>
            <a:ext cx="8389257" cy="654451"/>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B. Giữ bí mật thông tin truy cập, mật khẩu mở máy tính, điện thoại di động.</a:t>
            </a:r>
            <a:endParaRPr lang="en-US" sz="1800">
              <a:solidFill>
                <a:srgbClr val="000000"/>
              </a:solidFill>
            </a:endParaRPr>
          </a:p>
        </p:txBody>
      </p:sp>
      <p:sp>
        <p:nvSpPr>
          <p:cNvPr id="15" name="Rectangle: Rounded Corners 14">
            <a:extLst>
              <a:ext uri="{FF2B5EF4-FFF2-40B4-BE49-F238E27FC236}">
                <a16:creationId xmlns:a16="http://schemas.microsoft.com/office/drawing/2014/main" id="{C325D502-C670-97C4-6588-DB6760E8D7C4}"/>
              </a:ext>
            </a:extLst>
          </p:cNvPr>
          <p:cNvSpPr/>
          <p:nvPr/>
        </p:nvSpPr>
        <p:spPr>
          <a:xfrm>
            <a:off x="375233" y="3257151"/>
            <a:ext cx="8389257" cy="654451"/>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C. Tự ý xem tin nhắn của người khác.</a:t>
            </a:r>
            <a:endParaRPr lang="en-US" sz="1800">
              <a:solidFill>
                <a:srgbClr val="000000"/>
              </a:solidFill>
            </a:endParaRPr>
          </a:p>
        </p:txBody>
      </p:sp>
      <p:sp>
        <p:nvSpPr>
          <p:cNvPr id="17" name="Rectangle: Rounded Corners 16">
            <a:extLst>
              <a:ext uri="{FF2B5EF4-FFF2-40B4-BE49-F238E27FC236}">
                <a16:creationId xmlns:a16="http://schemas.microsoft.com/office/drawing/2014/main" id="{826B4C6C-81AF-0EB8-2627-F87448E177B1}"/>
              </a:ext>
            </a:extLst>
          </p:cNvPr>
          <p:cNvSpPr/>
          <p:nvPr/>
        </p:nvSpPr>
        <p:spPr>
          <a:xfrm>
            <a:off x="375233" y="4052947"/>
            <a:ext cx="8389257" cy="833602"/>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D. Không cung cấp thông tin cá nhân của em, bạn bè, người thân cho cá nhân, tổ chức mà không có lí do chính đáng.</a:t>
            </a:r>
            <a:endParaRPr lang="en-US" sz="1800">
              <a:solidFill>
                <a:srgbClr val="000000"/>
              </a:solidFill>
            </a:endParaRPr>
          </a:p>
        </p:txBody>
      </p:sp>
      <p:grpSp>
        <p:nvGrpSpPr>
          <p:cNvPr id="23" name="Group 22">
            <a:extLst>
              <a:ext uri="{FF2B5EF4-FFF2-40B4-BE49-F238E27FC236}">
                <a16:creationId xmlns:a16="http://schemas.microsoft.com/office/drawing/2014/main" id="{5ABE5277-FBCE-0F05-BD91-5600896144A2}"/>
              </a:ext>
            </a:extLst>
          </p:cNvPr>
          <p:cNvGrpSpPr/>
          <p:nvPr/>
        </p:nvGrpSpPr>
        <p:grpSpPr>
          <a:xfrm>
            <a:off x="476835" y="802773"/>
            <a:ext cx="8190330" cy="615366"/>
            <a:chOff x="476835" y="802773"/>
            <a:chExt cx="8190330" cy="615366"/>
          </a:xfrm>
        </p:grpSpPr>
        <p:sp>
          <p:nvSpPr>
            <p:cNvPr id="8" name="TextBox 7">
              <a:extLst>
                <a:ext uri="{FF2B5EF4-FFF2-40B4-BE49-F238E27FC236}">
                  <a16:creationId xmlns:a16="http://schemas.microsoft.com/office/drawing/2014/main" id="{10E18D81-7FA2-E865-F37E-C10EA1F9A0C7}"/>
                </a:ext>
              </a:extLst>
            </p:cNvPr>
            <p:cNvSpPr txBox="1"/>
            <p:nvPr/>
          </p:nvSpPr>
          <p:spPr>
            <a:xfrm>
              <a:off x="1221338" y="805454"/>
              <a:ext cx="7445827" cy="51719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0" i="1" u="none" strike="noStrike" kern="0" cap="none" spc="0" normalizeH="0" baseline="0" noProof="0">
                  <a:ln>
                    <a:noFill/>
                  </a:ln>
                  <a:effectLst/>
                  <a:uLnTx/>
                  <a:uFillTx/>
                  <a:latin typeface="Arial"/>
                  <a:cs typeface="Arial"/>
                  <a:sym typeface="Arial"/>
                </a:rPr>
                <a:t>Việc nào dưới đây là nên làm hoặc không nên làm? Tại sao? </a:t>
              </a:r>
              <a:endParaRPr kumimoji="0" lang="en-US" sz="2100" b="0" i="0" u="none" strike="noStrike" kern="0" cap="none" spc="0" normalizeH="0" baseline="0" noProof="0">
                <a:ln>
                  <a:noFill/>
                </a:ln>
                <a:effectLst/>
                <a:uLnTx/>
                <a:uFillTx/>
                <a:latin typeface="Arial"/>
                <a:cs typeface="Arial"/>
                <a:sym typeface="Arial"/>
              </a:endParaRPr>
            </a:p>
          </p:txBody>
        </p:sp>
        <p:sp>
          <p:nvSpPr>
            <p:cNvPr id="22" name="Oval 21">
              <a:extLst>
                <a:ext uri="{FF2B5EF4-FFF2-40B4-BE49-F238E27FC236}">
                  <a16:creationId xmlns:a16="http://schemas.microsoft.com/office/drawing/2014/main" id="{A80ADDAA-73F0-980F-DEBD-E9AA9858AFD2}"/>
                </a:ext>
              </a:extLst>
            </p:cNvPr>
            <p:cNvSpPr/>
            <p:nvPr/>
          </p:nvSpPr>
          <p:spPr>
            <a:xfrm>
              <a:off x="476835" y="802773"/>
              <a:ext cx="615366" cy="615366"/>
            </a:xfrm>
            <a:prstGeom prst="ellipse">
              <a:avLst/>
            </a:prstGeom>
            <a:solidFill>
              <a:schemeClr val="accent3">
                <a:lumMod val="7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accent5"/>
                  </a:solidFill>
                </a:rPr>
                <a:t>1</a:t>
              </a:r>
            </a:p>
          </p:txBody>
        </p:sp>
      </p:grpSp>
    </p:spTree>
    <p:extLst>
      <p:ext uri="{BB962C8B-B14F-4D97-AF65-F5344CB8AC3E}">
        <p14:creationId xmlns:p14="http://schemas.microsoft.com/office/powerpoint/2010/main" val="25766691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4C2D5E-A0CD-F125-B386-719B8B42A2BA}"/>
              </a:ext>
            </a:extLst>
          </p:cNvPr>
          <p:cNvGraphicFramePr>
            <a:graphicFrameLocks noGrp="1"/>
          </p:cNvGraphicFramePr>
          <p:nvPr>
            <p:extLst>
              <p:ext uri="{D42A27DB-BD31-4B8C-83A1-F6EECF244321}">
                <p14:modId xmlns:p14="http://schemas.microsoft.com/office/powerpoint/2010/main" val="3118302550"/>
              </p:ext>
            </p:extLst>
          </p:nvPr>
        </p:nvGraphicFramePr>
        <p:xfrm>
          <a:off x="83457" y="195943"/>
          <a:ext cx="8977086" cy="8777098"/>
        </p:xfrm>
        <a:graphic>
          <a:graphicData uri="http://schemas.openxmlformats.org/drawingml/2006/table">
            <a:tbl>
              <a:tblPr firstRow="1" firstCol="1" bandRow="1"/>
              <a:tblGrid>
                <a:gridCol w="3084526">
                  <a:extLst>
                    <a:ext uri="{9D8B030D-6E8A-4147-A177-3AD203B41FA5}">
                      <a16:colId xmlns:a16="http://schemas.microsoft.com/office/drawing/2014/main" val="953716676"/>
                    </a:ext>
                  </a:extLst>
                </a:gridCol>
                <a:gridCol w="5892560">
                  <a:extLst>
                    <a:ext uri="{9D8B030D-6E8A-4147-A177-3AD203B41FA5}">
                      <a16:colId xmlns:a16="http://schemas.microsoft.com/office/drawing/2014/main" val="1859623872"/>
                    </a:ext>
                  </a:extLst>
                </a:gridCol>
              </a:tblGrid>
              <a:tr h="698786">
                <a:tc>
                  <a:txBody>
                    <a:bodyPr/>
                    <a:lstStyle/>
                    <a:p>
                      <a:pPr marL="0" marR="0" algn="ctr">
                        <a:lnSpc>
                          <a:spcPct val="10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Việc</a:t>
                      </a: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Nên hoặc không nên làm và lí do</a:t>
                      </a: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13953802"/>
                  </a:ext>
                </a:extLst>
              </a:tr>
              <a:tr h="1776512">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A. Tự ý xem thư của người khác.</a:t>
                      </a: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418901217"/>
                  </a:ext>
                </a:extLst>
              </a:tr>
              <a:tr h="2299902">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B. Giữ bí mật thông tin truy cập, mật khẩu máy tính, điện thoại di động.</a:t>
                      </a: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682462101"/>
                  </a:ext>
                </a:extLst>
              </a:tr>
              <a:tr h="1140259">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C. Tự ý xem tin nhắn của người khác.</a:t>
                      </a: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Không nên làm vì tin nhắn của người khác là thông tin riêng tư; không được xem tin nhắn trên điện thoại di động, máy tính của người khác khi chưa được người đó cho phép.</a:t>
                      </a: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285957223"/>
                  </a:ext>
                </a:extLst>
              </a:tr>
              <a:tr h="1534364">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D. Không cung cấp thông tin cá nhân của em, bạn bè, người thân cho cá nhân, tổ chức mà không có lí do chính đáng.</a:t>
                      </a: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Nên làm vì thông tin cá nhân của em, bạn bè, người thân là thông tin riêng tư; cần phải giữ bí mật các thông tin này để tránh bị lợi dụng làm những việc xấu.</a:t>
                      </a: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710723371"/>
                  </a:ext>
                </a:extLst>
              </a:tr>
            </a:tbl>
          </a:graphicData>
        </a:graphic>
      </p:graphicFrame>
      <p:sp>
        <p:nvSpPr>
          <p:cNvPr id="17" name="TextBox 16">
            <a:extLst>
              <a:ext uri="{FF2B5EF4-FFF2-40B4-BE49-F238E27FC236}">
                <a16:creationId xmlns:a16="http://schemas.microsoft.com/office/drawing/2014/main" id="{D557F49D-C672-3319-6B8E-B383CB0957B9}"/>
              </a:ext>
            </a:extLst>
          </p:cNvPr>
          <p:cNvSpPr txBox="1"/>
          <p:nvPr/>
        </p:nvSpPr>
        <p:spPr>
          <a:xfrm>
            <a:off x="3229428" y="994647"/>
            <a:ext cx="5747657"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Không nên làm </a:t>
            </a:r>
            <a:r>
              <a:rPr kumimoji="0" lang="en-US" sz="2000" b="0" i="0" u="none" strike="noStrike" kern="0" cap="none" spc="0" normalizeH="0" baseline="0" noProof="0">
                <a:ln>
                  <a:noFill/>
                </a:ln>
                <a:effectLst/>
                <a:uLnTx/>
                <a:uFillTx/>
                <a:latin typeface="Arial"/>
                <a:ea typeface="Calibri" panose="020F0502020204030204" pitchFamily="34" charset="0"/>
                <a:cs typeface="Times New Roman" panose="02020603050405020304" pitchFamily="18" charset="0"/>
                <a:sym typeface="Arial"/>
              </a:rPr>
              <a:t>vì thư của người khác là những thông tin riêng tư, không được xem thư của người khác khi chưa được người đó cho phép.</a:t>
            </a:r>
          </a:p>
        </p:txBody>
      </p:sp>
      <p:sp>
        <p:nvSpPr>
          <p:cNvPr id="19" name="TextBox 18">
            <a:extLst>
              <a:ext uri="{FF2B5EF4-FFF2-40B4-BE49-F238E27FC236}">
                <a16:creationId xmlns:a16="http://schemas.microsoft.com/office/drawing/2014/main" id="{AF4CAA1B-8D2E-E613-3ED3-E53257D56FE6}"/>
              </a:ext>
            </a:extLst>
          </p:cNvPr>
          <p:cNvSpPr txBox="1"/>
          <p:nvPr/>
        </p:nvSpPr>
        <p:spPr>
          <a:xfrm>
            <a:off x="3229428" y="2871021"/>
            <a:ext cx="5747657"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Nên làm </a:t>
            </a:r>
            <a:r>
              <a:rPr kumimoji="0" lang="en-US" sz="20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vì thông tin truy cập, mật khẩu mở máy tính, điện thoại di động là thông tin riêng tư; cần phải giữ bí mật các thông tin này để tránh bị lợi dụng làm những việc xấu.</a:t>
            </a:r>
          </a:p>
        </p:txBody>
      </p:sp>
    </p:spTree>
    <p:extLst>
      <p:ext uri="{BB962C8B-B14F-4D97-AF65-F5344CB8AC3E}">
        <p14:creationId xmlns:p14="http://schemas.microsoft.com/office/powerpoint/2010/main" val="19867906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4C2D5E-A0CD-F125-B386-719B8B42A2BA}"/>
              </a:ext>
            </a:extLst>
          </p:cNvPr>
          <p:cNvGraphicFramePr>
            <a:graphicFrameLocks noGrp="1"/>
          </p:cNvGraphicFramePr>
          <p:nvPr>
            <p:extLst>
              <p:ext uri="{D42A27DB-BD31-4B8C-83A1-F6EECF244321}">
                <p14:modId xmlns:p14="http://schemas.microsoft.com/office/powerpoint/2010/main" val="2799813612"/>
              </p:ext>
            </p:extLst>
          </p:nvPr>
        </p:nvGraphicFramePr>
        <p:xfrm>
          <a:off x="83457" y="97971"/>
          <a:ext cx="8977086" cy="4947557"/>
        </p:xfrm>
        <a:graphic>
          <a:graphicData uri="http://schemas.openxmlformats.org/drawingml/2006/table">
            <a:tbl>
              <a:tblPr firstRow="1" firstCol="1" bandRow="1"/>
              <a:tblGrid>
                <a:gridCol w="3084526">
                  <a:extLst>
                    <a:ext uri="{9D8B030D-6E8A-4147-A177-3AD203B41FA5}">
                      <a16:colId xmlns:a16="http://schemas.microsoft.com/office/drawing/2014/main" val="953716676"/>
                    </a:ext>
                  </a:extLst>
                </a:gridCol>
                <a:gridCol w="5892560">
                  <a:extLst>
                    <a:ext uri="{9D8B030D-6E8A-4147-A177-3AD203B41FA5}">
                      <a16:colId xmlns:a16="http://schemas.microsoft.com/office/drawing/2014/main" val="1859623872"/>
                    </a:ext>
                  </a:extLst>
                </a:gridCol>
              </a:tblGrid>
              <a:tr h="735485">
                <a:tc>
                  <a:txBody>
                    <a:bodyPr/>
                    <a:lstStyle/>
                    <a:p>
                      <a:pPr marL="0" marR="0" algn="ctr">
                        <a:lnSpc>
                          <a:spcPct val="10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Việc</a:t>
                      </a: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algn="ctr">
                        <a:lnSpc>
                          <a:spcPct val="100000"/>
                        </a:lnSpc>
                        <a:spcBef>
                          <a:spcPts val="0"/>
                        </a:spcBef>
                        <a:spcAft>
                          <a:spcPts val="0"/>
                        </a:spcAft>
                      </a:pPr>
                      <a:r>
                        <a:rPr lang="en-US" sz="2000" b="1" i="0">
                          <a:solidFill>
                            <a:srgbClr val="000000"/>
                          </a:solidFill>
                          <a:effectLst/>
                          <a:latin typeface="+mj-lt"/>
                          <a:ea typeface="Calibri" panose="020F0502020204030204" pitchFamily="34" charset="0"/>
                          <a:cs typeface="Times New Roman" panose="02020603050405020304" pitchFamily="18" charset="0"/>
                        </a:rPr>
                        <a:t>Nên hoặc không nên làm và lí do</a:t>
                      </a: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13953802"/>
                  </a:ext>
                </a:extLst>
              </a:tr>
              <a:tr h="1865430">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C. Tự ý xem tin nhắn của người khác.</a:t>
                      </a: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285957223"/>
                  </a:ext>
                </a:extLst>
              </a:tr>
              <a:tr h="2346642">
                <a:tc>
                  <a:txBody>
                    <a:bodyPr/>
                    <a:lstStyle/>
                    <a:p>
                      <a:pPr marL="0" marR="0" algn="just">
                        <a:lnSpc>
                          <a:spcPct val="150000"/>
                        </a:lnSpc>
                        <a:spcBef>
                          <a:spcPts val="0"/>
                        </a:spcBef>
                        <a:spcAft>
                          <a:spcPts val="0"/>
                        </a:spcAft>
                      </a:pPr>
                      <a:r>
                        <a:rPr lang="en-US" sz="2000" i="0">
                          <a:solidFill>
                            <a:srgbClr val="000000"/>
                          </a:solidFill>
                          <a:effectLst/>
                          <a:latin typeface="+mj-lt"/>
                          <a:ea typeface="Calibri" panose="020F0502020204030204" pitchFamily="34" charset="0"/>
                          <a:cs typeface="Times New Roman" panose="02020603050405020304" pitchFamily="18" charset="0"/>
                        </a:rPr>
                        <a:t>D. Không cung cấp thông tin cá nhân của em, bạn bè, người thân cho cá nhân, tổ chức mà không có lí do chính đáng.</a:t>
                      </a:r>
                    </a:p>
                  </a:txBody>
                  <a:tcPr marL="60900" marR="60900" marT="0" marB="0"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endParaRPr lang="en-US" sz="2000" i="0">
                        <a:solidFill>
                          <a:srgbClr val="000000"/>
                        </a:solidFill>
                        <a:effectLst/>
                        <a:latin typeface="+mj-lt"/>
                        <a:ea typeface="Calibri" panose="020F0502020204030204" pitchFamily="34" charset="0"/>
                        <a:cs typeface="Times New Roman" panose="02020603050405020304" pitchFamily="18" charset="0"/>
                      </a:endParaRPr>
                    </a:p>
                  </a:txBody>
                  <a:tcPr marL="60900" marR="60900" marT="0" marB="0">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710723371"/>
                  </a:ext>
                </a:extLst>
              </a:tr>
            </a:tbl>
          </a:graphicData>
        </a:graphic>
      </p:graphicFrame>
      <p:sp>
        <p:nvSpPr>
          <p:cNvPr id="17" name="TextBox 16">
            <a:extLst>
              <a:ext uri="{FF2B5EF4-FFF2-40B4-BE49-F238E27FC236}">
                <a16:creationId xmlns:a16="http://schemas.microsoft.com/office/drawing/2014/main" id="{D557F49D-C672-3319-6B8E-B383CB0957B9}"/>
              </a:ext>
            </a:extLst>
          </p:cNvPr>
          <p:cNvSpPr txBox="1"/>
          <p:nvPr/>
        </p:nvSpPr>
        <p:spPr>
          <a:xfrm>
            <a:off x="3251198" y="805962"/>
            <a:ext cx="5747657" cy="1881990"/>
          </a:xfrm>
          <a:prstGeom prst="rect">
            <a:avLst/>
          </a:prstGeom>
          <a:noFill/>
        </p:spPr>
        <p:txBody>
          <a:bodyPr wrap="square">
            <a:spAutoFit/>
          </a:bodyPr>
          <a:lstStyle/>
          <a:p>
            <a:pPr lvl="0" algn="just">
              <a:lnSpc>
                <a:spcPct val="150000"/>
              </a:lnSpc>
            </a:pPr>
            <a:r>
              <a:rPr lang="en-US" sz="2000" b="1" i="1">
                <a:solidFill>
                  <a:srgbClr val="C00000"/>
                </a:solidFill>
                <a:ea typeface="Calibri" panose="020F0502020204030204" pitchFamily="34" charset="0"/>
                <a:cs typeface="Times New Roman" panose="02020603050405020304" pitchFamily="18" charset="0"/>
              </a:rPr>
              <a:t>Không nên làm </a:t>
            </a:r>
            <a:r>
              <a:rPr lang="en-US" sz="2000">
                <a:ea typeface="Calibri" panose="020F0502020204030204" pitchFamily="34" charset="0"/>
                <a:cs typeface="Times New Roman" panose="02020603050405020304" pitchFamily="18" charset="0"/>
              </a:rPr>
              <a:t>vì tin nhắn của người khác là thông tin riêng tư; không được xem tin nhắn trên điện thoại di động, máy tính của người khác khi chưa được người đó cho phép.</a:t>
            </a:r>
          </a:p>
        </p:txBody>
      </p:sp>
      <p:sp>
        <p:nvSpPr>
          <p:cNvPr id="19" name="TextBox 18">
            <a:extLst>
              <a:ext uri="{FF2B5EF4-FFF2-40B4-BE49-F238E27FC236}">
                <a16:creationId xmlns:a16="http://schemas.microsoft.com/office/drawing/2014/main" id="{AF4CAA1B-8D2E-E613-3ED3-E53257D56FE6}"/>
              </a:ext>
            </a:extLst>
          </p:cNvPr>
          <p:cNvSpPr txBox="1"/>
          <p:nvPr/>
        </p:nvSpPr>
        <p:spPr>
          <a:xfrm>
            <a:off x="3276599" y="2960758"/>
            <a:ext cx="5653314" cy="188199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Nên làm </a:t>
            </a:r>
            <a:r>
              <a:rPr kumimoji="0" lang="vi-VN" sz="2000" u="none" strike="noStrike" kern="0" cap="none" spc="0" normalizeH="0" baseline="0" noProof="0">
                <a:ln>
                  <a:noFill/>
                </a:ln>
                <a:effectLst/>
                <a:uLnTx/>
                <a:uFillTx/>
                <a:latin typeface="Arial"/>
                <a:ea typeface="Calibri" panose="020F0502020204030204" pitchFamily="34" charset="0"/>
                <a:cs typeface="Times New Roman" panose="02020603050405020304" pitchFamily="18" charset="0"/>
                <a:sym typeface="Arial"/>
              </a:rPr>
              <a:t>vì thông tin cá nhân của em, bạn bè, người thân là thông tin riêng tư; cần phải giữ bí mật các thông tin này để tránh bị lợi dụng làm những việc xấu.</a:t>
            </a:r>
          </a:p>
        </p:txBody>
      </p:sp>
    </p:spTree>
    <p:extLst>
      <p:ext uri="{BB962C8B-B14F-4D97-AF65-F5344CB8AC3E}">
        <p14:creationId xmlns:p14="http://schemas.microsoft.com/office/powerpoint/2010/main" val="867641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241961"/>
            <a:ext cx="8788399" cy="4733725"/>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grpSp>
        <p:nvGrpSpPr>
          <p:cNvPr id="23" name="Group 22">
            <a:extLst>
              <a:ext uri="{FF2B5EF4-FFF2-40B4-BE49-F238E27FC236}">
                <a16:creationId xmlns:a16="http://schemas.microsoft.com/office/drawing/2014/main" id="{5ABE5277-FBCE-0F05-BD91-5600896144A2}"/>
              </a:ext>
            </a:extLst>
          </p:cNvPr>
          <p:cNvGrpSpPr/>
          <p:nvPr/>
        </p:nvGrpSpPr>
        <p:grpSpPr>
          <a:xfrm>
            <a:off x="554818" y="241961"/>
            <a:ext cx="8030085" cy="1001941"/>
            <a:chOff x="476835" y="616975"/>
            <a:chExt cx="8030085" cy="1001941"/>
          </a:xfrm>
        </p:grpSpPr>
        <p:sp>
          <p:nvSpPr>
            <p:cNvPr id="8" name="TextBox 7">
              <a:extLst>
                <a:ext uri="{FF2B5EF4-FFF2-40B4-BE49-F238E27FC236}">
                  <a16:creationId xmlns:a16="http://schemas.microsoft.com/office/drawing/2014/main" id="{10E18D81-7FA2-E865-F37E-C10EA1F9A0C7}"/>
                </a:ext>
              </a:extLst>
            </p:cNvPr>
            <p:cNvSpPr txBox="1"/>
            <p:nvPr/>
          </p:nvSpPr>
          <p:spPr>
            <a:xfrm>
              <a:off x="1266310" y="616975"/>
              <a:ext cx="7240610" cy="10019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1" u="none" strike="noStrike" kern="0" cap="none" spc="0" normalizeH="0" baseline="0" noProof="0">
                  <a:ln>
                    <a:noFill/>
                  </a:ln>
                  <a:solidFill>
                    <a:srgbClr val="000000"/>
                  </a:solidFill>
                  <a:effectLst/>
                  <a:uLnTx/>
                  <a:uFillTx/>
                  <a:latin typeface="Arial"/>
                  <a:cs typeface="Arial"/>
                  <a:sym typeface="Arial"/>
                </a:rPr>
                <a:t>Trong mỗi tình huống dưới đây, em chọn cách xử lí nào? Tại sao?</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Oval 21">
              <a:extLst>
                <a:ext uri="{FF2B5EF4-FFF2-40B4-BE49-F238E27FC236}">
                  <a16:creationId xmlns:a16="http://schemas.microsoft.com/office/drawing/2014/main" id="{A80ADDAA-73F0-980F-DEBD-E9AA9858AFD2}"/>
                </a:ext>
              </a:extLst>
            </p:cNvPr>
            <p:cNvSpPr/>
            <p:nvPr/>
          </p:nvSpPr>
          <p:spPr>
            <a:xfrm>
              <a:off x="476835" y="802773"/>
              <a:ext cx="615366" cy="615366"/>
            </a:xfrm>
            <a:prstGeom prst="ellipse">
              <a:avLst/>
            </a:prstGeom>
            <a:solidFill>
              <a:schemeClr val="accent3">
                <a:lumMod val="7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FFFFFF"/>
                  </a:solidFill>
                  <a:effectLst/>
                  <a:uLnTx/>
                  <a:uFillTx/>
                  <a:latin typeface="Arial"/>
                  <a:ea typeface="+mn-ea"/>
                  <a:cs typeface="+mn-cs"/>
                  <a:sym typeface="Arial"/>
                </a:rPr>
                <a:t>2</a:t>
              </a:r>
            </a:p>
          </p:txBody>
        </p:sp>
      </p:grpSp>
      <p:sp>
        <p:nvSpPr>
          <p:cNvPr id="3" name="TextBox 2">
            <a:extLst>
              <a:ext uri="{FF2B5EF4-FFF2-40B4-BE49-F238E27FC236}">
                <a16:creationId xmlns:a16="http://schemas.microsoft.com/office/drawing/2014/main" id="{7EAE13ED-A617-6577-7C7D-A5A10CA5A479}"/>
              </a:ext>
            </a:extLst>
          </p:cNvPr>
          <p:cNvSpPr txBox="1"/>
          <p:nvPr/>
        </p:nvSpPr>
        <p:spPr>
          <a:xfrm>
            <a:off x="296054" y="1243902"/>
            <a:ext cx="8551890" cy="958660"/>
          </a:xfrm>
          <a:prstGeom prst="rect">
            <a:avLst/>
          </a:prstGeom>
          <a:noFill/>
        </p:spPr>
        <p:txBody>
          <a:bodyPr wrap="square">
            <a:spAutoFit/>
          </a:bodyPr>
          <a:lstStyle/>
          <a:p>
            <a:pPr algn="just">
              <a:lnSpc>
                <a:spcPct val="150000"/>
              </a:lnSpc>
            </a:pPr>
            <a:r>
              <a:rPr lang="vi-VN" sz="2000" i="1">
                <a:solidFill>
                  <a:srgbClr val="0070C0"/>
                </a:solidFill>
              </a:rPr>
              <a:t>a) Được bạn cho mượn máy tính để chơi trò chơi, thấy trên máy tính có thư mục chứa tài liệu của bạn đang mở, em sẽ:</a:t>
            </a:r>
            <a:endParaRPr lang="en-US" sz="2000" i="1">
              <a:solidFill>
                <a:srgbClr val="0070C0"/>
              </a:solidFill>
            </a:endParaRPr>
          </a:p>
        </p:txBody>
      </p:sp>
      <p:sp>
        <p:nvSpPr>
          <p:cNvPr id="4" name="Rectangle: Rounded Corners 3">
            <a:extLst>
              <a:ext uri="{FF2B5EF4-FFF2-40B4-BE49-F238E27FC236}">
                <a16:creationId xmlns:a16="http://schemas.microsoft.com/office/drawing/2014/main" id="{31970560-C63A-6692-DF8F-783576359B6A}"/>
              </a:ext>
            </a:extLst>
          </p:cNvPr>
          <p:cNvSpPr/>
          <p:nvPr/>
        </p:nvSpPr>
        <p:spPr>
          <a:xfrm>
            <a:off x="296054" y="2403339"/>
            <a:ext cx="6336975" cy="702866"/>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a:solidFill>
                  <a:srgbClr val="000000"/>
                </a:solidFill>
              </a:rPr>
              <a:t>A. Xem thông tin trong thư mục đó.</a:t>
            </a:r>
          </a:p>
        </p:txBody>
      </p:sp>
      <p:sp>
        <p:nvSpPr>
          <p:cNvPr id="7" name="Rectangle: Rounded Corners 6">
            <a:extLst>
              <a:ext uri="{FF2B5EF4-FFF2-40B4-BE49-F238E27FC236}">
                <a16:creationId xmlns:a16="http://schemas.microsoft.com/office/drawing/2014/main" id="{F0E0D9F3-1196-F5AB-C962-09639D7DA43A}"/>
              </a:ext>
            </a:extLst>
          </p:cNvPr>
          <p:cNvSpPr/>
          <p:nvPr/>
        </p:nvSpPr>
        <p:spPr>
          <a:xfrm>
            <a:off x="296054" y="3306982"/>
            <a:ext cx="6336975" cy="702866"/>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B. Thực hiện đóng cửa sổ phần mềm đang mở thư mục đó.</a:t>
            </a:r>
            <a:endParaRPr lang="en-US" sz="1800">
              <a:solidFill>
                <a:srgbClr val="000000"/>
              </a:solidFill>
            </a:endParaRPr>
          </a:p>
        </p:txBody>
      </p:sp>
      <p:sp>
        <p:nvSpPr>
          <p:cNvPr id="9" name="Rectangle: Rounded Corners 8">
            <a:extLst>
              <a:ext uri="{FF2B5EF4-FFF2-40B4-BE49-F238E27FC236}">
                <a16:creationId xmlns:a16="http://schemas.microsoft.com/office/drawing/2014/main" id="{B3D0F410-C1AC-1C0E-2944-B5EBDA7FD072}"/>
              </a:ext>
            </a:extLst>
          </p:cNvPr>
          <p:cNvSpPr/>
          <p:nvPr/>
        </p:nvSpPr>
        <p:spPr>
          <a:xfrm>
            <a:off x="296054" y="4210245"/>
            <a:ext cx="6336975" cy="702866"/>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C. Thực hiện xóa tệp trong thư mục đó.</a:t>
            </a:r>
            <a:endParaRPr lang="en-US" sz="1800">
              <a:solidFill>
                <a:srgbClr val="000000"/>
              </a:solidFill>
            </a:endParaRPr>
          </a:p>
        </p:txBody>
      </p:sp>
      <p:sp>
        <p:nvSpPr>
          <p:cNvPr id="10" name="Freeform 6">
            <a:extLst>
              <a:ext uri="{FF2B5EF4-FFF2-40B4-BE49-F238E27FC236}">
                <a16:creationId xmlns:a16="http://schemas.microsoft.com/office/drawing/2014/main" id="{F0539AEE-9257-83E8-E1C5-A49870766014}"/>
              </a:ext>
            </a:extLst>
          </p:cNvPr>
          <p:cNvSpPr/>
          <p:nvPr/>
        </p:nvSpPr>
        <p:spPr>
          <a:xfrm>
            <a:off x="6542691" y="2341449"/>
            <a:ext cx="2601309" cy="2634237"/>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5720854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241961"/>
            <a:ext cx="8788399" cy="4733725"/>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grpSp>
        <p:nvGrpSpPr>
          <p:cNvPr id="23" name="Group 22">
            <a:extLst>
              <a:ext uri="{FF2B5EF4-FFF2-40B4-BE49-F238E27FC236}">
                <a16:creationId xmlns:a16="http://schemas.microsoft.com/office/drawing/2014/main" id="{5ABE5277-FBCE-0F05-BD91-5600896144A2}"/>
              </a:ext>
            </a:extLst>
          </p:cNvPr>
          <p:cNvGrpSpPr/>
          <p:nvPr/>
        </p:nvGrpSpPr>
        <p:grpSpPr>
          <a:xfrm>
            <a:off x="554818" y="241961"/>
            <a:ext cx="8030085" cy="1001941"/>
            <a:chOff x="476835" y="616975"/>
            <a:chExt cx="8030085" cy="1001941"/>
          </a:xfrm>
        </p:grpSpPr>
        <p:sp>
          <p:nvSpPr>
            <p:cNvPr id="8" name="TextBox 7">
              <a:extLst>
                <a:ext uri="{FF2B5EF4-FFF2-40B4-BE49-F238E27FC236}">
                  <a16:creationId xmlns:a16="http://schemas.microsoft.com/office/drawing/2014/main" id="{10E18D81-7FA2-E865-F37E-C10EA1F9A0C7}"/>
                </a:ext>
              </a:extLst>
            </p:cNvPr>
            <p:cNvSpPr txBox="1"/>
            <p:nvPr/>
          </p:nvSpPr>
          <p:spPr>
            <a:xfrm>
              <a:off x="1266310" y="616975"/>
              <a:ext cx="7240610" cy="10019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100" b="0" i="1" u="none" strike="noStrike" kern="0" cap="none" spc="0" normalizeH="0" baseline="0" noProof="0">
                  <a:ln>
                    <a:noFill/>
                  </a:ln>
                  <a:solidFill>
                    <a:srgbClr val="000000"/>
                  </a:solidFill>
                  <a:effectLst/>
                  <a:uLnTx/>
                  <a:uFillTx/>
                  <a:latin typeface="Arial"/>
                  <a:cs typeface="Arial"/>
                  <a:sym typeface="Arial"/>
                </a:rPr>
                <a:t>Trong mỗi tình huống dưới đây, em chọn cách xử lí nào? Tại sao?</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Oval 21">
              <a:extLst>
                <a:ext uri="{FF2B5EF4-FFF2-40B4-BE49-F238E27FC236}">
                  <a16:creationId xmlns:a16="http://schemas.microsoft.com/office/drawing/2014/main" id="{A80ADDAA-73F0-980F-DEBD-E9AA9858AFD2}"/>
                </a:ext>
              </a:extLst>
            </p:cNvPr>
            <p:cNvSpPr/>
            <p:nvPr/>
          </p:nvSpPr>
          <p:spPr>
            <a:xfrm>
              <a:off x="476835" y="802773"/>
              <a:ext cx="615366" cy="615366"/>
            </a:xfrm>
            <a:prstGeom prst="ellipse">
              <a:avLst/>
            </a:prstGeom>
            <a:solidFill>
              <a:schemeClr val="accent3">
                <a:lumMod val="75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FFFFFF"/>
                  </a:solidFill>
                  <a:effectLst/>
                  <a:uLnTx/>
                  <a:uFillTx/>
                  <a:latin typeface="Arial"/>
                  <a:ea typeface="+mn-ea"/>
                  <a:cs typeface="+mn-cs"/>
                  <a:sym typeface="Arial"/>
                </a:rPr>
                <a:t>2</a:t>
              </a:r>
            </a:p>
          </p:txBody>
        </p:sp>
      </p:grpSp>
      <p:sp>
        <p:nvSpPr>
          <p:cNvPr id="3" name="TextBox 2">
            <a:extLst>
              <a:ext uri="{FF2B5EF4-FFF2-40B4-BE49-F238E27FC236}">
                <a16:creationId xmlns:a16="http://schemas.microsoft.com/office/drawing/2014/main" id="{7EAE13ED-A617-6577-7C7D-A5A10CA5A479}"/>
              </a:ext>
            </a:extLst>
          </p:cNvPr>
          <p:cNvSpPr txBox="1"/>
          <p:nvPr/>
        </p:nvSpPr>
        <p:spPr>
          <a:xfrm>
            <a:off x="296054" y="1243902"/>
            <a:ext cx="8551890" cy="958660"/>
          </a:xfrm>
          <a:prstGeom prst="rect">
            <a:avLst/>
          </a:prstGeom>
          <a:noFill/>
        </p:spPr>
        <p:txBody>
          <a:bodyPr wrap="square">
            <a:spAutoFit/>
          </a:bodyPr>
          <a:lstStyle/>
          <a:p>
            <a:pPr algn="just">
              <a:lnSpc>
                <a:spcPct val="150000"/>
              </a:lnSpc>
            </a:pPr>
            <a:r>
              <a:rPr lang="vi-VN" sz="2000" i="1">
                <a:solidFill>
                  <a:srgbClr val="0070C0"/>
                </a:solidFill>
              </a:rPr>
              <a:t>b) Em được người khác cho mượn điện thoại di động để học bài. Khi đang sử dụng, có tin nhắn được gửi đến điện thoại di động, em sẽ:</a:t>
            </a:r>
            <a:endParaRPr lang="en-US" sz="2000" i="1">
              <a:solidFill>
                <a:srgbClr val="0070C0"/>
              </a:solidFill>
            </a:endParaRPr>
          </a:p>
        </p:txBody>
      </p:sp>
      <p:sp>
        <p:nvSpPr>
          <p:cNvPr id="4" name="Rectangle: Rounded Corners 3">
            <a:extLst>
              <a:ext uri="{FF2B5EF4-FFF2-40B4-BE49-F238E27FC236}">
                <a16:creationId xmlns:a16="http://schemas.microsoft.com/office/drawing/2014/main" id="{31970560-C63A-6692-DF8F-783576359B6A}"/>
              </a:ext>
            </a:extLst>
          </p:cNvPr>
          <p:cNvSpPr/>
          <p:nvPr/>
        </p:nvSpPr>
        <p:spPr>
          <a:xfrm>
            <a:off x="296054" y="2461609"/>
            <a:ext cx="6336975" cy="958660"/>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a:solidFill>
                  <a:srgbClr val="000000"/>
                </a:solidFill>
              </a:rPr>
              <a:t>A. Đọc tin nhắn.</a:t>
            </a:r>
          </a:p>
        </p:txBody>
      </p:sp>
      <p:sp>
        <p:nvSpPr>
          <p:cNvPr id="7" name="Rectangle: Rounded Corners 6">
            <a:extLst>
              <a:ext uri="{FF2B5EF4-FFF2-40B4-BE49-F238E27FC236}">
                <a16:creationId xmlns:a16="http://schemas.microsoft.com/office/drawing/2014/main" id="{F0E0D9F3-1196-F5AB-C962-09639D7DA43A}"/>
              </a:ext>
            </a:extLst>
          </p:cNvPr>
          <p:cNvSpPr/>
          <p:nvPr/>
        </p:nvSpPr>
        <p:spPr>
          <a:xfrm>
            <a:off x="296054" y="3637066"/>
            <a:ext cx="6336975" cy="958660"/>
          </a:xfrm>
          <a:prstGeom prst="roundRect">
            <a:avLst>
              <a:gd name="adj" fmla="val 10882"/>
            </a:avLst>
          </a:prstGeom>
          <a:solidFill>
            <a:srgbClr val="EBF6DE"/>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1800">
                <a:solidFill>
                  <a:srgbClr val="000000"/>
                </a:solidFill>
              </a:rPr>
              <a:t>B. Đưa lại điện thoại di động để người đó đọc tin nhắn.</a:t>
            </a:r>
            <a:endParaRPr lang="en-US" sz="1800">
              <a:solidFill>
                <a:srgbClr val="000000"/>
              </a:solidFill>
            </a:endParaRPr>
          </a:p>
        </p:txBody>
      </p:sp>
      <p:sp>
        <p:nvSpPr>
          <p:cNvPr id="10" name="Freeform 6">
            <a:extLst>
              <a:ext uri="{FF2B5EF4-FFF2-40B4-BE49-F238E27FC236}">
                <a16:creationId xmlns:a16="http://schemas.microsoft.com/office/drawing/2014/main" id="{F0539AEE-9257-83E8-E1C5-A49870766014}"/>
              </a:ext>
            </a:extLst>
          </p:cNvPr>
          <p:cNvSpPr/>
          <p:nvPr/>
        </p:nvSpPr>
        <p:spPr>
          <a:xfrm>
            <a:off x="6542691" y="2341449"/>
            <a:ext cx="2601309" cy="2634237"/>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921617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8D6E81E-40EC-A947-6B2E-BFE3CD470B01}"/>
              </a:ext>
            </a:extLst>
          </p:cNvPr>
          <p:cNvGraphicFramePr>
            <a:graphicFrameLocks noGrp="1"/>
          </p:cNvGraphicFramePr>
          <p:nvPr>
            <p:extLst>
              <p:ext uri="{D42A27DB-BD31-4B8C-83A1-F6EECF244321}">
                <p14:modId xmlns:p14="http://schemas.microsoft.com/office/powerpoint/2010/main" val="3619239141"/>
              </p:ext>
            </p:extLst>
          </p:nvPr>
        </p:nvGraphicFramePr>
        <p:xfrm>
          <a:off x="72571" y="50800"/>
          <a:ext cx="8998857" cy="8973925"/>
        </p:xfrm>
        <a:graphic>
          <a:graphicData uri="http://schemas.openxmlformats.org/drawingml/2006/table">
            <a:tbl>
              <a:tblPr firstRow="1" firstCol="1" bandRow="1"/>
              <a:tblGrid>
                <a:gridCol w="2561772">
                  <a:extLst>
                    <a:ext uri="{9D8B030D-6E8A-4147-A177-3AD203B41FA5}">
                      <a16:colId xmlns:a16="http://schemas.microsoft.com/office/drawing/2014/main" val="1622864991"/>
                    </a:ext>
                  </a:extLst>
                </a:gridCol>
                <a:gridCol w="534565">
                  <a:extLst>
                    <a:ext uri="{9D8B030D-6E8A-4147-A177-3AD203B41FA5}">
                      <a16:colId xmlns:a16="http://schemas.microsoft.com/office/drawing/2014/main" val="1323789717"/>
                    </a:ext>
                  </a:extLst>
                </a:gridCol>
                <a:gridCol w="5902520">
                  <a:extLst>
                    <a:ext uri="{9D8B030D-6E8A-4147-A177-3AD203B41FA5}">
                      <a16:colId xmlns:a16="http://schemas.microsoft.com/office/drawing/2014/main" val="231313868"/>
                    </a:ext>
                  </a:extLst>
                </a:gridCol>
              </a:tblGrid>
              <a:tr h="473076">
                <a:tc>
                  <a:txBody>
                    <a:bodyPr/>
                    <a:lstStyle/>
                    <a:p>
                      <a:pPr marL="0" marR="0" algn="ctr">
                        <a:lnSpc>
                          <a:spcPct val="150000"/>
                        </a:lnSpc>
                        <a:spcBef>
                          <a:spcPts val="0"/>
                        </a:spcBef>
                        <a:spcAft>
                          <a:spcPts val="0"/>
                        </a:spcAft>
                      </a:pPr>
                      <a:r>
                        <a:rPr lang="en-US" sz="1800" b="1" i="0">
                          <a:solidFill>
                            <a:srgbClr val="000000"/>
                          </a:solidFill>
                          <a:effectLst/>
                          <a:latin typeface="+mj-lt"/>
                          <a:ea typeface="Calibri" panose="020F0502020204030204" pitchFamily="34" charset="0"/>
                          <a:cs typeface="Times New Roman" panose="02020603050405020304" pitchFamily="18" charset="0"/>
                        </a:rPr>
                        <a:t>Cách xử lí</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gridSpan="2">
                  <a:txBody>
                    <a:bodyPr/>
                    <a:lstStyle/>
                    <a:p>
                      <a:pPr marL="0" marR="0" algn="ctr">
                        <a:lnSpc>
                          <a:spcPct val="150000"/>
                        </a:lnSpc>
                        <a:spcBef>
                          <a:spcPts val="0"/>
                        </a:spcBef>
                        <a:spcAft>
                          <a:spcPts val="0"/>
                        </a:spcAft>
                      </a:pPr>
                      <a:r>
                        <a:rPr lang="en-US" sz="1800" b="1" i="0">
                          <a:solidFill>
                            <a:srgbClr val="000000"/>
                          </a:solidFill>
                          <a:effectLst/>
                          <a:latin typeface="+mj-lt"/>
                          <a:ea typeface="Calibri" panose="020F0502020204030204" pitchFamily="34" charset="0"/>
                          <a:cs typeface="Times New Roman" panose="02020603050405020304" pitchFamily="18" charset="0"/>
                        </a:rPr>
                        <a:t>Chọn hoặc không chọn và lí do</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hMerge="1">
                  <a:txBody>
                    <a:bodyPr/>
                    <a:lstStyle/>
                    <a:p>
                      <a:pPr marL="0" marR="0" algn="ctr">
                        <a:lnSpc>
                          <a:spcPct val="150000"/>
                        </a:lnSpc>
                        <a:spcBef>
                          <a:spcPts val="0"/>
                        </a:spcBef>
                        <a:spcAft>
                          <a:spcPts val="0"/>
                        </a:spcAft>
                      </a:pPr>
                      <a:r>
                        <a:rPr lang="en-US" sz="1800" b="1" i="0">
                          <a:solidFill>
                            <a:srgbClr val="000000"/>
                          </a:solidFill>
                          <a:effectLst/>
                          <a:latin typeface="+mj-lt"/>
                          <a:ea typeface="Calibri" panose="020F0502020204030204" pitchFamily="34" charset="0"/>
                          <a:cs typeface="Times New Roman" panose="02020603050405020304" pitchFamily="18" charset="0"/>
                        </a:rPr>
                        <a:t>Chọn hoặc không chọn và lí do</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316900403"/>
                  </a:ext>
                </a:extLst>
              </a:tr>
              <a:tr h="853058">
                <a:tc gridSpan="3">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a) Được bạn cho mượn máy tính để chơi trò chơi, thấy trên máy tính có thư mục chứa tài liệu của bạn đang mở, em sẽ:</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2892590"/>
                  </a:ext>
                </a:extLst>
              </a:tr>
              <a:tr h="1307651">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A. Xem thông tin trong thư mục đó.</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gridSpan="2">
                  <a:txBody>
                    <a:bodyPr/>
                    <a:lstStyle/>
                    <a:p>
                      <a:pPr marL="0" marR="0" algn="just">
                        <a:lnSpc>
                          <a:spcPct val="150000"/>
                        </a:lnSpc>
                        <a:spcBef>
                          <a:spcPts val="0"/>
                        </a:spcBef>
                        <a:spcAft>
                          <a:spcPts val="0"/>
                        </a:spcAft>
                      </a:pPr>
                      <a:r>
                        <a:rPr lang="en-US" sz="1800" b="1" i="1">
                          <a:solidFill>
                            <a:srgbClr val="C00000"/>
                          </a:solidFill>
                          <a:effectLst/>
                          <a:latin typeface="+mj-lt"/>
                          <a:ea typeface="Calibri" panose="020F0502020204030204" pitchFamily="34" charset="0"/>
                          <a:cs typeface="Times New Roman" panose="02020603050405020304" pitchFamily="18" charset="0"/>
                        </a:rPr>
                        <a:t>Không chọn</a:t>
                      </a:r>
                      <a:r>
                        <a:rPr lang="en-US" sz="1800" i="1">
                          <a:solidFill>
                            <a:srgbClr val="000000"/>
                          </a:solidFill>
                          <a:effectLst/>
                          <a:latin typeface="+mj-lt"/>
                          <a:ea typeface="Calibri" panose="020F0502020204030204" pitchFamily="34" charset="0"/>
                          <a:cs typeface="Times New Roman" panose="02020603050405020304" pitchFamily="18" charset="0"/>
                        </a:rPr>
                        <a:t>, </a:t>
                      </a:r>
                      <a:r>
                        <a:rPr lang="en-US" sz="1800" i="0">
                          <a:solidFill>
                            <a:srgbClr val="000000"/>
                          </a:solidFill>
                          <a:effectLst/>
                          <a:latin typeface="+mj-lt"/>
                          <a:ea typeface="Calibri" panose="020F0502020204030204" pitchFamily="34" charset="0"/>
                          <a:cs typeface="Times New Roman" panose="02020603050405020304" pitchFamily="18" charset="0"/>
                        </a:rPr>
                        <a:t>vì tài liệu trên máy tính của bạn là thông tin riêng tư, không được xem thông tin trong máy tính của bạn khi chưa được bạn cho phép.</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Không chọn, vì tài liệu trên máy tính của bạn là thông tin riêng tư, không được xem thông tin trong máy tính của bạn khi chưa được bạn cho phép.</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044110205"/>
                  </a:ext>
                </a:extLst>
              </a:tr>
              <a:tr h="1307651">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B. Thực hiện đóng cửa sổ phần mềm đang mở thư mục đó.</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gridSpan="2">
                  <a:txBody>
                    <a:bodyPr/>
                    <a:lstStyle/>
                    <a:p>
                      <a:pPr marL="0" marR="0" algn="just">
                        <a:lnSpc>
                          <a:spcPct val="150000"/>
                        </a:lnSpc>
                        <a:spcBef>
                          <a:spcPts val="0"/>
                        </a:spcBef>
                        <a:spcAft>
                          <a:spcPts val="0"/>
                        </a:spcAft>
                      </a:pPr>
                      <a:r>
                        <a:rPr lang="en-US" sz="1800" b="1" i="1">
                          <a:solidFill>
                            <a:srgbClr val="C00000"/>
                          </a:solidFill>
                          <a:effectLst/>
                          <a:latin typeface="+mj-lt"/>
                          <a:ea typeface="Calibri" panose="020F0502020204030204" pitchFamily="34" charset="0"/>
                          <a:cs typeface="Times New Roman" panose="02020603050405020304" pitchFamily="18" charset="0"/>
                        </a:rPr>
                        <a:t>Chọn</a:t>
                      </a:r>
                      <a:r>
                        <a:rPr lang="en-US" sz="1800" i="1">
                          <a:solidFill>
                            <a:srgbClr val="C00000"/>
                          </a:solidFill>
                          <a:effectLst/>
                          <a:latin typeface="+mj-lt"/>
                          <a:ea typeface="Calibri" panose="020F0502020204030204" pitchFamily="34" charset="0"/>
                          <a:cs typeface="Times New Roman" panose="02020603050405020304" pitchFamily="18" charset="0"/>
                        </a:rPr>
                        <a:t>, </a:t>
                      </a:r>
                      <a:r>
                        <a:rPr lang="en-US" sz="1800" i="0">
                          <a:solidFill>
                            <a:srgbClr val="000000"/>
                          </a:solidFill>
                          <a:effectLst/>
                          <a:latin typeface="+mj-lt"/>
                          <a:ea typeface="Calibri" panose="020F0502020204030204" pitchFamily="34" charset="0"/>
                          <a:cs typeface="Times New Roman" panose="02020603050405020304" pitchFamily="18" charset="0"/>
                        </a:rPr>
                        <a:t>vì điều này tránh cho em sơ ý làm mất an toàn, lộ thông tin riêng tư của bạn.</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Chọn, vì điều này tránh cho em sơ ý làm mất an toàn, lộ thông tin riêng tư của bạn.</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593474090"/>
                  </a:ext>
                </a:extLst>
              </a:tr>
              <a:tr h="1109535">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C. Thực hiện xóa tệp trong thư mục đó.</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gridSpan="2">
                  <a:txBody>
                    <a:bodyPr/>
                    <a:lstStyle/>
                    <a:p>
                      <a:pPr marL="0" marR="0" algn="just">
                        <a:lnSpc>
                          <a:spcPct val="150000"/>
                        </a:lnSpc>
                        <a:spcBef>
                          <a:spcPts val="0"/>
                        </a:spcBef>
                        <a:spcAft>
                          <a:spcPts val="0"/>
                        </a:spcAft>
                      </a:pPr>
                      <a:r>
                        <a:rPr lang="en-US" sz="1800" b="1" i="1">
                          <a:solidFill>
                            <a:srgbClr val="C00000"/>
                          </a:solidFill>
                          <a:effectLst/>
                          <a:latin typeface="+mj-lt"/>
                          <a:ea typeface="Calibri" panose="020F0502020204030204" pitchFamily="34" charset="0"/>
                          <a:cs typeface="Times New Roman" panose="02020603050405020304" pitchFamily="18" charset="0"/>
                        </a:rPr>
                        <a:t>Không chọn</a:t>
                      </a:r>
                      <a:r>
                        <a:rPr lang="en-US" sz="1800" i="1">
                          <a:solidFill>
                            <a:srgbClr val="000000"/>
                          </a:solidFill>
                          <a:effectLst/>
                          <a:latin typeface="+mj-lt"/>
                          <a:ea typeface="Calibri" panose="020F0502020204030204" pitchFamily="34" charset="0"/>
                          <a:cs typeface="Times New Roman" panose="02020603050405020304" pitchFamily="18" charset="0"/>
                        </a:rPr>
                        <a:t>, </a:t>
                      </a:r>
                      <a:r>
                        <a:rPr lang="en-US" sz="1800" i="0">
                          <a:solidFill>
                            <a:srgbClr val="000000"/>
                          </a:solidFill>
                          <a:effectLst/>
                          <a:latin typeface="+mj-lt"/>
                          <a:ea typeface="Calibri" panose="020F0502020204030204" pitchFamily="34" charset="0"/>
                          <a:cs typeface="Times New Roman" panose="02020603050405020304" pitchFamily="18" charset="0"/>
                        </a:rPr>
                        <a:t>vì khi chưa được bạn cho phép, xóa tệp trên máy tính bạn là truy cập không hợp lệ và vi phạm đạo đức.</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Không chọn, vì khi chưa được bạn cho phép, xóa tệp trên máy tính bạn là truy cập không hợp lệ và vi phạm đạo đức.</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4133547927"/>
                  </a:ext>
                </a:extLst>
              </a:tr>
              <a:tr h="853058">
                <a:tc gridSpan="3">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b) Em được người khác cho mượn điện thoại di động để học bài. Khi đang sử dụng, có tin nhắn được gửi đến điện thoại di động, em sẽ:</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0395719"/>
                  </a:ext>
                </a:extLst>
              </a:tr>
              <a:tr h="1762245">
                <a:tc gridSpan="2">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A. Đọc tin nhắn</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pPr marL="0" marR="0" algn="just">
                        <a:lnSpc>
                          <a:spcPct val="15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Không chọn, vì tin nhắn trên điện thoại của người khác là thông tin riêng tư của người đó; không được xem tin nhắn trên điện thoại của người khác khi người đó chưa cho phép.</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4213934239"/>
                  </a:ext>
                </a:extLst>
              </a:tr>
              <a:tr h="1307651">
                <a:tc gridSpan="2">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B. Đưa lại điện thoại di động để người đó đọc tin nhắn.</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pPr marL="0" marR="0" algn="just">
                        <a:lnSpc>
                          <a:spcPct val="150000"/>
                        </a:lnSpc>
                        <a:spcBef>
                          <a:spcPts val="0"/>
                        </a:spcBef>
                        <a:spcAft>
                          <a:spcPts val="0"/>
                        </a:spcAft>
                      </a:pP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Chọn, vì điều này thể hiện sự tôn trọng tính riêng tư và thể hiện ứng xử có văn hóa, lịch sự.</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645871733"/>
                  </a:ext>
                </a:extLst>
              </a:tr>
            </a:tbl>
          </a:graphicData>
        </a:graphic>
      </p:graphicFrame>
    </p:spTree>
    <p:extLst>
      <p:ext uri="{BB962C8B-B14F-4D97-AF65-F5344CB8AC3E}">
        <p14:creationId xmlns:p14="http://schemas.microsoft.com/office/powerpoint/2010/main" val="39023818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8D6E81E-40EC-A947-6B2E-BFE3CD470B01}"/>
              </a:ext>
            </a:extLst>
          </p:cNvPr>
          <p:cNvGraphicFramePr>
            <a:graphicFrameLocks noGrp="1"/>
          </p:cNvGraphicFramePr>
          <p:nvPr>
            <p:extLst>
              <p:ext uri="{D42A27DB-BD31-4B8C-83A1-F6EECF244321}">
                <p14:modId xmlns:p14="http://schemas.microsoft.com/office/powerpoint/2010/main" val="2007720143"/>
              </p:ext>
            </p:extLst>
          </p:nvPr>
        </p:nvGraphicFramePr>
        <p:xfrm>
          <a:off x="72571" y="151493"/>
          <a:ext cx="8998857" cy="4840514"/>
        </p:xfrm>
        <a:graphic>
          <a:graphicData uri="http://schemas.openxmlformats.org/drawingml/2006/table">
            <a:tbl>
              <a:tblPr firstRow="1" firstCol="1" bandRow="1"/>
              <a:tblGrid>
                <a:gridCol w="2561772">
                  <a:extLst>
                    <a:ext uri="{9D8B030D-6E8A-4147-A177-3AD203B41FA5}">
                      <a16:colId xmlns:a16="http://schemas.microsoft.com/office/drawing/2014/main" val="1622864991"/>
                    </a:ext>
                  </a:extLst>
                </a:gridCol>
                <a:gridCol w="6437085">
                  <a:extLst>
                    <a:ext uri="{9D8B030D-6E8A-4147-A177-3AD203B41FA5}">
                      <a16:colId xmlns:a16="http://schemas.microsoft.com/office/drawing/2014/main" val="1323789717"/>
                    </a:ext>
                  </a:extLst>
                </a:gridCol>
              </a:tblGrid>
              <a:tr h="520909">
                <a:tc>
                  <a:txBody>
                    <a:bodyPr/>
                    <a:lstStyle/>
                    <a:p>
                      <a:pPr marL="0" marR="0" algn="ctr">
                        <a:lnSpc>
                          <a:spcPct val="150000"/>
                        </a:lnSpc>
                        <a:spcBef>
                          <a:spcPts val="0"/>
                        </a:spcBef>
                        <a:spcAft>
                          <a:spcPts val="0"/>
                        </a:spcAft>
                      </a:pPr>
                      <a:r>
                        <a:rPr lang="en-US" sz="1800" b="1" i="0">
                          <a:solidFill>
                            <a:srgbClr val="000000"/>
                          </a:solidFill>
                          <a:effectLst/>
                          <a:latin typeface="+mj-lt"/>
                          <a:ea typeface="Calibri" panose="020F0502020204030204" pitchFamily="34" charset="0"/>
                          <a:cs typeface="Times New Roman" panose="02020603050405020304" pitchFamily="18" charset="0"/>
                        </a:rPr>
                        <a:t>Cách xử lí</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marL="0" marR="0" algn="ctr">
                        <a:lnSpc>
                          <a:spcPct val="150000"/>
                        </a:lnSpc>
                        <a:spcBef>
                          <a:spcPts val="0"/>
                        </a:spcBef>
                        <a:spcAft>
                          <a:spcPts val="0"/>
                        </a:spcAft>
                      </a:pPr>
                      <a:r>
                        <a:rPr lang="en-US" sz="1800" b="1" i="0">
                          <a:solidFill>
                            <a:srgbClr val="000000"/>
                          </a:solidFill>
                          <a:effectLst/>
                          <a:latin typeface="+mj-lt"/>
                          <a:ea typeface="Calibri" panose="020F0502020204030204" pitchFamily="34" charset="0"/>
                          <a:cs typeface="Times New Roman" panose="02020603050405020304" pitchFamily="18" charset="0"/>
                        </a:rPr>
                        <a:t>Chọn hoặc không chọn và lí do</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16900403"/>
                  </a:ext>
                </a:extLst>
              </a:tr>
              <a:tr h="939311">
                <a:tc gridSpan="2">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b) Em được người khác cho mượn điện thoại di động để học bài. Khi đang sử dụng, có tin nhắn được gửi đến điện thoại di động, em sẽ:</a:t>
                      </a:r>
                    </a:p>
                  </a:txBody>
                  <a:tcPr marL="17197" marR="171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hMerge="1">
                  <a:txBody>
                    <a:bodyPr/>
                    <a:lstStyle/>
                    <a:p>
                      <a:endParaRPr lang="en-US"/>
                    </a:p>
                  </a:txBody>
                  <a:tcPr/>
                </a:tc>
                <a:extLst>
                  <a:ext uri="{0D108BD9-81ED-4DB2-BD59-A6C34878D82A}">
                    <a16:rowId xmlns:a16="http://schemas.microsoft.com/office/drawing/2014/main" val="3210395719"/>
                  </a:ext>
                </a:extLst>
              </a:tr>
              <a:tr h="1940426">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A. Đọc tin nhắn</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b="1" i="1">
                          <a:solidFill>
                            <a:srgbClr val="C00000"/>
                          </a:solidFill>
                          <a:effectLst/>
                          <a:latin typeface="+mj-lt"/>
                          <a:ea typeface="Calibri" panose="020F0502020204030204" pitchFamily="34" charset="0"/>
                          <a:cs typeface="Times New Roman" panose="02020603050405020304" pitchFamily="18" charset="0"/>
                        </a:rPr>
                        <a:t>Không chọn</a:t>
                      </a:r>
                      <a:r>
                        <a:rPr lang="en-US" sz="1800" i="0">
                          <a:solidFill>
                            <a:srgbClr val="000000"/>
                          </a:solidFill>
                          <a:effectLst/>
                          <a:latin typeface="+mj-lt"/>
                          <a:ea typeface="Calibri" panose="020F0502020204030204" pitchFamily="34" charset="0"/>
                          <a:cs typeface="Times New Roman" panose="02020603050405020304" pitchFamily="18" charset="0"/>
                        </a:rPr>
                        <a:t>, vì tin nhắn trên điện thoại của người khác là thông tin riêng tư của người đó; không được xem tin nhắn trên điện thoại của người khác khi người đó chưa cho phép.</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4213934239"/>
                  </a:ext>
                </a:extLst>
              </a:tr>
              <a:tr h="1439868">
                <a:tc>
                  <a:txBody>
                    <a:bodyPr/>
                    <a:lstStyle/>
                    <a:p>
                      <a:pPr marL="0" marR="0" algn="just">
                        <a:lnSpc>
                          <a:spcPct val="150000"/>
                        </a:lnSpc>
                        <a:spcBef>
                          <a:spcPts val="0"/>
                        </a:spcBef>
                        <a:spcAft>
                          <a:spcPts val="0"/>
                        </a:spcAft>
                      </a:pPr>
                      <a:r>
                        <a:rPr lang="en-US" sz="1800" i="0">
                          <a:solidFill>
                            <a:srgbClr val="000000"/>
                          </a:solidFill>
                          <a:effectLst/>
                          <a:latin typeface="+mj-lt"/>
                          <a:ea typeface="Calibri" panose="020F0502020204030204" pitchFamily="34" charset="0"/>
                          <a:cs typeface="Times New Roman" panose="02020603050405020304" pitchFamily="18" charset="0"/>
                        </a:rPr>
                        <a:t>B. Đưa lại điện thoại di động để người đó đọc tin nhắn.</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just">
                        <a:lnSpc>
                          <a:spcPct val="150000"/>
                        </a:lnSpc>
                        <a:spcBef>
                          <a:spcPts val="0"/>
                        </a:spcBef>
                        <a:spcAft>
                          <a:spcPts val="0"/>
                        </a:spcAft>
                      </a:pPr>
                      <a:r>
                        <a:rPr lang="en-US" sz="1800" b="1" i="1">
                          <a:solidFill>
                            <a:srgbClr val="C00000"/>
                          </a:solidFill>
                          <a:effectLst/>
                          <a:latin typeface="+mj-lt"/>
                          <a:ea typeface="Calibri" panose="020F0502020204030204" pitchFamily="34" charset="0"/>
                          <a:cs typeface="Times New Roman" panose="02020603050405020304" pitchFamily="18" charset="0"/>
                        </a:rPr>
                        <a:t>Chọn</a:t>
                      </a:r>
                      <a:r>
                        <a:rPr lang="en-US" sz="1800" i="0">
                          <a:solidFill>
                            <a:srgbClr val="000000"/>
                          </a:solidFill>
                          <a:effectLst/>
                          <a:latin typeface="+mj-lt"/>
                          <a:ea typeface="Calibri" panose="020F0502020204030204" pitchFamily="34" charset="0"/>
                          <a:cs typeface="Times New Roman" panose="02020603050405020304" pitchFamily="18" charset="0"/>
                        </a:rPr>
                        <a:t>, vì điều này thể hiện sự tôn trọng tính riêng tư và thể hiện ứng xử có văn hóa, lịch sự.</a:t>
                      </a:r>
                    </a:p>
                  </a:txBody>
                  <a:tcPr marL="17197" marR="1719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645871733"/>
                  </a:ext>
                </a:extLst>
              </a:tr>
            </a:tbl>
          </a:graphicData>
        </a:graphic>
      </p:graphicFrame>
    </p:spTree>
    <p:extLst>
      <p:ext uri="{BB962C8B-B14F-4D97-AF65-F5344CB8AC3E}">
        <p14:creationId xmlns:p14="http://schemas.microsoft.com/office/powerpoint/2010/main" val="492784014"/>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25758" y="207046"/>
            <a:ext cx="4652609" cy="4936454"/>
          </a:xfrm>
          <a:prstGeom prst="rect">
            <a:avLst/>
          </a:prstGeom>
        </p:spPr>
      </p:pic>
      <p:sp>
        <p:nvSpPr>
          <p:cNvPr id="21" name="Title 1">
            <a:extLst>
              <a:ext uri="{FF2B5EF4-FFF2-40B4-BE49-F238E27FC236}">
                <a16:creationId xmlns:a16="http://schemas.microsoft.com/office/drawing/2014/main" id="{267291F7-1CE9-F8D8-E7BF-69634CC2FC59}"/>
              </a:ext>
            </a:extLst>
          </p:cNvPr>
          <p:cNvSpPr txBox="1">
            <a:spLocks/>
          </p:cNvSpPr>
          <p:nvPr/>
        </p:nvSpPr>
        <p:spPr>
          <a:xfrm>
            <a:off x="67849" y="1583540"/>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solidFill>
                  <a:srgbClr val="FF0000"/>
                </a:solidFill>
                <a:latin typeface="Arial" panose="020B0604020202020204" pitchFamily="34" charset="0"/>
                <a:cs typeface="Arial" panose="020B0604020202020204" pitchFamily="34" charset="0"/>
              </a:rPr>
              <a:t>HÁI HOA DÂN CHỦ</a:t>
            </a:r>
          </a:p>
        </p:txBody>
      </p:sp>
      <p:grpSp>
        <p:nvGrpSpPr>
          <p:cNvPr id="28" name="Group 27">
            <a:extLst>
              <a:ext uri="{FF2B5EF4-FFF2-40B4-BE49-F238E27FC236}">
                <a16:creationId xmlns:a16="http://schemas.microsoft.com/office/drawing/2014/main" id="{44CFE1A0-E7AF-7335-5DC4-8EA980CD2D92}"/>
              </a:ext>
            </a:extLst>
          </p:cNvPr>
          <p:cNvGrpSpPr/>
          <p:nvPr/>
        </p:nvGrpSpPr>
        <p:grpSpPr>
          <a:xfrm>
            <a:off x="-28733" y="3328989"/>
            <a:ext cx="9201973" cy="1193901"/>
            <a:chOff x="-3822" y="4580045"/>
            <a:chExt cx="12269297" cy="1591868"/>
          </a:xfrm>
        </p:grpSpPr>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4428">
              <a:off x="1759075" y="4600319"/>
              <a:ext cx="3139754" cy="1359130"/>
            </a:xfrm>
            <a:prstGeom prst="rect">
              <a:avLst/>
            </a:prstGeom>
          </p:spPr>
        </p:pic>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549">
              <a:off x="5719881" y="4580045"/>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0455"/>
            <a:stretch/>
          </p:blipFill>
          <p:spPr>
            <a:xfrm rot="21095236">
              <a:off x="4673503" y="4825296"/>
              <a:ext cx="1095223" cy="1198887"/>
            </a:xfrm>
            <a:prstGeom prst="rect">
              <a:avLst/>
            </a:prstGeom>
          </p:spPr>
        </p:pic>
      </p:grpSp>
      <p:pic>
        <p:nvPicPr>
          <p:cNvPr id="32" name="Picture 6">
            <a:extLst>
              <a:ext uri="{FF2B5EF4-FFF2-40B4-BE49-F238E27FC236}">
                <a16:creationId xmlns:a16="http://schemas.microsoft.com/office/drawing/2014/main" id="{8B0DD93A-9CCE-7953-B7F6-FC31609A49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25758" y="207046"/>
            <a:ext cx="4652609" cy="4936454"/>
          </a:xfrm>
          <a:prstGeom prst="rect">
            <a:avLst/>
          </a:prstGeom>
        </p:spPr>
      </p:pic>
      <p:pic>
        <p:nvPicPr>
          <p:cNvPr id="33" name="Picture 3">
            <a:extLst>
              <a:ext uri="{FF2B5EF4-FFF2-40B4-BE49-F238E27FC236}">
                <a16:creationId xmlns:a16="http://schemas.microsoft.com/office/drawing/2014/main" id="{81A96C74-752B-7A34-4A63-D1C14368EA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17258" y="158524"/>
            <a:ext cx="621095" cy="597380"/>
          </a:xfrm>
          <a:prstGeom prst="rect">
            <a:avLst/>
          </a:prstGeom>
        </p:spPr>
      </p:pic>
      <p:pic>
        <p:nvPicPr>
          <p:cNvPr id="34" name="Picture 10">
            <a:extLst>
              <a:ext uri="{FF2B5EF4-FFF2-40B4-BE49-F238E27FC236}">
                <a16:creationId xmlns:a16="http://schemas.microsoft.com/office/drawing/2014/main" id="{CB0DA85E-15EC-33AD-C9CB-E91EDD95A8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639906" y="2233746"/>
            <a:ext cx="784808" cy="726304"/>
          </a:xfrm>
          <a:prstGeom prst="rect">
            <a:avLst/>
          </a:prstGeom>
        </p:spPr>
      </p:pic>
      <p:pic>
        <p:nvPicPr>
          <p:cNvPr id="35" name="Picture 12">
            <a:extLst>
              <a:ext uri="{FF2B5EF4-FFF2-40B4-BE49-F238E27FC236}">
                <a16:creationId xmlns:a16="http://schemas.microsoft.com/office/drawing/2014/main" id="{3F2E017F-D1DA-B8AF-7754-F21A859758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83459" y="2233745"/>
            <a:ext cx="625250" cy="650072"/>
          </a:xfrm>
          <a:prstGeom prst="rect">
            <a:avLst/>
          </a:prstGeom>
        </p:spPr>
      </p:pic>
      <p:pic>
        <p:nvPicPr>
          <p:cNvPr id="36" name="Picture 13">
            <a:extLst>
              <a:ext uri="{FF2B5EF4-FFF2-40B4-BE49-F238E27FC236}">
                <a16:creationId xmlns:a16="http://schemas.microsoft.com/office/drawing/2014/main" id="{EE0F18A4-6704-DD9D-F11E-983C4B395E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54642" y="1187413"/>
            <a:ext cx="597592" cy="588899"/>
          </a:xfrm>
          <a:prstGeom prst="rect">
            <a:avLst/>
          </a:prstGeom>
        </p:spPr>
      </p:pic>
      <p:pic>
        <p:nvPicPr>
          <p:cNvPr id="37" name="Picture 17">
            <a:extLst>
              <a:ext uri="{FF2B5EF4-FFF2-40B4-BE49-F238E27FC236}">
                <a16:creationId xmlns:a16="http://schemas.microsoft.com/office/drawing/2014/main" id="{7F0DCD62-E54A-9555-291B-8C1F25DB153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982280" y="978277"/>
            <a:ext cx="642936" cy="637091"/>
          </a:xfrm>
          <a:prstGeom prst="rect">
            <a:avLst/>
          </a:prstGeom>
        </p:spPr>
      </p:pic>
      <p:pic>
        <p:nvPicPr>
          <p:cNvPr id="38" name="Picture 18">
            <a:extLst>
              <a:ext uri="{FF2B5EF4-FFF2-40B4-BE49-F238E27FC236}">
                <a16:creationId xmlns:a16="http://schemas.microsoft.com/office/drawing/2014/main" id="{320B7D2E-655F-20CB-18E4-D8FF1521796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125640" y="1915524"/>
            <a:ext cx="503236" cy="503236"/>
          </a:xfrm>
          <a:prstGeom prst="rect">
            <a:avLst/>
          </a:prstGeom>
        </p:spPr>
      </p:pic>
      <p:pic>
        <p:nvPicPr>
          <p:cNvPr id="39" name="Picture 22">
            <a:extLst>
              <a:ext uri="{FF2B5EF4-FFF2-40B4-BE49-F238E27FC236}">
                <a16:creationId xmlns:a16="http://schemas.microsoft.com/office/drawing/2014/main" id="{3F9CFA12-C527-4115-0995-8CB6A708178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482783" y="1282261"/>
            <a:ext cx="633263" cy="633263"/>
          </a:xfrm>
          <a:prstGeom prst="rect">
            <a:avLst/>
          </a:prstGeom>
        </p:spPr>
      </p:pic>
      <p:pic>
        <p:nvPicPr>
          <p:cNvPr id="40" name="Picture 23">
            <a:extLst>
              <a:ext uri="{FF2B5EF4-FFF2-40B4-BE49-F238E27FC236}">
                <a16:creationId xmlns:a16="http://schemas.microsoft.com/office/drawing/2014/main" id="{3891DFB6-553D-5BA7-9064-1927C1D8944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625215" y="504235"/>
            <a:ext cx="767786" cy="759410"/>
          </a:xfrm>
          <a:prstGeom prst="rect">
            <a:avLst/>
          </a:prstGeom>
        </p:spPr>
      </p:pic>
      <p:pic>
        <p:nvPicPr>
          <p:cNvPr id="41" name="Picture 7">
            <a:extLst>
              <a:ext uri="{FF2B5EF4-FFF2-40B4-BE49-F238E27FC236}">
                <a16:creationId xmlns:a16="http://schemas.microsoft.com/office/drawing/2014/main" id="{2C8EA7C9-F3A0-78DC-B4FC-7C65252D6E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91700" y="185846"/>
            <a:ext cx="689561" cy="685800"/>
          </a:xfrm>
          <a:prstGeom prst="rect">
            <a:avLst/>
          </a:prstGeom>
        </p:spPr>
      </p:pic>
      <p:pic>
        <p:nvPicPr>
          <p:cNvPr id="42" name="Picture 9">
            <a:extLst>
              <a:ext uri="{FF2B5EF4-FFF2-40B4-BE49-F238E27FC236}">
                <a16:creationId xmlns:a16="http://schemas.microsoft.com/office/drawing/2014/main" id="{9CAE4A15-BBEB-69B4-654E-9B38B6F7567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7717336" y="308804"/>
            <a:ext cx="868848" cy="891540"/>
          </a:xfrm>
          <a:prstGeom prst="rect">
            <a:avLst/>
          </a:prstGeom>
        </p:spPr>
      </p:pic>
      <p:pic>
        <p:nvPicPr>
          <p:cNvPr id="43" name="Picture 42">
            <a:hlinkClick r:id="rId28" action="ppaction://hlinksldjump"/>
            <a:extLst>
              <a:ext uri="{FF2B5EF4-FFF2-40B4-BE49-F238E27FC236}">
                <a16:creationId xmlns:a16="http://schemas.microsoft.com/office/drawing/2014/main" id="{3F9DFB7D-4CC9-FE7F-8610-BA0D25850214}"/>
              </a:ext>
            </a:extLst>
          </p:cNvPr>
          <p:cNvPicPr>
            <a:picLocks noChangeAspect="1"/>
          </p:cNvPicPr>
          <p:nvPr/>
        </p:nvPicPr>
        <p:blipFill>
          <a:blip r:embed="rId29"/>
          <a:stretch>
            <a:fillRect/>
          </a:stretch>
        </p:blipFill>
        <p:spPr>
          <a:xfrm>
            <a:off x="6016876" y="2356108"/>
            <a:ext cx="1513463" cy="1037934"/>
          </a:xfrm>
          <a:prstGeom prst="rect">
            <a:avLst/>
          </a:prstGeom>
        </p:spPr>
      </p:pic>
      <p:pic>
        <p:nvPicPr>
          <p:cNvPr id="44" name="Picture 11">
            <a:extLst>
              <a:ext uri="{FF2B5EF4-FFF2-40B4-BE49-F238E27FC236}">
                <a16:creationId xmlns:a16="http://schemas.microsoft.com/office/drawing/2014/main" id="{AD31EBF9-1195-1655-E0A1-FF9C7F7AA0F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861346" y="1059293"/>
            <a:ext cx="646367" cy="654699"/>
          </a:xfrm>
          <a:prstGeom prst="rect">
            <a:avLst/>
          </a:prstGeom>
        </p:spPr>
      </p:pic>
      <p:pic>
        <p:nvPicPr>
          <p:cNvPr id="45" name="Picture 5">
            <a:extLst>
              <a:ext uri="{FF2B5EF4-FFF2-40B4-BE49-F238E27FC236}">
                <a16:creationId xmlns:a16="http://schemas.microsoft.com/office/drawing/2014/main" id="{3059A749-93E1-B955-FD75-F8A10006D1B7}"/>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7861827" y="1891845"/>
            <a:ext cx="420169" cy="420169"/>
          </a:xfrm>
          <a:prstGeom prst="rect">
            <a:avLst/>
          </a:prstGeom>
        </p:spPr>
      </p:pic>
      <p:pic>
        <p:nvPicPr>
          <p:cNvPr id="46" name="Picture 2">
            <a:extLst>
              <a:ext uri="{FF2B5EF4-FFF2-40B4-BE49-F238E27FC236}">
                <a16:creationId xmlns:a16="http://schemas.microsoft.com/office/drawing/2014/main" id="{989A80AF-E20D-CA64-B229-696C24A3AD7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7079587" y="308804"/>
            <a:ext cx="563883" cy="533574"/>
          </a:xfrm>
          <a:prstGeom prst="rect">
            <a:avLst/>
          </a:prstGeom>
        </p:spPr>
      </p:pic>
      <p:pic>
        <p:nvPicPr>
          <p:cNvPr id="47" name="Picture 14">
            <a:extLst>
              <a:ext uri="{FF2B5EF4-FFF2-40B4-BE49-F238E27FC236}">
                <a16:creationId xmlns:a16="http://schemas.microsoft.com/office/drawing/2014/main" id="{706219D1-1074-E1E1-9B80-54E0A4F92BA3}"/>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7720361" y="2673679"/>
            <a:ext cx="473098" cy="468797"/>
          </a:xfrm>
          <a:prstGeom prst="rect">
            <a:avLst/>
          </a:prstGeom>
        </p:spPr>
      </p:pic>
      <p:pic>
        <p:nvPicPr>
          <p:cNvPr id="29" name="Picture 28">
            <a:extLst>
              <a:ext uri="{FF2B5EF4-FFF2-40B4-BE49-F238E27FC236}">
                <a16:creationId xmlns:a16="http://schemas.microsoft.com/office/drawing/2014/main" id="{7CA40649-0834-6384-D653-72432C22A04E}"/>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652178" y="2116889"/>
            <a:ext cx="511799" cy="497468"/>
          </a:xfrm>
          <a:prstGeom prst="rect">
            <a:avLst/>
          </a:prstGeom>
        </p:spPr>
      </p:pic>
      <p:pic>
        <p:nvPicPr>
          <p:cNvPr id="30" name="Picture 29">
            <a:extLst>
              <a:ext uri="{FF2B5EF4-FFF2-40B4-BE49-F238E27FC236}">
                <a16:creationId xmlns:a16="http://schemas.microsoft.com/office/drawing/2014/main" id="{C7E09598-3AED-44CD-AC84-C689CEA7E9B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98860" y="659458"/>
            <a:ext cx="511799" cy="479043"/>
          </a:xfrm>
          <a:prstGeom prst="rect">
            <a:avLst/>
          </a:prstGeom>
        </p:spPr>
      </p:pic>
    </p:spTree>
    <p:extLst>
      <p:ext uri="{BB962C8B-B14F-4D97-AF65-F5344CB8AC3E}">
        <p14:creationId xmlns:p14="http://schemas.microsoft.com/office/powerpoint/2010/main" val="161289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5000" fill="hold" grpId="0"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0" presetClass="path" presetSubtype="0" accel="50000" decel="50000" fill="hold" nodeType="withEffect">
                                  <p:stCondLst>
                                    <p:cond delay="0"/>
                                  </p:stCondLst>
                                  <p:childTnLst>
                                    <p:animMotion origin="layout" path="M -0.05469 0.11134 C -0.03073 0.13171 0.00312 0.12477 0.01641 0.17245 C 0.05091 0.21342 0.08398 0.21991 0.12487 0.16088 C 0.15286 0.13079 0.16406 0.0625 0.20951 0.07037 C 0.25273 0.08287 0.22161 0.17338 0.26654 0.20903 C 0.28281 0.25717 0.25742 0.31944 0.29023 0.375 C 0.32331 0.36296 0.33685 0.29074 0.34036 0.21111 C 0.35273 0.15717 0.38411 0.17338 0.38815 0.11967 C 0.39102 0.05995 0.42773 0.05486 0.42487 -0.01111 C 0.47331 -0.04908 0.49505 -0.00648 0.51432 0.03403 C 0.52292 0.08264 0.54714 0.04028 0.55833 0.06134 C 0.56745 0.07592 0.54909 0.13449 0.56654 0.14074 C 0.59336 0.11898 0.59648 0.08009 0.60234 0.03704 C 0.61497 0.01875 0.62148 -0.00787 0.64023 -0.01783 C 0.6681 -0.02917 0.69219 -0.01736 0.70938 0.01157 C 0.74141 0.0412 0.71276 0.09629 0.73802 0.13819 C 0.75938 0.17014 0.7724 0.15555 0.78438 0.12917 C 0.79414 0.10046 0.7862 0.06273 0.79974 0.03426 C 0.80547 0.02546 0.84557 0.06111 0.8513 0.05231 " pathEditMode="relative" rAng="0" ptsTypes="AAAAAAAAAAAAAAAAAAA">
                                      <p:cBhvr>
                                        <p:cTn id="9" dur="15000" fill="hold"/>
                                        <p:tgtEl>
                                          <p:spTgt spid="30"/>
                                        </p:tgtEl>
                                        <p:attrNameLst>
                                          <p:attrName>ppt_x</p:attrName>
                                          <p:attrName>ppt_y</p:attrName>
                                        </p:attrNameLst>
                                      </p:cBhvr>
                                      <p:rCtr x="45299" y="6319"/>
                                    </p:animMotion>
                                  </p:childTnLst>
                                </p:cTn>
                              </p:par>
                              <p:par>
                                <p:cTn id="10" presetID="0" presetClass="path" presetSubtype="0" accel="50000" decel="50000" fill="hold" nodeType="withEffect">
                                  <p:stCondLst>
                                    <p:cond delay="0"/>
                                  </p:stCondLst>
                                  <p:childTnLst>
                                    <p:animMotion origin="layout" path="M 0.0013 -0.00463 C 0.0013 0.04769 -0.00586 0.05139 0.02109 0.11111 C 0.03034 0.14468 0.04583 0.19468 0.06198 0.19676 C 0.078 0.19861 0.11016 0.18241 0.1168 0.12246 C 0.11914 0.10162 0.09401 0.08195 0.12409 0.06019 C 0.14844 0.05903 0.14479 0.10741 0.18893 0.10695 C 0.20313 0.09213 0.22826 0.11598 0.23151 0.0625 C 0.19792 0.01528 0.22122 -0.00509 0.20846 -0.03541 C 0.20625 -0.06851 0.15664 -0.07222 0.18529 -0.12801 C 0.20573 -0.17731 0.24792 -0.06365 0.29297 -0.10069 C 0.30313 -0.13981 0.23945 -0.17037 0.25313 -0.23472 C 0.26003 -0.25856 0.27669 -0.25046 0.28711 -0.24791 " pathEditMode="relative" rAng="0" ptsTypes="AAAAAAAAAAAA">
                                      <p:cBhvr>
                                        <p:cTn id="11" dur="15000" fill="hold"/>
                                        <p:tgtEl>
                                          <p:spTgt spid="29"/>
                                        </p:tgtEl>
                                        <p:attrNameLst>
                                          <p:attrName>ppt_x</p:attrName>
                                          <p:attrName>ppt_y</p:attrName>
                                        </p:attrNameLst>
                                      </p:cBhvr>
                                      <p:rCtr x="14596" y="-2269"/>
                                    </p:animMotion>
                                  </p:childTnLst>
                                </p:cTn>
                              </p:par>
                              <p:par>
                                <p:cTn id="12" presetID="8" presetClass="emph" presetSubtype="0" repeatCount="indefinite" fill="hold" nodeType="withEffect">
                                  <p:stCondLst>
                                    <p:cond delay="0"/>
                                  </p:stCondLst>
                                  <p:childTnLst>
                                    <p:animRot by="21600000">
                                      <p:cBhvr>
                                        <p:cTn id="13" dur="2000" fill="hold"/>
                                        <p:tgtEl>
                                          <p:spTgt spid="37"/>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40"/>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3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33"/>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38"/>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36"/>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35"/>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34"/>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000" fill="hold"/>
                                        <p:tgtEl>
                                          <p:spTgt spid="41"/>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42"/>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000" fill="hold"/>
                                        <p:tgtEl>
                                          <p:spTgt spid="44"/>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45"/>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000" fill="hold"/>
                                        <p:tgtEl>
                                          <p:spTgt spid="46"/>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C130282-65CA-1F4C-41DB-D5E0F713FFC9}"/>
              </a:ext>
            </a:extLst>
          </p:cNvPr>
          <p:cNvGrpSpPr/>
          <p:nvPr/>
        </p:nvGrpSpPr>
        <p:grpSpPr>
          <a:xfrm>
            <a:off x="4666342" y="1371557"/>
            <a:ext cx="4419644" cy="4419644"/>
            <a:chOff x="4666342" y="1371557"/>
            <a:chExt cx="4419644" cy="4419644"/>
          </a:xfrm>
        </p:grpSpPr>
        <p:sp>
          <p:nvSpPr>
            <p:cNvPr id="8" name="Oval 7">
              <a:extLst>
                <a:ext uri="{FF2B5EF4-FFF2-40B4-BE49-F238E27FC236}">
                  <a16:creationId xmlns:a16="http://schemas.microsoft.com/office/drawing/2014/main" id="{852471AF-81D0-3D93-D0BF-561052CE763E}"/>
                </a:ext>
              </a:extLst>
            </p:cNvPr>
            <p:cNvSpPr/>
            <p:nvPr/>
          </p:nvSpPr>
          <p:spPr>
            <a:xfrm>
              <a:off x="4666342" y="1371557"/>
              <a:ext cx="4419644" cy="4419644"/>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4">
              <a:extLst>
                <a:ext uri="{FF2B5EF4-FFF2-40B4-BE49-F238E27FC236}">
                  <a16:creationId xmlns:a16="http://schemas.microsoft.com/office/drawing/2014/main" id="{82A10D79-89C3-B260-02F7-AFCA1F1FF592}"/>
                </a:ext>
              </a:extLst>
            </p:cNvPr>
            <p:cNvSpPr/>
            <p:nvPr/>
          </p:nvSpPr>
          <p:spPr>
            <a:xfrm>
              <a:off x="5005819" y="1814286"/>
              <a:ext cx="3740690" cy="3329214"/>
            </a:xfrm>
            <a:custGeom>
              <a:avLst/>
              <a:gdLst/>
              <a:ahLst/>
              <a:cxnLst/>
              <a:rect l="l" t="t" r="r" b="b"/>
              <a:pathLst>
                <a:path w="4623371" h="4114800">
                  <a:moveTo>
                    <a:pt x="0" y="0"/>
                  </a:moveTo>
                  <a:lnTo>
                    <a:pt x="4623370" y="0"/>
                  </a:lnTo>
                  <a:lnTo>
                    <a:pt x="46233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1" name="Group 10">
            <a:extLst>
              <a:ext uri="{FF2B5EF4-FFF2-40B4-BE49-F238E27FC236}">
                <a16:creationId xmlns:a16="http://schemas.microsoft.com/office/drawing/2014/main" id="{3012524C-DD4A-CAA9-FE86-D9B296C3784B}"/>
              </a:ext>
            </a:extLst>
          </p:cNvPr>
          <p:cNvGrpSpPr/>
          <p:nvPr/>
        </p:nvGrpSpPr>
        <p:grpSpPr>
          <a:xfrm>
            <a:off x="5660570" y="360999"/>
            <a:ext cx="3643085" cy="567915"/>
            <a:chOff x="5660570" y="360999"/>
            <a:chExt cx="3643085" cy="567915"/>
          </a:xfrm>
        </p:grpSpPr>
        <p:sp>
          <p:nvSpPr>
            <p:cNvPr id="10" name="Arrow: Pentagon 9">
              <a:extLst>
                <a:ext uri="{FF2B5EF4-FFF2-40B4-BE49-F238E27FC236}">
                  <a16:creationId xmlns:a16="http://schemas.microsoft.com/office/drawing/2014/main" id="{2F54EBAF-1811-9B5D-871F-184102C11B40}"/>
                </a:ext>
              </a:extLst>
            </p:cNvPr>
            <p:cNvSpPr/>
            <p:nvPr/>
          </p:nvSpPr>
          <p:spPr>
            <a:xfrm flipH="1">
              <a:off x="5660570" y="360999"/>
              <a:ext cx="3643085" cy="567915"/>
            </a:xfrm>
            <a:prstGeom prst="homePlate">
              <a:avLst/>
            </a:prstGeom>
            <a:solidFill>
              <a:srgbClr val="CEE9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DF9FC0E-FD20-5165-89BE-6D1FE02E1F16}"/>
                </a:ext>
              </a:extLst>
            </p:cNvPr>
            <p:cNvSpPr txBox="1"/>
            <p:nvPr/>
          </p:nvSpPr>
          <p:spPr>
            <a:xfrm>
              <a:off x="5987143" y="429512"/>
              <a:ext cx="3156857" cy="430887"/>
            </a:xfrm>
            <a:prstGeom prst="rect">
              <a:avLst/>
            </a:prstGeom>
            <a:noFill/>
          </p:spPr>
          <p:txBody>
            <a:bodyPr wrap="square" rtlCol="0">
              <a:spAutoFit/>
            </a:bodyPr>
            <a:lstStyle/>
            <a:p>
              <a:pPr algn="ctr"/>
              <a:r>
                <a:rPr lang="en-US" sz="2200" b="1"/>
                <a:t>Hướng dẫn trả lời </a:t>
              </a:r>
            </a:p>
          </p:txBody>
        </p:sp>
      </p:grpSp>
      <p:grpSp>
        <p:nvGrpSpPr>
          <p:cNvPr id="21" name="Group 20">
            <a:extLst>
              <a:ext uri="{FF2B5EF4-FFF2-40B4-BE49-F238E27FC236}">
                <a16:creationId xmlns:a16="http://schemas.microsoft.com/office/drawing/2014/main" id="{FD7B88C5-3D6F-A208-536A-978D45FC7AF0}"/>
              </a:ext>
            </a:extLst>
          </p:cNvPr>
          <p:cNvGrpSpPr/>
          <p:nvPr/>
        </p:nvGrpSpPr>
        <p:grpSpPr>
          <a:xfrm>
            <a:off x="356762" y="703942"/>
            <a:ext cx="4215238" cy="1734457"/>
            <a:chOff x="281366" y="928914"/>
            <a:chExt cx="4215238" cy="1734457"/>
          </a:xfrm>
        </p:grpSpPr>
        <p:sp>
          <p:nvSpPr>
            <p:cNvPr id="12" name="Rectangle: Rounded Corners 11">
              <a:extLst>
                <a:ext uri="{FF2B5EF4-FFF2-40B4-BE49-F238E27FC236}">
                  <a16:creationId xmlns:a16="http://schemas.microsoft.com/office/drawing/2014/main" id="{DB0F46A6-B29B-2FBE-EB90-F517F49624D8}"/>
                </a:ext>
              </a:extLst>
            </p:cNvPr>
            <p:cNvSpPr/>
            <p:nvPr/>
          </p:nvSpPr>
          <p:spPr>
            <a:xfrm>
              <a:off x="759174" y="928914"/>
              <a:ext cx="3737430" cy="1734457"/>
            </a:xfrm>
            <a:prstGeom prst="roundRect">
              <a:avLst>
                <a:gd name="adj" fmla="val 10544"/>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F45CC6-D129-DDE6-BD78-ED02489BD868}"/>
                </a:ext>
              </a:extLst>
            </p:cNvPr>
            <p:cNvSpPr/>
            <p:nvPr/>
          </p:nvSpPr>
          <p:spPr>
            <a:xfrm>
              <a:off x="281366" y="1642107"/>
              <a:ext cx="308070" cy="30807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1E47764-BCD7-77D4-263F-1FCC6A9AF679}"/>
                </a:ext>
              </a:extLst>
            </p:cNvPr>
            <p:cNvSpPr txBox="1"/>
            <p:nvPr/>
          </p:nvSpPr>
          <p:spPr>
            <a:xfrm>
              <a:off x="841828" y="1104123"/>
              <a:ext cx="3572121" cy="1420325"/>
            </a:xfrm>
            <a:prstGeom prst="rect">
              <a:avLst/>
            </a:prstGeom>
            <a:noFill/>
          </p:spPr>
          <p:txBody>
            <a:bodyPr wrap="square">
              <a:spAutoFit/>
            </a:bodyPr>
            <a:lstStyle/>
            <a:p>
              <a:pPr algn="just">
                <a:lnSpc>
                  <a:spcPct val="150000"/>
                </a:lnSpc>
              </a:pPr>
              <a:r>
                <a:rPr lang="en-US" sz="2000"/>
                <a:t>Việc làm của Ngọc và Thành là vi phạm bản quyền nội dung thông tin.</a:t>
              </a:r>
            </a:p>
          </p:txBody>
        </p:sp>
      </p:grpSp>
      <p:grpSp>
        <p:nvGrpSpPr>
          <p:cNvPr id="22" name="Group 21">
            <a:extLst>
              <a:ext uri="{FF2B5EF4-FFF2-40B4-BE49-F238E27FC236}">
                <a16:creationId xmlns:a16="http://schemas.microsoft.com/office/drawing/2014/main" id="{370C77AF-1B2C-EE71-8CBB-3DF999B50DD7}"/>
              </a:ext>
            </a:extLst>
          </p:cNvPr>
          <p:cNvGrpSpPr/>
          <p:nvPr/>
        </p:nvGrpSpPr>
        <p:grpSpPr>
          <a:xfrm>
            <a:off x="356762" y="2989942"/>
            <a:ext cx="4215238" cy="1734457"/>
            <a:chOff x="281366" y="928914"/>
            <a:chExt cx="4215238" cy="1734457"/>
          </a:xfrm>
        </p:grpSpPr>
        <p:sp>
          <p:nvSpPr>
            <p:cNvPr id="23" name="Rectangle: Rounded Corners 22">
              <a:extLst>
                <a:ext uri="{FF2B5EF4-FFF2-40B4-BE49-F238E27FC236}">
                  <a16:creationId xmlns:a16="http://schemas.microsoft.com/office/drawing/2014/main" id="{6086C6A5-37C7-064B-CB34-23630CFF931B}"/>
                </a:ext>
              </a:extLst>
            </p:cNvPr>
            <p:cNvSpPr/>
            <p:nvPr/>
          </p:nvSpPr>
          <p:spPr>
            <a:xfrm>
              <a:off x="759174" y="928914"/>
              <a:ext cx="3737430" cy="1734457"/>
            </a:xfrm>
            <a:prstGeom prst="roundRect">
              <a:avLst>
                <a:gd name="adj" fmla="val 10544"/>
              </a:avLst>
            </a:prstGeom>
            <a:solidFill>
              <a:schemeClr val="accent5"/>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2B75086-5AB3-1066-0BF1-61CF907FF521}"/>
                </a:ext>
              </a:extLst>
            </p:cNvPr>
            <p:cNvSpPr/>
            <p:nvPr/>
          </p:nvSpPr>
          <p:spPr>
            <a:xfrm>
              <a:off x="281366" y="1642107"/>
              <a:ext cx="308070" cy="30807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B841ACA-A6B1-A050-031F-5E277BECFA44}"/>
                </a:ext>
              </a:extLst>
            </p:cNvPr>
            <p:cNvSpPr txBox="1"/>
            <p:nvPr/>
          </p:nvSpPr>
          <p:spPr>
            <a:xfrm>
              <a:off x="841828" y="1343609"/>
              <a:ext cx="3572121" cy="958660"/>
            </a:xfrm>
            <a:prstGeom prst="rect">
              <a:avLst/>
            </a:prstGeom>
            <a:noFill/>
          </p:spPr>
          <p:txBody>
            <a:bodyPr wrap="square">
              <a:spAutoFit/>
            </a:bodyPr>
            <a:lstStyle/>
            <a:p>
              <a:pPr algn="just">
                <a:lnSpc>
                  <a:spcPct val="150000"/>
                </a:lnSpc>
              </a:pPr>
              <a:r>
                <a:rPr lang="en-US" sz="2000"/>
                <a:t>Đây là hành vi sai trái, gian dối trong học tập.</a:t>
              </a:r>
            </a:p>
          </p:txBody>
        </p:sp>
      </p:grpSp>
    </p:spTree>
    <p:extLst>
      <p:ext uri="{BB962C8B-B14F-4D97-AF65-F5344CB8AC3E}">
        <p14:creationId xmlns:p14="http://schemas.microsoft.com/office/powerpoint/2010/main" val="40035246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2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1" name="Picture 12">
            <a:extLst>
              <a:ext uri="{FF2B5EF4-FFF2-40B4-BE49-F238E27FC236}">
                <a16:creationId xmlns:a16="http://schemas.microsoft.com/office/drawing/2014/main" id="{CB1263D8-73B8-080A-89AA-32FA0FA239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683" y="173381"/>
            <a:ext cx="1290690" cy="1378574"/>
          </a:xfrm>
          <a:prstGeom prst="rect">
            <a:avLst/>
          </a:prstGeom>
        </p:spPr>
      </p:pic>
      <p:grpSp>
        <p:nvGrpSpPr>
          <p:cNvPr id="31" name="Group 30">
            <a:extLst>
              <a:ext uri="{FF2B5EF4-FFF2-40B4-BE49-F238E27FC236}">
                <a16:creationId xmlns:a16="http://schemas.microsoft.com/office/drawing/2014/main" id="{711A3176-B5A1-6CFA-8098-929F7A1E638A}"/>
              </a:ext>
            </a:extLst>
          </p:cNvPr>
          <p:cNvGrpSpPr/>
          <p:nvPr/>
        </p:nvGrpSpPr>
        <p:grpSpPr>
          <a:xfrm>
            <a:off x="9306706" y="468447"/>
            <a:ext cx="4549250" cy="1952943"/>
            <a:chOff x="12408941" y="624596"/>
            <a:chExt cx="6065666" cy="2603924"/>
          </a:xfrm>
        </p:grpSpPr>
        <p:pic>
          <p:nvPicPr>
            <p:cNvPr id="32" name="Picture 15">
              <a:extLst>
                <a:ext uri="{FF2B5EF4-FFF2-40B4-BE49-F238E27FC236}">
                  <a16:creationId xmlns:a16="http://schemas.microsoft.com/office/drawing/2014/main" id="{B9C6D28A-9704-02A7-353C-42EA09BC08BC}"/>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3" name="Picture 23">
              <a:extLst>
                <a:ext uri="{FF2B5EF4-FFF2-40B4-BE49-F238E27FC236}">
                  <a16:creationId xmlns:a16="http://schemas.microsoft.com/office/drawing/2014/main" id="{2A1188D5-579D-1ACB-447F-FC77D9DDC6F9}"/>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4" name="Picture 15">
              <a:extLst>
                <a:ext uri="{FF2B5EF4-FFF2-40B4-BE49-F238E27FC236}">
                  <a16:creationId xmlns:a16="http://schemas.microsoft.com/office/drawing/2014/main" id="{8C2E669C-DB23-0638-164E-04B28E1F1AD4}"/>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5" name="Picture 15">
              <a:extLst>
                <a:ext uri="{FF2B5EF4-FFF2-40B4-BE49-F238E27FC236}">
                  <a16:creationId xmlns:a16="http://schemas.microsoft.com/office/drawing/2014/main" id="{C55878C1-2DDD-45AF-937C-0EEA8DAF84BA}"/>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6" name="Group 35">
            <a:extLst>
              <a:ext uri="{FF2B5EF4-FFF2-40B4-BE49-F238E27FC236}">
                <a16:creationId xmlns:a16="http://schemas.microsoft.com/office/drawing/2014/main" id="{50645645-CCF4-1C07-CDC3-FDD66505168A}"/>
              </a:ext>
            </a:extLst>
          </p:cNvPr>
          <p:cNvGrpSpPr/>
          <p:nvPr/>
        </p:nvGrpSpPr>
        <p:grpSpPr>
          <a:xfrm>
            <a:off x="-3819250" y="132184"/>
            <a:ext cx="3760736" cy="1948436"/>
            <a:chOff x="-5092332" y="176244"/>
            <a:chExt cx="5014314" cy="2597915"/>
          </a:xfrm>
        </p:grpSpPr>
        <p:pic>
          <p:nvPicPr>
            <p:cNvPr id="37" name="Picture 15">
              <a:extLst>
                <a:ext uri="{FF2B5EF4-FFF2-40B4-BE49-F238E27FC236}">
                  <a16:creationId xmlns:a16="http://schemas.microsoft.com/office/drawing/2014/main" id="{34C8BA7E-B877-F6AB-7431-DF1D83F524D7}"/>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8" name="Picture 15">
              <a:extLst>
                <a:ext uri="{FF2B5EF4-FFF2-40B4-BE49-F238E27FC236}">
                  <a16:creationId xmlns:a16="http://schemas.microsoft.com/office/drawing/2014/main" id="{657847A2-2C87-779E-818C-5B711513A8D0}"/>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9" name="Picture 15">
              <a:extLst>
                <a:ext uri="{FF2B5EF4-FFF2-40B4-BE49-F238E27FC236}">
                  <a16:creationId xmlns:a16="http://schemas.microsoft.com/office/drawing/2014/main" id="{DD239C67-470F-B40E-3BD9-7E138BF9E271}"/>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40" name="Picture 15">
              <a:extLst>
                <a:ext uri="{FF2B5EF4-FFF2-40B4-BE49-F238E27FC236}">
                  <a16:creationId xmlns:a16="http://schemas.microsoft.com/office/drawing/2014/main" id="{5FE649C3-DCE5-4301-F325-5A7512D443D0}"/>
                </a:ext>
              </a:extLst>
            </p:cNvPr>
            <p:cNvPicPr>
              <a:picLocks noChangeAspect="1"/>
            </p:cNvPicPr>
            <p:nvPr/>
          </p:nvPicPr>
          <p:blipFill>
            <a:blip r:embed="rId4"/>
            <a:srcRect/>
            <a:stretch>
              <a:fillRect/>
            </a:stretch>
          </p:blipFill>
          <p:spPr>
            <a:xfrm>
              <a:off x="-5092332" y="871045"/>
              <a:ext cx="1130523" cy="694801"/>
            </a:xfrm>
            <a:prstGeom prst="rect">
              <a:avLst/>
            </a:prstGeom>
          </p:spPr>
        </p:pic>
      </p:grpSp>
      <p:grpSp>
        <p:nvGrpSpPr>
          <p:cNvPr id="7" name="Group 6">
            <a:extLst>
              <a:ext uri="{FF2B5EF4-FFF2-40B4-BE49-F238E27FC236}">
                <a16:creationId xmlns:a16="http://schemas.microsoft.com/office/drawing/2014/main" id="{AE184DE7-3575-6DEA-C9D0-BD2511213349}"/>
              </a:ext>
            </a:extLst>
          </p:cNvPr>
          <p:cNvGrpSpPr/>
          <p:nvPr/>
        </p:nvGrpSpPr>
        <p:grpSpPr>
          <a:xfrm>
            <a:off x="-834309" y="3930150"/>
            <a:ext cx="11495810" cy="1261872"/>
            <a:chOff x="-1140691" y="5175504"/>
            <a:chExt cx="15327746" cy="1682496"/>
          </a:xfrm>
        </p:grpSpPr>
        <p:pic>
          <p:nvPicPr>
            <p:cNvPr id="4" name="Picture 6">
              <a:extLst>
                <a:ext uri="{FF2B5EF4-FFF2-40B4-BE49-F238E27FC236}">
                  <a16:creationId xmlns:a16="http://schemas.microsoft.com/office/drawing/2014/main" id="{3E494D30-ADB8-9F57-AEB8-270C725B23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71855" y="5175504"/>
              <a:ext cx="7315200" cy="1682496"/>
            </a:xfrm>
            <a:prstGeom prst="rect">
              <a:avLst/>
            </a:prstGeom>
          </p:spPr>
        </p:pic>
        <p:pic>
          <p:nvPicPr>
            <p:cNvPr id="5" name="Picture 6">
              <a:extLst>
                <a:ext uri="{FF2B5EF4-FFF2-40B4-BE49-F238E27FC236}">
                  <a16:creationId xmlns:a16="http://schemas.microsoft.com/office/drawing/2014/main" id="{E49245B5-4046-56FB-7042-AA5B37E8BA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214255" y="5175504"/>
              <a:ext cx="7315200" cy="1682496"/>
            </a:xfrm>
            <a:prstGeom prst="rect">
              <a:avLst/>
            </a:prstGeom>
          </p:spPr>
        </p:pic>
        <p:pic>
          <p:nvPicPr>
            <p:cNvPr id="6" name="Picture 6">
              <a:extLst>
                <a:ext uri="{FF2B5EF4-FFF2-40B4-BE49-F238E27FC236}">
                  <a16:creationId xmlns:a16="http://schemas.microsoft.com/office/drawing/2014/main" id="{12090104-38A1-06FC-5506-29D2E891262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0691" y="5175504"/>
              <a:ext cx="7315200" cy="1682496"/>
            </a:xfrm>
            <a:prstGeom prst="rect">
              <a:avLst/>
            </a:prstGeom>
          </p:spPr>
        </p:pic>
      </p:grpSp>
      <p:grpSp>
        <p:nvGrpSpPr>
          <p:cNvPr id="28" name="Group 27">
            <a:extLst>
              <a:ext uri="{FF2B5EF4-FFF2-40B4-BE49-F238E27FC236}">
                <a16:creationId xmlns:a16="http://schemas.microsoft.com/office/drawing/2014/main" id="{44CFE1A0-E7AF-7335-5DC4-8EA980CD2D92}"/>
              </a:ext>
            </a:extLst>
          </p:cNvPr>
          <p:cNvGrpSpPr/>
          <p:nvPr/>
        </p:nvGrpSpPr>
        <p:grpSpPr>
          <a:xfrm>
            <a:off x="-28733" y="3344194"/>
            <a:ext cx="9201973" cy="1178696"/>
            <a:chOff x="-3822" y="4600319"/>
            <a:chExt cx="12269297" cy="1571594"/>
          </a:xfrm>
        </p:grpSpPr>
        <p:pic>
          <p:nvPicPr>
            <p:cNvPr id="24" name="Picture 16">
              <a:extLst>
                <a:ext uri="{FF2B5EF4-FFF2-40B4-BE49-F238E27FC236}">
                  <a16:creationId xmlns:a16="http://schemas.microsoft.com/office/drawing/2014/main" id="{DBE679A6-E5B1-FA99-A145-3581681CE3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0549">
              <a:off x="6034977" y="4615801"/>
              <a:ext cx="3139754" cy="1359130"/>
            </a:xfrm>
            <a:prstGeom prst="rect">
              <a:avLst/>
            </a:prstGeom>
          </p:spPr>
        </p:pic>
        <p:pic>
          <p:nvPicPr>
            <p:cNvPr id="22" name="Picture 16">
              <a:extLst>
                <a:ext uri="{FF2B5EF4-FFF2-40B4-BE49-F238E27FC236}">
                  <a16:creationId xmlns:a16="http://schemas.microsoft.com/office/drawing/2014/main" id="{5FF0E80C-B9AD-073A-406E-F32F7D8061F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0067"/>
            <a:stretch/>
          </p:blipFill>
          <p:spPr>
            <a:xfrm rot="20678505">
              <a:off x="-3822" y="4812783"/>
              <a:ext cx="1881751" cy="1359130"/>
            </a:xfrm>
            <a:prstGeom prst="rect">
              <a:avLst/>
            </a:prstGeom>
          </p:spPr>
        </p:pic>
        <p:pic>
          <p:nvPicPr>
            <p:cNvPr id="23" name="Picture 16">
              <a:extLst>
                <a:ext uri="{FF2B5EF4-FFF2-40B4-BE49-F238E27FC236}">
                  <a16:creationId xmlns:a16="http://schemas.microsoft.com/office/drawing/2014/main" id="{F1895DA0-99C9-F7C9-4BBB-FA2B642D06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44428">
              <a:off x="1759075" y="4600319"/>
              <a:ext cx="3139754" cy="1359130"/>
            </a:xfrm>
            <a:prstGeom prst="rect">
              <a:avLst/>
            </a:prstGeom>
          </p:spPr>
        </p:pic>
        <p:pic>
          <p:nvPicPr>
            <p:cNvPr id="25" name="Picture 16">
              <a:extLst>
                <a:ext uri="{FF2B5EF4-FFF2-40B4-BE49-F238E27FC236}">
                  <a16:creationId xmlns:a16="http://schemas.microsoft.com/office/drawing/2014/main" id="{AF5229AB-C5E2-490A-D16F-31438F4AB0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42150">
              <a:off x="9125721" y="4651195"/>
              <a:ext cx="3139754" cy="1359130"/>
            </a:xfrm>
            <a:prstGeom prst="rect">
              <a:avLst/>
            </a:prstGeom>
          </p:spPr>
        </p:pic>
        <p:pic>
          <p:nvPicPr>
            <p:cNvPr id="27" name="Picture 16">
              <a:extLst>
                <a:ext uri="{FF2B5EF4-FFF2-40B4-BE49-F238E27FC236}">
                  <a16:creationId xmlns:a16="http://schemas.microsoft.com/office/drawing/2014/main" id="{0CD72171-44F0-8F25-429D-BE958624903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0455"/>
            <a:stretch/>
          </p:blipFill>
          <p:spPr>
            <a:xfrm rot="21095236">
              <a:off x="4824437" y="4819608"/>
              <a:ext cx="1095223" cy="1198887"/>
            </a:xfrm>
            <a:prstGeom prst="rect">
              <a:avLst/>
            </a:prstGeom>
          </p:spPr>
        </p:pic>
      </p:grpSp>
      <p:pic>
        <p:nvPicPr>
          <p:cNvPr id="20" name="Picture 6">
            <a:extLst>
              <a:ext uri="{FF2B5EF4-FFF2-40B4-BE49-F238E27FC236}">
                <a16:creationId xmlns:a16="http://schemas.microsoft.com/office/drawing/2014/main" id="{52289406-86B0-1D1A-5CB2-3DEE5266C2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759" y="255568"/>
            <a:ext cx="4652609" cy="4936454"/>
          </a:xfrm>
          <a:prstGeom prst="rect">
            <a:avLst/>
          </a:prstGeom>
        </p:spPr>
      </p:pic>
      <p:pic>
        <p:nvPicPr>
          <p:cNvPr id="68" name="Picture 67">
            <a:hlinkClick r:id="rId12" action="ppaction://hlinksldjump"/>
            <a:extLst>
              <a:ext uri="{FF2B5EF4-FFF2-40B4-BE49-F238E27FC236}">
                <a16:creationId xmlns:a16="http://schemas.microsoft.com/office/drawing/2014/main" id="{1E457CC4-7B44-5608-750F-717E0C74CFBC}"/>
              </a:ext>
            </a:extLst>
          </p:cNvPr>
          <p:cNvPicPr>
            <a:picLocks noChangeAspect="1"/>
          </p:cNvPicPr>
          <p:nvPr/>
        </p:nvPicPr>
        <p:blipFill>
          <a:blip r:embed="rId13"/>
          <a:stretch>
            <a:fillRect/>
          </a:stretch>
        </p:blipFill>
        <p:spPr>
          <a:xfrm>
            <a:off x="3817555" y="3267882"/>
            <a:ext cx="1508891" cy="1156817"/>
          </a:xfrm>
          <a:prstGeom prst="rect">
            <a:avLst/>
          </a:prstGeom>
        </p:spPr>
      </p:pic>
      <p:pic>
        <p:nvPicPr>
          <p:cNvPr id="69" name="Picture 68">
            <a:extLst>
              <a:ext uri="{FF2B5EF4-FFF2-40B4-BE49-F238E27FC236}">
                <a16:creationId xmlns:a16="http://schemas.microsoft.com/office/drawing/2014/main" id="{442CA6F6-564C-AB07-6304-31587E9E7321}"/>
              </a:ext>
            </a:extLst>
          </p:cNvPr>
          <p:cNvPicPr>
            <a:picLocks noChangeAspect="1"/>
          </p:cNvPicPr>
          <p:nvPr/>
        </p:nvPicPr>
        <p:blipFill>
          <a:blip r:embed="rId14"/>
          <a:stretch>
            <a:fillRect/>
          </a:stretch>
        </p:blipFill>
        <p:spPr>
          <a:xfrm>
            <a:off x="2127760" y="1987451"/>
            <a:ext cx="1033598" cy="1028700"/>
          </a:xfrm>
          <a:prstGeom prst="rect">
            <a:avLst/>
          </a:prstGeom>
        </p:spPr>
      </p:pic>
      <p:pic>
        <p:nvPicPr>
          <p:cNvPr id="80" name="Picture 79">
            <a:extLst>
              <a:ext uri="{FF2B5EF4-FFF2-40B4-BE49-F238E27FC236}">
                <a16:creationId xmlns:a16="http://schemas.microsoft.com/office/drawing/2014/main" id="{CD67DA84-66F9-FAB2-E4F6-92E51B8BEED0}"/>
              </a:ext>
            </a:extLst>
          </p:cNvPr>
          <p:cNvPicPr>
            <a:picLocks noChangeAspect="1"/>
          </p:cNvPicPr>
          <p:nvPr/>
        </p:nvPicPr>
        <p:blipFill>
          <a:blip r:embed="rId15"/>
          <a:stretch>
            <a:fillRect/>
          </a:stretch>
        </p:blipFill>
        <p:spPr>
          <a:xfrm>
            <a:off x="2530587" y="592779"/>
            <a:ext cx="1018309" cy="1028700"/>
          </a:xfrm>
          <a:prstGeom prst="rect">
            <a:avLst/>
          </a:prstGeom>
        </p:spPr>
      </p:pic>
      <p:pic>
        <p:nvPicPr>
          <p:cNvPr id="81" name="Picture 80">
            <a:extLst>
              <a:ext uri="{FF2B5EF4-FFF2-40B4-BE49-F238E27FC236}">
                <a16:creationId xmlns:a16="http://schemas.microsoft.com/office/drawing/2014/main" id="{6CCACDCD-70D7-50B0-4FFE-3C884D9DC320}"/>
              </a:ext>
            </a:extLst>
          </p:cNvPr>
          <p:cNvPicPr>
            <a:picLocks noChangeAspect="1"/>
          </p:cNvPicPr>
          <p:nvPr/>
        </p:nvPicPr>
        <p:blipFill>
          <a:blip r:embed="rId16"/>
          <a:stretch>
            <a:fillRect/>
          </a:stretch>
        </p:blipFill>
        <p:spPr>
          <a:xfrm>
            <a:off x="3959320" y="207114"/>
            <a:ext cx="997526" cy="1028700"/>
          </a:xfrm>
          <a:prstGeom prst="rect">
            <a:avLst/>
          </a:prstGeom>
        </p:spPr>
      </p:pic>
      <p:pic>
        <p:nvPicPr>
          <p:cNvPr id="82" name="Picture 81">
            <a:extLst>
              <a:ext uri="{FF2B5EF4-FFF2-40B4-BE49-F238E27FC236}">
                <a16:creationId xmlns:a16="http://schemas.microsoft.com/office/drawing/2014/main" id="{9F170195-1CDB-1009-5808-FC2F94D8563F}"/>
              </a:ext>
            </a:extLst>
          </p:cNvPr>
          <p:cNvPicPr>
            <a:picLocks noChangeAspect="1"/>
          </p:cNvPicPr>
          <p:nvPr/>
        </p:nvPicPr>
        <p:blipFill>
          <a:blip r:embed="rId17"/>
          <a:stretch>
            <a:fillRect/>
          </a:stretch>
        </p:blipFill>
        <p:spPr>
          <a:xfrm>
            <a:off x="5945088" y="531735"/>
            <a:ext cx="1071154" cy="1097280"/>
          </a:xfrm>
          <a:prstGeom prst="rect">
            <a:avLst/>
          </a:prstGeom>
        </p:spPr>
      </p:pic>
      <p:pic>
        <p:nvPicPr>
          <p:cNvPr id="83" name="Picture 82">
            <a:extLst>
              <a:ext uri="{FF2B5EF4-FFF2-40B4-BE49-F238E27FC236}">
                <a16:creationId xmlns:a16="http://schemas.microsoft.com/office/drawing/2014/main" id="{C24C76B6-42AB-EED0-CA00-BD017640F9CB}"/>
              </a:ext>
            </a:extLst>
          </p:cNvPr>
          <p:cNvPicPr>
            <a:picLocks noChangeAspect="1"/>
          </p:cNvPicPr>
          <p:nvPr/>
        </p:nvPicPr>
        <p:blipFill>
          <a:blip r:embed="rId18"/>
          <a:stretch>
            <a:fillRect/>
          </a:stretch>
        </p:blipFill>
        <p:spPr>
          <a:xfrm>
            <a:off x="5807993" y="1809364"/>
            <a:ext cx="1097280" cy="1097280"/>
          </a:xfrm>
          <a:prstGeom prst="rect">
            <a:avLst/>
          </a:prstGeom>
        </p:spPr>
      </p:pic>
      <p:pic>
        <p:nvPicPr>
          <p:cNvPr id="10" name="Picture 9">
            <a:hlinkClick r:id="rId19" action="ppaction://hlinksldjump"/>
            <a:extLst>
              <a:ext uri="{FF2B5EF4-FFF2-40B4-BE49-F238E27FC236}">
                <a16:creationId xmlns:a16="http://schemas.microsoft.com/office/drawing/2014/main" id="{03323B50-D446-3647-D894-29CE2FEFF95A}"/>
              </a:ext>
            </a:extLst>
          </p:cNvPr>
          <p:cNvPicPr>
            <a:picLocks noChangeAspect="1"/>
          </p:cNvPicPr>
          <p:nvPr/>
        </p:nvPicPr>
        <p:blipFill>
          <a:blip r:embed="rId14"/>
          <a:stretch>
            <a:fillRect/>
          </a:stretch>
        </p:blipFill>
        <p:spPr>
          <a:xfrm>
            <a:off x="2131054" y="1977864"/>
            <a:ext cx="1033598" cy="1028700"/>
          </a:xfrm>
          <a:prstGeom prst="rect">
            <a:avLst/>
          </a:prstGeom>
        </p:spPr>
      </p:pic>
      <p:pic>
        <p:nvPicPr>
          <p:cNvPr id="11" name="Picture 10">
            <a:hlinkClick r:id="rId20" action="ppaction://hlinksldjump"/>
            <a:extLst>
              <a:ext uri="{FF2B5EF4-FFF2-40B4-BE49-F238E27FC236}">
                <a16:creationId xmlns:a16="http://schemas.microsoft.com/office/drawing/2014/main" id="{416AB07F-E0F0-8DFD-F81E-D156E50F3E24}"/>
              </a:ext>
            </a:extLst>
          </p:cNvPr>
          <p:cNvPicPr>
            <a:picLocks noChangeAspect="1"/>
          </p:cNvPicPr>
          <p:nvPr/>
        </p:nvPicPr>
        <p:blipFill>
          <a:blip r:embed="rId15"/>
          <a:stretch>
            <a:fillRect/>
          </a:stretch>
        </p:blipFill>
        <p:spPr>
          <a:xfrm>
            <a:off x="2539119" y="602366"/>
            <a:ext cx="1018309" cy="1028700"/>
          </a:xfrm>
          <a:prstGeom prst="rect">
            <a:avLst/>
          </a:prstGeom>
        </p:spPr>
      </p:pic>
      <p:pic>
        <p:nvPicPr>
          <p:cNvPr id="12" name="Picture 11">
            <a:hlinkClick r:id="rId21" action="ppaction://hlinksldjump"/>
            <a:extLst>
              <a:ext uri="{FF2B5EF4-FFF2-40B4-BE49-F238E27FC236}">
                <a16:creationId xmlns:a16="http://schemas.microsoft.com/office/drawing/2014/main" id="{5036AD05-7AA4-6F79-94CB-2BE30D5C3D7D}"/>
              </a:ext>
            </a:extLst>
          </p:cNvPr>
          <p:cNvPicPr>
            <a:picLocks noChangeAspect="1"/>
          </p:cNvPicPr>
          <p:nvPr/>
        </p:nvPicPr>
        <p:blipFill>
          <a:blip r:embed="rId16"/>
          <a:stretch>
            <a:fillRect/>
          </a:stretch>
        </p:blipFill>
        <p:spPr>
          <a:xfrm>
            <a:off x="3959320" y="203173"/>
            <a:ext cx="997526" cy="1028700"/>
          </a:xfrm>
          <a:prstGeom prst="rect">
            <a:avLst/>
          </a:prstGeom>
        </p:spPr>
      </p:pic>
      <p:pic>
        <p:nvPicPr>
          <p:cNvPr id="13" name="Picture 12">
            <a:hlinkClick r:id="rId22" action="ppaction://hlinksldjump"/>
            <a:extLst>
              <a:ext uri="{FF2B5EF4-FFF2-40B4-BE49-F238E27FC236}">
                <a16:creationId xmlns:a16="http://schemas.microsoft.com/office/drawing/2014/main" id="{523E136A-FDB5-9271-4360-CC3EEEBA31A9}"/>
              </a:ext>
            </a:extLst>
          </p:cNvPr>
          <p:cNvPicPr>
            <a:picLocks noChangeAspect="1"/>
          </p:cNvPicPr>
          <p:nvPr/>
        </p:nvPicPr>
        <p:blipFill>
          <a:blip r:embed="rId17"/>
          <a:stretch>
            <a:fillRect/>
          </a:stretch>
        </p:blipFill>
        <p:spPr>
          <a:xfrm>
            <a:off x="5939130" y="538127"/>
            <a:ext cx="1071154" cy="1097280"/>
          </a:xfrm>
          <a:prstGeom prst="rect">
            <a:avLst/>
          </a:prstGeom>
        </p:spPr>
      </p:pic>
      <p:pic>
        <p:nvPicPr>
          <p:cNvPr id="14" name="Picture 13">
            <a:hlinkClick r:id="rId23" action="ppaction://hlinksldjump"/>
            <a:extLst>
              <a:ext uri="{FF2B5EF4-FFF2-40B4-BE49-F238E27FC236}">
                <a16:creationId xmlns:a16="http://schemas.microsoft.com/office/drawing/2014/main" id="{52827EA9-F442-DAC5-53E5-E16B06EB61E9}"/>
              </a:ext>
            </a:extLst>
          </p:cNvPr>
          <p:cNvPicPr>
            <a:picLocks noChangeAspect="1"/>
          </p:cNvPicPr>
          <p:nvPr/>
        </p:nvPicPr>
        <p:blipFill>
          <a:blip r:embed="rId18"/>
          <a:stretch>
            <a:fillRect/>
          </a:stretch>
        </p:blipFill>
        <p:spPr>
          <a:xfrm>
            <a:off x="5807993" y="1818483"/>
            <a:ext cx="1097280" cy="1097280"/>
          </a:xfrm>
          <a:prstGeom prst="rect">
            <a:avLst/>
          </a:prstGeom>
        </p:spPr>
      </p:pic>
    </p:spTree>
    <p:extLst>
      <p:ext uri="{BB962C8B-B14F-4D97-AF65-F5344CB8AC3E}">
        <p14:creationId xmlns:p14="http://schemas.microsoft.com/office/powerpoint/2010/main" val="42641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0" fill="hold"/>
                                        <p:tgtEl>
                                          <p:spTgt spid="36"/>
                                        </p:tgtEl>
                                        <p:attrNameLst>
                                          <p:attrName>ppt_x</p:attrName>
                                        </p:attrNameLst>
                                      </p:cBhvr>
                                      <p:tavLst>
                                        <p:tav tm="0">
                                          <p:val>
                                            <p:strVal val="1+#ppt_w/2"/>
                                          </p:val>
                                        </p:tav>
                                        <p:tav tm="100000">
                                          <p:val>
                                            <p:strVal val="#ppt_x"/>
                                          </p:val>
                                        </p:tav>
                                      </p:tavLst>
                                    </p:anim>
                                    <p:anim calcmode="lin" valueType="num">
                                      <p:cBhvr additive="base">
                                        <p:cTn id="8" dur="100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8000" fill="hold"/>
                                        <p:tgtEl>
                                          <p:spTgt spid="31"/>
                                        </p:tgtEl>
                                        <p:attrNameLst>
                                          <p:attrName>ppt_x</p:attrName>
                                        </p:attrNameLst>
                                      </p:cBhvr>
                                      <p:tavLst>
                                        <p:tav tm="0">
                                          <p:val>
                                            <p:strVal val="0-#ppt_w/2"/>
                                          </p:val>
                                        </p:tav>
                                        <p:tav tm="100000">
                                          <p:val>
                                            <p:strVal val="#ppt_x"/>
                                          </p:val>
                                        </p:tav>
                                      </p:tavLst>
                                    </p:anim>
                                    <p:anim calcmode="lin" valueType="num">
                                      <p:cBhvr additive="base">
                                        <p:cTn id="12" dur="8000" fill="hold"/>
                                        <p:tgtEl>
                                          <p:spTgt spid="31"/>
                                        </p:tgtEl>
                                        <p:attrNameLst>
                                          <p:attrName>ppt_y</p:attrName>
                                        </p:attrNameLst>
                                      </p:cBhvr>
                                      <p:tavLst>
                                        <p:tav tm="0">
                                          <p:val>
                                            <p:strVal val="#ppt_y"/>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3"/>
                                        </p:tgtEl>
                                        <p:attrNameLst>
                                          <p:attrName>r</p:attrName>
                                        </p:attrNameLst>
                                      </p:cBhvr>
                                    </p:animRot>
                                    <p:animRot by="-240000">
                                      <p:cBhvr>
                                        <p:cTn id="33" dur="200" fill="hold">
                                          <p:stCondLst>
                                            <p:cond delay="200"/>
                                          </p:stCondLst>
                                        </p:cTn>
                                        <p:tgtEl>
                                          <p:spTgt spid="13"/>
                                        </p:tgtEl>
                                        <p:attrNameLst>
                                          <p:attrName>r</p:attrName>
                                        </p:attrNameLst>
                                      </p:cBhvr>
                                    </p:animRot>
                                    <p:animRot by="240000">
                                      <p:cBhvr>
                                        <p:cTn id="34" dur="200" fill="hold">
                                          <p:stCondLst>
                                            <p:cond delay="400"/>
                                          </p:stCondLst>
                                        </p:cTn>
                                        <p:tgtEl>
                                          <p:spTgt spid="13"/>
                                        </p:tgtEl>
                                        <p:attrNameLst>
                                          <p:attrName>r</p:attrName>
                                        </p:attrNameLst>
                                      </p:cBhvr>
                                    </p:animRot>
                                    <p:animRot by="-240000">
                                      <p:cBhvr>
                                        <p:cTn id="35" dur="200" fill="hold">
                                          <p:stCondLst>
                                            <p:cond delay="600"/>
                                          </p:stCondLst>
                                        </p:cTn>
                                        <p:tgtEl>
                                          <p:spTgt spid="13"/>
                                        </p:tgtEl>
                                        <p:attrNameLst>
                                          <p:attrName>r</p:attrName>
                                        </p:attrNameLst>
                                      </p:cBhvr>
                                    </p:animRot>
                                    <p:animRot by="120000">
                                      <p:cBhvr>
                                        <p:cTn id="36" dur="200" fill="hold">
                                          <p:stCondLst>
                                            <p:cond delay="800"/>
                                          </p:stCondLst>
                                        </p:cTn>
                                        <p:tgtEl>
                                          <p:spTgt spid="13"/>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100" fill="hold">
                                          <p:stCondLst>
                                            <p:cond delay="0"/>
                                          </p:stCondLst>
                                        </p:cTn>
                                        <p:tgtEl>
                                          <p:spTgt spid="80"/>
                                        </p:tgtEl>
                                        <p:attrNameLst>
                                          <p:attrName>r</p:attrName>
                                        </p:attrNameLst>
                                      </p:cBhvr>
                                    </p:animRot>
                                    <p:animRot by="-240000">
                                      <p:cBhvr>
                                        <p:cTn id="45" dur="200" fill="hold">
                                          <p:stCondLst>
                                            <p:cond delay="200"/>
                                          </p:stCondLst>
                                        </p:cTn>
                                        <p:tgtEl>
                                          <p:spTgt spid="80"/>
                                        </p:tgtEl>
                                        <p:attrNameLst>
                                          <p:attrName>r</p:attrName>
                                        </p:attrNameLst>
                                      </p:cBhvr>
                                    </p:animRot>
                                    <p:animRot by="240000">
                                      <p:cBhvr>
                                        <p:cTn id="46" dur="200" fill="hold">
                                          <p:stCondLst>
                                            <p:cond delay="400"/>
                                          </p:stCondLst>
                                        </p:cTn>
                                        <p:tgtEl>
                                          <p:spTgt spid="80"/>
                                        </p:tgtEl>
                                        <p:attrNameLst>
                                          <p:attrName>r</p:attrName>
                                        </p:attrNameLst>
                                      </p:cBhvr>
                                    </p:animRot>
                                    <p:animRot by="-240000">
                                      <p:cBhvr>
                                        <p:cTn id="47" dur="200" fill="hold">
                                          <p:stCondLst>
                                            <p:cond delay="600"/>
                                          </p:stCondLst>
                                        </p:cTn>
                                        <p:tgtEl>
                                          <p:spTgt spid="80"/>
                                        </p:tgtEl>
                                        <p:attrNameLst>
                                          <p:attrName>r</p:attrName>
                                        </p:attrNameLst>
                                      </p:cBhvr>
                                    </p:animRot>
                                    <p:animRot by="120000">
                                      <p:cBhvr>
                                        <p:cTn id="48" dur="200" fill="hold">
                                          <p:stCondLst>
                                            <p:cond delay="800"/>
                                          </p:stCondLst>
                                        </p:cTn>
                                        <p:tgtEl>
                                          <p:spTgt spid="80"/>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81"/>
                                        </p:tgtEl>
                                        <p:attrNameLst>
                                          <p:attrName>r</p:attrName>
                                        </p:attrNameLst>
                                      </p:cBhvr>
                                    </p:animRot>
                                    <p:animRot by="-240000">
                                      <p:cBhvr>
                                        <p:cTn id="51" dur="200" fill="hold">
                                          <p:stCondLst>
                                            <p:cond delay="200"/>
                                          </p:stCondLst>
                                        </p:cTn>
                                        <p:tgtEl>
                                          <p:spTgt spid="81"/>
                                        </p:tgtEl>
                                        <p:attrNameLst>
                                          <p:attrName>r</p:attrName>
                                        </p:attrNameLst>
                                      </p:cBhvr>
                                    </p:animRot>
                                    <p:animRot by="240000">
                                      <p:cBhvr>
                                        <p:cTn id="52" dur="200" fill="hold">
                                          <p:stCondLst>
                                            <p:cond delay="400"/>
                                          </p:stCondLst>
                                        </p:cTn>
                                        <p:tgtEl>
                                          <p:spTgt spid="81"/>
                                        </p:tgtEl>
                                        <p:attrNameLst>
                                          <p:attrName>r</p:attrName>
                                        </p:attrNameLst>
                                      </p:cBhvr>
                                    </p:animRot>
                                    <p:animRot by="-240000">
                                      <p:cBhvr>
                                        <p:cTn id="53" dur="200" fill="hold">
                                          <p:stCondLst>
                                            <p:cond delay="600"/>
                                          </p:stCondLst>
                                        </p:cTn>
                                        <p:tgtEl>
                                          <p:spTgt spid="81"/>
                                        </p:tgtEl>
                                        <p:attrNameLst>
                                          <p:attrName>r</p:attrName>
                                        </p:attrNameLst>
                                      </p:cBhvr>
                                    </p:animRot>
                                    <p:animRot by="120000">
                                      <p:cBhvr>
                                        <p:cTn id="54" dur="200" fill="hold">
                                          <p:stCondLst>
                                            <p:cond delay="800"/>
                                          </p:stCondLst>
                                        </p:cTn>
                                        <p:tgtEl>
                                          <p:spTgt spid="81"/>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82"/>
                                        </p:tgtEl>
                                        <p:attrNameLst>
                                          <p:attrName>r</p:attrName>
                                        </p:attrNameLst>
                                      </p:cBhvr>
                                    </p:animRot>
                                    <p:animRot by="-240000">
                                      <p:cBhvr>
                                        <p:cTn id="57" dur="200" fill="hold">
                                          <p:stCondLst>
                                            <p:cond delay="200"/>
                                          </p:stCondLst>
                                        </p:cTn>
                                        <p:tgtEl>
                                          <p:spTgt spid="82"/>
                                        </p:tgtEl>
                                        <p:attrNameLst>
                                          <p:attrName>r</p:attrName>
                                        </p:attrNameLst>
                                      </p:cBhvr>
                                    </p:animRot>
                                    <p:animRot by="240000">
                                      <p:cBhvr>
                                        <p:cTn id="58" dur="200" fill="hold">
                                          <p:stCondLst>
                                            <p:cond delay="400"/>
                                          </p:stCondLst>
                                        </p:cTn>
                                        <p:tgtEl>
                                          <p:spTgt spid="82"/>
                                        </p:tgtEl>
                                        <p:attrNameLst>
                                          <p:attrName>r</p:attrName>
                                        </p:attrNameLst>
                                      </p:cBhvr>
                                    </p:animRot>
                                    <p:animRot by="-240000">
                                      <p:cBhvr>
                                        <p:cTn id="59" dur="200" fill="hold">
                                          <p:stCondLst>
                                            <p:cond delay="600"/>
                                          </p:stCondLst>
                                        </p:cTn>
                                        <p:tgtEl>
                                          <p:spTgt spid="82"/>
                                        </p:tgtEl>
                                        <p:attrNameLst>
                                          <p:attrName>r</p:attrName>
                                        </p:attrNameLst>
                                      </p:cBhvr>
                                    </p:animRot>
                                    <p:animRot by="120000">
                                      <p:cBhvr>
                                        <p:cTn id="60" dur="200" fill="hold">
                                          <p:stCondLst>
                                            <p:cond delay="800"/>
                                          </p:stCondLst>
                                        </p:cTn>
                                        <p:tgtEl>
                                          <p:spTgt spid="82"/>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69"/>
                                        </p:tgtEl>
                                        <p:attrNameLst>
                                          <p:attrName>r</p:attrName>
                                        </p:attrNameLst>
                                      </p:cBhvr>
                                    </p:animRot>
                                    <p:animRot by="-240000">
                                      <p:cBhvr>
                                        <p:cTn id="63" dur="200" fill="hold">
                                          <p:stCondLst>
                                            <p:cond delay="200"/>
                                          </p:stCondLst>
                                        </p:cTn>
                                        <p:tgtEl>
                                          <p:spTgt spid="69"/>
                                        </p:tgtEl>
                                        <p:attrNameLst>
                                          <p:attrName>r</p:attrName>
                                        </p:attrNameLst>
                                      </p:cBhvr>
                                    </p:animRot>
                                    <p:animRot by="240000">
                                      <p:cBhvr>
                                        <p:cTn id="64" dur="200" fill="hold">
                                          <p:stCondLst>
                                            <p:cond delay="400"/>
                                          </p:stCondLst>
                                        </p:cTn>
                                        <p:tgtEl>
                                          <p:spTgt spid="69"/>
                                        </p:tgtEl>
                                        <p:attrNameLst>
                                          <p:attrName>r</p:attrName>
                                        </p:attrNameLst>
                                      </p:cBhvr>
                                    </p:animRot>
                                    <p:animRot by="-240000">
                                      <p:cBhvr>
                                        <p:cTn id="65" dur="200" fill="hold">
                                          <p:stCondLst>
                                            <p:cond delay="600"/>
                                          </p:stCondLst>
                                        </p:cTn>
                                        <p:tgtEl>
                                          <p:spTgt spid="69"/>
                                        </p:tgtEl>
                                        <p:attrNameLst>
                                          <p:attrName>r</p:attrName>
                                        </p:attrNameLst>
                                      </p:cBhvr>
                                    </p:animRot>
                                    <p:animRot by="120000">
                                      <p:cBhvr>
                                        <p:cTn id="66" dur="200" fill="hold">
                                          <p:stCondLst>
                                            <p:cond delay="800"/>
                                          </p:stCondLst>
                                        </p:cTn>
                                        <p:tgtEl>
                                          <p:spTgt spid="69"/>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83"/>
                                        </p:tgtEl>
                                        <p:attrNameLst>
                                          <p:attrName>r</p:attrName>
                                        </p:attrNameLst>
                                      </p:cBhvr>
                                    </p:animRot>
                                    <p:animRot by="-240000">
                                      <p:cBhvr>
                                        <p:cTn id="69" dur="200" fill="hold">
                                          <p:stCondLst>
                                            <p:cond delay="200"/>
                                          </p:stCondLst>
                                        </p:cTn>
                                        <p:tgtEl>
                                          <p:spTgt spid="83"/>
                                        </p:tgtEl>
                                        <p:attrNameLst>
                                          <p:attrName>r</p:attrName>
                                        </p:attrNameLst>
                                      </p:cBhvr>
                                    </p:animRot>
                                    <p:animRot by="240000">
                                      <p:cBhvr>
                                        <p:cTn id="70" dur="200" fill="hold">
                                          <p:stCondLst>
                                            <p:cond delay="400"/>
                                          </p:stCondLst>
                                        </p:cTn>
                                        <p:tgtEl>
                                          <p:spTgt spid="83"/>
                                        </p:tgtEl>
                                        <p:attrNameLst>
                                          <p:attrName>r</p:attrName>
                                        </p:attrNameLst>
                                      </p:cBhvr>
                                    </p:animRot>
                                    <p:animRot by="-240000">
                                      <p:cBhvr>
                                        <p:cTn id="71" dur="200" fill="hold">
                                          <p:stCondLst>
                                            <p:cond delay="600"/>
                                          </p:stCondLst>
                                        </p:cTn>
                                        <p:tgtEl>
                                          <p:spTgt spid="83"/>
                                        </p:tgtEl>
                                        <p:attrNameLst>
                                          <p:attrName>r</p:attrName>
                                        </p:attrNameLst>
                                      </p:cBhvr>
                                    </p:animRot>
                                    <p:animRot by="120000">
                                      <p:cBhvr>
                                        <p:cTn id="7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0"/>
                                        </p:tgtEl>
                                      </p:cBhvr>
                                    </p:animEffect>
                                    <p:set>
                                      <p:cBhvr>
                                        <p:cTn id="7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2"/>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4"/>
                                        </p:tgtEl>
                                      </p:cBhvr>
                                    </p:animEffect>
                                    <p:set>
                                      <p:cBhvr>
                                        <p:cTn id="10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3" restart="whenNotActive" fill="hold" evtFilter="cancelBubble" nodeType="interactiveSeq">
                <p:stCondLst>
                  <p:cond evt="onClick" delay="0">
                    <p:tgtEl>
                      <p:spTgt spid="80"/>
                    </p:tgtEl>
                  </p:cond>
                </p:stCondLst>
                <p:endSync evt="end" delay="0">
                  <p:rtn val="all"/>
                </p:endSync>
                <p:childTnLst>
                  <p:par>
                    <p:cTn id="104" fill="hold">
                      <p:stCondLst>
                        <p:cond delay="0"/>
                      </p:stCondLst>
                      <p:childTnLst>
                        <p:par>
                          <p:cTn id="105" fill="hold">
                            <p:stCondLst>
                              <p:cond delay="0"/>
                            </p:stCondLst>
                            <p:childTnLst>
                              <p:par>
                                <p:cTn id="106" presetID="37" presetClass="exit" presetSubtype="0" fill="hold" nodeType="clickEffect">
                                  <p:stCondLst>
                                    <p:cond delay="0"/>
                                  </p:stCondLst>
                                  <p:childTnLst>
                                    <p:animEffect transition="out" filter="fade">
                                      <p:cBhvr>
                                        <p:cTn id="107" dur="1000"/>
                                        <p:tgtEl>
                                          <p:spTgt spid="80"/>
                                        </p:tgtEl>
                                      </p:cBhvr>
                                    </p:animEffect>
                                    <p:anim calcmode="lin" valueType="num">
                                      <p:cBhvr>
                                        <p:cTn id="108" dur="1000"/>
                                        <p:tgtEl>
                                          <p:spTgt spid="80"/>
                                        </p:tgtEl>
                                        <p:attrNameLst>
                                          <p:attrName>ppt_x</p:attrName>
                                        </p:attrNameLst>
                                      </p:cBhvr>
                                      <p:tavLst>
                                        <p:tav tm="0">
                                          <p:val>
                                            <p:strVal val="ppt_x"/>
                                          </p:val>
                                        </p:tav>
                                        <p:tav tm="100000">
                                          <p:val>
                                            <p:strVal val="ppt_x"/>
                                          </p:val>
                                        </p:tav>
                                      </p:tavLst>
                                    </p:anim>
                                    <p:anim calcmode="lin" valueType="num">
                                      <p:cBhvr>
                                        <p:cTn id="109" dur="100" decel="100000"/>
                                        <p:tgtEl>
                                          <p:spTgt spid="80"/>
                                        </p:tgtEl>
                                        <p:attrNameLst>
                                          <p:attrName>ppt_y</p:attrName>
                                        </p:attrNameLst>
                                      </p:cBhvr>
                                      <p:tavLst>
                                        <p:tav tm="0">
                                          <p:val>
                                            <p:strVal val="ppt_y"/>
                                          </p:val>
                                        </p:tav>
                                        <p:tav tm="100000">
                                          <p:val>
                                            <p:strVal val="ppt_y-.03"/>
                                          </p:val>
                                        </p:tav>
                                      </p:tavLst>
                                    </p:anim>
                                    <p:anim calcmode="lin" valueType="num">
                                      <p:cBhvr>
                                        <p:cTn id="110" dur="900" accel="100000">
                                          <p:stCondLst>
                                            <p:cond delay="100"/>
                                          </p:stCondLst>
                                        </p:cTn>
                                        <p:tgtEl>
                                          <p:spTgt spid="80"/>
                                        </p:tgtEl>
                                        <p:attrNameLst>
                                          <p:attrName>ppt_y</p:attrName>
                                        </p:attrNameLst>
                                      </p:cBhvr>
                                      <p:tavLst>
                                        <p:tav tm="0">
                                          <p:val>
                                            <p:strVal val="ppt_y"/>
                                          </p:val>
                                        </p:tav>
                                        <p:tav tm="100000">
                                          <p:val>
                                            <p:strVal val="ppt_y+1"/>
                                          </p:val>
                                        </p:tav>
                                      </p:tavLst>
                                    </p:anim>
                                    <p:set>
                                      <p:cBhvr>
                                        <p:cTn id="111" dur="1" fill="hold">
                                          <p:stCondLst>
                                            <p:cond delay="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12" restart="whenNotActive" fill="hold" evtFilter="cancelBubble" nodeType="interactiveSeq">
                <p:stCondLst>
                  <p:cond evt="onClick" delay="0">
                    <p:tgtEl>
                      <p:spTgt spid="81"/>
                    </p:tgtEl>
                  </p:cond>
                </p:stCondLst>
                <p:endSync evt="end" delay="0">
                  <p:rtn val="all"/>
                </p:endSync>
                <p:childTnLst>
                  <p:par>
                    <p:cTn id="113" fill="hold">
                      <p:stCondLst>
                        <p:cond delay="0"/>
                      </p:stCondLst>
                      <p:childTnLst>
                        <p:par>
                          <p:cTn id="114" fill="hold">
                            <p:stCondLst>
                              <p:cond delay="0"/>
                            </p:stCondLst>
                            <p:childTnLst>
                              <p:par>
                                <p:cTn id="115" presetID="37" presetClass="exit" presetSubtype="0" fill="hold" nodeType="clickEffect">
                                  <p:stCondLst>
                                    <p:cond delay="0"/>
                                  </p:stCondLst>
                                  <p:childTnLst>
                                    <p:animEffect transition="out" filter="fade">
                                      <p:cBhvr>
                                        <p:cTn id="116" dur="1000"/>
                                        <p:tgtEl>
                                          <p:spTgt spid="81"/>
                                        </p:tgtEl>
                                      </p:cBhvr>
                                    </p:animEffect>
                                    <p:anim calcmode="lin" valueType="num">
                                      <p:cBhvr>
                                        <p:cTn id="117" dur="1000"/>
                                        <p:tgtEl>
                                          <p:spTgt spid="81"/>
                                        </p:tgtEl>
                                        <p:attrNameLst>
                                          <p:attrName>ppt_x</p:attrName>
                                        </p:attrNameLst>
                                      </p:cBhvr>
                                      <p:tavLst>
                                        <p:tav tm="0">
                                          <p:val>
                                            <p:strVal val="ppt_x"/>
                                          </p:val>
                                        </p:tav>
                                        <p:tav tm="100000">
                                          <p:val>
                                            <p:strVal val="ppt_x"/>
                                          </p:val>
                                        </p:tav>
                                      </p:tavLst>
                                    </p:anim>
                                    <p:anim calcmode="lin" valueType="num">
                                      <p:cBhvr>
                                        <p:cTn id="118" dur="100" decel="100000"/>
                                        <p:tgtEl>
                                          <p:spTgt spid="81"/>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81"/>
                                        </p:tgtEl>
                                        <p:attrNameLst>
                                          <p:attrName>ppt_y</p:attrName>
                                        </p:attrNameLst>
                                      </p:cBhvr>
                                      <p:tavLst>
                                        <p:tav tm="0">
                                          <p:val>
                                            <p:strVal val="ppt_y"/>
                                          </p:val>
                                        </p:tav>
                                        <p:tav tm="100000">
                                          <p:val>
                                            <p:strVal val="ppt_y+1"/>
                                          </p:val>
                                        </p:tav>
                                      </p:tavLst>
                                    </p:anim>
                                    <p:set>
                                      <p:cBhvr>
                                        <p:cTn id="120"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1" restart="whenNotActive" fill="hold" evtFilter="cancelBubble" nodeType="interactiveSeq">
                <p:stCondLst>
                  <p:cond evt="onClick" delay="0">
                    <p:tgtEl>
                      <p:spTgt spid="82"/>
                    </p:tgtEl>
                  </p:cond>
                </p:stCondLst>
                <p:endSync evt="end" delay="0">
                  <p:rtn val="all"/>
                </p:endSync>
                <p:childTnLst>
                  <p:par>
                    <p:cTn id="122" fill="hold">
                      <p:stCondLst>
                        <p:cond delay="0"/>
                      </p:stCondLst>
                      <p:childTnLst>
                        <p:par>
                          <p:cTn id="123" fill="hold">
                            <p:stCondLst>
                              <p:cond delay="0"/>
                            </p:stCondLst>
                            <p:childTnLst>
                              <p:par>
                                <p:cTn id="124" presetID="37" presetClass="exit" presetSubtype="0" fill="hold" nodeType="clickEffect">
                                  <p:stCondLst>
                                    <p:cond delay="0"/>
                                  </p:stCondLst>
                                  <p:childTnLst>
                                    <p:animEffect transition="out" filter="fade">
                                      <p:cBhvr>
                                        <p:cTn id="125" dur="1000"/>
                                        <p:tgtEl>
                                          <p:spTgt spid="82"/>
                                        </p:tgtEl>
                                      </p:cBhvr>
                                    </p:animEffect>
                                    <p:anim calcmode="lin" valueType="num">
                                      <p:cBhvr>
                                        <p:cTn id="126" dur="1000"/>
                                        <p:tgtEl>
                                          <p:spTgt spid="82"/>
                                        </p:tgtEl>
                                        <p:attrNameLst>
                                          <p:attrName>ppt_x</p:attrName>
                                        </p:attrNameLst>
                                      </p:cBhvr>
                                      <p:tavLst>
                                        <p:tav tm="0">
                                          <p:val>
                                            <p:strVal val="ppt_x"/>
                                          </p:val>
                                        </p:tav>
                                        <p:tav tm="100000">
                                          <p:val>
                                            <p:strVal val="ppt_x"/>
                                          </p:val>
                                        </p:tav>
                                      </p:tavLst>
                                    </p:anim>
                                    <p:anim calcmode="lin" valueType="num">
                                      <p:cBhvr>
                                        <p:cTn id="127" dur="100" decel="100000"/>
                                        <p:tgtEl>
                                          <p:spTgt spid="82"/>
                                        </p:tgtEl>
                                        <p:attrNameLst>
                                          <p:attrName>ppt_y</p:attrName>
                                        </p:attrNameLst>
                                      </p:cBhvr>
                                      <p:tavLst>
                                        <p:tav tm="0">
                                          <p:val>
                                            <p:strVal val="ppt_y"/>
                                          </p:val>
                                        </p:tav>
                                        <p:tav tm="100000">
                                          <p:val>
                                            <p:strVal val="ppt_y-.03"/>
                                          </p:val>
                                        </p:tav>
                                      </p:tavLst>
                                    </p:anim>
                                    <p:anim calcmode="lin" valueType="num">
                                      <p:cBhvr>
                                        <p:cTn id="128" dur="900" accel="100000">
                                          <p:stCondLst>
                                            <p:cond delay="100"/>
                                          </p:stCondLst>
                                        </p:cTn>
                                        <p:tgtEl>
                                          <p:spTgt spid="82"/>
                                        </p:tgtEl>
                                        <p:attrNameLst>
                                          <p:attrName>ppt_y</p:attrName>
                                        </p:attrNameLst>
                                      </p:cBhvr>
                                      <p:tavLst>
                                        <p:tav tm="0">
                                          <p:val>
                                            <p:strVal val="ppt_y"/>
                                          </p:val>
                                        </p:tav>
                                        <p:tav tm="100000">
                                          <p:val>
                                            <p:strVal val="ppt_y+1"/>
                                          </p:val>
                                        </p:tav>
                                      </p:tavLst>
                                    </p:anim>
                                    <p:set>
                                      <p:cBhvr>
                                        <p:cTn id="129" dur="1" fill="hold">
                                          <p:stCondLst>
                                            <p:cond delay="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0" restart="whenNotActive" fill="hold" evtFilter="cancelBubble" nodeType="interactiveSeq">
                <p:stCondLst>
                  <p:cond evt="onClick" delay="0">
                    <p:tgtEl>
                      <p:spTgt spid="69"/>
                    </p:tgtEl>
                  </p:cond>
                </p:stCondLst>
                <p:endSync evt="end" delay="0">
                  <p:rtn val="all"/>
                </p:endSync>
                <p:childTnLst>
                  <p:par>
                    <p:cTn id="131" fill="hold">
                      <p:stCondLst>
                        <p:cond delay="0"/>
                      </p:stCondLst>
                      <p:childTnLst>
                        <p:par>
                          <p:cTn id="132" fill="hold">
                            <p:stCondLst>
                              <p:cond delay="0"/>
                            </p:stCondLst>
                            <p:childTnLst>
                              <p:par>
                                <p:cTn id="133" presetID="37" presetClass="exit" presetSubtype="0" fill="hold" nodeType="clickEffect">
                                  <p:stCondLst>
                                    <p:cond delay="0"/>
                                  </p:stCondLst>
                                  <p:childTnLst>
                                    <p:animEffect transition="out" filter="fade">
                                      <p:cBhvr>
                                        <p:cTn id="134" dur="1000"/>
                                        <p:tgtEl>
                                          <p:spTgt spid="69"/>
                                        </p:tgtEl>
                                      </p:cBhvr>
                                    </p:animEffect>
                                    <p:anim calcmode="lin" valueType="num">
                                      <p:cBhvr>
                                        <p:cTn id="135" dur="1000"/>
                                        <p:tgtEl>
                                          <p:spTgt spid="69"/>
                                        </p:tgtEl>
                                        <p:attrNameLst>
                                          <p:attrName>ppt_x</p:attrName>
                                        </p:attrNameLst>
                                      </p:cBhvr>
                                      <p:tavLst>
                                        <p:tav tm="0">
                                          <p:val>
                                            <p:strVal val="ppt_x"/>
                                          </p:val>
                                        </p:tav>
                                        <p:tav tm="100000">
                                          <p:val>
                                            <p:strVal val="ppt_x"/>
                                          </p:val>
                                        </p:tav>
                                      </p:tavLst>
                                    </p:anim>
                                    <p:anim calcmode="lin" valueType="num">
                                      <p:cBhvr>
                                        <p:cTn id="136" dur="100" decel="100000"/>
                                        <p:tgtEl>
                                          <p:spTgt spid="69"/>
                                        </p:tgtEl>
                                        <p:attrNameLst>
                                          <p:attrName>ppt_y</p:attrName>
                                        </p:attrNameLst>
                                      </p:cBhvr>
                                      <p:tavLst>
                                        <p:tav tm="0">
                                          <p:val>
                                            <p:strVal val="ppt_y"/>
                                          </p:val>
                                        </p:tav>
                                        <p:tav tm="100000">
                                          <p:val>
                                            <p:strVal val="ppt_y-.03"/>
                                          </p:val>
                                        </p:tav>
                                      </p:tavLst>
                                    </p:anim>
                                    <p:anim calcmode="lin" valueType="num">
                                      <p:cBhvr>
                                        <p:cTn id="137" dur="900" accel="100000">
                                          <p:stCondLst>
                                            <p:cond delay="100"/>
                                          </p:stCondLst>
                                        </p:cTn>
                                        <p:tgtEl>
                                          <p:spTgt spid="69"/>
                                        </p:tgtEl>
                                        <p:attrNameLst>
                                          <p:attrName>ppt_y</p:attrName>
                                        </p:attrNameLst>
                                      </p:cBhvr>
                                      <p:tavLst>
                                        <p:tav tm="0">
                                          <p:val>
                                            <p:strVal val="ppt_y"/>
                                          </p:val>
                                        </p:tav>
                                        <p:tav tm="100000">
                                          <p:val>
                                            <p:strVal val="ppt_y+1"/>
                                          </p:val>
                                        </p:tav>
                                      </p:tavLst>
                                    </p:anim>
                                    <p:set>
                                      <p:cBhvr>
                                        <p:cTn id="138"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39" restart="whenNotActive" fill="hold" evtFilter="cancelBubble" nodeType="interactiveSeq">
                <p:stCondLst>
                  <p:cond evt="onClick" delay="0">
                    <p:tgtEl>
                      <p:spTgt spid="83"/>
                    </p:tgtEl>
                  </p:cond>
                </p:stCondLst>
                <p:endSync evt="end" delay="0">
                  <p:rtn val="all"/>
                </p:endSync>
                <p:childTnLst>
                  <p:par>
                    <p:cTn id="140" fill="hold">
                      <p:stCondLst>
                        <p:cond delay="0"/>
                      </p:stCondLst>
                      <p:childTnLst>
                        <p:par>
                          <p:cTn id="141" fill="hold">
                            <p:stCondLst>
                              <p:cond delay="0"/>
                            </p:stCondLst>
                            <p:childTnLst>
                              <p:par>
                                <p:cTn id="142" presetID="37" presetClass="exit" presetSubtype="0" fill="hold" nodeType="clickEffect">
                                  <p:stCondLst>
                                    <p:cond delay="0"/>
                                  </p:stCondLst>
                                  <p:childTnLst>
                                    <p:animEffect transition="out" filter="fade">
                                      <p:cBhvr>
                                        <p:cTn id="143" dur="1000"/>
                                        <p:tgtEl>
                                          <p:spTgt spid="83"/>
                                        </p:tgtEl>
                                      </p:cBhvr>
                                    </p:animEffect>
                                    <p:anim calcmode="lin" valueType="num">
                                      <p:cBhvr>
                                        <p:cTn id="144" dur="1000"/>
                                        <p:tgtEl>
                                          <p:spTgt spid="83"/>
                                        </p:tgtEl>
                                        <p:attrNameLst>
                                          <p:attrName>ppt_x</p:attrName>
                                        </p:attrNameLst>
                                      </p:cBhvr>
                                      <p:tavLst>
                                        <p:tav tm="0">
                                          <p:val>
                                            <p:strVal val="ppt_x"/>
                                          </p:val>
                                        </p:tav>
                                        <p:tav tm="100000">
                                          <p:val>
                                            <p:strVal val="ppt_x"/>
                                          </p:val>
                                        </p:tav>
                                      </p:tavLst>
                                    </p:anim>
                                    <p:anim calcmode="lin" valueType="num">
                                      <p:cBhvr>
                                        <p:cTn id="145" dur="100" decel="100000"/>
                                        <p:tgtEl>
                                          <p:spTgt spid="83"/>
                                        </p:tgtEl>
                                        <p:attrNameLst>
                                          <p:attrName>ppt_y</p:attrName>
                                        </p:attrNameLst>
                                      </p:cBhvr>
                                      <p:tavLst>
                                        <p:tav tm="0">
                                          <p:val>
                                            <p:strVal val="ppt_y"/>
                                          </p:val>
                                        </p:tav>
                                        <p:tav tm="100000">
                                          <p:val>
                                            <p:strVal val="ppt_y-.03"/>
                                          </p:val>
                                        </p:tav>
                                      </p:tavLst>
                                    </p:anim>
                                    <p:anim calcmode="lin" valueType="num">
                                      <p:cBhvr>
                                        <p:cTn id="146" dur="900" accel="100000">
                                          <p:stCondLst>
                                            <p:cond delay="100"/>
                                          </p:stCondLst>
                                        </p:cTn>
                                        <p:tgtEl>
                                          <p:spTgt spid="83"/>
                                        </p:tgtEl>
                                        <p:attrNameLst>
                                          <p:attrName>ppt_y</p:attrName>
                                        </p:attrNameLst>
                                      </p:cBhvr>
                                      <p:tavLst>
                                        <p:tav tm="0">
                                          <p:val>
                                            <p:strVal val="ppt_y"/>
                                          </p:val>
                                        </p:tav>
                                        <p:tav tm="100000">
                                          <p:val>
                                            <p:strVal val="ppt_y+1"/>
                                          </p:val>
                                        </p:tav>
                                      </p:tavLst>
                                    </p:anim>
                                    <p:set>
                                      <p:cBhvr>
                                        <p:cTn id="147" dur="1" fill="hold">
                                          <p:stCondLst>
                                            <p:cond delay="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142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i="1" kern="1200" noProof="1">
                <a:solidFill>
                  <a:srgbClr val="C00000"/>
                </a:solidFill>
                <a:latin typeface="Arial" panose="020B0604020202020204" pitchFamily="34" charset="0"/>
                <a:cs typeface="Arial" panose="020B0604020202020204" pitchFamily="34" charset="0"/>
              </a:rPr>
              <a:t>Câu hỏi </a:t>
            </a:r>
            <a:r>
              <a:rPr lang="en-US" sz="2400" b="1" i="1" kern="1200" noProof="1">
                <a:solidFill>
                  <a:srgbClr val="C00000"/>
                </a:solidFill>
                <a:latin typeface="Arial" panose="020B0604020202020204" pitchFamily="34" charset="0"/>
                <a:cs typeface="Arial" panose="020B0604020202020204" pitchFamily="34" charset="0"/>
              </a:rPr>
              <a:t>1: </a:t>
            </a:r>
            <a:r>
              <a:rPr lang="en-US" sz="2400" kern="1200" noProof="1">
                <a:solidFill>
                  <a:prstClr val="black"/>
                </a:solidFill>
                <a:latin typeface="Arial" panose="020B0604020202020204" pitchFamily="34" charset="0"/>
                <a:cs typeface="Arial" panose="020B0604020202020204" pitchFamily="34" charset="0"/>
              </a:rPr>
              <a:t>Quyền tác giả là gì?</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4" name="Đáp án đúng">
            <a:extLst>
              <a:ext uri="{FF2B5EF4-FFF2-40B4-BE49-F238E27FC236}">
                <a16:creationId xmlns:a16="http://schemas.microsoft.com/office/drawing/2014/main" id="{4D1DA2F5-D9A5-C765-0E47-25DD326F3067}"/>
              </a:ext>
            </a:extLst>
          </p:cNvPr>
          <p:cNvSpPr/>
          <p:nvPr/>
        </p:nvSpPr>
        <p:spPr>
          <a:xfrm>
            <a:off x="26159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Quyền của tổ chức, cá nhân đối với tác phẩm mình sáng tạo ra hoặc sở hữu.</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Quyền của tổ chức, cá nhân đối với tác phẩm mình không sáng tạo ra hoặc không sở hữu.</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4"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Không có quyền tác giả.</a:t>
            </a:r>
            <a:endParaRPr lang="vi-VN" sz="1875" kern="1200" noProof="1">
              <a:solidFill>
                <a:prstClr val="black"/>
              </a:solidFill>
              <a:latin typeface="Arial" panose="020B0604020202020204" pitchFamily="34" charset="0"/>
              <a:cs typeface="Arial" panose="020B0604020202020204" pitchFamily="34" charset="0"/>
            </a:endParaRP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
        <p:nvSpPr>
          <p:cNvPr id="35" name="Đáp án sai 1">
            <a:extLst>
              <a:ext uri="{FF2B5EF4-FFF2-40B4-BE49-F238E27FC236}">
                <a16:creationId xmlns:a16="http://schemas.microsoft.com/office/drawing/2014/main" id="{1713963F-2894-56F2-E53C-4371936FB85C}"/>
              </a:ext>
            </a:extLst>
          </p:cNvPr>
          <p:cNvSpPr/>
          <p:nvPr/>
        </p:nvSpPr>
        <p:spPr>
          <a:xfrm>
            <a:off x="261595"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C. Quyền của tất cả mọi người đối với tác phẩm mình sáng tạo ra hoặc sở hữu.</a:t>
            </a:r>
          </a:p>
        </p:txBody>
      </p:sp>
      <p:sp>
        <p:nvSpPr>
          <p:cNvPr id="38" name="Đáp án đúng">
            <a:extLst>
              <a:ext uri="{FF2B5EF4-FFF2-40B4-BE49-F238E27FC236}">
                <a16:creationId xmlns:a16="http://schemas.microsoft.com/office/drawing/2014/main" id="{F26A5EAB-E5AD-94BE-45D6-5F46AA945CA3}"/>
              </a:ext>
            </a:extLst>
          </p:cNvPr>
          <p:cNvSpPr/>
          <p:nvPr/>
        </p:nvSpPr>
        <p:spPr>
          <a:xfrm>
            <a:off x="261595" y="1700629"/>
            <a:ext cx="4050633" cy="12659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Quyền của tổ chức, cá nhân đối với tác phẩm mình sáng tạo ra hoặc sở hữu.</a:t>
            </a:r>
            <a:endParaRPr lang="vi-VN" sz="1875" kern="1200" noProof="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26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6" grpId="0" animBg="1"/>
      <p:bldP spid="37" grpId="0" animBg="1"/>
      <p:bldP spid="35"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142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i="1" kern="1200" noProof="1">
                <a:solidFill>
                  <a:srgbClr val="C00000"/>
                </a:solidFill>
                <a:latin typeface="Arial" panose="020B0604020202020204" pitchFamily="34" charset="0"/>
                <a:cs typeface="Arial" panose="020B0604020202020204" pitchFamily="34" charset="0"/>
              </a:rPr>
              <a:t>Câu hỏi </a:t>
            </a:r>
            <a:r>
              <a:rPr lang="en-US" sz="2400" b="1" i="1" kern="1200" noProof="1">
                <a:solidFill>
                  <a:srgbClr val="C00000"/>
                </a:solidFill>
                <a:latin typeface="Arial" panose="020B0604020202020204" pitchFamily="34" charset="0"/>
                <a:cs typeface="Arial" panose="020B0604020202020204" pitchFamily="34" charset="0"/>
              </a:rPr>
              <a:t>2: </a:t>
            </a:r>
            <a:r>
              <a:rPr lang="vi-VN" sz="2400" kern="1200" noProof="1">
                <a:solidFill>
                  <a:prstClr val="black"/>
                </a:solidFill>
                <a:latin typeface="Arial" panose="020B0604020202020204" pitchFamily="34" charset="0"/>
                <a:cs typeface="Arial" panose="020B0604020202020204" pitchFamily="34" charset="0"/>
              </a:rPr>
              <a:t>Khi sử dụng tác phẩm phải được </a:t>
            </a:r>
          </a:p>
        </p:txBody>
      </p:sp>
      <p:sp>
        <p:nvSpPr>
          <p:cNvPr id="34" name="Đáp án đúng">
            <a:extLst>
              <a:ext uri="{FF2B5EF4-FFF2-40B4-BE49-F238E27FC236}">
                <a16:creationId xmlns:a16="http://schemas.microsoft.com/office/drawing/2014/main" id="{4D1DA2F5-D9A5-C765-0E47-25DD326F3067}"/>
              </a:ext>
            </a:extLst>
          </p:cNvPr>
          <p:cNvSpPr/>
          <p:nvPr/>
        </p:nvSpPr>
        <p:spPr>
          <a:xfrm>
            <a:off x="26159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trích dẫn nguồn. </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tác giả cho phép.</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7" name="Đáp án sai 3">
            <a:extLst>
              <a:ext uri="{FF2B5EF4-FFF2-40B4-BE49-F238E27FC236}">
                <a16:creationId xmlns:a16="http://schemas.microsoft.com/office/drawing/2014/main" id="{98AC7C36-17E6-7D99-2014-5789447F054D}"/>
              </a:ext>
            </a:extLst>
          </p:cNvPr>
          <p:cNvSpPr/>
          <p:nvPr/>
        </p:nvSpPr>
        <p:spPr>
          <a:xfrm>
            <a:off x="4831774"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D. mọi người công nhận.</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
        <p:nvSpPr>
          <p:cNvPr id="35" name="Đáp án sai 1">
            <a:extLst>
              <a:ext uri="{FF2B5EF4-FFF2-40B4-BE49-F238E27FC236}">
                <a16:creationId xmlns:a16="http://schemas.microsoft.com/office/drawing/2014/main" id="{1713963F-2894-56F2-E53C-4371936FB85C}"/>
              </a:ext>
            </a:extLst>
          </p:cNvPr>
          <p:cNvSpPr/>
          <p:nvPr/>
        </p:nvSpPr>
        <p:spPr>
          <a:xfrm>
            <a:off x="261595"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C. độc giả cho phép.</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1774" y="1700629"/>
            <a:ext cx="4050633" cy="12659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B. tác giả cho phép.</a:t>
            </a:r>
          </a:p>
        </p:txBody>
      </p:sp>
    </p:spTree>
    <p:extLst>
      <p:ext uri="{BB962C8B-B14F-4D97-AF65-F5344CB8AC3E}">
        <p14:creationId xmlns:p14="http://schemas.microsoft.com/office/powerpoint/2010/main" val="428627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6" grpId="0" animBg="1"/>
      <p:bldP spid="37" grpId="0" animBg="1"/>
      <p:bldP spid="35"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142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b="1" i="1" kern="1200" noProof="1">
                <a:solidFill>
                  <a:srgbClr val="C00000"/>
                </a:solidFill>
                <a:latin typeface="Arial" panose="020B0604020202020204" pitchFamily="34" charset="0"/>
                <a:cs typeface="Arial" panose="020B0604020202020204" pitchFamily="34" charset="0"/>
              </a:rPr>
              <a:t>Câu hỏi </a:t>
            </a:r>
            <a:r>
              <a:rPr lang="en-US" sz="2400" b="1" i="1" kern="1200" noProof="1">
                <a:solidFill>
                  <a:srgbClr val="C00000"/>
                </a:solidFill>
                <a:latin typeface="Arial" panose="020B0604020202020204" pitchFamily="34" charset="0"/>
                <a:cs typeface="Arial" panose="020B0604020202020204" pitchFamily="34" charset="0"/>
              </a:rPr>
              <a:t>3: </a:t>
            </a:r>
            <a:r>
              <a:rPr lang="vi-VN" sz="2400" kern="1200" noProof="1">
                <a:solidFill>
                  <a:prstClr val="black"/>
                </a:solidFill>
                <a:latin typeface="Arial" panose="020B0604020202020204" pitchFamily="34" charset="0"/>
                <a:cs typeface="Arial" panose="020B0604020202020204" pitchFamily="34" charset="0"/>
              </a:rPr>
              <a:t>Hoạt động nào dưới đây không vi phạm bản quyền?</a:t>
            </a:r>
          </a:p>
        </p:txBody>
      </p:sp>
      <p:sp>
        <p:nvSpPr>
          <p:cNvPr id="34" name="Đáp án đúng">
            <a:extLst>
              <a:ext uri="{FF2B5EF4-FFF2-40B4-BE49-F238E27FC236}">
                <a16:creationId xmlns:a16="http://schemas.microsoft.com/office/drawing/2014/main" id="{4D1DA2F5-D9A5-C765-0E47-25DD326F3067}"/>
              </a:ext>
            </a:extLst>
          </p:cNvPr>
          <p:cNvSpPr/>
          <p:nvPr/>
        </p:nvSpPr>
        <p:spPr>
          <a:xfrm>
            <a:off x="26159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Mạo danh tác giả.</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B. Sửa chữa, chuyển thể phần mềm mà không được phép của tác giả.</a:t>
            </a:r>
          </a:p>
        </p:txBody>
      </p:sp>
      <p:sp>
        <p:nvSpPr>
          <p:cNvPr id="37" name="Đáp án sai 3">
            <a:extLst>
              <a:ext uri="{FF2B5EF4-FFF2-40B4-BE49-F238E27FC236}">
                <a16:creationId xmlns:a16="http://schemas.microsoft.com/office/drawing/2014/main" id="{98AC7C36-17E6-7D99-2014-5789447F054D}"/>
              </a:ext>
            </a:extLst>
          </p:cNvPr>
          <p:cNvSpPr/>
          <p:nvPr/>
        </p:nvSpPr>
        <p:spPr>
          <a:xfrm>
            <a:off x="4831774"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D. An nêu tên tác giả bài thơ mà bạn đọc trong buổi sinh hoạt ngoại khóa. </a:t>
            </a:r>
          </a:p>
        </p:txBody>
      </p:sp>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381" y="3681827"/>
            <a:ext cx="909893" cy="1510195"/>
          </a:xfrm>
          <a:prstGeom prst="rect">
            <a:avLst/>
          </a:prstGeom>
        </p:spPr>
      </p:pic>
      <p:sp>
        <p:nvSpPr>
          <p:cNvPr id="35" name="Đáp án sai 1">
            <a:extLst>
              <a:ext uri="{FF2B5EF4-FFF2-40B4-BE49-F238E27FC236}">
                <a16:creationId xmlns:a16="http://schemas.microsoft.com/office/drawing/2014/main" id="{1713963F-2894-56F2-E53C-4371936FB85C}"/>
              </a:ext>
            </a:extLst>
          </p:cNvPr>
          <p:cNvSpPr/>
          <p:nvPr/>
        </p:nvSpPr>
        <p:spPr>
          <a:xfrm>
            <a:off x="261595"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C. Sử dụng phần mềm lậu.</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1772" y="3139778"/>
            <a:ext cx="4050633" cy="12659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D. An nêu tên tác giả bài thơ mà bạn đọc trong buổi sinh hoạt ngoại khóa. </a:t>
            </a:r>
          </a:p>
        </p:txBody>
      </p:sp>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224262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6" grpId="0" animBg="1"/>
      <p:bldP spid="37" grpId="0" animBg="1"/>
      <p:bldP spid="35"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76751" y="308251"/>
            <a:ext cx="8790495" cy="1322110"/>
          </a:xfrm>
          <a:prstGeom prst="roundRect">
            <a:avLst>
              <a:gd name="adj" fmla="val 12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b="1" i="1" kern="1200" noProof="1">
                <a:solidFill>
                  <a:srgbClr val="C00000"/>
                </a:solidFill>
                <a:latin typeface="Arial" panose="020B0604020202020204" pitchFamily="34" charset="0"/>
                <a:cs typeface="Arial" panose="020B0604020202020204" pitchFamily="34" charset="0"/>
              </a:rPr>
              <a:t>Câu hỏi </a:t>
            </a:r>
            <a:r>
              <a:rPr lang="en-US" sz="1875" b="1" i="1" kern="1200" noProof="1">
                <a:solidFill>
                  <a:srgbClr val="C00000"/>
                </a:solidFill>
                <a:latin typeface="Arial" panose="020B0604020202020204" pitchFamily="34" charset="0"/>
                <a:cs typeface="Arial" panose="020B0604020202020204" pitchFamily="34" charset="0"/>
              </a:rPr>
              <a:t>4: </a:t>
            </a:r>
            <a:r>
              <a:rPr lang="vi-VN" sz="1875" kern="1200" noProof="1">
                <a:solidFill>
                  <a:prstClr val="black"/>
                </a:solidFill>
                <a:latin typeface="Arial" panose="020B0604020202020204" pitchFamily="34" charset="0"/>
                <a:cs typeface="Arial" panose="020B0604020202020204" pitchFamily="34" charset="0"/>
              </a:rPr>
              <a:t>Khi trích dẫn thông tin được xuất bản trên Web, bạn nên bao gồm một tuyên bố truy cập cho biết khi nào và ở đâu trên Web mà bạn đã truy cập thông tin. Bạn nên đưa ba mục nào trong tuyên bố truy xuất trích dẫn của mình?</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
        <p:nvSpPr>
          <p:cNvPr id="37" name="Đáp án sai 3">
            <a:extLst>
              <a:ext uri="{FF2B5EF4-FFF2-40B4-BE49-F238E27FC236}">
                <a16:creationId xmlns:a16="http://schemas.microsoft.com/office/drawing/2014/main" id="{98AC7C36-17E6-7D99-2014-5789447F054D}"/>
              </a:ext>
            </a:extLst>
          </p:cNvPr>
          <p:cNvSpPr/>
          <p:nvPr/>
        </p:nvSpPr>
        <p:spPr>
          <a:xfrm>
            <a:off x="176751" y="1754523"/>
            <a:ext cx="8790496" cy="2904985"/>
          </a:xfrm>
          <a:prstGeom prst="roundRect">
            <a:avLst>
              <a:gd name="adj" fmla="val 90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Tên của trang Web (Name of the Website).</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Tên tác giả hoặc tổ chức (Name of author or organization).</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Chủ đề bạn đang tìm kiếm (The topic you are looking for).</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URL hoặc địa chỉ của trang Web (The URL or address of the Web site).</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Ngày bạn truy cập trang Web (The date you visited the Web site).</a:t>
            </a:r>
          </a:p>
        </p:txBody>
      </p:sp>
    </p:spTree>
    <p:extLst>
      <p:ext uri="{BB962C8B-B14F-4D97-AF65-F5344CB8AC3E}">
        <p14:creationId xmlns:p14="http://schemas.microsoft.com/office/powerpoint/2010/main" val="313190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142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b="1" i="1" kern="1200" noProof="1">
                <a:solidFill>
                  <a:srgbClr val="C00000"/>
                </a:solidFill>
                <a:latin typeface="Arial" panose="020B0604020202020204" pitchFamily="34" charset="0"/>
                <a:cs typeface="Arial" panose="020B0604020202020204" pitchFamily="34" charset="0"/>
              </a:rPr>
              <a:t>Câu hỏi </a:t>
            </a:r>
            <a:r>
              <a:rPr lang="en-US" sz="2400" b="1" i="1" kern="1200" noProof="1">
                <a:solidFill>
                  <a:srgbClr val="C00000"/>
                </a:solidFill>
                <a:latin typeface="Arial" panose="020B0604020202020204" pitchFamily="34" charset="0"/>
                <a:cs typeface="Arial" panose="020B0604020202020204" pitchFamily="34" charset="0"/>
              </a:rPr>
              <a:t>4: </a:t>
            </a:r>
            <a:r>
              <a:rPr lang="vi-VN" sz="2400" kern="1200" noProof="1">
                <a:solidFill>
                  <a:prstClr val="black"/>
                </a:solidFill>
                <a:latin typeface="Arial" panose="020B0604020202020204" pitchFamily="34" charset="0"/>
                <a:cs typeface="Arial" panose="020B0604020202020204" pitchFamily="34" charset="0"/>
              </a:rPr>
              <a:t>Bạn nên đưa ba mục nào trong tuyên bố truy xuất trích dẫn của mình?</a:t>
            </a:r>
          </a:p>
        </p:txBody>
      </p:sp>
      <p:sp>
        <p:nvSpPr>
          <p:cNvPr id="34" name="Đáp án đúng">
            <a:extLst>
              <a:ext uri="{FF2B5EF4-FFF2-40B4-BE49-F238E27FC236}">
                <a16:creationId xmlns:a16="http://schemas.microsoft.com/office/drawing/2014/main" id="{4D1DA2F5-D9A5-C765-0E47-25DD326F3067}"/>
              </a:ext>
            </a:extLst>
          </p:cNvPr>
          <p:cNvSpPr/>
          <p:nvPr/>
        </p:nvSpPr>
        <p:spPr>
          <a:xfrm>
            <a:off x="26159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1,2,3.</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B. 1,3,5</a:t>
            </a:r>
          </a:p>
        </p:txBody>
      </p:sp>
      <p:sp>
        <p:nvSpPr>
          <p:cNvPr id="37" name="Đáp án sai 3">
            <a:extLst>
              <a:ext uri="{FF2B5EF4-FFF2-40B4-BE49-F238E27FC236}">
                <a16:creationId xmlns:a16="http://schemas.microsoft.com/office/drawing/2014/main" id="{98AC7C36-17E6-7D99-2014-5789447F054D}"/>
              </a:ext>
            </a:extLst>
          </p:cNvPr>
          <p:cNvSpPr/>
          <p:nvPr/>
        </p:nvSpPr>
        <p:spPr>
          <a:xfrm>
            <a:off x="4831774"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D. 2,3,4.</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
        <p:nvSpPr>
          <p:cNvPr id="35" name="Đáp án sai 1">
            <a:extLst>
              <a:ext uri="{FF2B5EF4-FFF2-40B4-BE49-F238E27FC236}">
                <a16:creationId xmlns:a16="http://schemas.microsoft.com/office/drawing/2014/main" id="{1713963F-2894-56F2-E53C-4371936FB85C}"/>
              </a:ext>
            </a:extLst>
          </p:cNvPr>
          <p:cNvSpPr/>
          <p:nvPr/>
        </p:nvSpPr>
        <p:spPr>
          <a:xfrm>
            <a:off x="261595"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C. 1,4,5.</a:t>
            </a:r>
          </a:p>
        </p:txBody>
      </p:sp>
      <p:sp>
        <p:nvSpPr>
          <p:cNvPr id="38" name="Đáp án đúng">
            <a:extLst>
              <a:ext uri="{FF2B5EF4-FFF2-40B4-BE49-F238E27FC236}">
                <a16:creationId xmlns:a16="http://schemas.microsoft.com/office/drawing/2014/main" id="{F26A5EAB-E5AD-94BE-45D6-5F46AA945CA3}"/>
              </a:ext>
            </a:extLst>
          </p:cNvPr>
          <p:cNvSpPr/>
          <p:nvPr/>
        </p:nvSpPr>
        <p:spPr>
          <a:xfrm>
            <a:off x="261412" y="3123784"/>
            <a:ext cx="4050633" cy="12659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C. 1,4,5.</a:t>
            </a:r>
          </a:p>
        </p:txBody>
      </p:sp>
    </p:spTree>
    <p:extLst>
      <p:ext uri="{BB962C8B-B14F-4D97-AF65-F5344CB8AC3E}">
        <p14:creationId xmlns:p14="http://schemas.microsoft.com/office/powerpoint/2010/main" val="13050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6" grpId="0" animBg="1"/>
      <p:bldP spid="37" grpId="0" animBg="1"/>
      <p:bldP spid="35" grpId="0" animBg="1"/>
      <p:bldP spid="3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176751" y="230478"/>
            <a:ext cx="8790495" cy="1785469"/>
          </a:xfrm>
          <a:prstGeom prst="roundRect">
            <a:avLst>
              <a:gd name="adj" fmla="val 12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b="1" i="1" kern="1200" noProof="1">
                <a:solidFill>
                  <a:srgbClr val="C00000"/>
                </a:solidFill>
                <a:latin typeface="Arial" panose="020B0604020202020204" pitchFamily="34" charset="0"/>
                <a:cs typeface="Arial" panose="020B0604020202020204" pitchFamily="34" charset="0"/>
              </a:rPr>
              <a:t>Câu hỏi </a:t>
            </a:r>
            <a:r>
              <a:rPr lang="en-US" sz="1875" b="1" i="1" kern="1200" noProof="1">
                <a:solidFill>
                  <a:srgbClr val="C00000"/>
                </a:solidFill>
                <a:latin typeface="Arial" panose="020B0604020202020204" pitchFamily="34" charset="0"/>
                <a:cs typeface="Arial" panose="020B0604020202020204" pitchFamily="34" charset="0"/>
              </a:rPr>
              <a:t>5: </a:t>
            </a:r>
            <a:r>
              <a:rPr lang="vi-VN" sz="1875" kern="1200" noProof="1">
                <a:solidFill>
                  <a:prstClr val="black"/>
                </a:solidFill>
                <a:latin typeface="Arial" panose="020B0604020202020204" pitchFamily="34" charset="0"/>
                <a:cs typeface="Arial" panose="020B0604020202020204" pitchFamily="34" charset="0"/>
              </a:rPr>
              <a:t>Bạn đã tải xuống một số bài hát mình yêu thích và sử dụng chúng trong bài thuyết trình mà bạn đã gửi tới Hội chợ Khoa học toàn quốc. Bài thuyết trình của bạn bị từ chối vì các bài hát bạn đã chọn đã vi phạm bản quyền. Ba yếu tố nào được sử dụng để đánh giá sử dụng bản quyền hợp pháp? </a:t>
            </a:r>
          </a:p>
        </p:txBody>
      </p:sp>
      <p:pic>
        <p:nvPicPr>
          <p:cNvPr id="33" name="Picture 32">
            <a:hlinkClick r:id="rId4"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5"/>
          <a:stretch>
            <a:fillRect/>
          </a:stretch>
        </p:blipFill>
        <p:spPr>
          <a:xfrm>
            <a:off x="7913509" y="4072379"/>
            <a:ext cx="1230491" cy="1119848"/>
          </a:xfrm>
          <a:prstGeom prst="rect">
            <a:avLst/>
          </a:prstGeom>
        </p:spPr>
      </p:pic>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381" y="3681827"/>
            <a:ext cx="909893" cy="1510195"/>
          </a:xfrm>
          <a:prstGeom prst="rect">
            <a:avLst/>
          </a:prstGeom>
        </p:spPr>
      </p:pic>
      <p:sp>
        <p:nvSpPr>
          <p:cNvPr id="37" name="Đáp án sai 3">
            <a:extLst>
              <a:ext uri="{FF2B5EF4-FFF2-40B4-BE49-F238E27FC236}">
                <a16:creationId xmlns:a16="http://schemas.microsoft.com/office/drawing/2014/main" id="{98AC7C36-17E6-7D99-2014-5789447F054D}"/>
              </a:ext>
            </a:extLst>
          </p:cNvPr>
          <p:cNvSpPr/>
          <p:nvPr/>
        </p:nvSpPr>
        <p:spPr>
          <a:xfrm>
            <a:off x="176751" y="2142241"/>
            <a:ext cx="8790496" cy="2517266"/>
          </a:xfrm>
          <a:prstGeom prst="roundRect">
            <a:avLst>
              <a:gd name="adj" fmla="val 90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Được sao chép từ tác phẩm do một người bạn của bạn đã mua.</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Mục đích sử dụng của bạn.</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Ảnh hưởng của việc sử dụng của bạn đối với thị trường tiềm năng của tác phẩm được sao chép.</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Lượng tác phẩm được sao chép.</a:t>
            </a:r>
          </a:p>
          <a:p>
            <a:pPr marL="342900" indent="-342900" algn="just" defTabSz="685800">
              <a:lnSpc>
                <a:spcPct val="150000"/>
              </a:lnSpc>
              <a:buClrTx/>
              <a:buFont typeface="+mj-lt"/>
              <a:buAutoNum type="arabicPeriod"/>
              <a:defRPr/>
            </a:pPr>
            <a:r>
              <a:rPr lang="vi-VN" sz="1875" kern="1200" noProof="1">
                <a:solidFill>
                  <a:prstClr val="black"/>
                </a:solidFill>
                <a:latin typeface="Arial" panose="020B0604020202020204" pitchFamily="34" charset="0"/>
                <a:cs typeface="Arial" panose="020B0604020202020204" pitchFamily="34" charset="0"/>
              </a:rPr>
              <a:t>Lấy từ một trang web đăng ký.</a:t>
            </a:r>
          </a:p>
        </p:txBody>
      </p:sp>
    </p:spTree>
    <p:extLst>
      <p:ext uri="{BB962C8B-B14F-4D97-AF65-F5344CB8AC3E}">
        <p14:creationId xmlns:p14="http://schemas.microsoft.com/office/powerpoint/2010/main" val="41121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barn(inVertical)">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6C7B95D9-FF5E-93AF-4F95-C290040295EF}"/>
              </a:ext>
            </a:extLst>
          </p:cNvPr>
          <p:cNvGrpSpPr/>
          <p:nvPr/>
        </p:nvGrpSpPr>
        <p:grpSpPr>
          <a:xfrm>
            <a:off x="-834309" y="3930150"/>
            <a:ext cx="11495810" cy="1261872"/>
            <a:chOff x="-1140691" y="5175504"/>
            <a:chExt cx="15327746" cy="1682496"/>
          </a:xfrm>
        </p:grpSpPr>
        <p:pic>
          <p:nvPicPr>
            <p:cNvPr id="30" name="Picture 6">
              <a:extLst>
                <a:ext uri="{FF2B5EF4-FFF2-40B4-BE49-F238E27FC236}">
                  <a16:creationId xmlns:a16="http://schemas.microsoft.com/office/drawing/2014/main" id="{E8C4879F-AD0C-3AE9-DA34-B09DFC99D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71855" y="5175504"/>
              <a:ext cx="7315200" cy="1682496"/>
            </a:xfrm>
            <a:prstGeom prst="rect">
              <a:avLst/>
            </a:prstGeom>
          </p:spPr>
        </p:pic>
        <p:pic>
          <p:nvPicPr>
            <p:cNvPr id="31" name="Picture 6">
              <a:extLst>
                <a:ext uri="{FF2B5EF4-FFF2-40B4-BE49-F238E27FC236}">
                  <a16:creationId xmlns:a16="http://schemas.microsoft.com/office/drawing/2014/main" id="{2BFD24DC-C19F-FB3B-582C-F04180FEB2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14255" y="5175504"/>
              <a:ext cx="7315200" cy="1682496"/>
            </a:xfrm>
            <a:prstGeom prst="rect">
              <a:avLst/>
            </a:prstGeom>
          </p:spPr>
        </p:pic>
        <p:pic>
          <p:nvPicPr>
            <p:cNvPr id="32" name="Picture 6">
              <a:extLst>
                <a:ext uri="{FF2B5EF4-FFF2-40B4-BE49-F238E27FC236}">
                  <a16:creationId xmlns:a16="http://schemas.microsoft.com/office/drawing/2014/main" id="{47AFD3F1-365F-F267-1254-76B678331D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0691" y="5175504"/>
              <a:ext cx="7315200" cy="1682496"/>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28" name="Câu hỏi">
            <a:extLst>
              <a:ext uri="{FF2B5EF4-FFF2-40B4-BE49-F238E27FC236}">
                <a16:creationId xmlns:a16="http://schemas.microsoft.com/office/drawing/2014/main" id="{018AD89B-885D-983C-F4F6-FC485515F49D}"/>
              </a:ext>
            </a:extLst>
          </p:cNvPr>
          <p:cNvSpPr/>
          <p:nvPr/>
        </p:nvSpPr>
        <p:spPr>
          <a:xfrm>
            <a:off x="910936" y="314275"/>
            <a:ext cx="7322128" cy="11421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r>
              <a:rPr lang="vi-VN" sz="2400" b="1" i="1" kern="1200" noProof="1">
                <a:solidFill>
                  <a:srgbClr val="C00000"/>
                </a:solidFill>
                <a:latin typeface="Arial" panose="020B0604020202020204" pitchFamily="34" charset="0"/>
                <a:cs typeface="Arial" panose="020B0604020202020204" pitchFamily="34" charset="0"/>
              </a:rPr>
              <a:t>Câu hỏi </a:t>
            </a:r>
            <a:r>
              <a:rPr lang="en-US" sz="2400" b="1" i="1" kern="1200" noProof="1">
                <a:solidFill>
                  <a:srgbClr val="C00000"/>
                </a:solidFill>
                <a:latin typeface="Arial" panose="020B0604020202020204" pitchFamily="34" charset="0"/>
                <a:cs typeface="Arial" panose="020B0604020202020204" pitchFamily="34" charset="0"/>
              </a:rPr>
              <a:t>5: </a:t>
            </a:r>
            <a:r>
              <a:rPr lang="vi-VN" sz="2400" kern="1200" noProof="1">
                <a:solidFill>
                  <a:prstClr val="black"/>
                </a:solidFill>
                <a:latin typeface="Arial" panose="020B0604020202020204" pitchFamily="34" charset="0"/>
                <a:cs typeface="Arial" panose="020B0604020202020204" pitchFamily="34" charset="0"/>
              </a:rPr>
              <a:t>Ba yếu tố nào được sử dụng để đánh giá sử dụng bản quyền hợp pháp? </a:t>
            </a:r>
          </a:p>
        </p:txBody>
      </p:sp>
      <p:sp>
        <p:nvSpPr>
          <p:cNvPr id="34" name="Đáp án đúng">
            <a:extLst>
              <a:ext uri="{FF2B5EF4-FFF2-40B4-BE49-F238E27FC236}">
                <a16:creationId xmlns:a16="http://schemas.microsoft.com/office/drawing/2014/main" id="{4D1DA2F5-D9A5-C765-0E47-25DD326F3067}"/>
              </a:ext>
            </a:extLst>
          </p:cNvPr>
          <p:cNvSpPr/>
          <p:nvPr/>
        </p:nvSpPr>
        <p:spPr>
          <a:xfrm>
            <a:off x="26159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A. 1,2,3.</a:t>
            </a:r>
            <a:endParaRPr lang="vi-VN" sz="1875" kern="1200" noProof="1">
              <a:solidFill>
                <a:prstClr val="black"/>
              </a:solidFill>
              <a:latin typeface="Arial" panose="020B0604020202020204" pitchFamily="34" charset="0"/>
              <a:cs typeface="Arial" panose="020B0604020202020204" pitchFamily="34" charset="0"/>
            </a:endParaRPr>
          </a:p>
        </p:txBody>
      </p:sp>
      <p:sp>
        <p:nvSpPr>
          <p:cNvPr id="36" name="Đáp án sai 2">
            <a:extLst>
              <a:ext uri="{FF2B5EF4-FFF2-40B4-BE49-F238E27FC236}">
                <a16:creationId xmlns:a16="http://schemas.microsoft.com/office/drawing/2014/main" id="{72E080E8-9CBE-7E1E-25CC-340E27A4D017}"/>
              </a:ext>
            </a:extLst>
          </p:cNvPr>
          <p:cNvSpPr/>
          <p:nvPr/>
        </p:nvSpPr>
        <p:spPr>
          <a:xfrm>
            <a:off x="4831775" y="1700629"/>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B. 1,3,5</a:t>
            </a:r>
          </a:p>
        </p:txBody>
      </p:sp>
      <p:sp>
        <p:nvSpPr>
          <p:cNvPr id="37" name="Đáp án sai 3">
            <a:extLst>
              <a:ext uri="{FF2B5EF4-FFF2-40B4-BE49-F238E27FC236}">
                <a16:creationId xmlns:a16="http://schemas.microsoft.com/office/drawing/2014/main" id="{98AC7C36-17E6-7D99-2014-5789447F054D}"/>
              </a:ext>
            </a:extLst>
          </p:cNvPr>
          <p:cNvSpPr/>
          <p:nvPr/>
        </p:nvSpPr>
        <p:spPr>
          <a:xfrm>
            <a:off x="4831774"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D. 2,3,4.</a:t>
            </a:r>
          </a:p>
        </p:txBody>
      </p:sp>
      <p:pic>
        <p:nvPicPr>
          <p:cNvPr id="15" name="Picture 3">
            <a:extLst>
              <a:ext uri="{FF2B5EF4-FFF2-40B4-BE49-F238E27FC236}">
                <a16:creationId xmlns:a16="http://schemas.microsoft.com/office/drawing/2014/main" id="{066BD82E-4B73-4E2E-4BDB-281447ADC3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381" y="3681827"/>
            <a:ext cx="909893" cy="1510195"/>
          </a:xfrm>
          <a:prstGeom prst="rect">
            <a:avLst/>
          </a:prstGeom>
        </p:spPr>
      </p:pic>
      <p:sp>
        <p:nvSpPr>
          <p:cNvPr id="35" name="Đáp án sai 1">
            <a:extLst>
              <a:ext uri="{FF2B5EF4-FFF2-40B4-BE49-F238E27FC236}">
                <a16:creationId xmlns:a16="http://schemas.microsoft.com/office/drawing/2014/main" id="{1713963F-2894-56F2-E53C-4371936FB85C}"/>
              </a:ext>
            </a:extLst>
          </p:cNvPr>
          <p:cNvSpPr/>
          <p:nvPr/>
        </p:nvSpPr>
        <p:spPr>
          <a:xfrm>
            <a:off x="261595" y="3139983"/>
            <a:ext cx="4050633" cy="12659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1875" kern="1200" noProof="1">
                <a:solidFill>
                  <a:prstClr val="black"/>
                </a:solidFill>
                <a:latin typeface="Arial" panose="020B0604020202020204" pitchFamily="34" charset="0"/>
                <a:cs typeface="Arial" panose="020B0604020202020204" pitchFamily="34" charset="0"/>
              </a:rPr>
              <a:t>C. 2,4,5.</a:t>
            </a:r>
          </a:p>
        </p:txBody>
      </p:sp>
      <p:sp>
        <p:nvSpPr>
          <p:cNvPr id="38" name="Đáp án đúng">
            <a:extLst>
              <a:ext uri="{FF2B5EF4-FFF2-40B4-BE49-F238E27FC236}">
                <a16:creationId xmlns:a16="http://schemas.microsoft.com/office/drawing/2014/main" id="{F26A5EAB-E5AD-94BE-45D6-5F46AA945CA3}"/>
              </a:ext>
            </a:extLst>
          </p:cNvPr>
          <p:cNvSpPr/>
          <p:nvPr/>
        </p:nvSpPr>
        <p:spPr>
          <a:xfrm>
            <a:off x="4831774" y="3139983"/>
            <a:ext cx="4050633" cy="126597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75" kern="1200" noProof="1">
                <a:solidFill>
                  <a:prstClr val="black"/>
                </a:solidFill>
                <a:latin typeface="Arial" panose="020B0604020202020204" pitchFamily="34" charset="0"/>
                <a:cs typeface="Arial" panose="020B0604020202020204" pitchFamily="34" charset="0"/>
              </a:rPr>
              <a:t>D. 2,3,4.</a:t>
            </a:r>
          </a:p>
        </p:txBody>
      </p:sp>
      <p:pic>
        <p:nvPicPr>
          <p:cNvPr id="33" name="Picture 32">
            <a:hlinkClick r:id="rId6" action="ppaction://hlinksldjump"/>
            <a:extLst>
              <a:ext uri="{FF2B5EF4-FFF2-40B4-BE49-F238E27FC236}">
                <a16:creationId xmlns:a16="http://schemas.microsoft.com/office/drawing/2014/main" id="{158CD88B-C23A-FCE7-7734-523846E91FEF}"/>
              </a:ext>
            </a:extLst>
          </p:cNvPr>
          <p:cNvPicPr>
            <a:picLocks noChangeAspect="1"/>
          </p:cNvPicPr>
          <p:nvPr/>
        </p:nvPicPr>
        <p:blipFill>
          <a:blip r:embed="rId7"/>
          <a:stretch>
            <a:fillRect/>
          </a:stretch>
        </p:blipFill>
        <p:spPr>
          <a:xfrm>
            <a:off x="7913509" y="4072379"/>
            <a:ext cx="1230491" cy="1119848"/>
          </a:xfrm>
          <a:prstGeom prst="rect">
            <a:avLst/>
          </a:prstGeom>
        </p:spPr>
      </p:pic>
    </p:spTree>
    <p:extLst>
      <p:ext uri="{BB962C8B-B14F-4D97-AF65-F5344CB8AC3E}">
        <p14:creationId xmlns:p14="http://schemas.microsoft.com/office/powerpoint/2010/main" val="23806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4" grpId="0" animBg="1"/>
      <p:bldP spid="36" grpId="0" animBg="1"/>
      <p:bldP spid="37" grpId="0" animBg="1"/>
      <p:bldP spid="35"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19300" y="9270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p:cNvSpPr txBox="1"/>
          <p:nvPr/>
        </p:nvSpPr>
        <p:spPr>
          <a:xfrm>
            <a:off x="2768600" y="1744702"/>
            <a:ext cx="2565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FFFF"/>
                </a:solidFill>
                <a:effectLst/>
                <a:uLnTx/>
                <a:uFillTx/>
                <a:latin typeface="Arial"/>
                <a:cs typeface="Arial"/>
                <a:sym typeface="Arial"/>
              </a:rPr>
              <a:t>LUYỆN TẬP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84" y="1327000"/>
            <a:ext cx="2826116" cy="3059955"/>
          </a:xfrm>
          <a:prstGeom prst="rect">
            <a:avLst/>
          </a:prstGeom>
        </p:spPr>
      </p:pic>
    </p:spTree>
    <p:extLst>
      <p:ext uri="{BB962C8B-B14F-4D97-AF65-F5344CB8AC3E}">
        <p14:creationId xmlns:p14="http://schemas.microsoft.com/office/powerpoint/2010/main" val="3877482292"/>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241961"/>
            <a:ext cx="8788399" cy="4733725"/>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0E18D81-7FA2-E865-F37E-C10EA1F9A0C7}"/>
              </a:ext>
            </a:extLst>
          </p:cNvPr>
          <p:cNvSpPr txBox="1"/>
          <p:nvPr/>
        </p:nvSpPr>
        <p:spPr>
          <a:xfrm>
            <a:off x="486229" y="241961"/>
            <a:ext cx="8220703" cy="10019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C00000"/>
                </a:solidFill>
                <a:effectLst/>
                <a:uLnTx/>
                <a:uFillTx/>
                <a:latin typeface="Arial"/>
                <a:cs typeface="Arial"/>
                <a:sym typeface="Arial"/>
              </a:rPr>
              <a:t>Bài luyện tập 1. </a:t>
            </a:r>
            <a:r>
              <a:rPr kumimoji="0" lang="en-US" sz="2100" b="0" i="1" u="none" strike="noStrike" kern="0" cap="none" spc="0" normalizeH="0" baseline="0" noProof="0">
                <a:ln>
                  <a:noFill/>
                </a:ln>
                <a:solidFill>
                  <a:srgbClr val="000000"/>
                </a:solidFill>
                <a:effectLst/>
                <a:uLnTx/>
                <a:uFillTx/>
                <a:latin typeface="Arial"/>
                <a:cs typeface="Arial"/>
                <a:sym typeface="Arial"/>
              </a:rPr>
              <a:t>Em đồng ý hay không đồng ý với việc làm của bạn Thành trong tình huống ở phần Khởi động? Tại sao? </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sp>
        <p:nvSpPr>
          <p:cNvPr id="2" name="Freeform 4">
            <a:extLst>
              <a:ext uri="{FF2B5EF4-FFF2-40B4-BE49-F238E27FC236}">
                <a16:creationId xmlns:a16="http://schemas.microsoft.com/office/drawing/2014/main" id="{3AE90DCA-2AF5-FB86-F672-3C2096420797}"/>
              </a:ext>
            </a:extLst>
          </p:cNvPr>
          <p:cNvSpPr/>
          <p:nvPr/>
        </p:nvSpPr>
        <p:spPr>
          <a:xfrm>
            <a:off x="5515429" y="2499187"/>
            <a:ext cx="3628571" cy="2476499"/>
          </a:xfrm>
          <a:custGeom>
            <a:avLst/>
            <a:gdLst/>
            <a:ahLst/>
            <a:cxnLst/>
            <a:rect l="l" t="t" r="r" b="b"/>
            <a:pathLst>
              <a:path w="12058022" h="8229600">
                <a:moveTo>
                  <a:pt x="0" y="0"/>
                </a:moveTo>
                <a:lnTo>
                  <a:pt x="12058022" y="0"/>
                </a:lnTo>
                <a:lnTo>
                  <a:pt x="12058022" y="8229600"/>
                </a:lnTo>
                <a:lnTo>
                  <a:pt x="0" y="8229600"/>
                </a:lnTo>
                <a:lnTo>
                  <a:pt x="0" y="0"/>
                </a:lnTo>
                <a:close/>
              </a:path>
            </a:pathLst>
          </a:custGeom>
          <a:blipFill>
            <a:blip r:embed="rId2"/>
            <a:stretch>
              <a:fillRect/>
            </a:stretch>
          </a:blipFill>
        </p:spPr>
      </p:sp>
      <p:sp>
        <p:nvSpPr>
          <p:cNvPr id="5" name="Speech Bubble: Rectangle with Corners Rounded 4">
            <a:extLst>
              <a:ext uri="{FF2B5EF4-FFF2-40B4-BE49-F238E27FC236}">
                <a16:creationId xmlns:a16="http://schemas.microsoft.com/office/drawing/2014/main" id="{86F2969E-8733-9A47-7E09-399571D9F2A0}"/>
              </a:ext>
            </a:extLst>
          </p:cNvPr>
          <p:cNvSpPr/>
          <p:nvPr/>
        </p:nvSpPr>
        <p:spPr>
          <a:xfrm>
            <a:off x="6049720" y="1449269"/>
            <a:ext cx="2281481" cy="844550"/>
          </a:xfrm>
          <a:prstGeom prst="wedgeRoundRectCallout">
            <a:avLst>
              <a:gd name="adj1" fmla="val 64733"/>
              <a:gd name="adj2" fmla="val 60638"/>
              <a:gd name="adj3" fmla="val 16667"/>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Không đồng ý </a:t>
            </a:r>
          </a:p>
        </p:txBody>
      </p:sp>
      <p:sp>
        <p:nvSpPr>
          <p:cNvPr id="12" name="TextBox 11">
            <a:extLst>
              <a:ext uri="{FF2B5EF4-FFF2-40B4-BE49-F238E27FC236}">
                <a16:creationId xmlns:a16="http://schemas.microsoft.com/office/drawing/2014/main" id="{AE64EA8A-71E7-386E-0813-A780126C95A9}"/>
              </a:ext>
            </a:extLst>
          </p:cNvPr>
          <p:cNvSpPr txBox="1"/>
          <p:nvPr/>
        </p:nvSpPr>
        <p:spPr>
          <a:xfrm>
            <a:off x="486229" y="1707134"/>
            <a:ext cx="5255063"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Bạn Thành chép, chỉnh sửa bài văn của người khác là vi phạm bản quyền.</a:t>
            </a:r>
          </a:p>
          <a:p>
            <a:pPr marL="342900" indent="-342900" algn="just">
              <a:lnSpc>
                <a:spcPct val="150000"/>
              </a:lnSpc>
              <a:buFont typeface="Wingdings" panose="05000000000000000000" pitchFamily="2" charset="2"/>
              <a:buChar char="§"/>
            </a:pPr>
            <a:r>
              <a:rPr lang="vi-VN" sz="2000"/>
              <a:t>Nộp bài văn (được chép, chỉnh sửa từ bài văn của người khác) cho cô giáo để chấm điểm là việc làm sai trái, gian dối trong học tập.</a:t>
            </a:r>
          </a:p>
        </p:txBody>
      </p:sp>
    </p:spTree>
    <p:extLst>
      <p:ext uri="{BB962C8B-B14F-4D97-AF65-F5344CB8AC3E}">
        <p14:creationId xmlns:p14="http://schemas.microsoft.com/office/powerpoint/2010/main" val="24314745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accent6"/>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110118" y="4325498"/>
            <a:ext cx="3740209"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1673174183"/>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241961"/>
            <a:ext cx="8788399" cy="4733725"/>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0E18D81-7FA2-E865-F37E-C10EA1F9A0C7}"/>
              </a:ext>
            </a:extLst>
          </p:cNvPr>
          <p:cNvSpPr txBox="1"/>
          <p:nvPr/>
        </p:nvSpPr>
        <p:spPr>
          <a:xfrm>
            <a:off x="3085995" y="168860"/>
            <a:ext cx="5643708" cy="487992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C00000"/>
                </a:solidFill>
                <a:effectLst/>
                <a:uLnTx/>
                <a:uFillTx/>
                <a:latin typeface="Arial"/>
                <a:cs typeface="Arial"/>
                <a:sym typeface="Arial"/>
              </a:rPr>
              <a:t>Bài luyện tập 2. </a:t>
            </a:r>
            <a:r>
              <a:rPr kumimoji="0" lang="vi-VN" sz="2100" b="0" u="none" strike="noStrike" kern="0" cap="none" spc="0" normalizeH="0" baseline="0" noProof="0">
                <a:ln>
                  <a:noFill/>
                </a:ln>
                <a:solidFill>
                  <a:srgbClr val="000000"/>
                </a:solidFill>
                <a:effectLst/>
                <a:uLnTx/>
                <a:uFillTx/>
                <a:latin typeface="Arial"/>
                <a:cs typeface="Arial"/>
                <a:sym typeface="Arial"/>
              </a:rPr>
              <a:t>Ở phòng thực hành Tin học, Sơn mở thư mục chứa sản phẩm thực hành của mình trên máy tính bằng phần mềm </a:t>
            </a:r>
            <a:r>
              <a:rPr kumimoji="0" lang="vi-VN" sz="2100" b="1" i="1" u="none" strike="noStrike" kern="0" cap="none" spc="0" normalizeH="0" baseline="0" noProof="0">
                <a:ln>
                  <a:noFill/>
                </a:ln>
                <a:solidFill>
                  <a:srgbClr val="000000"/>
                </a:solidFill>
                <a:effectLst/>
                <a:uLnTx/>
                <a:uFillTx/>
                <a:latin typeface="Arial"/>
                <a:cs typeface="Arial"/>
                <a:sym typeface="Arial"/>
              </a:rPr>
              <a:t>File Explorer</a:t>
            </a:r>
            <a:r>
              <a:rPr kumimoji="0" lang="vi-VN" sz="2100" b="0" u="none" strike="noStrike" kern="0" cap="none" spc="0" normalizeH="0" baseline="0" noProof="0">
                <a:ln>
                  <a:noFill/>
                </a:ln>
                <a:solidFill>
                  <a:srgbClr val="000000"/>
                </a:solidFill>
                <a:effectLst/>
                <a:uLnTx/>
                <a:uFillTx/>
                <a:latin typeface="Arial"/>
                <a:cs typeface="Arial"/>
                <a:sym typeface="Arial"/>
              </a:rPr>
              <a:t>. Kết thúc tiết thực hành, Sơn quên đóng cửa sổ phần mềm </a:t>
            </a:r>
            <a:r>
              <a:rPr kumimoji="0" lang="vi-VN" sz="2100" b="1" i="1" u="none" strike="noStrike" kern="0" cap="none" spc="0" normalizeH="0" baseline="0" noProof="0">
                <a:ln>
                  <a:noFill/>
                </a:ln>
                <a:solidFill>
                  <a:srgbClr val="000000"/>
                </a:solidFill>
                <a:effectLst/>
                <a:uLnTx/>
                <a:uFillTx/>
                <a:latin typeface="Arial"/>
                <a:cs typeface="Arial"/>
                <a:sym typeface="Arial"/>
              </a:rPr>
              <a:t>File Explorer</a:t>
            </a:r>
            <a:r>
              <a:rPr kumimoji="0" lang="vi-VN" sz="2100" b="0" u="none" strike="noStrike" kern="0" cap="none" spc="0" normalizeH="0" baseline="0" noProof="0">
                <a:ln>
                  <a:noFill/>
                </a:ln>
                <a:solidFill>
                  <a:srgbClr val="000000"/>
                </a:solidFill>
                <a:effectLst/>
                <a:uLnTx/>
                <a:uFillTx/>
                <a:latin typeface="Arial"/>
                <a:cs typeface="Arial"/>
                <a:sym typeface="Arial"/>
              </a:rPr>
              <a:t> và quên tắt máy tính. Là người thực hành ở tiết học sau, Linh đã sao chép tệp sản phẩm thực hành của Sơn rồi thay tên để nộp cho cô giáo. Nếu là bạn của Sơn và Linh, em sẽ nói gì với mỗi bạn?</a:t>
            </a:r>
            <a:endParaRPr kumimoji="0" lang="en-US" sz="2100" b="0" u="none" strike="noStrike" kern="0" cap="none" spc="0" normalizeH="0" baseline="0" noProof="0">
              <a:ln>
                <a:noFill/>
              </a:ln>
              <a:solidFill>
                <a:srgbClr val="000000"/>
              </a:solidFill>
              <a:effectLst/>
              <a:uLnTx/>
              <a:uFillTx/>
              <a:latin typeface="Arial"/>
              <a:cs typeface="Arial"/>
              <a:sym typeface="Arial"/>
            </a:endParaRPr>
          </a:p>
        </p:txBody>
      </p:sp>
      <p:sp>
        <p:nvSpPr>
          <p:cNvPr id="3" name="Freeform 4">
            <a:extLst>
              <a:ext uri="{FF2B5EF4-FFF2-40B4-BE49-F238E27FC236}">
                <a16:creationId xmlns:a16="http://schemas.microsoft.com/office/drawing/2014/main" id="{F11A4D5F-5B4A-A9FD-3DC4-0DC03BA674BD}"/>
              </a:ext>
            </a:extLst>
          </p:cNvPr>
          <p:cNvSpPr/>
          <p:nvPr/>
        </p:nvSpPr>
        <p:spPr>
          <a:xfrm>
            <a:off x="65314" y="1028700"/>
            <a:ext cx="2849499" cy="4114800"/>
          </a:xfrm>
          <a:custGeom>
            <a:avLst/>
            <a:gdLst/>
            <a:ahLst/>
            <a:cxnLst/>
            <a:rect l="l" t="t" r="r" b="b"/>
            <a:pathLst>
              <a:path w="2849499" h="4114800">
                <a:moveTo>
                  <a:pt x="0" y="0"/>
                </a:moveTo>
                <a:lnTo>
                  <a:pt x="2849500" y="0"/>
                </a:lnTo>
                <a:lnTo>
                  <a:pt x="28495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16155176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left)">
                                      <p:cBhvr>
                                        <p:cTn id="1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FE310E9E-7BA0-DA89-DD9D-AAE4CBABA99A}"/>
              </a:ext>
            </a:extLst>
          </p:cNvPr>
          <p:cNvSpPr/>
          <p:nvPr/>
        </p:nvSpPr>
        <p:spPr>
          <a:xfrm>
            <a:off x="0" y="1814286"/>
            <a:ext cx="1856037" cy="3329214"/>
          </a:xfrm>
          <a:custGeom>
            <a:avLst/>
            <a:gdLst/>
            <a:ahLst/>
            <a:cxnLst/>
            <a:rect l="l" t="t" r="r" b="b"/>
            <a:pathLst>
              <a:path w="2294001" h="4114800">
                <a:moveTo>
                  <a:pt x="0" y="0"/>
                </a:moveTo>
                <a:lnTo>
                  <a:pt x="2294000" y="0"/>
                </a:lnTo>
                <a:lnTo>
                  <a:pt x="2294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9">
            <a:extLst>
              <a:ext uri="{FF2B5EF4-FFF2-40B4-BE49-F238E27FC236}">
                <a16:creationId xmlns:a16="http://schemas.microsoft.com/office/drawing/2014/main" id="{0CE4B3CF-C1A2-EF54-A100-9C5490B5BE8B}"/>
              </a:ext>
            </a:extLst>
          </p:cNvPr>
          <p:cNvGrpSpPr/>
          <p:nvPr/>
        </p:nvGrpSpPr>
        <p:grpSpPr>
          <a:xfrm>
            <a:off x="1740819" y="253999"/>
            <a:ext cx="7105638" cy="2126343"/>
            <a:chOff x="1791619" y="275771"/>
            <a:chExt cx="7105638" cy="2126343"/>
          </a:xfrm>
        </p:grpSpPr>
        <p:sp>
          <p:nvSpPr>
            <p:cNvPr id="4" name="Rectangle: Rounded Corners 3">
              <a:extLst>
                <a:ext uri="{FF2B5EF4-FFF2-40B4-BE49-F238E27FC236}">
                  <a16:creationId xmlns:a16="http://schemas.microsoft.com/office/drawing/2014/main" id="{E15484FD-7750-98F3-A9EF-D3ED92D0292F}"/>
                </a:ext>
              </a:extLst>
            </p:cNvPr>
            <p:cNvSpPr/>
            <p:nvPr/>
          </p:nvSpPr>
          <p:spPr>
            <a:xfrm>
              <a:off x="2605314" y="275771"/>
              <a:ext cx="6291943" cy="2126343"/>
            </a:xfrm>
            <a:prstGeom prst="roundRect">
              <a:avLst>
                <a:gd name="adj" fmla="val 8817"/>
              </a:avLst>
            </a:prstGeom>
            <a:solidFill>
              <a:schemeClr val="tx1">
                <a:lumMod val="60000"/>
                <a:lumOff val="4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54ED7A7-BBBD-849A-FE05-DF5B132FECF1}"/>
                </a:ext>
              </a:extLst>
            </p:cNvPr>
            <p:cNvGrpSpPr/>
            <p:nvPr/>
          </p:nvGrpSpPr>
          <p:grpSpPr>
            <a:xfrm>
              <a:off x="1791619" y="723456"/>
              <a:ext cx="1474095" cy="1090830"/>
              <a:chOff x="1791619" y="723456"/>
              <a:chExt cx="1474095" cy="1090830"/>
            </a:xfrm>
          </p:grpSpPr>
          <p:sp>
            <p:nvSpPr>
              <p:cNvPr id="5" name="Freeform 11">
                <a:extLst>
                  <a:ext uri="{FF2B5EF4-FFF2-40B4-BE49-F238E27FC236}">
                    <a16:creationId xmlns:a16="http://schemas.microsoft.com/office/drawing/2014/main" id="{A37147FE-4041-DF6A-3E11-D592BF97EBB5}"/>
                  </a:ext>
                </a:extLst>
              </p:cNvPr>
              <p:cNvSpPr/>
              <p:nvPr/>
            </p:nvSpPr>
            <p:spPr>
              <a:xfrm>
                <a:off x="1791619" y="723456"/>
                <a:ext cx="1474095" cy="109083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6" name="TextBox 5">
                <a:extLst>
                  <a:ext uri="{FF2B5EF4-FFF2-40B4-BE49-F238E27FC236}">
                    <a16:creationId xmlns:a16="http://schemas.microsoft.com/office/drawing/2014/main" id="{518EF6DF-0EEE-512D-3507-6C33FCEC14F3}"/>
                  </a:ext>
                </a:extLst>
              </p:cNvPr>
              <p:cNvSpPr txBox="1"/>
              <p:nvPr/>
            </p:nvSpPr>
            <p:spPr>
              <a:xfrm>
                <a:off x="1791619" y="1061122"/>
                <a:ext cx="1474095" cy="415498"/>
              </a:xfrm>
              <a:prstGeom prst="rect">
                <a:avLst/>
              </a:prstGeom>
              <a:noFill/>
            </p:spPr>
            <p:txBody>
              <a:bodyPr wrap="square" rtlCol="0">
                <a:spAutoFit/>
              </a:bodyPr>
              <a:lstStyle/>
              <a:p>
                <a:pPr algn="ctr"/>
                <a:r>
                  <a:rPr lang="en-US" sz="2100" b="1">
                    <a:solidFill>
                      <a:srgbClr val="FF0000"/>
                    </a:solidFill>
                  </a:rPr>
                  <a:t>Bạn Sơn </a:t>
                </a:r>
              </a:p>
            </p:txBody>
          </p:sp>
        </p:grpSp>
        <p:sp>
          <p:nvSpPr>
            <p:cNvPr id="9" name="TextBox 8">
              <a:extLst>
                <a:ext uri="{FF2B5EF4-FFF2-40B4-BE49-F238E27FC236}">
                  <a16:creationId xmlns:a16="http://schemas.microsoft.com/office/drawing/2014/main" id="{5F05205A-59A8-FC09-FAE9-3165698A8C42}"/>
                </a:ext>
              </a:extLst>
            </p:cNvPr>
            <p:cNvSpPr txBox="1"/>
            <p:nvPr/>
          </p:nvSpPr>
          <p:spPr>
            <a:xfrm>
              <a:off x="3367314" y="628779"/>
              <a:ext cx="5428343" cy="1420325"/>
            </a:xfrm>
            <a:prstGeom prst="rect">
              <a:avLst/>
            </a:prstGeom>
            <a:noFill/>
          </p:spPr>
          <p:txBody>
            <a:bodyPr wrap="square">
              <a:spAutoFit/>
            </a:bodyPr>
            <a:lstStyle/>
            <a:p>
              <a:pPr algn="just">
                <a:lnSpc>
                  <a:spcPct val="150000"/>
                </a:lnSpc>
              </a:pPr>
              <a:r>
                <a:rPr lang="vi-VN" sz="2000">
                  <a:solidFill>
                    <a:schemeClr val="accent5"/>
                  </a:solidFill>
                </a:rPr>
                <a:t>Quên đóng cửa sổ phần mềm File Explorer và quên tắt máy tính sau tiết thực hành là chưa thực hiện tốt bảo mật thông tin.</a:t>
              </a:r>
              <a:endParaRPr lang="en-US" sz="2000">
                <a:solidFill>
                  <a:schemeClr val="accent5"/>
                </a:solidFill>
              </a:endParaRPr>
            </a:p>
          </p:txBody>
        </p:sp>
      </p:grpSp>
      <p:grpSp>
        <p:nvGrpSpPr>
          <p:cNvPr id="11" name="Group 10">
            <a:extLst>
              <a:ext uri="{FF2B5EF4-FFF2-40B4-BE49-F238E27FC236}">
                <a16:creationId xmlns:a16="http://schemas.microsoft.com/office/drawing/2014/main" id="{7A9E31CD-B09F-C5C3-17AA-B1E399B58466}"/>
              </a:ext>
            </a:extLst>
          </p:cNvPr>
          <p:cNvGrpSpPr/>
          <p:nvPr/>
        </p:nvGrpSpPr>
        <p:grpSpPr>
          <a:xfrm>
            <a:off x="1740819" y="2625481"/>
            <a:ext cx="7105638" cy="2126343"/>
            <a:chOff x="1791619" y="275771"/>
            <a:chExt cx="7105638" cy="2126343"/>
          </a:xfrm>
        </p:grpSpPr>
        <p:sp>
          <p:nvSpPr>
            <p:cNvPr id="12" name="Rectangle: Rounded Corners 11">
              <a:extLst>
                <a:ext uri="{FF2B5EF4-FFF2-40B4-BE49-F238E27FC236}">
                  <a16:creationId xmlns:a16="http://schemas.microsoft.com/office/drawing/2014/main" id="{E1539CDB-05BB-1C6A-A4BB-D438140BEC72}"/>
                </a:ext>
              </a:extLst>
            </p:cNvPr>
            <p:cNvSpPr/>
            <p:nvPr/>
          </p:nvSpPr>
          <p:spPr>
            <a:xfrm>
              <a:off x="2605314" y="275771"/>
              <a:ext cx="6291943" cy="2126343"/>
            </a:xfrm>
            <a:prstGeom prst="roundRect">
              <a:avLst>
                <a:gd name="adj" fmla="val 8817"/>
              </a:avLst>
            </a:prstGeom>
            <a:solidFill>
              <a:schemeClr val="tx1">
                <a:lumMod val="60000"/>
                <a:lumOff val="4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98BB1A3-D3EA-6897-54BA-E8BCCA9867B1}"/>
                </a:ext>
              </a:extLst>
            </p:cNvPr>
            <p:cNvGrpSpPr/>
            <p:nvPr/>
          </p:nvGrpSpPr>
          <p:grpSpPr>
            <a:xfrm>
              <a:off x="1791619" y="723456"/>
              <a:ext cx="1474095" cy="1090830"/>
              <a:chOff x="1791619" y="723456"/>
              <a:chExt cx="1474095" cy="1090830"/>
            </a:xfrm>
          </p:grpSpPr>
          <p:sp>
            <p:nvSpPr>
              <p:cNvPr id="15" name="Freeform 11">
                <a:extLst>
                  <a:ext uri="{FF2B5EF4-FFF2-40B4-BE49-F238E27FC236}">
                    <a16:creationId xmlns:a16="http://schemas.microsoft.com/office/drawing/2014/main" id="{2333A764-088E-1B33-FE00-A7D230B5836F}"/>
                  </a:ext>
                </a:extLst>
              </p:cNvPr>
              <p:cNvSpPr/>
              <p:nvPr/>
            </p:nvSpPr>
            <p:spPr>
              <a:xfrm>
                <a:off x="1791619" y="723456"/>
                <a:ext cx="1474095" cy="109083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16" name="TextBox 15">
                <a:extLst>
                  <a:ext uri="{FF2B5EF4-FFF2-40B4-BE49-F238E27FC236}">
                    <a16:creationId xmlns:a16="http://schemas.microsoft.com/office/drawing/2014/main" id="{7BCEB8EB-D6FB-0A83-03BB-339444F2DFEA}"/>
                  </a:ext>
                </a:extLst>
              </p:cNvPr>
              <p:cNvSpPr txBox="1"/>
              <p:nvPr/>
            </p:nvSpPr>
            <p:spPr>
              <a:xfrm>
                <a:off x="1791619" y="1061122"/>
                <a:ext cx="1474095" cy="415498"/>
              </a:xfrm>
              <a:prstGeom prst="rect">
                <a:avLst/>
              </a:prstGeom>
              <a:noFill/>
            </p:spPr>
            <p:txBody>
              <a:bodyPr wrap="square" rtlCol="0">
                <a:spAutoFit/>
              </a:bodyPr>
              <a:lstStyle/>
              <a:p>
                <a:pPr algn="ctr"/>
                <a:r>
                  <a:rPr lang="en-US" sz="2100" b="1">
                    <a:solidFill>
                      <a:srgbClr val="FF0000"/>
                    </a:solidFill>
                  </a:rPr>
                  <a:t>Bạn Linh </a:t>
                </a:r>
              </a:p>
            </p:txBody>
          </p:sp>
        </p:grpSp>
        <p:sp>
          <p:nvSpPr>
            <p:cNvPr id="14" name="TextBox 13">
              <a:extLst>
                <a:ext uri="{FF2B5EF4-FFF2-40B4-BE49-F238E27FC236}">
                  <a16:creationId xmlns:a16="http://schemas.microsoft.com/office/drawing/2014/main" id="{3FF3B827-15FD-B04C-77B5-A3DFC0C751B2}"/>
                </a:ext>
              </a:extLst>
            </p:cNvPr>
            <p:cNvSpPr txBox="1"/>
            <p:nvPr/>
          </p:nvSpPr>
          <p:spPr>
            <a:xfrm>
              <a:off x="3367314" y="383640"/>
              <a:ext cx="5428343" cy="1881990"/>
            </a:xfrm>
            <a:prstGeom prst="rect">
              <a:avLst/>
            </a:prstGeom>
            <a:noFill/>
          </p:spPr>
          <p:txBody>
            <a:bodyPr wrap="square">
              <a:spAutoFit/>
            </a:bodyPr>
            <a:lstStyle/>
            <a:p>
              <a:pPr algn="just">
                <a:lnSpc>
                  <a:spcPct val="150000"/>
                </a:lnSpc>
              </a:pPr>
              <a:r>
                <a:rPr lang="vi-VN" sz="2000">
                  <a:solidFill>
                    <a:schemeClr val="accent5"/>
                  </a:solidFill>
                </a:rPr>
                <a:t>Đã sao chép tệp sản phẩm thực hành của Sơn rồi thay tên để nộp cho cô giáo là truy cập không hợp lệ, vi phạm bản quyền, gian dối, không trung thực trong học tập.</a:t>
              </a:r>
              <a:endParaRPr lang="en-US" sz="2000">
                <a:solidFill>
                  <a:schemeClr val="accent5"/>
                </a:solidFill>
              </a:endParaRPr>
            </a:p>
          </p:txBody>
        </p:sp>
      </p:grpSp>
    </p:spTree>
    <p:extLst>
      <p:ext uri="{BB962C8B-B14F-4D97-AF65-F5344CB8AC3E}">
        <p14:creationId xmlns:p14="http://schemas.microsoft.com/office/powerpoint/2010/main" val="30672330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CD6CFC9-6388-92E9-927C-4CF9F42266E1}"/>
              </a:ext>
            </a:extLst>
          </p:cNvPr>
          <p:cNvSpPr/>
          <p:nvPr/>
        </p:nvSpPr>
        <p:spPr>
          <a:xfrm>
            <a:off x="177800" y="241961"/>
            <a:ext cx="8788399" cy="4733725"/>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0E18D81-7FA2-E865-F37E-C10EA1F9A0C7}"/>
              </a:ext>
            </a:extLst>
          </p:cNvPr>
          <p:cNvSpPr txBox="1"/>
          <p:nvPr/>
        </p:nvSpPr>
        <p:spPr>
          <a:xfrm>
            <a:off x="420915" y="374161"/>
            <a:ext cx="4339771" cy="439517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C00000"/>
                </a:solidFill>
                <a:effectLst/>
                <a:uLnTx/>
                <a:uFillTx/>
                <a:latin typeface="Arial"/>
                <a:cs typeface="Arial"/>
                <a:sym typeface="Arial"/>
              </a:rPr>
              <a:t>Bài luyện tập 3. </a:t>
            </a:r>
            <a:r>
              <a:rPr kumimoji="0" lang="vi-VN" sz="2100" b="0" u="none" strike="noStrike" kern="0" cap="none" spc="0" normalizeH="0" baseline="0" noProof="0">
                <a:ln>
                  <a:noFill/>
                </a:ln>
                <a:solidFill>
                  <a:srgbClr val="000000"/>
                </a:solidFill>
                <a:effectLst/>
                <a:uLnTx/>
                <a:uFillTx/>
                <a:latin typeface="Arial"/>
                <a:cs typeface="Arial"/>
                <a:sym typeface="Arial"/>
              </a:rPr>
              <a:t>Chị gái của Toàn tên là An. Một lần xem cuốn nhật kí của chị, Toàn đọc được mật khẩu mở điện thoại của An. Toàn sử dụng mật khẩu này để mở và xem thông tin trong điện thoại của An. Em có nhận xét gì về việc giữ bí mật thông tin của An và việc làm của bạn Toàn?</a:t>
            </a:r>
            <a:endParaRPr kumimoji="0" lang="en-US" sz="2100" b="0" u="none" strike="noStrike" kern="0" cap="none" spc="0" normalizeH="0" baseline="0" noProof="0">
              <a:ln>
                <a:noFill/>
              </a:ln>
              <a:solidFill>
                <a:srgbClr val="000000"/>
              </a:solidFill>
              <a:effectLst/>
              <a:uLnTx/>
              <a:uFillTx/>
              <a:latin typeface="Arial"/>
              <a:cs typeface="Arial"/>
              <a:sym typeface="Arial"/>
            </a:endParaRPr>
          </a:p>
        </p:txBody>
      </p:sp>
      <p:sp>
        <p:nvSpPr>
          <p:cNvPr id="4" name="Freeform 5">
            <a:extLst>
              <a:ext uri="{FF2B5EF4-FFF2-40B4-BE49-F238E27FC236}">
                <a16:creationId xmlns:a16="http://schemas.microsoft.com/office/drawing/2014/main" id="{AF22AB7A-DE7C-6E72-E7FF-79DE17D6BDD8}"/>
              </a:ext>
            </a:extLst>
          </p:cNvPr>
          <p:cNvSpPr/>
          <p:nvPr/>
        </p:nvSpPr>
        <p:spPr>
          <a:xfrm>
            <a:off x="5860006" y="2236332"/>
            <a:ext cx="2551023" cy="2739354"/>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9">
            <a:extLst>
              <a:ext uri="{FF2B5EF4-FFF2-40B4-BE49-F238E27FC236}">
                <a16:creationId xmlns:a16="http://schemas.microsoft.com/office/drawing/2014/main" id="{5F3E84AD-0AF9-D1A0-D6B7-929EF74F49E5}"/>
              </a:ext>
            </a:extLst>
          </p:cNvPr>
          <p:cNvSpPr/>
          <p:nvPr/>
        </p:nvSpPr>
        <p:spPr>
          <a:xfrm>
            <a:off x="6909633" y="374161"/>
            <a:ext cx="2056566" cy="1313632"/>
          </a:xfrm>
          <a:custGeom>
            <a:avLst/>
            <a:gdLst/>
            <a:ahLst/>
            <a:cxnLst/>
            <a:rect l="l" t="t" r="r" b="b"/>
            <a:pathLst>
              <a:path w="6441957" h="4114800">
                <a:moveTo>
                  <a:pt x="0" y="0"/>
                </a:moveTo>
                <a:lnTo>
                  <a:pt x="6441957" y="0"/>
                </a:lnTo>
                <a:lnTo>
                  <a:pt x="64419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67379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FE310E9E-7BA0-DA89-DD9D-AAE4CBABA99A}"/>
              </a:ext>
            </a:extLst>
          </p:cNvPr>
          <p:cNvSpPr/>
          <p:nvPr/>
        </p:nvSpPr>
        <p:spPr>
          <a:xfrm>
            <a:off x="0" y="1814286"/>
            <a:ext cx="1856037" cy="3329214"/>
          </a:xfrm>
          <a:custGeom>
            <a:avLst/>
            <a:gdLst/>
            <a:ahLst/>
            <a:cxnLst/>
            <a:rect l="l" t="t" r="r" b="b"/>
            <a:pathLst>
              <a:path w="2294001" h="4114800">
                <a:moveTo>
                  <a:pt x="0" y="0"/>
                </a:moveTo>
                <a:lnTo>
                  <a:pt x="2294000" y="0"/>
                </a:lnTo>
                <a:lnTo>
                  <a:pt x="22940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0" name="Group 9">
            <a:extLst>
              <a:ext uri="{FF2B5EF4-FFF2-40B4-BE49-F238E27FC236}">
                <a16:creationId xmlns:a16="http://schemas.microsoft.com/office/drawing/2014/main" id="{0CE4B3CF-C1A2-EF54-A100-9C5490B5BE8B}"/>
              </a:ext>
            </a:extLst>
          </p:cNvPr>
          <p:cNvGrpSpPr/>
          <p:nvPr/>
        </p:nvGrpSpPr>
        <p:grpSpPr>
          <a:xfrm>
            <a:off x="1740819" y="253999"/>
            <a:ext cx="7105638" cy="1891523"/>
            <a:chOff x="1791619" y="275771"/>
            <a:chExt cx="7105638" cy="1891523"/>
          </a:xfrm>
        </p:grpSpPr>
        <p:sp>
          <p:nvSpPr>
            <p:cNvPr id="4" name="Rectangle: Rounded Corners 3">
              <a:extLst>
                <a:ext uri="{FF2B5EF4-FFF2-40B4-BE49-F238E27FC236}">
                  <a16:creationId xmlns:a16="http://schemas.microsoft.com/office/drawing/2014/main" id="{E15484FD-7750-98F3-A9EF-D3ED92D0292F}"/>
                </a:ext>
              </a:extLst>
            </p:cNvPr>
            <p:cNvSpPr/>
            <p:nvPr/>
          </p:nvSpPr>
          <p:spPr>
            <a:xfrm>
              <a:off x="2605314" y="275771"/>
              <a:ext cx="6291943" cy="1891523"/>
            </a:xfrm>
            <a:prstGeom prst="roundRect">
              <a:avLst>
                <a:gd name="adj" fmla="val 8817"/>
              </a:avLst>
            </a:prstGeom>
            <a:solidFill>
              <a:schemeClr val="tx1">
                <a:lumMod val="60000"/>
                <a:lumOff val="4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54ED7A7-BBBD-849A-FE05-DF5B132FECF1}"/>
                </a:ext>
              </a:extLst>
            </p:cNvPr>
            <p:cNvGrpSpPr/>
            <p:nvPr/>
          </p:nvGrpSpPr>
          <p:grpSpPr>
            <a:xfrm>
              <a:off x="1791619" y="723456"/>
              <a:ext cx="1474095" cy="1090830"/>
              <a:chOff x="1791619" y="723456"/>
              <a:chExt cx="1474095" cy="1090830"/>
            </a:xfrm>
          </p:grpSpPr>
          <p:sp>
            <p:nvSpPr>
              <p:cNvPr id="5" name="Freeform 11">
                <a:extLst>
                  <a:ext uri="{FF2B5EF4-FFF2-40B4-BE49-F238E27FC236}">
                    <a16:creationId xmlns:a16="http://schemas.microsoft.com/office/drawing/2014/main" id="{A37147FE-4041-DF6A-3E11-D592BF97EBB5}"/>
                  </a:ext>
                </a:extLst>
              </p:cNvPr>
              <p:cNvSpPr/>
              <p:nvPr/>
            </p:nvSpPr>
            <p:spPr>
              <a:xfrm>
                <a:off x="1791619" y="723456"/>
                <a:ext cx="1474095" cy="109083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6" name="TextBox 5">
                <a:extLst>
                  <a:ext uri="{FF2B5EF4-FFF2-40B4-BE49-F238E27FC236}">
                    <a16:creationId xmlns:a16="http://schemas.microsoft.com/office/drawing/2014/main" id="{518EF6DF-0EEE-512D-3507-6C33FCEC14F3}"/>
                  </a:ext>
                </a:extLst>
              </p:cNvPr>
              <p:cNvSpPr txBox="1"/>
              <p:nvPr/>
            </p:nvSpPr>
            <p:spPr>
              <a:xfrm>
                <a:off x="1791619" y="1061122"/>
                <a:ext cx="147409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FF0000"/>
                    </a:solidFill>
                    <a:effectLst/>
                    <a:uLnTx/>
                    <a:uFillTx/>
                    <a:latin typeface="Arial"/>
                    <a:cs typeface="Arial"/>
                    <a:sym typeface="Arial"/>
                  </a:rPr>
                  <a:t>An </a:t>
                </a:r>
              </a:p>
            </p:txBody>
          </p:sp>
        </p:grpSp>
        <p:sp>
          <p:nvSpPr>
            <p:cNvPr id="9" name="TextBox 8">
              <a:extLst>
                <a:ext uri="{FF2B5EF4-FFF2-40B4-BE49-F238E27FC236}">
                  <a16:creationId xmlns:a16="http://schemas.microsoft.com/office/drawing/2014/main" id="{5F05205A-59A8-FC09-FAE9-3165698A8C42}"/>
                </a:ext>
              </a:extLst>
            </p:cNvPr>
            <p:cNvSpPr txBox="1"/>
            <p:nvPr/>
          </p:nvSpPr>
          <p:spPr>
            <a:xfrm>
              <a:off x="3367314" y="462831"/>
              <a:ext cx="5428343"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FFFFFF"/>
                  </a:solidFill>
                  <a:effectLst/>
                  <a:uLnTx/>
                  <a:uFillTx/>
                  <a:latin typeface="Arial"/>
                  <a:cs typeface="Arial"/>
                  <a:sym typeface="Arial"/>
                </a:rPr>
                <a:t>Ghi mật khẩu mở điện thoại của An vào vở và Toàn đã đọc được</a:t>
              </a:r>
              <a:r>
                <a:rPr kumimoji="0" lang="en-US" sz="2000" b="0" i="0" u="none" strike="noStrike" kern="0" cap="none" spc="0" normalizeH="0" baseline="0" noProof="0">
                  <a:ln>
                    <a:noFill/>
                  </a:ln>
                  <a:solidFill>
                    <a:srgbClr val="FFFFFF"/>
                  </a:solidFill>
                  <a:effectLst/>
                  <a:uLnTx/>
                  <a:uFillTx/>
                  <a:latin typeface="Arial"/>
                  <a:cs typeface="Arial"/>
                  <a:sym typeface="Arial"/>
                </a:rPr>
                <a:t> </a:t>
              </a:r>
              <a:r>
                <a:rPr kumimoji="0" lang="en-US" sz="2000" b="0" i="0" u="none" strike="noStrike" kern="0" cap="none" spc="0" normalizeH="0" baseline="0" noProof="0">
                  <a:ln>
                    <a:noFill/>
                  </a:ln>
                  <a:solidFill>
                    <a:srgbClr val="FFFFFF"/>
                  </a:solidFill>
                  <a:effectLst/>
                  <a:uLnTx/>
                  <a:uFillTx/>
                  <a:latin typeface="Arial"/>
                  <a:cs typeface="Arial"/>
                  <a:sym typeface="Wingdings" panose="05000000000000000000" pitchFamily="2" charset="2"/>
                </a:rPr>
                <a:t> </a:t>
              </a:r>
              <a:r>
                <a:rPr kumimoji="0" lang="vi-VN" sz="2000" b="0" i="0" u="none" strike="noStrike" kern="0" cap="none" spc="0" normalizeH="0" baseline="0" noProof="0">
                  <a:ln>
                    <a:noFill/>
                  </a:ln>
                  <a:solidFill>
                    <a:srgbClr val="FFFFFF"/>
                  </a:solidFill>
                  <a:effectLst/>
                  <a:uLnTx/>
                  <a:uFillTx/>
                  <a:latin typeface="Arial"/>
                  <a:cs typeface="Arial"/>
                  <a:sym typeface="Arial"/>
                </a:rPr>
                <a:t>Điều này cho thấy An chưa thực hiện tốt việc bảo mật thông tin.</a:t>
              </a:r>
              <a:endParaRPr kumimoji="0" lang="en-US" sz="20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1" name="Group 10">
            <a:extLst>
              <a:ext uri="{FF2B5EF4-FFF2-40B4-BE49-F238E27FC236}">
                <a16:creationId xmlns:a16="http://schemas.microsoft.com/office/drawing/2014/main" id="{7A9E31CD-B09F-C5C3-17AA-B1E399B58466}"/>
              </a:ext>
            </a:extLst>
          </p:cNvPr>
          <p:cNvGrpSpPr/>
          <p:nvPr/>
        </p:nvGrpSpPr>
        <p:grpSpPr>
          <a:xfrm>
            <a:off x="1740819" y="2412412"/>
            <a:ext cx="7105638" cy="2419242"/>
            <a:chOff x="1791619" y="-17127"/>
            <a:chExt cx="7105638" cy="2419242"/>
          </a:xfrm>
        </p:grpSpPr>
        <p:sp>
          <p:nvSpPr>
            <p:cNvPr id="12" name="Rectangle: Rounded Corners 11">
              <a:extLst>
                <a:ext uri="{FF2B5EF4-FFF2-40B4-BE49-F238E27FC236}">
                  <a16:creationId xmlns:a16="http://schemas.microsoft.com/office/drawing/2014/main" id="{E1539CDB-05BB-1C6A-A4BB-D438140BEC72}"/>
                </a:ext>
              </a:extLst>
            </p:cNvPr>
            <p:cNvSpPr/>
            <p:nvPr/>
          </p:nvSpPr>
          <p:spPr>
            <a:xfrm>
              <a:off x="2605314" y="-17127"/>
              <a:ext cx="6291943" cy="2419242"/>
            </a:xfrm>
            <a:prstGeom prst="roundRect">
              <a:avLst>
                <a:gd name="adj" fmla="val 8817"/>
              </a:avLst>
            </a:prstGeom>
            <a:solidFill>
              <a:schemeClr val="tx1">
                <a:lumMod val="60000"/>
                <a:lumOff val="4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E1"/>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998BB1A3-D3EA-6897-54BA-E8BCCA9867B1}"/>
                </a:ext>
              </a:extLst>
            </p:cNvPr>
            <p:cNvGrpSpPr/>
            <p:nvPr/>
          </p:nvGrpSpPr>
          <p:grpSpPr>
            <a:xfrm>
              <a:off x="1791619" y="723456"/>
              <a:ext cx="1474095" cy="1090830"/>
              <a:chOff x="1791619" y="723456"/>
              <a:chExt cx="1474095" cy="1090830"/>
            </a:xfrm>
          </p:grpSpPr>
          <p:sp>
            <p:nvSpPr>
              <p:cNvPr id="15" name="Freeform 11">
                <a:extLst>
                  <a:ext uri="{FF2B5EF4-FFF2-40B4-BE49-F238E27FC236}">
                    <a16:creationId xmlns:a16="http://schemas.microsoft.com/office/drawing/2014/main" id="{2333A764-088E-1B33-FE00-A7D230B5836F}"/>
                  </a:ext>
                </a:extLst>
              </p:cNvPr>
              <p:cNvSpPr/>
              <p:nvPr/>
            </p:nvSpPr>
            <p:spPr>
              <a:xfrm>
                <a:off x="1791619" y="723456"/>
                <a:ext cx="1474095" cy="109083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16" name="TextBox 15">
                <a:extLst>
                  <a:ext uri="{FF2B5EF4-FFF2-40B4-BE49-F238E27FC236}">
                    <a16:creationId xmlns:a16="http://schemas.microsoft.com/office/drawing/2014/main" id="{7BCEB8EB-D6FB-0A83-03BB-339444F2DFEA}"/>
                  </a:ext>
                </a:extLst>
              </p:cNvPr>
              <p:cNvSpPr txBox="1"/>
              <p:nvPr/>
            </p:nvSpPr>
            <p:spPr>
              <a:xfrm>
                <a:off x="1791619" y="1061122"/>
                <a:ext cx="147409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1" i="0" u="none" strike="noStrike" kern="0" cap="none" spc="0" normalizeH="0" baseline="0" noProof="0">
                    <a:ln>
                      <a:noFill/>
                    </a:ln>
                    <a:solidFill>
                      <a:srgbClr val="FF0000"/>
                    </a:solidFill>
                    <a:effectLst/>
                    <a:uLnTx/>
                    <a:uFillTx/>
                    <a:latin typeface="Arial"/>
                    <a:cs typeface="Arial"/>
                    <a:sym typeface="Arial"/>
                  </a:rPr>
                  <a:t>Toàn</a:t>
                </a:r>
              </a:p>
            </p:txBody>
          </p:sp>
        </p:grpSp>
        <p:sp>
          <p:nvSpPr>
            <p:cNvPr id="14" name="TextBox 13">
              <a:extLst>
                <a:ext uri="{FF2B5EF4-FFF2-40B4-BE49-F238E27FC236}">
                  <a16:creationId xmlns:a16="http://schemas.microsoft.com/office/drawing/2014/main" id="{3FF3B827-15FD-B04C-77B5-A3DFC0C751B2}"/>
                </a:ext>
              </a:extLst>
            </p:cNvPr>
            <p:cNvSpPr txBox="1"/>
            <p:nvPr/>
          </p:nvSpPr>
          <p:spPr>
            <a:xfrm>
              <a:off x="3367314" y="9076"/>
              <a:ext cx="5428343" cy="234365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FFFFFF"/>
                  </a:solidFill>
                  <a:effectLst/>
                  <a:uLnTx/>
                  <a:uFillTx/>
                  <a:latin typeface="Arial"/>
                  <a:cs typeface="Arial"/>
                  <a:sym typeface="Arial"/>
                </a:rPr>
                <a:t>Sử dụng mật khẩu xem được trong vở của An để mở và xem thông tin trong điện thoại của An là truy cập </a:t>
              </a:r>
              <a:r>
                <a:rPr kumimoji="0" lang="en-US" sz="2000" b="0" i="0" u="none" strike="noStrike" kern="0" cap="none" spc="0" normalizeH="0" baseline="0" noProof="0">
                  <a:ln>
                    <a:noFill/>
                  </a:ln>
                  <a:solidFill>
                    <a:srgbClr val="FFFFFF"/>
                  </a:solidFill>
                  <a:effectLst/>
                  <a:uLnTx/>
                  <a:uFillTx/>
                  <a:latin typeface="Arial"/>
                  <a:cs typeface="Arial"/>
                  <a:sym typeface="Wingdings" panose="05000000000000000000" pitchFamily="2" charset="2"/>
                </a:rPr>
                <a:t> </a:t>
              </a:r>
              <a:r>
                <a:rPr kumimoji="0" lang="vi-VN" sz="2000" b="0" i="0" u="none" strike="noStrike" kern="0" cap="none" spc="0" normalizeH="0" baseline="0" noProof="0">
                  <a:ln>
                    <a:noFill/>
                  </a:ln>
                  <a:solidFill>
                    <a:srgbClr val="FFFFFF"/>
                  </a:solidFill>
                  <a:effectLst/>
                  <a:uLnTx/>
                  <a:uFillTx/>
                  <a:latin typeface="Arial"/>
                  <a:cs typeface="Arial"/>
                  <a:sym typeface="Arial"/>
                </a:rPr>
                <a:t>không hợp lệ, không tôn trọng tính riêng tư</a:t>
              </a:r>
              <a:r>
                <a:rPr kumimoji="0" lang="en-US" sz="2000" b="0" i="0" u="none" strike="noStrike" kern="0" cap="none" spc="0" normalizeH="0" baseline="0" noProof="0">
                  <a:ln>
                    <a:noFill/>
                  </a:ln>
                  <a:solidFill>
                    <a:srgbClr val="FFFFFF"/>
                  </a:solidFill>
                  <a:effectLst/>
                  <a:uLnTx/>
                  <a:uFillTx/>
                  <a:latin typeface="Arial"/>
                  <a:cs typeface="Arial"/>
                  <a:sym typeface="Arial"/>
                </a:rPr>
                <a:t>, </a:t>
              </a:r>
              <a:r>
                <a:rPr kumimoji="0" lang="vi-VN" sz="2000" b="0" i="0" u="none" strike="noStrike" kern="0" cap="none" spc="0" normalizeH="0" baseline="0" noProof="0">
                  <a:ln>
                    <a:noFill/>
                  </a:ln>
                  <a:solidFill>
                    <a:srgbClr val="FFFFFF"/>
                  </a:solidFill>
                  <a:effectLst/>
                  <a:uLnTx/>
                  <a:uFillTx/>
                  <a:latin typeface="Arial"/>
                  <a:cs typeface="Arial"/>
                  <a:sym typeface="Arial"/>
                </a:rPr>
                <a:t>việc làm sai trái, gian dối, trái đạo đức.</a:t>
              </a:r>
              <a:endParaRPr kumimoji="0" lang="en-US" sz="2000" b="0" i="0" u="none" strike="noStrike" kern="0" cap="none" spc="0" normalizeH="0" baseline="0" noProof="0">
                <a:ln>
                  <a:noFill/>
                </a:ln>
                <a:solidFill>
                  <a:srgbClr val="FFFFFF"/>
                </a:solidFill>
                <a:effectLst/>
                <a:uLnTx/>
                <a:uFillTx/>
                <a:latin typeface="Arial"/>
                <a:cs typeface="Arial"/>
                <a:sym typeface="Arial"/>
              </a:endParaRPr>
            </a:p>
          </p:txBody>
        </p:sp>
      </p:grpSp>
    </p:spTree>
    <p:extLst>
      <p:ext uri="{BB962C8B-B14F-4D97-AF65-F5344CB8AC3E}">
        <p14:creationId xmlns:p14="http://schemas.microsoft.com/office/powerpoint/2010/main" val="2345919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19300" y="9270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p:cNvSpPr txBox="1"/>
          <p:nvPr/>
        </p:nvSpPr>
        <p:spPr>
          <a:xfrm>
            <a:off x="2768600" y="1744702"/>
            <a:ext cx="25654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FFFF"/>
                </a:solidFill>
                <a:effectLst/>
                <a:uLnTx/>
                <a:uFillTx/>
                <a:latin typeface="Arial"/>
                <a:cs typeface="Arial"/>
                <a:sym typeface="Arial"/>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84" y="1327000"/>
            <a:ext cx="2826116" cy="3059955"/>
          </a:xfrm>
          <a:prstGeom prst="rect">
            <a:avLst/>
          </a:prstGeom>
        </p:spPr>
      </p:pic>
    </p:spTree>
    <p:extLst>
      <p:ext uri="{BB962C8B-B14F-4D97-AF65-F5344CB8AC3E}">
        <p14:creationId xmlns:p14="http://schemas.microsoft.com/office/powerpoint/2010/main" val="4189048094"/>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226801-876D-CC7A-1E2F-8F30D547E6B7}"/>
              </a:ext>
            </a:extLst>
          </p:cNvPr>
          <p:cNvSpPr txBox="1"/>
          <p:nvPr/>
        </p:nvSpPr>
        <p:spPr>
          <a:xfrm>
            <a:off x="1574800" y="181429"/>
            <a:ext cx="5994400" cy="630942"/>
          </a:xfrm>
          <a:prstGeom prst="rect">
            <a:avLst/>
          </a:prstGeom>
          <a:noFill/>
        </p:spPr>
        <p:txBody>
          <a:bodyPr wrap="square" rtlCol="0">
            <a:spAutoFit/>
          </a:bodyPr>
          <a:lstStyle/>
          <a:p>
            <a:pPr algn="ctr"/>
            <a:r>
              <a:rPr lang="en-US" sz="3500" b="1">
                <a:solidFill>
                  <a:schemeClr val="accent1">
                    <a:lumMod val="50000"/>
                  </a:schemeClr>
                </a:solidFill>
              </a:rPr>
              <a:t>VẬN DỤNG </a:t>
            </a:r>
          </a:p>
        </p:txBody>
      </p:sp>
      <p:grpSp>
        <p:nvGrpSpPr>
          <p:cNvPr id="19" name="Group 18">
            <a:extLst>
              <a:ext uri="{FF2B5EF4-FFF2-40B4-BE49-F238E27FC236}">
                <a16:creationId xmlns:a16="http://schemas.microsoft.com/office/drawing/2014/main" id="{202DF678-DE4E-4C12-761B-FDE9FA3BB33B}"/>
              </a:ext>
            </a:extLst>
          </p:cNvPr>
          <p:cNvGrpSpPr/>
          <p:nvPr/>
        </p:nvGrpSpPr>
        <p:grpSpPr>
          <a:xfrm>
            <a:off x="3860799" y="1241532"/>
            <a:ext cx="4934857" cy="3497382"/>
            <a:chOff x="333828" y="1321361"/>
            <a:chExt cx="4934857" cy="3497382"/>
          </a:xfrm>
        </p:grpSpPr>
        <p:sp>
          <p:nvSpPr>
            <p:cNvPr id="18" name="Rectangle: Rounded Corners 17">
              <a:extLst>
                <a:ext uri="{FF2B5EF4-FFF2-40B4-BE49-F238E27FC236}">
                  <a16:creationId xmlns:a16="http://schemas.microsoft.com/office/drawing/2014/main" id="{6E03ED56-AC16-D2FF-599A-FC86D8FC16E4}"/>
                </a:ext>
              </a:extLst>
            </p:cNvPr>
            <p:cNvSpPr/>
            <p:nvPr/>
          </p:nvSpPr>
          <p:spPr>
            <a:xfrm>
              <a:off x="333828" y="1321361"/>
              <a:ext cx="4934857" cy="3497382"/>
            </a:xfrm>
            <a:prstGeom prst="roundRect">
              <a:avLst>
                <a:gd name="adj" fmla="val 6195"/>
              </a:avLst>
            </a:prstGeom>
            <a:solidFill>
              <a:schemeClr val="accent6"/>
            </a:solidFill>
            <a:ln w="28575">
              <a:solidFill>
                <a:schemeClr val="accent1">
                  <a:lumMod val="5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3C6AC2-060A-AD36-C3FA-02EDB4CB769A}"/>
                </a:ext>
              </a:extLst>
            </p:cNvPr>
            <p:cNvSpPr txBox="1"/>
            <p:nvPr/>
          </p:nvSpPr>
          <p:spPr>
            <a:xfrm>
              <a:off x="471713" y="1436559"/>
              <a:ext cx="4659085" cy="3266985"/>
            </a:xfrm>
            <a:prstGeom prst="rect">
              <a:avLst/>
            </a:prstGeom>
            <a:noFill/>
          </p:spPr>
          <p:txBody>
            <a:bodyPr wrap="square">
              <a:spAutoFit/>
            </a:bodyPr>
            <a:lstStyle/>
            <a:p>
              <a:pPr algn="just">
                <a:lnSpc>
                  <a:spcPct val="150000"/>
                </a:lnSpc>
              </a:pPr>
              <a:r>
                <a:rPr lang="vi-VN" sz="2000" b="1" i="1"/>
                <a:t>Trong tình huống dưới đây, việc làm nào là vi phạm bản quyền? Vì sao?</a:t>
              </a:r>
            </a:p>
            <a:p>
              <a:pPr algn="just">
                <a:lnSpc>
                  <a:spcPct val="150000"/>
                </a:lnSpc>
              </a:pPr>
              <a:r>
                <a:rPr lang="vi-VN" sz="2000"/>
                <a:t>Một người mua vé vào rạp chiếu phim để xem phim. Người đó dùng điện thoại di động để phát trực tiếp (livestream) bộ phim cho bạn bè, người thân ở nhà xem cùng.</a:t>
              </a:r>
            </a:p>
          </p:txBody>
        </p:sp>
      </p:grpSp>
      <p:grpSp>
        <p:nvGrpSpPr>
          <p:cNvPr id="22" name="Group 21">
            <a:extLst>
              <a:ext uri="{FF2B5EF4-FFF2-40B4-BE49-F238E27FC236}">
                <a16:creationId xmlns:a16="http://schemas.microsoft.com/office/drawing/2014/main" id="{1B2D703C-507D-FCB8-9668-B040DF8FFBEE}"/>
              </a:ext>
            </a:extLst>
          </p:cNvPr>
          <p:cNvGrpSpPr/>
          <p:nvPr/>
        </p:nvGrpSpPr>
        <p:grpSpPr>
          <a:xfrm>
            <a:off x="420916" y="1894654"/>
            <a:ext cx="2700604" cy="3248846"/>
            <a:chOff x="420916" y="1894654"/>
            <a:chExt cx="2700604" cy="3248846"/>
          </a:xfrm>
        </p:grpSpPr>
        <p:sp>
          <p:nvSpPr>
            <p:cNvPr id="20" name="Freeform 12">
              <a:extLst>
                <a:ext uri="{FF2B5EF4-FFF2-40B4-BE49-F238E27FC236}">
                  <a16:creationId xmlns:a16="http://schemas.microsoft.com/office/drawing/2014/main" id="{625AD221-27FC-7D9A-3344-AB976192CEB3}"/>
                </a:ext>
              </a:extLst>
            </p:cNvPr>
            <p:cNvSpPr/>
            <p:nvPr/>
          </p:nvSpPr>
          <p:spPr>
            <a:xfrm>
              <a:off x="420916" y="1894654"/>
              <a:ext cx="2700604" cy="3248846"/>
            </a:xfrm>
            <a:custGeom>
              <a:avLst/>
              <a:gdLst/>
              <a:ahLst/>
              <a:cxnLst/>
              <a:rect l="l" t="t" r="r" b="b"/>
              <a:pathLst>
                <a:path w="3420428" h="4114800">
                  <a:moveTo>
                    <a:pt x="0" y="0"/>
                  </a:moveTo>
                  <a:lnTo>
                    <a:pt x="3420428" y="0"/>
                  </a:lnTo>
                  <a:lnTo>
                    <a:pt x="342042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0">
              <a:extLst>
                <a:ext uri="{FF2B5EF4-FFF2-40B4-BE49-F238E27FC236}">
                  <a16:creationId xmlns:a16="http://schemas.microsoft.com/office/drawing/2014/main" id="{418FFE1E-9519-8F90-67E9-EB6DACC883CD}"/>
                </a:ext>
              </a:extLst>
            </p:cNvPr>
            <p:cNvSpPr txBox="1"/>
            <p:nvPr/>
          </p:nvSpPr>
          <p:spPr>
            <a:xfrm>
              <a:off x="704418" y="3810000"/>
              <a:ext cx="2133600" cy="400110"/>
            </a:xfrm>
            <a:prstGeom prst="rect">
              <a:avLst/>
            </a:prstGeom>
            <a:solidFill>
              <a:srgbClr val="FAFCF1"/>
            </a:solidFill>
          </p:spPr>
          <p:txBody>
            <a:bodyPr wrap="square" rtlCol="0">
              <a:spAutoFit/>
            </a:bodyPr>
            <a:lstStyle/>
            <a:p>
              <a:pPr algn="ctr"/>
              <a:r>
                <a:rPr lang="en-US" sz="2000" b="1" i="1">
                  <a:solidFill>
                    <a:srgbClr val="C00000"/>
                  </a:solidFill>
                </a:rPr>
                <a:t>Trả lời câu hỏi: </a:t>
              </a:r>
            </a:p>
          </p:txBody>
        </p:sp>
      </p:grpSp>
    </p:spTree>
    <p:extLst>
      <p:ext uri="{BB962C8B-B14F-4D97-AF65-F5344CB8AC3E}">
        <p14:creationId xmlns:p14="http://schemas.microsoft.com/office/powerpoint/2010/main" val="3928427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Quay lén phim chiếu rạp tung lên Facebook, bị xử lý thế nào? - Tuổi Trẻ  Online">
            <a:extLst>
              <a:ext uri="{FF2B5EF4-FFF2-40B4-BE49-F238E27FC236}">
                <a16:creationId xmlns:a16="http://schemas.microsoft.com/office/drawing/2014/main" id="{48D0D690-5D3F-1309-8437-CA280F72B9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905"/>
          <a:stretch/>
        </p:blipFill>
        <p:spPr bwMode="auto">
          <a:xfrm>
            <a:off x="355599" y="1271476"/>
            <a:ext cx="3994925" cy="3666671"/>
          </a:xfrm>
          <a:prstGeom prst="roundRect">
            <a:avLst>
              <a:gd name="adj" fmla="val 8156"/>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086E5E5-1420-41BF-BD10-7B08429971E1}"/>
              </a:ext>
            </a:extLst>
          </p:cNvPr>
          <p:cNvSpPr/>
          <p:nvPr/>
        </p:nvSpPr>
        <p:spPr>
          <a:xfrm>
            <a:off x="355598" y="399143"/>
            <a:ext cx="3994926" cy="616857"/>
          </a:xfrm>
          <a:prstGeom prst="roundRect">
            <a:avLst/>
          </a:prstGeom>
          <a:solidFill>
            <a:schemeClr val="accent3">
              <a:lumMod val="7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Hành vi phát trực tiếp ở rạp </a:t>
            </a:r>
          </a:p>
        </p:txBody>
      </p:sp>
      <p:sp>
        <p:nvSpPr>
          <p:cNvPr id="4" name="Speech Bubble: Rectangle with Corners Rounded 3">
            <a:extLst>
              <a:ext uri="{FF2B5EF4-FFF2-40B4-BE49-F238E27FC236}">
                <a16:creationId xmlns:a16="http://schemas.microsoft.com/office/drawing/2014/main" id="{CF5B5B91-2B74-1F51-973E-2D6AA313DA55}"/>
              </a:ext>
            </a:extLst>
          </p:cNvPr>
          <p:cNvSpPr/>
          <p:nvPr/>
        </p:nvSpPr>
        <p:spPr>
          <a:xfrm>
            <a:off x="4913086" y="1376135"/>
            <a:ext cx="3773715" cy="3410857"/>
          </a:xfrm>
          <a:prstGeom prst="wedgeRoundRectCallout">
            <a:avLst>
              <a:gd name="adj1" fmla="val -58977"/>
              <a:gd name="adj2" fmla="val 39914"/>
              <a:gd name="adj3" fmla="val 16667"/>
            </a:avLst>
          </a:prstGeom>
          <a:solidFill>
            <a:schemeClr val="accent5"/>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Phát trực tiếp bộ phim đang chiếu trong rạp chiếu phim là vi phạm bản quyền vì vi phạm quyền phổ biến đến công chúng của tác giả.</a:t>
            </a:r>
          </a:p>
        </p:txBody>
      </p:sp>
    </p:spTree>
    <p:extLst>
      <p:ext uri="{BB962C8B-B14F-4D97-AF65-F5344CB8AC3E}">
        <p14:creationId xmlns:p14="http://schemas.microsoft.com/office/powerpoint/2010/main" val="4163173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2" name="TextBox 21"/>
          <p:cNvSpPr txBox="1"/>
          <p:nvPr/>
        </p:nvSpPr>
        <p:spPr>
          <a:xfrm>
            <a:off x="0" y="334503"/>
            <a:ext cx="91440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7030A0"/>
                </a:solidFill>
                <a:effectLst/>
                <a:uLnTx/>
                <a:uFillTx/>
                <a:latin typeface="Arial"/>
                <a:cs typeface="Arial"/>
                <a:sym typeface="Arial"/>
              </a:rPr>
              <a:t>DẶN DÒ VỀ NHÀ</a:t>
            </a:r>
          </a:p>
        </p:txBody>
      </p:sp>
      <p:grpSp>
        <p:nvGrpSpPr>
          <p:cNvPr id="10" name="Group 9">
            <a:extLst>
              <a:ext uri="{FF2B5EF4-FFF2-40B4-BE49-F238E27FC236}">
                <a16:creationId xmlns:a16="http://schemas.microsoft.com/office/drawing/2014/main" id="{73755F3D-3B61-3454-8CCB-3603C60E7D3D}"/>
              </a:ext>
            </a:extLst>
          </p:cNvPr>
          <p:cNvGrpSpPr/>
          <p:nvPr/>
        </p:nvGrpSpPr>
        <p:grpSpPr>
          <a:xfrm>
            <a:off x="312057" y="1352885"/>
            <a:ext cx="3918857" cy="2558717"/>
            <a:chOff x="312057" y="1352885"/>
            <a:chExt cx="3918857" cy="2558717"/>
          </a:xfrm>
        </p:grpSpPr>
        <p:sp>
          <p:nvSpPr>
            <p:cNvPr id="3" name="Rectangle: Rounded Corners 2">
              <a:extLst>
                <a:ext uri="{FF2B5EF4-FFF2-40B4-BE49-F238E27FC236}">
                  <a16:creationId xmlns:a16="http://schemas.microsoft.com/office/drawing/2014/main" id="{51A8F7B4-3C96-F06D-63CD-7C183EE2210B}"/>
                </a:ext>
              </a:extLst>
            </p:cNvPr>
            <p:cNvSpPr/>
            <p:nvPr/>
          </p:nvSpPr>
          <p:spPr>
            <a:xfrm>
              <a:off x="312057" y="1625600"/>
              <a:ext cx="3918857" cy="2286002"/>
            </a:xfrm>
            <a:prstGeom prst="roundRect">
              <a:avLst>
                <a:gd name="adj" fmla="val 12113"/>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oogle Shape;2042;p52">
              <a:extLst>
                <a:ext uri="{FF2B5EF4-FFF2-40B4-BE49-F238E27FC236}">
                  <a16:creationId xmlns:a16="http://schemas.microsoft.com/office/drawing/2014/main" id="{5A59C099-27DB-44AE-7118-D383BEA86CC0}"/>
                </a:ext>
              </a:extLst>
            </p:cNvPr>
            <p:cNvGrpSpPr/>
            <p:nvPr/>
          </p:nvGrpSpPr>
          <p:grpSpPr>
            <a:xfrm rot="-990298">
              <a:off x="1975375" y="1352885"/>
              <a:ext cx="592218" cy="545430"/>
              <a:chOff x="6578186" y="3304323"/>
              <a:chExt cx="592215" cy="545427"/>
            </a:xfrm>
          </p:grpSpPr>
          <p:sp>
            <p:nvSpPr>
              <p:cNvPr id="5" name="Google Shape;2043;p52">
                <a:extLst>
                  <a:ext uri="{FF2B5EF4-FFF2-40B4-BE49-F238E27FC236}">
                    <a16:creationId xmlns:a16="http://schemas.microsoft.com/office/drawing/2014/main" id="{8F9DBCC1-8AA0-2FB9-6FE9-68EC3A682106}"/>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44;p52">
                <a:extLst>
                  <a:ext uri="{FF2B5EF4-FFF2-40B4-BE49-F238E27FC236}">
                    <a16:creationId xmlns:a16="http://schemas.microsoft.com/office/drawing/2014/main" id="{616B364F-2B06-AF41-CC7E-647513A8702B}"/>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045;p52">
                <a:extLst>
                  <a:ext uri="{FF2B5EF4-FFF2-40B4-BE49-F238E27FC236}">
                    <a16:creationId xmlns:a16="http://schemas.microsoft.com/office/drawing/2014/main" id="{11A45102-41A7-8B77-4D39-4511A33CA9EA}"/>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46;p52">
                <a:extLst>
                  <a:ext uri="{FF2B5EF4-FFF2-40B4-BE49-F238E27FC236}">
                    <a16:creationId xmlns:a16="http://schemas.microsoft.com/office/drawing/2014/main" id="{52647FD2-9361-9568-24DE-EBEEE2229B72}"/>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TextBox 8">
              <a:extLst>
                <a:ext uri="{FF2B5EF4-FFF2-40B4-BE49-F238E27FC236}">
                  <a16:creationId xmlns:a16="http://schemas.microsoft.com/office/drawing/2014/main" id="{E7551EB7-7BBF-9C44-1615-D3229DCE4F5B}"/>
                </a:ext>
              </a:extLst>
            </p:cNvPr>
            <p:cNvSpPr txBox="1"/>
            <p:nvPr/>
          </p:nvSpPr>
          <p:spPr>
            <a:xfrm>
              <a:off x="434343" y="2314891"/>
              <a:ext cx="3674256" cy="1001941"/>
            </a:xfrm>
            <a:prstGeom prst="rect">
              <a:avLst/>
            </a:prstGeom>
            <a:noFill/>
          </p:spPr>
          <p:txBody>
            <a:bodyPr wrap="square" rtlCol="0">
              <a:spAutoFit/>
            </a:bodyPr>
            <a:lstStyle/>
            <a:p>
              <a:pPr algn="just">
                <a:lnSpc>
                  <a:spcPct val="150000"/>
                </a:lnSpc>
              </a:pPr>
              <a:r>
                <a:rPr lang="en-US" sz="2100"/>
                <a:t>Ôn tập lại nội dung kiến thức đã được học ở bài 5. </a:t>
              </a:r>
            </a:p>
          </p:txBody>
        </p:sp>
      </p:grpSp>
      <p:grpSp>
        <p:nvGrpSpPr>
          <p:cNvPr id="11" name="Group 10">
            <a:extLst>
              <a:ext uri="{FF2B5EF4-FFF2-40B4-BE49-F238E27FC236}">
                <a16:creationId xmlns:a16="http://schemas.microsoft.com/office/drawing/2014/main" id="{97EB37C0-868E-9F94-E8AC-8C6D82E1A69F}"/>
              </a:ext>
            </a:extLst>
          </p:cNvPr>
          <p:cNvGrpSpPr/>
          <p:nvPr/>
        </p:nvGrpSpPr>
        <p:grpSpPr>
          <a:xfrm>
            <a:off x="4913086" y="1352885"/>
            <a:ext cx="3918857" cy="2558717"/>
            <a:chOff x="312057" y="1352885"/>
            <a:chExt cx="3918857" cy="2558717"/>
          </a:xfrm>
        </p:grpSpPr>
        <p:sp>
          <p:nvSpPr>
            <p:cNvPr id="12" name="Rectangle: Rounded Corners 11">
              <a:extLst>
                <a:ext uri="{FF2B5EF4-FFF2-40B4-BE49-F238E27FC236}">
                  <a16:creationId xmlns:a16="http://schemas.microsoft.com/office/drawing/2014/main" id="{0EB6185A-2257-1CF4-0917-8862C2F582A5}"/>
                </a:ext>
              </a:extLst>
            </p:cNvPr>
            <p:cNvSpPr/>
            <p:nvPr/>
          </p:nvSpPr>
          <p:spPr>
            <a:xfrm>
              <a:off x="312057" y="1625600"/>
              <a:ext cx="3918857" cy="2286002"/>
            </a:xfrm>
            <a:prstGeom prst="roundRect">
              <a:avLst>
                <a:gd name="adj" fmla="val 12113"/>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oogle Shape;2042;p52">
              <a:extLst>
                <a:ext uri="{FF2B5EF4-FFF2-40B4-BE49-F238E27FC236}">
                  <a16:creationId xmlns:a16="http://schemas.microsoft.com/office/drawing/2014/main" id="{C4E0C28B-F309-4F6B-FF44-FDE238DB75F8}"/>
                </a:ext>
              </a:extLst>
            </p:cNvPr>
            <p:cNvGrpSpPr/>
            <p:nvPr/>
          </p:nvGrpSpPr>
          <p:grpSpPr>
            <a:xfrm rot="-990298">
              <a:off x="1975375" y="1352885"/>
              <a:ext cx="592218" cy="545430"/>
              <a:chOff x="6578186" y="3304323"/>
              <a:chExt cx="592215" cy="545427"/>
            </a:xfrm>
          </p:grpSpPr>
          <p:sp>
            <p:nvSpPr>
              <p:cNvPr id="15" name="Google Shape;2043;p52">
                <a:extLst>
                  <a:ext uri="{FF2B5EF4-FFF2-40B4-BE49-F238E27FC236}">
                    <a16:creationId xmlns:a16="http://schemas.microsoft.com/office/drawing/2014/main" id="{C7758786-12BD-CC52-46E5-660F1A2299C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044;p52">
                <a:extLst>
                  <a:ext uri="{FF2B5EF4-FFF2-40B4-BE49-F238E27FC236}">
                    <a16:creationId xmlns:a16="http://schemas.microsoft.com/office/drawing/2014/main" id="{5B0D056D-5F57-BCAA-4359-BFB91AC93D92}"/>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045;p52">
                <a:extLst>
                  <a:ext uri="{FF2B5EF4-FFF2-40B4-BE49-F238E27FC236}">
                    <a16:creationId xmlns:a16="http://schemas.microsoft.com/office/drawing/2014/main" id="{3BA8C5D3-2B61-246C-BDCC-C5B385C60878}"/>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046;p52">
                <a:extLst>
                  <a:ext uri="{FF2B5EF4-FFF2-40B4-BE49-F238E27FC236}">
                    <a16:creationId xmlns:a16="http://schemas.microsoft.com/office/drawing/2014/main" id="{FDE3C70C-123C-2CB1-9D7C-C4B81D56D81B}"/>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D4CAA36B-1A17-EDB1-694E-DF2828E27D1F}"/>
                </a:ext>
              </a:extLst>
            </p:cNvPr>
            <p:cNvSpPr txBox="1"/>
            <p:nvPr/>
          </p:nvSpPr>
          <p:spPr>
            <a:xfrm>
              <a:off x="434343" y="2314891"/>
              <a:ext cx="3674256" cy="1001941"/>
            </a:xfrm>
            <a:prstGeom prst="rect">
              <a:avLst/>
            </a:prstGeom>
            <a:noFill/>
          </p:spPr>
          <p:txBody>
            <a:bodyPr wrap="square" rtlCol="0">
              <a:spAutoFit/>
            </a:bodyPr>
            <a:lstStyle/>
            <a:p>
              <a:pPr algn="just">
                <a:lnSpc>
                  <a:spcPct val="150000"/>
                </a:lnSpc>
              </a:pPr>
              <a:r>
                <a:rPr lang="vi-VN" sz="2100"/>
                <a:t>Đọc và chuẩn bị trước </a:t>
              </a:r>
              <a:r>
                <a:rPr lang="vi-VN" sz="2100" b="1" i="1"/>
                <a:t>Bài 6: Chỉnh sửa văn bản.</a:t>
              </a:r>
              <a:endParaRPr lang="en-US" sz="2100" b="1" i="1"/>
            </a:p>
          </p:txBody>
        </p:sp>
      </p:grpSp>
    </p:spTree>
    <p:extLst>
      <p:ext uri="{BB962C8B-B14F-4D97-AF65-F5344CB8AC3E}">
        <p14:creationId xmlns:p14="http://schemas.microsoft.com/office/powerpoint/2010/main" val="399144650"/>
      </p:ext>
    </p:extLst>
  </p:cSld>
  <p:clrMapOvr>
    <a:masterClrMapping/>
  </p:clrMapOvr>
  <p:transition spd="med">
    <p:comb/>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2280" name="Google Shape;2280;p66"/>
          <p:cNvGrpSpPr/>
          <p:nvPr/>
        </p:nvGrpSpPr>
        <p:grpSpPr>
          <a:xfrm>
            <a:off x="727513" y="819551"/>
            <a:ext cx="7670263" cy="2948632"/>
            <a:chOff x="736862" y="868838"/>
            <a:chExt cx="7670263" cy="2948632"/>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66"/>
            <p:cNvSpPr/>
            <p:nvPr/>
          </p:nvSpPr>
          <p:spPr>
            <a:xfrm>
              <a:off x="736862" y="1903963"/>
              <a:ext cx="7670263" cy="1913507"/>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86" name="Google Shape;2286;p66"/>
          <p:cNvGrpSpPr/>
          <p:nvPr/>
        </p:nvGrpSpPr>
        <p:grpSpPr>
          <a:xfrm rot="8664101">
            <a:off x="5747445" y="524773"/>
            <a:ext cx="424207" cy="652805"/>
            <a:chOff x="8171376" y="373828"/>
            <a:chExt cx="654640" cy="1007416"/>
          </a:xfrm>
        </p:grpSpPr>
        <p:sp>
          <p:nvSpPr>
            <p:cNvPr id="2287" name="Google Shape;2287;p66"/>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66"/>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66"/>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66"/>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 name="TextBox 14"/>
          <p:cNvSpPr txBox="1"/>
          <p:nvPr/>
        </p:nvSpPr>
        <p:spPr>
          <a:xfrm>
            <a:off x="0" y="1935099"/>
            <a:ext cx="9144000" cy="1608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cs typeface="Arial"/>
                <a:sym typeface="Arial"/>
              </a:rPr>
              <a:t>CẢM ƠN CÁC EM ĐÃ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cs typeface="Arial"/>
                <a:sym typeface="Arial"/>
              </a:rPr>
              <a:t>CHÚ Ý LẮNG NGHE BÀI GIẢNG!</a:t>
            </a:r>
          </a:p>
        </p:txBody>
      </p:sp>
    </p:spTree>
    <p:extLst>
      <p:ext uri="{BB962C8B-B14F-4D97-AF65-F5344CB8AC3E}">
        <p14:creationId xmlns:p14="http://schemas.microsoft.com/office/powerpoint/2010/main" val="75982225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70252"/>
            <a:ext cx="9144001" cy="1391728"/>
          </a:xfrm>
          <a:prstGeom prst="rect">
            <a:avLst/>
          </a:prstGeom>
          <a:noFill/>
        </p:spPr>
        <p:txBody>
          <a:bodyPr wrap="square" rtlCol="0">
            <a:spAutoFit/>
          </a:bodyPr>
          <a:lstStyle/>
          <a:p>
            <a:pPr algn="ctr">
              <a:lnSpc>
                <a:spcPct val="150000"/>
              </a:lnSpc>
            </a:pPr>
            <a:r>
              <a:rPr lang="vi-VN" sz="3000" b="1">
                <a:solidFill>
                  <a:srgbClr val="C00000"/>
                </a:solidFill>
              </a:rPr>
              <a:t>CHỦ ĐỀ D: ĐẠO ĐỨC, PHÁP LUẬT </a:t>
            </a:r>
            <a:endParaRPr lang="en-US" sz="3000" b="1">
              <a:solidFill>
                <a:srgbClr val="C00000"/>
              </a:solidFill>
            </a:endParaRPr>
          </a:p>
          <a:p>
            <a:pPr algn="ctr">
              <a:lnSpc>
                <a:spcPct val="150000"/>
              </a:lnSpc>
            </a:pPr>
            <a:r>
              <a:rPr lang="vi-VN" sz="3000" b="1">
                <a:solidFill>
                  <a:srgbClr val="C00000"/>
                </a:solidFill>
              </a:rPr>
              <a:t>VÀ VĂN HOÁ TRONG MÔI TRƯỜNG SỐ</a:t>
            </a:r>
            <a:endParaRPr lang="en-US" sz="3000" b="1">
              <a:solidFill>
                <a:srgbClr val="C00000"/>
              </a:solidFill>
            </a:endParaRPr>
          </a:p>
        </p:txBody>
      </p:sp>
      <p:sp>
        <p:nvSpPr>
          <p:cNvPr id="4" name="TextBox 3"/>
          <p:cNvSpPr txBox="1"/>
          <p:nvPr/>
        </p:nvSpPr>
        <p:spPr>
          <a:xfrm>
            <a:off x="0" y="2331792"/>
            <a:ext cx="9141097" cy="2041456"/>
          </a:xfrm>
          <a:prstGeom prst="rect">
            <a:avLst/>
          </a:prstGeom>
          <a:noFill/>
        </p:spPr>
        <p:txBody>
          <a:bodyPr wrap="square" rtlCol="0">
            <a:spAutoFit/>
          </a:bodyPr>
          <a:lstStyle/>
          <a:p>
            <a:pPr algn="ctr">
              <a:lnSpc>
                <a:spcPct val="150000"/>
              </a:lnSpc>
            </a:pPr>
            <a:r>
              <a:rPr lang="vi-VN" sz="4500" b="1">
                <a:solidFill>
                  <a:srgbClr val="7030A0"/>
                </a:solidFill>
              </a:rPr>
              <a:t>BÀI 5. BẢN QUYỀN</a:t>
            </a:r>
            <a:endParaRPr lang="en-US" sz="4500" b="1">
              <a:solidFill>
                <a:srgbClr val="7030A0"/>
              </a:solidFill>
            </a:endParaRPr>
          </a:p>
          <a:p>
            <a:pPr algn="ctr">
              <a:lnSpc>
                <a:spcPct val="150000"/>
              </a:lnSpc>
            </a:pPr>
            <a:r>
              <a:rPr lang="vi-VN" sz="4500" b="1">
                <a:solidFill>
                  <a:srgbClr val="7030A0"/>
                </a:solidFill>
              </a:rPr>
              <a:t>NỘI DUNG THÔNG TIN</a:t>
            </a:r>
          </a:p>
        </p:txBody>
      </p:sp>
    </p:spTree>
    <p:extLst>
      <p:ext uri="{BB962C8B-B14F-4D97-AF65-F5344CB8AC3E}">
        <p14:creationId xmlns:p14="http://schemas.microsoft.com/office/powerpoint/2010/main" val="422792276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6" name="TextBox 25"/>
          <p:cNvSpPr txBox="1"/>
          <p:nvPr/>
        </p:nvSpPr>
        <p:spPr>
          <a:xfrm>
            <a:off x="0" y="551071"/>
            <a:ext cx="9144000" cy="553998"/>
          </a:xfrm>
          <a:prstGeom prst="rect">
            <a:avLst/>
          </a:prstGeom>
          <a:noFill/>
        </p:spPr>
        <p:txBody>
          <a:bodyPr wrap="square" rtlCol="0">
            <a:spAutoFit/>
          </a:bodyPr>
          <a:lstStyle/>
          <a:p>
            <a:pPr algn="ctr"/>
            <a:r>
              <a:rPr lang="en-US" sz="3000" b="1">
                <a:solidFill>
                  <a:srgbClr val="7030A0"/>
                </a:solidFill>
              </a:rPr>
              <a:t>NỘI DUNG BÀI HỌC</a:t>
            </a:r>
          </a:p>
        </p:txBody>
      </p:sp>
      <p:grpSp>
        <p:nvGrpSpPr>
          <p:cNvPr id="9" name="Group 8"/>
          <p:cNvGrpSpPr/>
          <p:nvPr/>
        </p:nvGrpSpPr>
        <p:grpSpPr>
          <a:xfrm>
            <a:off x="1272528" y="1522902"/>
            <a:ext cx="2625545" cy="2561671"/>
            <a:chOff x="2948403" y="1370250"/>
            <a:chExt cx="2625545" cy="2561671"/>
          </a:xfrm>
        </p:grpSpPr>
        <p:grpSp>
          <p:nvGrpSpPr>
            <p:cNvPr id="2235" name="Google Shape;2235;p64"/>
            <p:cNvGrpSpPr/>
            <p:nvPr/>
          </p:nvGrpSpPr>
          <p:grpSpPr>
            <a:xfrm>
              <a:off x="2948403" y="1370250"/>
              <a:ext cx="2625545" cy="2561671"/>
              <a:chOff x="3295529" y="1294050"/>
              <a:chExt cx="2552942" cy="2561671"/>
            </a:xfrm>
          </p:grpSpPr>
          <p:sp>
            <p:nvSpPr>
              <p:cNvPr id="2236" name="Google Shape;2236;p64"/>
              <p:cNvSpPr/>
              <p:nvPr/>
            </p:nvSpPr>
            <p:spPr>
              <a:xfrm rot="10800000" flipH="1">
                <a:off x="3388402" y="1350770"/>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4"/>
              <p:cNvSpPr/>
              <p:nvPr/>
            </p:nvSpPr>
            <p:spPr>
              <a:xfrm>
                <a:off x="329552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4"/>
              <p:cNvSpPr/>
              <p:nvPr/>
            </p:nvSpPr>
            <p:spPr>
              <a:xfrm>
                <a:off x="531852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3299224" y="1900891"/>
              <a:ext cx="1915395" cy="1420325"/>
            </a:xfrm>
            <a:prstGeom prst="rect">
              <a:avLst/>
            </a:prstGeom>
            <a:noFill/>
          </p:spPr>
          <p:txBody>
            <a:bodyPr wrap="square" rtlCol="0">
              <a:spAutoFit/>
            </a:bodyPr>
            <a:lstStyle/>
            <a:p>
              <a:pPr algn="ctr">
                <a:lnSpc>
                  <a:spcPct val="150000"/>
                </a:lnSpc>
              </a:pPr>
              <a:r>
                <a:rPr lang="en-US" sz="2000" b="1">
                  <a:solidFill>
                    <a:schemeClr val="accent6"/>
                  </a:solidFill>
                </a:rPr>
                <a:t>1. Bản quyền nội dung thông tin</a:t>
              </a:r>
              <a:endParaRPr lang="vi-VN" sz="2000" b="1">
                <a:solidFill>
                  <a:schemeClr val="accent6"/>
                </a:solidFill>
              </a:endParaRPr>
            </a:p>
          </p:txBody>
        </p:sp>
      </p:grpSp>
      <p:grpSp>
        <p:nvGrpSpPr>
          <p:cNvPr id="10" name="Group 9"/>
          <p:cNvGrpSpPr/>
          <p:nvPr/>
        </p:nvGrpSpPr>
        <p:grpSpPr>
          <a:xfrm>
            <a:off x="5190326" y="1522902"/>
            <a:ext cx="2889736" cy="2561671"/>
            <a:chOff x="5790180" y="1370250"/>
            <a:chExt cx="2889736" cy="2561671"/>
          </a:xfrm>
        </p:grpSpPr>
        <p:grpSp>
          <p:nvGrpSpPr>
            <p:cNvPr id="2239" name="Google Shape;2239;p64"/>
            <p:cNvGrpSpPr/>
            <p:nvPr/>
          </p:nvGrpSpPr>
          <p:grpSpPr>
            <a:xfrm>
              <a:off x="5790180" y="1370250"/>
              <a:ext cx="2889736" cy="2561671"/>
              <a:chOff x="6081999" y="1294050"/>
              <a:chExt cx="2552942" cy="2561671"/>
            </a:xfrm>
          </p:grpSpPr>
          <p:sp>
            <p:nvSpPr>
              <p:cNvPr id="2240" name="Google Shape;2240;p64"/>
              <p:cNvSpPr/>
              <p:nvPr/>
            </p:nvSpPr>
            <p:spPr>
              <a:xfrm>
                <a:off x="6118254"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4"/>
              <p:cNvSpPr/>
              <p:nvPr/>
            </p:nvSpPr>
            <p:spPr>
              <a:xfrm>
                <a:off x="60819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4"/>
              <p:cNvSpPr/>
              <p:nvPr/>
            </p:nvSpPr>
            <p:spPr>
              <a:xfrm>
                <a:off x="81049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6063173" y="2131723"/>
              <a:ext cx="2215571" cy="958660"/>
            </a:xfrm>
            <a:prstGeom prst="rect">
              <a:avLst/>
            </a:prstGeom>
            <a:noFill/>
          </p:spPr>
          <p:txBody>
            <a:bodyPr wrap="square" rtlCol="0">
              <a:spAutoFit/>
            </a:bodyPr>
            <a:lstStyle/>
            <a:p>
              <a:pPr algn="ctr">
                <a:lnSpc>
                  <a:spcPct val="150000"/>
                </a:lnSpc>
              </a:pPr>
              <a:r>
                <a:rPr lang="en-US" sz="2000" b="1">
                  <a:solidFill>
                    <a:schemeClr val="accent6"/>
                  </a:solidFill>
                </a:rPr>
                <a:t>2. Thông tin riêng tư</a:t>
              </a:r>
              <a:endParaRPr lang="vi-VN" sz="2000" b="1">
                <a:solidFill>
                  <a:schemeClr val="accent6"/>
                </a:solidFill>
              </a:endParaRPr>
            </a:p>
          </p:txBody>
        </p:sp>
      </p:grpSp>
      <p:pic>
        <p:nvPicPr>
          <p:cNvPr id="30" name="Google Shape;218;p3"/>
          <p:cNvPicPr preferRelativeResize="0"/>
          <p:nvPr/>
        </p:nvPicPr>
        <p:blipFill rotWithShape="1">
          <a:blip r:embed="rId3">
            <a:alphaModFix/>
            <a:duotone>
              <a:schemeClr val="bg2">
                <a:shade val="45000"/>
                <a:satMod val="135000"/>
              </a:schemeClr>
              <a:prstClr val="white"/>
            </a:duotone>
          </a:blip>
          <a:srcRect/>
          <a:stretch/>
        </p:blipFill>
        <p:spPr>
          <a:xfrm>
            <a:off x="7320897" y="4502407"/>
            <a:ext cx="1518330" cy="393877"/>
          </a:xfrm>
          <a:prstGeom prst="rect">
            <a:avLst/>
          </a:prstGeom>
          <a:noFill/>
          <a:ln>
            <a:noFill/>
          </a:ln>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822646" y="2358140"/>
            <a:ext cx="5591829" cy="1799633"/>
            <a:chOff x="2191200" y="2617700"/>
            <a:chExt cx="5591829" cy="1799633"/>
          </a:xfrm>
        </p:grpSpPr>
        <p:sp>
          <p:nvSpPr>
            <p:cNvPr id="914" name="Google Shape;914;p40"/>
            <p:cNvSpPr/>
            <p:nvPr/>
          </p:nvSpPr>
          <p:spPr>
            <a:xfrm>
              <a:off x="2191200" y="2643000"/>
              <a:ext cx="5395946"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218440" y="2617700"/>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092516" y="3862440"/>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rPr>
              <a:t>01</a:t>
            </a:r>
            <a:endParaRPr b="1">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a:solidFill>
                  <a:schemeClr val="accent6"/>
                </a:solidFill>
              </a:rPr>
              <a:t>BẢN QUYỀN </a:t>
            </a:r>
          </a:p>
          <a:p>
            <a:pPr algn="ctr">
              <a:lnSpc>
                <a:spcPct val="150000"/>
              </a:lnSpc>
            </a:pPr>
            <a:r>
              <a:rPr lang="en-US" sz="3000" b="1">
                <a:solidFill>
                  <a:schemeClr val="accent6"/>
                </a:solidFill>
              </a:rPr>
              <a:t>NỘI DUNG THÔNG TIN</a:t>
            </a:r>
            <a:endParaRPr lang="vi-VN" sz="3000" b="1">
              <a:solidFill>
                <a:schemeClr val="accent6"/>
              </a:solidFill>
            </a:endParaRPr>
          </a:p>
        </p:txBody>
      </p:sp>
    </p:spTree>
  </p:cSld>
  <p:clrMapOvr>
    <a:masterClrMapping/>
  </p:clrMapOvr>
  <p:transition spd="med">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4C77C86-8F67-57CC-7B95-D578E0966231}"/>
              </a:ext>
            </a:extLst>
          </p:cNvPr>
          <p:cNvSpPr/>
          <p:nvPr/>
        </p:nvSpPr>
        <p:spPr>
          <a:xfrm>
            <a:off x="177800" y="616858"/>
            <a:ext cx="8788399" cy="4419600"/>
          </a:xfrm>
          <a:prstGeom prst="roundRect">
            <a:avLst>
              <a:gd name="adj" fmla="val 4315"/>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AD641C3-4889-7F2A-3CF5-ED375C7D60C6}"/>
              </a:ext>
            </a:extLst>
          </p:cNvPr>
          <p:cNvSpPr txBox="1"/>
          <p:nvPr/>
        </p:nvSpPr>
        <p:spPr>
          <a:xfrm>
            <a:off x="177800" y="139804"/>
            <a:ext cx="5141686" cy="477054"/>
          </a:xfrm>
          <a:prstGeom prst="rect">
            <a:avLst/>
          </a:prstGeom>
          <a:noFill/>
        </p:spPr>
        <p:txBody>
          <a:bodyPr wrap="square">
            <a:spAutoFit/>
          </a:bodyPr>
          <a:lstStyle/>
          <a:p>
            <a:r>
              <a:rPr lang="en-US" sz="2400" b="1">
                <a:solidFill>
                  <a:srgbClr val="C00000"/>
                </a:solidFill>
              </a:rPr>
              <a:t>Hoạt động 1. Đọc (và quan sát)</a:t>
            </a:r>
          </a:p>
        </p:txBody>
      </p:sp>
      <p:pic>
        <p:nvPicPr>
          <p:cNvPr id="15" name="Picture 14">
            <a:extLst>
              <a:ext uri="{FF2B5EF4-FFF2-40B4-BE49-F238E27FC236}">
                <a16:creationId xmlns:a16="http://schemas.microsoft.com/office/drawing/2014/main" id="{E2D941CC-81FF-E629-097E-57727F17A643}"/>
              </a:ext>
            </a:extLst>
          </p:cNvPr>
          <p:cNvPicPr>
            <a:picLocks noChangeAspect="1"/>
          </p:cNvPicPr>
          <p:nvPr/>
        </p:nvPicPr>
        <p:blipFill>
          <a:blip r:embed="rId2"/>
          <a:stretch>
            <a:fillRect/>
          </a:stretch>
        </p:blipFill>
        <p:spPr>
          <a:xfrm>
            <a:off x="1012369" y="1492808"/>
            <a:ext cx="7111316" cy="2551586"/>
          </a:xfrm>
          <a:prstGeom prst="rect">
            <a:avLst/>
          </a:prstGeom>
        </p:spPr>
      </p:pic>
      <p:grpSp>
        <p:nvGrpSpPr>
          <p:cNvPr id="19" name="Group 18">
            <a:extLst>
              <a:ext uri="{FF2B5EF4-FFF2-40B4-BE49-F238E27FC236}">
                <a16:creationId xmlns:a16="http://schemas.microsoft.com/office/drawing/2014/main" id="{88B00BD4-974B-6ACB-3B41-7FD8543BB062}"/>
              </a:ext>
            </a:extLst>
          </p:cNvPr>
          <p:cNvGrpSpPr/>
          <p:nvPr/>
        </p:nvGrpSpPr>
        <p:grpSpPr>
          <a:xfrm>
            <a:off x="312056" y="784907"/>
            <a:ext cx="7035799" cy="618009"/>
            <a:chOff x="312056" y="784907"/>
            <a:chExt cx="7035799" cy="618009"/>
          </a:xfrm>
        </p:grpSpPr>
        <p:sp>
          <p:nvSpPr>
            <p:cNvPr id="17" name="TextBox 16">
              <a:extLst>
                <a:ext uri="{FF2B5EF4-FFF2-40B4-BE49-F238E27FC236}">
                  <a16:creationId xmlns:a16="http://schemas.microsoft.com/office/drawing/2014/main" id="{4F4B97CE-E3FD-8CB2-6D56-436BDA2DB7BA}"/>
                </a:ext>
              </a:extLst>
            </p:cNvPr>
            <p:cNvSpPr txBox="1"/>
            <p:nvPr/>
          </p:nvSpPr>
          <p:spPr>
            <a:xfrm>
              <a:off x="1012369" y="893856"/>
              <a:ext cx="6335486" cy="400110"/>
            </a:xfrm>
            <a:prstGeom prst="rect">
              <a:avLst/>
            </a:prstGeom>
            <a:noFill/>
          </p:spPr>
          <p:txBody>
            <a:bodyPr wrap="square">
              <a:spAutoFit/>
            </a:bodyPr>
            <a:lstStyle/>
            <a:p>
              <a:pPr algn="just"/>
              <a:r>
                <a:rPr lang="en-US" sz="2000" i="1"/>
                <a:t>Đọc kênh chữ, kết hợp quan sát Hình 1 SGK:</a:t>
              </a:r>
            </a:p>
          </p:txBody>
        </p:sp>
        <p:sp>
          <p:nvSpPr>
            <p:cNvPr id="18" name="Freeform 12">
              <a:extLst>
                <a:ext uri="{FF2B5EF4-FFF2-40B4-BE49-F238E27FC236}">
                  <a16:creationId xmlns:a16="http://schemas.microsoft.com/office/drawing/2014/main" id="{9415761C-FB58-9F63-4F5E-39ACE4140C3E}"/>
                </a:ext>
              </a:extLst>
            </p:cNvPr>
            <p:cNvSpPr/>
            <p:nvPr/>
          </p:nvSpPr>
          <p:spPr>
            <a:xfrm>
              <a:off x="312056" y="784907"/>
              <a:ext cx="566057" cy="618009"/>
            </a:xfrm>
            <a:custGeom>
              <a:avLst/>
              <a:gdLst/>
              <a:ahLst/>
              <a:cxnLst/>
              <a:rect l="l" t="t" r="r" b="b"/>
              <a:pathLst>
                <a:path w="3506153" h="4114800">
                  <a:moveTo>
                    <a:pt x="0" y="0"/>
                  </a:moveTo>
                  <a:lnTo>
                    <a:pt x="3506152" y="0"/>
                  </a:lnTo>
                  <a:lnTo>
                    <a:pt x="350615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23" name="Group 22">
            <a:extLst>
              <a:ext uri="{FF2B5EF4-FFF2-40B4-BE49-F238E27FC236}">
                <a16:creationId xmlns:a16="http://schemas.microsoft.com/office/drawing/2014/main" id="{DABBC089-06B5-7414-D3FA-E74C20FF7520}"/>
              </a:ext>
            </a:extLst>
          </p:cNvPr>
          <p:cNvGrpSpPr/>
          <p:nvPr/>
        </p:nvGrpSpPr>
        <p:grpSpPr>
          <a:xfrm>
            <a:off x="431457" y="4192684"/>
            <a:ext cx="7684971" cy="700313"/>
            <a:chOff x="312056" y="4187598"/>
            <a:chExt cx="7684971" cy="700313"/>
          </a:xfrm>
        </p:grpSpPr>
        <p:sp>
          <p:nvSpPr>
            <p:cNvPr id="21" name="TextBox 20">
              <a:extLst>
                <a:ext uri="{FF2B5EF4-FFF2-40B4-BE49-F238E27FC236}">
                  <a16:creationId xmlns:a16="http://schemas.microsoft.com/office/drawing/2014/main" id="{97514797-5574-E2BC-8BE4-241E3555C9D0}"/>
                </a:ext>
              </a:extLst>
            </p:cNvPr>
            <p:cNvSpPr txBox="1"/>
            <p:nvPr/>
          </p:nvSpPr>
          <p:spPr>
            <a:xfrm>
              <a:off x="1139027" y="4340371"/>
              <a:ext cx="6858000" cy="400110"/>
            </a:xfrm>
            <a:prstGeom prst="rect">
              <a:avLst/>
            </a:prstGeom>
            <a:noFill/>
          </p:spPr>
          <p:txBody>
            <a:bodyPr wrap="square">
              <a:spAutoFit/>
            </a:bodyPr>
            <a:lstStyle/>
            <a:p>
              <a:r>
                <a:rPr lang="en-US" sz="2000" b="1" i="1">
                  <a:solidFill>
                    <a:srgbClr val="C00000"/>
                  </a:solidFill>
                </a:rPr>
                <a:t>Em hiểu thế nào về tác phẩm? Nêu ví dụ về tác phẩm.</a:t>
              </a:r>
            </a:p>
          </p:txBody>
        </p:sp>
        <p:sp>
          <p:nvSpPr>
            <p:cNvPr id="22" name="Freeform 10">
              <a:extLst>
                <a:ext uri="{FF2B5EF4-FFF2-40B4-BE49-F238E27FC236}">
                  <a16:creationId xmlns:a16="http://schemas.microsoft.com/office/drawing/2014/main" id="{C11B73AB-9B2B-C54D-B39A-C375A2569B41}"/>
                </a:ext>
              </a:extLst>
            </p:cNvPr>
            <p:cNvSpPr/>
            <p:nvPr/>
          </p:nvSpPr>
          <p:spPr>
            <a:xfrm>
              <a:off x="312056" y="4187598"/>
              <a:ext cx="700313" cy="70031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8100000" algn="tr" rotWithShape="0">
                <a:prstClr val="black">
                  <a:alpha val="40000"/>
                </a:prstClr>
              </a:outerShdw>
            </a:effectLst>
          </p:spPr>
        </p:sp>
      </p:grpSp>
    </p:spTree>
    <p:extLst>
      <p:ext uri="{BB962C8B-B14F-4D97-AF65-F5344CB8AC3E}">
        <p14:creationId xmlns:p14="http://schemas.microsoft.com/office/powerpoint/2010/main" val="20520364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FC7DC2-5778-BAFB-6412-68C964A83161}"/>
              </a:ext>
            </a:extLst>
          </p:cNvPr>
          <p:cNvGrpSpPr/>
          <p:nvPr/>
        </p:nvGrpSpPr>
        <p:grpSpPr>
          <a:xfrm>
            <a:off x="385503" y="288716"/>
            <a:ext cx="3839028" cy="4566068"/>
            <a:chOff x="361307" y="341551"/>
            <a:chExt cx="3839028" cy="4566068"/>
          </a:xfrm>
        </p:grpSpPr>
        <p:sp>
          <p:nvSpPr>
            <p:cNvPr id="8" name="Rectangle: Rounded Corners 7">
              <a:extLst>
                <a:ext uri="{FF2B5EF4-FFF2-40B4-BE49-F238E27FC236}">
                  <a16:creationId xmlns:a16="http://schemas.microsoft.com/office/drawing/2014/main" id="{FB1E9063-B2C8-FA41-C4C3-8765D45BC711}"/>
                </a:ext>
              </a:extLst>
            </p:cNvPr>
            <p:cNvSpPr/>
            <p:nvPr/>
          </p:nvSpPr>
          <p:spPr>
            <a:xfrm>
              <a:off x="361307" y="1509486"/>
              <a:ext cx="3839028" cy="3398133"/>
            </a:xfrm>
            <a:prstGeom prst="roundRect">
              <a:avLst>
                <a:gd name="adj" fmla="val 827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A7E1917-9913-30BF-F8CE-D7DCDBCDEB6C}"/>
                </a:ext>
              </a:extLst>
            </p:cNvPr>
            <p:cNvGrpSpPr/>
            <p:nvPr/>
          </p:nvGrpSpPr>
          <p:grpSpPr>
            <a:xfrm>
              <a:off x="493486" y="341551"/>
              <a:ext cx="3574671" cy="4460398"/>
              <a:chOff x="428928" y="849085"/>
              <a:chExt cx="3574671" cy="4460398"/>
            </a:xfrm>
          </p:grpSpPr>
          <p:sp>
            <p:nvSpPr>
              <p:cNvPr id="3" name="Freeform 2">
                <a:extLst>
                  <a:ext uri="{FF2B5EF4-FFF2-40B4-BE49-F238E27FC236}">
                    <a16:creationId xmlns:a16="http://schemas.microsoft.com/office/drawing/2014/main" id="{7DB2DB6F-BB85-88E1-1AB4-069983C53E6B}"/>
                  </a:ext>
                </a:extLst>
              </p:cNvPr>
              <p:cNvSpPr/>
              <p:nvPr/>
            </p:nvSpPr>
            <p:spPr>
              <a:xfrm>
                <a:off x="1416715" y="849085"/>
                <a:ext cx="1424458" cy="1519465"/>
              </a:xfrm>
              <a:custGeom>
                <a:avLst/>
                <a:gdLst/>
                <a:ahLst/>
                <a:cxnLst/>
                <a:rect l="l" t="t" r="r" b="b"/>
                <a:pathLst>
                  <a:path w="8473205" h="8229600">
                    <a:moveTo>
                      <a:pt x="0" y="0"/>
                    </a:moveTo>
                    <a:lnTo>
                      <a:pt x="8473205" y="0"/>
                    </a:lnTo>
                    <a:lnTo>
                      <a:pt x="8473205"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id="{83E71CF4-D4F5-6123-E231-D0C2AA3041DE}"/>
                  </a:ext>
                </a:extLst>
              </p:cNvPr>
              <p:cNvSpPr txBox="1"/>
              <p:nvPr/>
            </p:nvSpPr>
            <p:spPr>
              <a:xfrm>
                <a:off x="428928" y="2368550"/>
                <a:ext cx="3574671" cy="2940933"/>
              </a:xfrm>
              <a:prstGeom prst="rect">
                <a:avLst/>
              </a:prstGeom>
              <a:noFill/>
            </p:spPr>
            <p:txBody>
              <a:bodyPr wrap="square">
                <a:spAutoFit/>
              </a:bodyPr>
              <a:lstStyle/>
              <a:p>
                <a:pPr algn="just">
                  <a:lnSpc>
                    <a:spcPct val="150000"/>
                  </a:lnSpc>
                </a:pPr>
                <a:r>
                  <a:rPr lang="en-US" sz="2100" b="1" i="1">
                    <a:solidFill>
                      <a:srgbClr val="C00000"/>
                    </a:solidFill>
                  </a:rPr>
                  <a:t>Khái niệm: </a:t>
                </a:r>
                <a:r>
                  <a:rPr lang="vi-VN" sz="2100"/>
                  <a:t>Tác phẩm là sản phẩm sáng tạo trong lĩnh vực văn học, nghệ thuật và khoa học thể hiện bằng bất kì phương tiện hay hình thức nào. </a:t>
                </a:r>
                <a:endParaRPr lang="en-US" sz="2100"/>
              </a:p>
            </p:txBody>
          </p:sp>
        </p:grpSp>
      </p:grpSp>
      <p:pic>
        <p:nvPicPr>
          <p:cNvPr id="1026" name="Picture 2" descr="Tin học 5 - sách học sinh - bản in thử - Bộ sách giáo khoa Chân trời sáng  tạo - Sách giáo khoa Chân trời sáng tạo">
            <a:extLst>
              <a:ext uri="{FF2B5EF4-FFF2-40B4-BE49-F238E27FC236}">
                <a16:creationId xmlns:a16="http://schemas.microsoft.com/office/drawing/2014/main" id="{95E73337-CFE4-6AB5-3427-8729FEA18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401" y="340301"/>
            <a:ext cx="3162597" cy="44628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E68C65D-FB3A-05C7-5AD4-84FD76B7210E}"/>
              </a:ext>
            </a:extLst>
          </p:cNvPr>
          <p:cNvGrpSpPr/>
          <p:nvPr/>
        </p:nvGrpSpPr>
        <p:grpSpPr>
          <a:xfrm>
            <a:off x="7300320" y="288716"/>
            <a:ext cx="1639213" cy="946333"/>
            <a:chOff x="5310895" y="288716"/>
            <a:chExt cx="1639213" cy="946333"/>
          </a:xfrm>
        </p:grpSpPr>
        <p:sp>
          <p:nvSpPr>
            <p:cNvPr id="10" name="Rectangle: Rounded Corners 9">
              <a:extLst>
                <a:ext uri="{FF2B5EF4-FFF2-40B4-BE49-F238E27FC236}">
                  <a16:creationId xmlns:a16="http://schemas.microsoft.com/office/drawing/2014/main" id="{CC37A93F-ED0D-00AF-7788-6DFFB2E1B838}"/>
                </a:ext>
              </a:extLst>
            </p:cNvPr>
            <p:cNvSpPr/>
            <p:nvPr/>
          </p:nvSpPr>
          <p:spPr>
            <a:xfrm rot="21266191">
              <a:off x="5310895" y="674013"/>
              <a:ext cx="1639213" cy="561036"/>
            </a:xfrm>
            <a:prstGeom prst="roundRect">
              <a:avLst/>
            </a:prstGeom>
            <a:solidFill>
              <a:schemeClr val="accent5"/>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b="1">
                  <a:solidFill>
                    <a:srgbClr val="000000"/>
                  </a:solidFill>
                </a:rPr>
                <a:t>Ví dụ</a:t>
              </a:r>
            </a:p>
          </p:txBody>
        </p:sp>
        <p:sp>
          <p:nvSpPr>
            <p:cNvPr id="11" name="Freeform 6">
              <a:extLst>
                <a:ext uri="{FF2B5EF4-FFF2-40B4-BE49-F238E27FC236}">
                  <a16:creationId xmlns:a16="http://schemas.microsoft.com/office/drawing/2014/main" id="{873C6F7C-BADB-EEB7-BF02-C1D6FDF67247}"/>
                </a:ext>
              </a:extLst>
            </p:cNvPr>
            <p:cNvSpPr/>
            <p:nvPr/>
          </p:nvSpPr>
          <p:spPr>
            <a:xfrm>
              <a:off x="6024477" y="288716"/>
              <a:ext cx="514673" cy="58306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Tree>
    <p:extLst>
      <p:ext uri="{BB962C8B-B14F-4D97-AF65-F5344CB8AC3E}">
        <p14:creationId xmlns:p14="http://schemas.microsoft.com/office/powerpoint/2010/main" val="12280679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lendar &amp; Weather Subject for Pre-K: Months of The Year By Slidesgo">
  <a:themeElements>
    <a:clrScheme name="Simple Light">
      <a:dk1>
        <a:srgbClr val="3D878F"/>
      </a:dk1>
      <a:lt1>
        <a:srgbClr val="F4F2E1"/>
      </a:lt1>
      <a:dk2>
        <a:srgbClr val="2F2D26"/>
      </a:dk2>
      <a:lt2>
        <a:srgbClr val="BBB9B6"/>
      </a:lt2>
      <a:accent1>
        <a:srgbClr val="85C7BA"/>
      </a:accent1>
      <a:accent2>
        <a:srgbClr val="E19F96"/>
      </a:accent2>
      <a:accent3>
        <a:srgbClr val="E99158"/>
      </a:accent3>
      <a:accent4>
        <a:srgbClr val="F5D153"/>
      </a:accent4>
      <a:accent5>
        <a:srgbClr val="FFFFFF"/>
      </a:accent5>
      <a:accent6>
        <a:srgbClr val="FFFFFF"/>
      </a:accent6>
      <a:hlink>
        <a:srgbClr val="2F2D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TotalTime>
  <Words>3201</Words>
  <Application>Microsoft Office PowerPoint</Application>
  <PresentationFormat>On-screen Show (16:9)</PresentationFormat>
  <Paragraphs>211</Paragraphs>
  <Slides>48</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48</vt:i4>
      </vt:variant>
    </vt:vector>
  </HeadingPairs>
  <TitlesOfParts>
    <vt:vector size="59" baseType="lpstr">
      <vt:lpstr>Aharoni</vt:lpstr>
      <vt:lpstr>Nunito Black</vt:lpstr>
      <vt:lpstr>Wingdings</vt:lpstr>
      <vt:lpstr>PT Sans</vt:lpstr>
      <vt:lpstr>Manjari</vt:lpstr>
      <vt:lpstr>Roboto Condensed Light</vt:lpstr>
      <vt:lpstr>Calibri Light</vt:lpstr>
      <vt:lpstr>Arial</vt:lpstr>
      <vt:lpstr>Calibri</vt:lpstr>
      <vt:lpstr>Calendar &amp; Weather Subject for Pre-K: Months of The Year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 &amp; Weather Subject for Pre-K:</dc:title>
  <dc:creator>Acer</dc:creator>
  <cp:lastModifiedBy>Thảo Đào</cp:lastModifiedBy>
  <cp:revision>31</cp:revision>
  <dcterms:modified xsi:type="dcterms:W3CDTF">2024-10-08T09:32:51Z</dcterms:modified>
</cp:coreProperties>
</file>