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2" r:id="rId2"/>
  </p:sldMasterIdLst>
  <p:notesMasterIdLst>
    <p:notesMasterId r:id="rId31"/>
  </p:notesMasterIdLst>
  <p:sldIdLst>
    <p:sldId id="273" r:id="rId3"/>
    <p:sldId id="256" r:id="rId4"/>
    <p:sldId id="259" r:id="rId5"/>
    <p:sldId id="257" r:id="rId6"/>
    <p:sldId id="258" r:id="rId7"/>
    <p:sldId id="271" r:id="rId8"/>
    <p:sldId id="260" r:id="rId9"/>
    <p:sldId id="261" r:id="rId10"/>
    <p:sldId id="265" r:id="rId11"/>
    <p:sldId id="268" r:id="rId12"/>
    <p:sldId id="262" r:id="rId13"/>
    <p:sldId id="272" r:id="rId14"/>
    <p:sldId id="315" r:id="rId15"/>
    <p:sldId id="288" r:id="rId16"/>
    <p:sldId id="264" r:id="rId17"/>
    <p:sldId id="270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24" r:id="rId27"/>
    <p:sldId id="269" r:id="rId28"/>
    <p:sldId id="278" r:id="rId29"/>
    <p:sldId id="287" r:id="rId30"/>
  </p:sldIdLst>
  <p:sldSz cx="9144000" cy="5143500" type="screen16x9"/>
  <p:notesSz cx="6858000" cy="9144000"/>
  <p:embeddedFontLst>
    <p:embeddedFont>
      <p:font typeface="Orbitron" panose="020B0604020202020204" charset="0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Britannic Bold" panose="020B0903060703020204" pitchFamily="34" charset="0"/>
      <p:regular r:id="rId40"/>
    </p:embeddedFont>
    <p:embeddedFont>
      <p:font typeface="Nunito SemiBold" panose="020B0604020202020204" charset="0"/>
      <p:regular r:id="rId41"/>
      <p:bold r:id="rId42"/>
      <p:italic r:id="rId43"/>
      <p:boldItalic r:id="rId44"/>
    </p:embeddedFont>
    <p:embeddedFont>
      <p:font typeface="Hind Siliguri" panose="020B0604020202020204" charset="0"/>
      <p:regular r:id="rId45"/>
      <p:bold r:id="rId46"/>
    </p:embeddedFont>
    <p:embeddedFont>
      <p:font typeface="Tahoma" panose="020B0604030504040204" pitchFamily="34" charset="0"/>
      <p:regular r:id="rId47"/>
      <p:bold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C757D84-C8BE-4C04-8A69-1583D5681F84}">
  <a:tblStyle styleId="{DC757D84-C8BE-4C04-8A69-1583D5681F8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03" autoAdjust="0"/>
    <p:restoredTop sz="94660"/>
  </p:normalViewPr>
  <p:slideViewPr>
    <p:cSldViewPr snapToGrid="0">
      <p:cViewPr varScale="1">
        <p:scale>
          <a:sx n="93" d="100"/>
          <a:sy n="93" d="100"/>
        </p:scale>
        <p:origin x="6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119481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b4a783be9a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b4a783be9a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4378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b4a783be9a_0_33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b4a783be9a_0_33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4631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aaa41ccc5c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aaa41ccc5c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6926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b4d1871048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b4d1871048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77002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b4d1871048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b4d1871048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3212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gb4a783be9a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7" name="Google Shape;1137;gb4a783be9a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48960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aaa41ccc5c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aaa41ccc5c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7083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b4a783be9a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b4a783be9a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49742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b4d1871048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b4d1871048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86716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b4d1871048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b4d1871048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62504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 err="1" smtClean="0"/>
              <a:t>Hướng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dẫn</a:t>
            </a:r>
            <a:r>
              <a:rPr lang="en-US" b="1" baseline="0" dirty="0" smtClean="0"/>
              <a:t>: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mệnh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giá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tiền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hiện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câu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hỏi</a:t>
            </a:r>
            <a:r>
              <a:rPr lang="en-US" b="1" baseline="0" dirty="0" smtClean="0"/>
              <a:t>. </a:t>
            </a:r>
            <a:r>
              <a:rPr lang="en-US" b="1" baseline="0" dirty="0" err="1" smtClean="0"/>
              <a:t>Sau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khi</a:t>
            </a:r>
            <a:r>
              <a:rPr lang="en-US" b="1" baseline="0" dirty="0" smtClean="0"/>
              <a:t> HS </a:t>
            </a:r>
            <a:r>
              <a:rPr lang="en-US" b="1" baseline="0" dirty="0" err="1" smtClean="0"/>
              <a:t>trả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lời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đúng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mỏ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cộng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điểm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cho</a:t>
            </a:r>
            <a:r>
              <a:rPr lang="en-US" b="1" baseline="0" dirty="0" smtClean="0"/>
              <a:t> HS. </a:t>
            </a:r>
            <a:r>
              <a:rPr lang="en-US" b="1" baseline="0" dirty="0" err="1" smtClean="0"/>
              <a:t>Chơi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xong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nút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xanh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lá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góc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phải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hình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đến</a:t>
            </a:r>
            <a:r>
              <a:rPr lang="en-US" b="1" baseline="0" dirty="0" smtClean="0"/>
              <a:t> slide </a:t>
            </a:r>
            <a:r>
              <a:rPr lang="en-US" b="1" baseline="0" dirty="0" err="1" smtClean="0"/>
              <a:t>Vận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dụng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70502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98348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Sau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khi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trả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lời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nút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vuông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góc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trái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phía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dưới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hình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cộng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điểm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cho</a:t>
            </a:r>
            <a:r>
              <a:rPr lang="en-US" b="1" baseline="0" dirty="0" smtClean="0"/>
              <a:t> HS </a:t>
            </a:r>
            <a:r>
              <a:rPr lang="en-US" b="1" baseline="0" dirty="0" err="1" smtClean="0"/>
              <a:t>và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chọn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câu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hỏi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khác</a:t>
            </a:r>
            <a:r>
              <a:rPr lang="en-US" b="1" baseline="0" dirty="0" smtClean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055238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1" dirty="0" err="1" smtClean="0"/>
              <a:t>Sau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khi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trả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lời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nút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vuông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góc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trái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phía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dưới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hình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cộng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điểm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cho</a:t>
            </a:r>
            <a:r>
              <a:rPr lang="en-US" b="1" baseline="0" dirty="0" smtClean="0"/>
              <a:t> HS </a:t>
            </a:r>
            <a:r>
              <a:rPr lang="en-US" b="1" baseline="0" dirty="0" err="1" smtClean="0"/>
              <a:t>và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chọn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câu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hỏi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khác</a:t>
            </a:r>
            <a:r>
              <a:rPr lang="en-US" b="1" baseline="0" dirty="0" smtClean="0"/>
              <a:t>.</a:t>
            </a:r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2700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1" dirty="0" err="1" smtClean="0"/>
              <a:t>Sau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khi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trả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lời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nút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vuông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góc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trái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phía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dưới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hình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cộng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điểm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cho</a:t>
            </a:r>
            <a:r>
              <a:rPr lang="en-US" b="1" baseline="0" dirty="0" smtClean="0"/>
              <a:t> HS </a:t>
            </a:r>
            <a:r>
              <a:rPr lang="en-US" b="1" baseline="0" dirty="0" err="1" smtClean="0"/>
              <a:t>và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chọn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câu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hỏi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khác</a:t>
            </a:r>
            <a:r>
              <a:rPr lang="en-US" b="1" baseline="0" dirty="0" smtClean="0"/>
              <a:t>.</a:t>
            </a:r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1726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1" dirty="0" err="1" smtClean="0"/>
              <a:t>Sau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khi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trả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lời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nút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vuông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góc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trái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phía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dưới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hình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cộng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điểm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cho</a:t>
            </a:r>
            <a:r>
              <a:rPr lang="en-US" b="1" baseline="0" dirty="0" smtClean="0"/>
              <a:t> HS </a:t>
            </a:r>
            <a:r>
              <a:rPr lang="en-US" b="1" baseline="0" dirty="0" err="1" smtClean="0"/>
              <a:t>và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chọn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câu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hỏi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khác</a:t>
            </a:r>
            <a:r>
              <a:rPr lang="en-US" b="1" baseline="0" dirty="0" smtClean="0"/>
              <a:t>.</a:t>
            </a:r>
            <a:endParaRPr lang="en-US" b="1" dirty="0" smtClean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599223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1" dirty="0" err="1" smtClean="0"/>
              <a:t>Sau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khi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trả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lời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nút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vuông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góc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trái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phía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dưới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hình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cộng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điểm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cho</a:t>
            </a:r>
            <a:r>
              <a:rPr lang="en-US" b="1" baseline="0" dirty="0" smtClean="0"/>
              <a:t> HS </a:t>
            </a:r>
            <a:r>
              <a:rPr lang="en-US" b="1" baseline="0" dirty="0" err="1" smtClean="0"/>
              <a:t>và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chọn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câu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hỏi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khác</a:t>
            </a:r>
            <a:r>
              <a:rPr lang="en-US" b="1" baseline="0" dirty="0" smtClean="0"/>
              <a:t>.</a:t>
            </a:r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7555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b4a783be9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b4a783be9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11029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b4d1871048_0_1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b4d1871048_0_1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03693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gb4a783be9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2" name="Google Shape;1122;gb4a783be9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3626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b4a783be9a_0_9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b4a783be9a_0_9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7381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b4a783be9a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b4a783be9a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8983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b4a783be9a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b4a783be9a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8359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b4a783be9a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b4a783be9a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5307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b4a783be9a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b4a783be9a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7754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b4a783be9a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b4a783be9a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152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b4a783be9a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b4a783be9a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3545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rgbClr val="F9D8A5"/>
            </a:gs>
            <a:gs pos="60000">
              <a:srgbClr val="F1C888"/>
            </a:gs>
            <a:gs pos="80000">
              <a:srgbClr val="E8BB74"/>
            </a:gs>
            <a:gs pos="100000">
              <a:srgbClr val="F9D8A5"/>
            </a:gs>
          </a:gsLst>
          <a:lin ang="5400012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>
            <a:off x="4037425" y="3537732"/>
            <a:ext cx="2714400" cy="1270200"/>
          </a:xfrm>
          <a:prstGeom prst="wedgeEllipseCallout">
            <a:avLst>
              <a:gd name="adj1" fmla="val -40896"/>
              <a:gd name="adj2" fmla="val 48953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825500" y="-341825"/>
            <a:ext cx="5522100" cy="3825900"/>
          </a:xfrm>
          <a:prstGeom prst="wedgeEllipseCallout">
            <a:avLst>
              <a:gd name="adj1" fmla="val -48681"/>
              <a:gd name="adj2" fmla="val 3262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210850" y="537932"/>
            <a:ext cx="4722300" cy="245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000"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072866" y="3837353"/>
            <a:ext cx="2638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50424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 rot="-2417308">
            <a:off x="8475442" y="347402"/>
            <a:ext cx="309911" cy="309911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5034222">
            <a:off x="7748021" y="761022"/>
            <a:ext cx="381357" cy="381357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-4806070">
            <a:off x="8530057" y="1589644"/>
            <a:ext cx="200688" cy="20068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-2419550">
            <a:off x="1867074" y="3340058"/>
            <a:ext cx="203049" cy="203049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5033611">
            <a:off x="321305" y="454098"/>
            <a:ext cx="406104" cy="406104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 rot="-4804343">
            <a:off x="967834" y="1277994"/>
            <a:ext cx="309738" cy="30973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1"/>
          <p:cNvSpPr/>
          <p:nvPr/>
        </p:nvSpPr>
        <p:spPr>
          <a:xfrm>
            <a:off x="776250" y="185900"/>
            <a:ext cx="7591500" cy="4695900"/>
          </a:xfrm>
          <a:prstGeom prst="wedgeEllipseCallout">
            <a:avLst>
              <a:gd name="adj1" fmla="val -36700"/>
              <a:gd name="adj2" fmla="val 51963"/>
            </a:avLst>
          </a:pr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1"/>
          <p:cNvSpPr/>
          <p:nvPr/>
        </p:nvSpPr>
        <p:spPr>
          <a:xfrm rot="-2417308">
            <a:off x="7994392" y="384552"/>
            <a:ext cx="309911" cy="309911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1"/>
          <p:cNvSpPr/>
          <p:nvPr/>
        </p:nvSpPr>
        <p:spPr>
          <a:xfrm rot="5034222">
            <a:off x="7879171" y="4304322"/>
            <a:ext cx="381357" cy="381357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1"/>
          <p:cNvSpPr/>
          <p:nvPr/>
        </p:nvSpPr>
        <p:spPr>
          <a:xfrm rot="-4806070">
            <a:off x="8682457" y="1427719"/>
            <a:ext cx="200688" cy="20068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1"/>
          <p:cNvSpPr/>
          <p:nvPr/>
        </p:nvSpPr>
        <p:spPr>
          <a:xfrm rot="-2419550">
            <a:off x="1266999" y="770583"/>
            <a:ext cx="203049" cy="203049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1"/>
          <p:cNvSpPr/>
          <p:nvPr/>
        </p:nvSpPr>
        <p:spPr>
          <a:xfrm rot="5033611">
            <a:off x="305455" y="336448"/>
            <a:ext cx="406104" cy="406104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1"/>
          <p:cNvSpPr/>
          <p:nvPr/>
        </p:nvSpPr>
        <p:spPr>
          <a:xfrm rot="-4804343">
            <a:off x="624934" y="4254694"/>
            <a:ext cx="309738" cy="30973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" name="Google Shape;100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">
    <p:bg>
      <p:bgPr>
        <a:gradFill>
          <a:gsLst>
            <a:gs pos="0">
              <a:srgbClr val="F9D8A5"/>
            </a:gs>
            <a:gs pos="77000">
              <a:srgbClr val="F1C888"/>
            </a:gs>
            <a:gs pos="89000">
              <a:srgbClr val="E8BB74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3"/>
          <p:cNvSpPr txBox="1">
            <a:spLocks noGrp="1"/>
          </p:cNvSpPr>
          <p:nvPr>
            <p:ph type="subTitle" idx="1"/>
          </p:nvPr>
        </p:nvSpPr>
        <p:spPr>
          <a:xfrm>
            <a:off x="1335925" y="3058600"/>
            <a:ext cx="1771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2100" b="1">
                <a:solidFill>
                  <a:schemeClr val="accent4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2"/>
          </p:nvPr>
        </p:nvSpPr>
        <p:spPr>
          <a:xfrm>
            <a:off x="1235725" y="3527725"/>
            <a:ext cx="1971900" cy="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3"/>
          </p:nvPr>
        </p:nvSpPr>
        <p:spPr>
          <a:xfrm>
            <a:off x="3685425" y="3058600"/>
            <a:ext cx="1771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2100" b="1">
                <a:solidFill>
                  <a:schemeClr val="accent4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4"/>
          </p:nvPr>
        </p:nvSpPr>
        <p:spPr>
          <a:xfrm>
            <a:off x="3582750" y="3527725"/>
            <a:ext cx="1975200" cy="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5"/>
          </p:nvPr>
        </p:nvSpPr>
        <p:spPr>
          <a:xfrm>
            <a:off x="6034925" y="3058600"/>
            <a:ext cx="1771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2100" b="1">
                <a:solidFill>
                  <a:schemeClr val="accent4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6"/>
          </p:nvPr>
        </p:nvSpPr>
        <p:spPr>
          <a:xfrm>
            <a:off x="5933075" y="3527725"/>
            <a:ext cx="1975200" cy="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hasCustomPrompt="1"/>
          </p:nvPr>
        </p:nvSpPr>
        <p:spPr>
          <a:xfrm>
            <a:off x="1638175" y="1627550"/>
            <a:ext cx="1167000" cy="1167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3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Font typeface="Orbitron"/>
              <a:buNone/>
              <a:defRPr sz="4000" b="1"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Font typeface="Orbitron"/>
              <a:buNone/>
              <a:defRPr sz="4000" b="1"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Font typeface="Orbitron"/>
              <a:buNone/>
              <a:defRPr sz="4000" b="1"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Font typeface="Orbitron"/>
              <a:buNone/>
              <a:defRPr sz="4000" b="1"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Font typeface="Orbitron"/>
              <a:buNone/>
              <a:defRPr sz="4000" b="1"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Font typeface="Orbitron"/>
              <a:buNone/>
              <a:defRPr sz="4000" b="1"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Font typeface="Orbitron"/>
              <a:buNone/>
              <a:defRPr sz="4000" b="1"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Font typeface="Orbitron"/>
              <a:buNone/>
              <a:defRPr sz="4000" b="1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7" hasCustomPrompt="1"/>
          </p:nvPr>
        </p:nvSpPr>
        <p:spPr>
          <a:xfrm>
            <a:off x="3987675" y="1627625"/>
            <a:ext cx="1167000" cy="1167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3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Font typeface="Orbitron"/>
              <a:buNone/>
              <a:defRPr sz="4000" b="1"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Font typeface="Orbitron"/>
              <a:buNone/>
              <a:defRPr sz="4000" b="1"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Font typeface="Orbitron"/>
              <a:buNone/>
              <a:defRPr sz="4000" b="1"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Font typeface="Orbitron"/>
              <a:buNone/>
              <a:defRPr sz="4000" b="1"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Font typeface="Orbitron"/>
              <a:buNone/>
              <a:defRPr sz="4000" b="1"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Font typeface="Orbitron"/>
              <a:buNone/>
              <a:defRPr sz="4000" b="1"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Font typeface="Orbitron"/>
              <a:buNone/>
              <a:defRPr sz="4000" b="1"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Font typeface="Orbitron"/>
              <a:buNone/>
              <a:defRPr sz="4000" b="1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8" hasCustomPrompt="1"/>
          </p:nvPr>
        </p:nvSpPr>
        <p:spPr>
          <a:xfrm>
            <a:off x="6337175" y="1627550"/>
            <a:ext cx="1167000" cy="1167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3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Font typeface="Orbitron"/>
              <a:buNone/>
              <a:defRPr sz="4000" b="1"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Font typeface="Orbitron"/>
              <a:buNone/>
              <a:defRPr sz="4000" b="1"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Font typeface="Orbitron"/>
              <a:buNone/>
              <a:defRPr sz="4000" b="1"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Font typeface="Orbitron"/>
              <a:buNone/>
              <a:defRPr sz="4000" b="1"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Font typeface="Orbitron"/>
              <a:buNone/>
              <a:defRPr sz="4000" b="1"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Font typeface="Orbitron"/>
              <a:buNone/>
              <a:defRPr sz="4000" b="1"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Font typeface="Orbitron"/>
              <a:buNone/>
              <a:defRPr sz="4000" b="1"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Font typeface="Orbitron"/>
              <a:buNone/>
              <a:defRPr sz="4000" b="1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r>
              <a:t>xx%</a:t>
            </a:r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9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/>
          <p:nvPr/>
        </p:nvSpPr>
        <p:spPr>
          <a:xfrm rot="2417308" flipH="1">
            <a:off x="364301" y="347402"/>
            <a:ext cx="309911" cy="309911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3"/>
          <p:cNvSpPr/>
          <p:nvPr/>
        </p:nvSpPr>
        <p:spPr>
          <a:xfrm rot="-5034222" flipH="1">
            <a:off x="942702" y="951522"/>
            <a:ext cx="381357" cy="381357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3"/>
          <p:cNvSpPr/>
          <p:nvPr/>
        </p:nvSpPr>
        <p:spPr>
          <a:xfrm rot="-4806070">
            <a:off x="8400182" y="3189844"/>
            <a:ext cx="200688" cy="20068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3"/>
          <p:cNvSpPr/>
          <p:nvPr/>
        </p:nvSpPr>
        <p:spPr>
          <a:xfrm rot="-2419550">
            <a:off x="761574" y="4054433"/>
            <a:ext cx="203049" cy="203049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3"/>
          <p:cNvSpPr/>
          <p:nvPr/>
        </p:nvSpPr>
        <p:spPr>
          <a:xfrm rot="-5033611" flipH="1">
            <a:off x="8422245" y="454098"/>
            <a:ext cx="406104" cy="406104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3"/>
          <p:cNvSpPr/>
          <p:nvPr/>
        </p:nvSpPr>
        <p:spPr>
          <a:xfrm rot="4804343" flipH="1">
            <a:off x="7872083" y="1277994"/>
            <a:ext cx="309738" cy="30973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3"/>
          <p:cNvSpPr/>
          <p:nvPr/>
        </p:nvSpPr>
        <p:spPr>
          <a:xfrm rot="-594188">
            <a:off x="5536183" y="4408711"/>
            <a:ext cx="256421" cy="256421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7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4"/>
          <p:cNvSpPr/>
          <p:nvPr/>
        </p:nvSpPr>
        <p:spPr>
          <a:xfrm>
            <a:off x="713550" y="3091025"/>
            <a:ext cx="4391100" cy="14193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4"/>
          <p:cNvSpPr/>
          <p:nvPr/>
        </p:nvSpPr>
        <p:spPr>
          <a:xfrm flipH="1">
            <a:off x="4024250" y="1846550"/>
            <a:ext cx="4391100" cy="14193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4"/>
          <p:cNvSpPr/>
          <p:nvPr/>
        </p:nvSpPr>
        <p:spPr>
          <a:xfrm>
            <a:off x="751650" y="633575"/>
            <a:ext cx="4391100" cy="14193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4"/>
          <p:cNvSpPr txBox="1">
            <a:spLocks noGrp="1"/>
          </p:cNvSpPr>
          <p:nvPr>
            <p:ph type="title" hasCustomPrompt="1"/>
          </p:nvPr>
        </p:nvSpPr>
        <p:spPr>
          <a:xfrm>
            <a:off x="751650" y="962600"/>
            <a:ext cx="4391100" cy="5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r>
              <a:t>xx%</a:t>
            </a:r>
          </a:p>
        </p:txBody>
      </p:sp>
      <p:sp>
        <p:nvSpPr>
          <p:cNvPr id="125" name="Google Shape;125;p14"/>
          <p:cNvSpPr txBox="1">
            <a:spLocks noGrp="1"/>
          </p:cNvSpPr>
          <p:nvPr>
            <p:ph type="subTitle" idx="1"/>
          </p:nvPr>
        </p:nvSpPr>
        <p:spPr>
          <a:xfrm>
            <a:off x="751600" y="1369650"/>
            <a:ext cx="43911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4"/>
          <p:cNvSpPr txBox="1">
            <a:spLocks noGrp="1"/>
          </p:cNvSpPr>
          <p:nvPr>
            <p:ph type="title" idx="2" hasCustomPrompt="1"/>
          </p:nvPr>
        </p:nvSpPr>
        <p:spPr>
          <a:xfrm>
            <a:off x="4024250" y="2201575"/>
            <a:ext cx="4391100" cy="5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r>
              <a:t>xx%</a:t>
            </a:r>
          </a:p>
        </p:txBody>
      </p:sp>
      <p:sp>
        <p:nvSpPr>
          <p:cNvPr id="127" name="Google Shape;127;p14"/>
          <p:cNvSpPr txBox="1">
            <a:spLocks noGrp="1"/>
          </p:cNvSpPr>
          <p:nvPr>
            <p:ph type="subTitle" idx="3"/>
          </p:nvPr>
        </p:nvSpPr>
        <p:spPr>
          <a:xfrm>
            <a:off x="4024250" y="2611400"/>
            <a:ext cx="43911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4"/>
          <p:cNvSpPr txBox="1">
            <a:spLocks noGrp="1"/>
          </p:cNvSpPr>
          <p:nvPr>
            <p:ph type="title" idx="4" hasCustomPrompt="1"/>
          </p:nvPr>
        </p:nvSpPr>
        <p:spPr>
          <a:xfrm>
            <a:off x="713225" y="3440550"/>
            <a:ext cx="4391100" cy="5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14"/>
          <p:cNvSpPr txBox="1">
            <a:spLocks noGrp="1"/>
          </p:cNvSpPr>
          <p:nvPr>
            <p:ph type="subTitle" idx="5"/>
          </p:nvPr>
        </p:nvSpPr>
        <p:spPr>
          <a:xfrm>
            <a:off x="713550" y="3853150"/>
            <a:ext cx="43911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4"/>
          <p:cNvSpPr/>
          <p:nvPr/>
        </p:nvSpPr>
        <p:spPr>
          <a:xfrm rot="8382692">
            <a:off x="364293" y="3106852"/>
            <a:ext cx="309911" cy="309911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4"/>
          <p:cNvSpPr/>
          <p:nvPr/>
        </p:nvSpPr>
        <p:spPr>
          <a:xfrm rot="-5765778">
            <a:off x="1000544" y="2368762"/>
            <a:ext cx="381357" cy="381357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4"/>
          <p:cNvSpPr/>
          <p:nvPr/>
        </p:nvSpPr>
        <p:spPr>
          <a:xfrm rot="5993930">
            <a:off x="5707752" y="3907159"/>
            <a:ext cx="200688" cy="20068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4"/>
          <p:cNvSpPr/>
          <p:nvPr/>
        </p:nvSpPr>
        <p:spPr>
          <a:xfrm rot="8380450">
            <a:off x="8023598" y="392208"/>
            <a:ext cx="203049" cy="203049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4"/>
          <p:cNvSpPr/>
          <p:nvPr/>
        </p:nvSpPr>
        <p:spPr>
          <a:xfrm rot="-5766389">
            <a:off x="7555462" y="1320938"/>
            <a:ext cx="406104" cy="406104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4"/>
          <p:cNvSpPr/>
          <p:nvPr/>
        </p:nvSpPr>
        <p:spPr>
          <a:xfrm rot="5995657">
            <a:off x="5890875" y="917934"/>
            <a:ext cx="309738" cy="30973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bg>
      <p:bgPr>
        <a:gradFill>
          <a:gsLst>
            <a:gs pos="0">
              <a:srgbClr val="F9D8A5"/>
            </a:gs>
            <a:gs pos="60000">
              <a:srgbClr val="F1C888"/>
            </a:gs>
            <a:gs pos="80000">
              <a:srgbClr val="E8BB74"/>
            </a:gs>
            <a:gs pos="100000">
              <a:srgbClr val="F9D8A5"/>
            </a:gs>
          </a:gsLst>
          <a:lin ang="5400700" scaled="0"/>
        </a:gra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5"/>
          <p:cNvSpPr/>
          <p:nvPr/>
        </p:nvSpPr>
        <p:spPr>
          <a:xfrm flipH="1">
            <a:off x="590063" y="417475"/>
            <a:ext cx="6172200" cy="2949600"/>
          </a:xfrm>
          <a:prstGeom prst="wedgeEllipseCallout">
            <a:avLst>
              <a:gd name="adj1" fmla="val -48052"/>
              <a:gd name="adj2" fmla="val 2858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5"/>
          <p:cNvSpPr/>
          <p:nvPr/>
        </p:nvSpPr>
        <p:spPr>
          <a:xfrm rot="-2419550">
            <a:off x="2429049" y="3921083"/>
            <a:ext cx="203049" cy="203049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5"/>
          <p:cNvSpPr/>
          <p:nvPr/>
        </p:nvSpPr>
        <p:spPr>
          <a:xfrm rot="5033611">
            <a:off x="1226180" y="4320048"/>
            <a:ext cx="406104" cy="406104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5"/>
          <p:cNvSpPr/>
          <p:nvPr/>
        </p:nvSpPr>
        <p:spPr>
          <a:xfrm rot="-4804343">
            <a:off x="255959" y="4548244"/>
            <a:ext cx="309738" cy="30973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5"/>
          <p:cNvSpPr txBox="1">
            <a:spLocks noGrp="1"/>
          </p:cNvSpPr>
          <p:nvPr>
            <p:ph type="title"/>
          </p:nvPr>
        </p:nvSpPr>
        <p:spPr>
          <a:xfrm>
            <a:off x="3616163" y="3651175"/>
            <a:ext cx="3072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142" name="Google Shape;142;p15"/>
          <p:cNvSpPr txBox="1">
            <a:spLocks noGrp="1"/>
          </p:cNvSpPr>
          <p:nvPr>
            <p:ph type="subTitle" idx="1"/>
          </p:nvPr>
        </p:nvSpPr>
        <p:spPr>
          <a:xfrm>
            <a:off x="1015613" y="1286425"/>
            <a:ext cx="5321100" cy="12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4">
    <p:bg>
      <p:bgPr>
        <a:gradFill>
          <a:gsLst>
            <a:gs pos="0">
              <a:srgbClr val="F9D8A5"/>
            </a:gs>
            <a:gs pos="77000">
              <a:srgbClr val="F1C888"/>
            </a:gs>
            <a:gs pos="89000">
              <a:srgbClr val="E8BB74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7"/>
          <p:cNvSpPr txBox="1">
            <a:spLocks noGrp="1"/>
          </p:cNvSpPr>
          <p:nvPr>
            <p:ph type="body" idx="1"/>
          </p:nvPr>
        </p:nvSpPr>
        <p:spPr>
          <a:xfrm>
            <a:off x="1989300" y="1696525"/>
            <a:ext cx="5165400" cy="2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7"/>
          <p:cNvSpPr/>
          <p:nvPr/>
        </p:nvSpPr>
        <p:spPr>
          <a:xfrm rot="8382692">
            <a:off x="364293" y="3744727"/>
            <a:ext cx="309911" cy="309911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7"/>
          <p:cNvSpPr/>
          <p:nvPr/>
        </p:nvSpPr>
        <p:spPr>
          <a:xfrm rot="-5765778">
            <a:off x="895769" y="2850087"/>
            <a:ext cx="381357" cy="381357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7"/>
          <p:cNvSpPr/>
          <p:nvPr/>
        </p:nvSpPr>
        <p:spPr>
          <a:xfrm rot="5993930">
            <a:off x="316602" y="1297259"/>
            <a:ext cx="200688" cy="20068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7"/>
          <p:cNvSpPr/>
          <p:nvPr/>
        </p:nvSpPr>
        <p:spPr>
          <a:xfrm rot="8380450">
            <a:off x="8604173" y="935133"/>
            <a:ext cx="203049" cy="203049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7"/>
          <p:cNvSpPr/>
          <p:nvPr/>
        </p:nvSpPr>
        <p:spPr>
          <a:xfrm rot="-5766389">
            <a:off x="8422237" y="3541838"/>
            <a:ext cx="406104" cy="406104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7"/>
          <p:cNvSpPr/>
          <p:nvPr/>
        </p:nvSpPr>
        <p:spPr>
          <a:xfrm rot="5995657">
            <a:off x="7929225" y="2338059"/>
            <a:ext cx="309738" cy="30973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5">
    <p:bg>
      <p:bgPr>
        <a:gradFill>
          <a:gsLst>
            <a:gs pos="0">
              <a:srgbClr val="F9D8A5"/>
            </a:gs>
            <a:gs pos="77000">
              <a:srgbClr val="F1C888"/>
            </a:gs>
            <a:gs pos="89000">
              <a:srgbClr val="E8BB74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8"/>
          <p:cNvSpPr txBox="1">
            <a:spLocks noGrp="1"/>
          </p:cNvSpPr>
          <p:nvPr>
            <p:ph type="title"/>
          </p:nvPr>
        </p:nvSpPr>
        <p:spPr>
          <a:xfrm>
            <a:off x="4730025" y="1382013"/>
            <a:ext cx="3677700" cy="14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8"/>
          <p:cNvSpPr txBox="1">
            <a:spLocks noGrp="1"/>
          </p:cNvSpPr>
          <p:nvPr>
            <p:ph type="subTitle" idx="1"/>
          </p:nvPr>
        </p:nvSpPr>
        <p:spPr>
          <a:xfrm>
            <a:off x="4718400" y="2980588"/>
            <a:ext cx="2907600" cy="9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8"/>
          <p:cNvSpPr/>
          <p:nvPr/>
        </p:nvSpPr>
        <p:spPr>
          <a:xfrm rot="-1406332">
            <a:off x="762077" y="588365"/>
            <a:ext cx="309978" cy="30997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8"/>
          <p:cNvSpPr/>
          <p:nvPr/>
        </p:nvSpPr>
        <p:spPr>
          <a:xfrm rot="5993930">
            <a:off x="439627" y="1362309"/>
            <a:ext cx="200688" cy="20068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8"/>
          <p:cNvSpPr/>
          <p:nvPr/>
        </p:nvSpPr>
        <p:spPr>
          <a:xfrm rot="-7527830">
            <a:off x="8315611" y="3877518"/>
            <a:ext cx="405902" cy="405902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8"/>
          <p:cNvSpPr/>
          <p:nvPr/>
        </p:nvSpPr>
        <p:spPr>
          <a:xfrm rot="4232859">
            <a:off x="7905621" y="4564814"/>
            <a:ext cx="309889" cy="309889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0">
    <p:bg>
      <p:bgPr>
        <a:gradFill>
          <a:gsLst>
            <a:gs pos="0">
              <a:srgbClr val="F9D8A5"/>
            </a:gs>
            <a:gs pos="77000">
              <a:srgbClr val="F1C888"/>
            </a:gs>
            <a:gs pos="89000">
              <a:srgbClr val="E8BB74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2"/>
          <p:cNvSpPr txBox="1">
            <a:spLocks noGrp="1"/>
          </p:cNvSpPr>
          <p:nvPr>
            <p:ph type="subTitle" idx="1"/>
          </p:nvPr>
        </p:nvSpPr>
        <p:spPr>
          <a:xfrm>
            <a:off x="1114425" y="1341250"/>
            <a:ext cx="25785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1800"/>
              <a:buFont typeface="Orbitron"/>
              <a:buNone/>
              <a:defRPr sz="2000" b="1">
                <a:solidFill>
                  <a:srgbClr val="D34B39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190" name="Google Shape;190;p22"/>
          <p:cNvSpPr txBox="1">
            <a:spLocks noGrp="1"/>
          </p:cNvSpPr>
          <p:nvPr>
            <p:ph type="subTitle" idx="2"/>
          </p:nvPr>
        </p:nvSpPr>
        <p:spPr>
          <a:xfrm>
            <a:off x="5414400" y="3417700"/>
            <a:ext cx="2582400" cy="5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1800"/>
              <a:buFont typeface="Orbitron"/>
              <a:buNone/>
              <a:defRPr sz="2000"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191" name="Google Shape;191;p22"/>
          <p:cNvSpPr txBox="1">
            <a:spLocks noGrp="1"/>
          </p:cNvSpPr>
          <p:nvPr>
            <p:ph type="subTitle" idx="3"/>
          </p:nvPr>
        </p:nvSpPr>
        <p:spPr>
          <a:xfrm>
            <a:off x="689025" y="1802725"/>
            <a:ext cx="3429300" cy="6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2"/>
          <p:cNvSpPr txBox="1">
            <a:spLocks noGrp="1"/>
          </p:cNvSpPr>
          <p:nvPr>
            <p:ph type="subTitle" idx="4"/>
          </p:nvPr>
        </p:nvSpPr>
        <p:spPr>
          <a:xfrm>
            <a:off x="4991100" y="3881575"/>
            <a:ext cx="34290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2"/>
          <p:cNvSpPr/>
          <p:nvPr/>
        </p:nvSpPr>
        <p:spPr>
          <a:xfrm rot="8382692">
            <a:off x="315668" y="4378827"/>
            <a:ext cx="309911" cy="309911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2"/>
          <p:cNvSpPr/>
          <p:nvPr/>
        </p:nvSpPr>
        <p:spPr>
          <a:xfrm rot="-5765778">
            <a:off x="627319" y="3173937"/>
            <a:ext cx="381357" cy="381357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2"/>
          <p:cNvSpPr/>
          <p:nvPr/>
        </p:nvSpPr>
        <p:spPr>
          <a:xfrm rot="8380450">
            <a:off x="8604173" y="935133"/>
            <a:ext cx="203049" cy="203049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2"/>
          <p:cNvSpPr/>
          <p:nvPr/>
        </p:nvSpPr>
        <p:spPr>
          <a:xfrm rot="5995657">
            <a:off x="8161800" y="2042509"/>
            <a:ext cx="309738" cy="30973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3">
    <p:bg>
      <p:bgPr>
        <a:gradFill>
          <a:gsLst>
            <a:gs pos="0">
              <a:srgbClr val="F9D8A5"/>
            </a:gs>
            <a:gs pos="77000">
              <a:srgbClr val="F1C888"/>
            </a:gs>
            <a:gs pos="89000">
              <a:srgbClr val="E8BB74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"/>
          <p:cNvSpPr txBox="1">
            <a:spLocks noGrp="1"/>
          </p:cNvSpPr>
          <p:nvPr>
            <p:ph type="body" idx="1"/>
          </p:nvPr>
        </p:nvSpPr>
        <p:spPr>
          <a:xfrm>
            <a:off x="903663" y="1886875"/>
            <a:ext cx="3598500" cy="26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048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00" name="Google Shape;200;p23"/>
          <p:cNvSpPr txBox="1">
            <a:spLocks noGrp="1"/>
          </p:cNvSpPr>
          <p:nvPr>
            <p:ph type="body" idx="2"/>
          </p:nvPr>
        </p:nvSpPr>
        <p:spPr>
          <a:xfrm>
            <a:off x="4489438" y="1886875"/>
            <a:ext cx="3598500" cy="26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600"/>
            </a:lvl1pPr>
            <a:lvl2pPr marL="914400" lvl="1" indent="-304800" rtl="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01" name="Google Shape;201;p23"/>
          <p:cNvSpPr txBox="1">
            <a:spLocks noGrp="1"/>
          </p:cNvSpPr>
          <p:nvPr>
            <p:ph type="title"/>
          </p:nvPr>
        </p:nvSpPr>
        <p:spPr>
          <a:xfrm>
            <a:off x="1355913" y="1338750"/>
            <a:ext cx="2638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2" name="Google Shape;202;p23"/>
          <p:cNvSpPr txBox="1">
            <a:spLocks noGrp="1"/>
          </p:cNvSpPr>
          <p:nvPr>
            <p:ph type="title" idx="3"/>
          </p:nvPr>
        </p:nvSpPr>
        <p:spPr>
          <a:xfrm>
            <a:off x="4902513" y="1338750"/>
            <a:ext cx="2638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3" name="Google Shape;203;p23"/>
          <p:cNvSpPr/>
          <p:nvPr/>
        </p:nvSpPr>
        <p:spPr>
          <a:xfrm rot="8382692">
            <a:off x="364293" y="3744727"/>
            <a:ext cx="309911" cy="309911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3"/>
          <p:cNvSpPr/>
          <p:nvPr/>
        </p:nvSpPr>
        <p:spPr>
          <a:xfrm rot="-5765778">
            <a:off x="312694" y="4516962"/>
            <a:ext cx="381357" cy="381357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3"/>
          <p:cNvSpPr/>
          <p:nvPr/>
        </p:nvSpPr>
        <p:spPr>
          <a:xfrm rot="8380450">
            <a:off x="8614498" y="1135158"/>
            <a:ext cx="203049" cy="203049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3"/>
          <p:cNvSpPr/>
          <p:nvPr/>
        </p:nvSpPr>
        <p:spPr>
          <a:xfrm rot="-5766389">
            <a:off x="8432562" y="198563"/>
            <a:ext cx="406104" cy="406104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6">
    <p:bg>
      <p:bgPr>
        <a:gradFill>
          <a:gsLst>
            <a:gs pos="0">
              <a:srgbClr val="F9D8A5"/>
            </a:gs>
            <a:gs pos="77000">
              <a:srgbClr val="F1C888"/>
            </a:gs>
            <a:gs pos="89000">
              <a:srgbClr val="E8BB74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7"/>
          <p:cNvSpPr txBox="1">
            <a:spLocks noGrp="1"/>
          </p:cNvSpPr>
          <p:nvPr>
            <p:ph type="subTitle" idx="1"/>
          </p:nvPr>
        </p:nvSpPr>
        <p:spPr>
          <a:xfrm>
            <a:off x="1334460" y="1765500"/>
            <a:ext cx="17214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2100" b="1">
                <a:solidFill>
                  <a:schemeClr val="accent4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244" name="Google Shape;244;p27"/>
          <p:cNvSpPr txBox="1">
            <a:spLocks noGrp="1"/>
          </p:cNvSpPr>
          <p:nvPr>
            <p:ph type="subTitle" idx="2"/>
          </p:nvPr>
        </p:nvSpPr>
        <p:spPr>
          <a:xfrm>
            <a:off x="3711291" y="1765500"/>
            <a:ext cx="17214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2100" b="1">
                <a:solidFill>
                  <a:schemeClr val="accent4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245" name="Google Shape;245;p27"/>
          <p:cNvSpPr txBox="1">
            <a:spLocks noGrp="1"/>
          </p:cNvSpPr>
          <p:nvPr>
            <p:ph type="subTitle" idx="3"/>
          </p:nvPr>
        </p:nvSpPr>
        <p:spPr>
          <a:xfrm>
            <a:off x="6088150" y="1765507"/>
            <a:ext cx="17214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2100" b="1">
                <a:solidFill>
                  <a:schemeClr val="accent4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246" name="Google Shape;246;p27"/>
          <p:cNvSpPr txBox="1">
            <a:spLocks noGrp="1"/>
          </p:cNvSpPr>
          <p:nvPr>
            <p:ph type="subTitle" idx="4"/>
          </p:nvPr>
        </p:nvSpPr>
        <p:spPr>
          <a:xfrm>
            <a:off x="1334450" y="3465199"/>
            <a:ext cx="17214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2100" b="1">
                <a:solidFill>
                  <a:schemeClr val="accent4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247" name="Google Shape;247;p27"/>
          <p:cNvSpPr txBox="1">
            <a:spLocks noGrp="1"/>
          </p:cNvSpPr>
          <p:nvPr>
            <p:ph type="subTitle" idx="5"/>
          </p:nvPr>
        </p:nvSpPr>
        <p:spPr>
          <a:xfrm>
            <a:off x="3711300" y="3465199"/>
            <a:ext cx="17214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2100" b="1">
                <a:solidFill>
                  <a:schemeClr val="accent4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248" name="Google Shape;248;p27"/>
          <p:cNvSpPr txBox="1">
            <a:spLocks noGrp="1"/>
          </p:cNvSpPr>
          <p:nvPr>
            <p:ph type="subTitle" idx="6"/>
          </p:nvPr>
        </p:nvSpPr>
        <p:spPr>
          <a:xfrm>
            <a:off x="6088150" y="3465198"/>
            <a:ext cx="17214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2100" b="1">
                <a:solidFill>
                  <a:schemeClr val="accent4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249" name="Google Shape;249;p27"/>
          <p:cNvSpPr txBox="1">
            <a:spLocks noGrp="1"/>
          </p:cNvSpPr>
          <p:nvPr>
            <p:ph type="subTitle" idx="7"/>
          </p:nvPr>
        </p:nvSpPr>
        <p:spPr>
          <a:xfrm>
            <a:off x="1334460" y="2080227"/>
            <a:ext cx="17214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27"/>
          <p:cNvSpPr txBox="1">
            <a:spLocks noGrp="1"/>
          </p:cNvSpPr>
          <p:nvPr>
            <p:ph type="subTitle" idx="8"/>
          </p:nvPr>
        </p:nvSpPr>
        <p:spPr>
          <a:xfrm>
            <a:off x="3711300" y="2080227"/>
            <a:ext cx="17214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27"/>
          <p:cNvSpPr txBox="1">
            <a:spLocks noGrp="1"/>
          </p:cNvSpPr>
          <p:nvPr>
            <p:ph type="subTitle" idx="9"/>
          </p:nvPr>
        </p:nvSpPr>
        <p:spPr>
          <a:xfrm>
            <a:off x="6088150" y="2080227"/>
            <a:ext cx="17214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27"/>
          <p:cNvSpPr txBox="1">
            <a:spLocks noGrp="1"/>
          </p:cNvSpPr>
          <p:nvPr>
            <p:ph type="subTitle" idx="13"/>
          </p:nvPr>
        </p:nvSpPr>
        <p:spPr>
          <a:xfrm>
            <a:off x="1334456" y="3780142"/>
            <a:ext cx="17214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27"/>
          <p:cNvSpPr txBox="1">
            <a:spLocks noGrp="1"/>
          </p:cNvSpPr>
          <p:nvPr>
            <p:ph type="subTitle" idx="14"/>
          </p:nvPr>
        </p:nvSpPr>
        <p:spPr>
          <a:xfrm>
            <a:off x="3711300" y="3780142"/>
            <a:ext cx="17214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27"/>
          <p:cNvSpPr txBox="1">
            <a:spLocks noGrp="1"/>
          </p:cNvSpPr>
          <p:nvPr>
            <p:ph type="subTitle" idx="15"/>
          </p:nvPr>
        </p:nvSpPr>
        <p:spPr>
          <a:xfrm>
            <a:off x="6088150" y="3780142"/>
            <a:ext cx="17214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7"/>
          <p:cNvSpPr/>
          <p:nvPr/>
        </p:nvSpPr>
        <p:spPr>
          <a:xfrm rot="8382692">
            <a:off x="469068" y="3954277"/>
            <a:ext cx="309911" cy="309911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7"/>
          <p:cNvSpPr/>
          <p:nvPr/>
        </p:nvSpPr>
        <p:spPr>
          <a:xfrm rot="-5765778">
            <a:off x="226269" y="4536012"/>
            <a:ext cx="381357" cy="381357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7"/>
          <p:cNvSpPr/>
          <p:nvPr/>
        </p:nvSpPr>
        <p:spPr>
          <a:xfrm rot="5993930">
            <a:off x="316602" y="323059"/>
            <a:ext cx="200688" cy="20068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7"/>
          <p:cNvSpPr/>
          <p:nvPr/>
        </p:nvSpPr>
        <p:spPr>
          <a:xfrm rot="8380450">
            <a:off x="8756573" y="4157383"/>
            <a:ext cx="203049" cy="203049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7"/>
          <p:cNvSpPr/>
          <p:nvPr/>
        </p:nvSpPr>
        <p:spPr>
          <a:xfrm rot="-5766389">
            <a:off x="8432437" y="4600938"/>
            <a:ext cx="406104" cy="406104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7"/>
          <p:cNvSpPr/>
          <p:nvPr/>
        </p:nvSpPr>
        <p:spPr>
          <a:xfrm rot="2234832">
            <a:off x="8480640" y="268539"/>
            <a:ext cx="309787" cy="309787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F9D8A5"/>
            </a:gs>
            <a:gs pos="64000">
              <a:srgbClr val="F1C888"/>
            </a:gs>
            <a:gs pos="80000">
              <a:srgbClr val="E8BB74"/>
            </a:gs>
            <a:gs pos="100000">
              <a:srgbClr val="F9D8A5"/>
            </a:gs>
          </a:gsLst>
          <a:lin ang="5400012" scaled="0"/>
        </a:gra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>
            <a:off x="4429238" y="589800"/>
            <a:ext cx="2023200" cy="1399200"/>
          </a:xfrm>
          <a:prstGeom prst="wedgeEllipseCallout">
            <a:avLst>
              <a:gd name="adj1" fmla="val -59224"/>
              <a:gd name="adj2" fmla="val 4434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4777400" y="2602990"/>
            <a:ext cx="2599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3600"/>
              <a:buNone/>
              <a:defRPr sz="3600">
                <a:solidFill>
                  <a:srgbClr val="4A649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3600"/>
              <a:buNone/>
              <a:defRPr sz="3600">
                <a:solidFill>
                  <a:srgbClr val="4A649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3600"/>
              <a:buNone/>
              <a:defRPr sz="3600">
                <a:solidFill>
                  <a:srgbClr val="4A649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3600"/>
              <a:buNone/>
              <a:defRPr sz="3600">
                <a:solidFill>
                  <a:srgbClr val="4A649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3600"/>
              <a:buNone/>
              <a:defRPr sz="3600">
                <a:solidFill>
                  <a:srgbClr val="4A649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3600"/>
              <a:buNone/>
              <a:defRPr sz="3600">
                <a:solidFill>
                  <a:srgbClr val="4A649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3600"/>
              <a:buNone/>
              <a:defRPr sz="3600">
                <a:solidFill>
                  <a:srgbClr val="4A649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3600"/>
              <a:buNone/>
              <a:defRPr sz="3600">
                <a:solidFill>
                  <a:srgbClr val="4A649D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4777388" y="974700"/>
            <a:ext cx="1326900" cy="62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6000"/>
              <a:buNone/>
              <a:defRPr sz="6000">
                <a:solidFill>
                  <a:srgbClr val="4A649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6000"/>
              <a:buNone/>
              <a:defRPr sz="6000">
                <a:solidFill>
                  <a:srgbClr val="4A649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6000"/>
              <a:buNone/>
              <a:defRPr sz="6000">
                <a:solidFill>
                  <a:srgbClr val="4A649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6000"/>
              <a:buNone/>
              <a:defRPr sz="6000">
                <a:solidFill>
                  <a:srgbClr val="4A649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6000"/>
              <a:buNone/>
              <a:defRPr sz="6000">
                <a:solidFill>
                  <a:srgbClr val="4A649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6000"/>
              <a:buNone/>
              <a:defRPr sz="6000">
                <a:solidFill>
                  <a:srgbClr val="4A649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6000"/>
              <a:buNone/>
              <a:defRPr sz="6000">
                <a:solidFill>
                  <a:srgbClr val="4A649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6000"/>
              <a:buNone/>
              <a:defRPr sz="6000">
                <a:solidFill>
                  <a:srgbClr val="4A649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4777388" y="3617950"/>
            <a:ext cx="24567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/>
          <p:nvPr/>
        </p:nvSpPr>
        <p:spPr>
          <a:xfrm rot="-2417308">
            <a:off x="7241413" y="602952"/>
            <a:ext cx="309911" cy="309911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 rot="-4806070">
            <a:off x="8527228" y="1227694"/>
            <a:ext cx="200688" cy="20068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 rot="-2419550">
            <a:off x="2455870" y="1017883"/>
            <a:ext cx="203049" cy="203049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 rot="5033611">
            <a:off x="420776" y="454098"/>
            <a:ext cx="406104" cy="406104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 rot="-4804343">
            <a:off x="1067305" y="1277994"/>
            <a:ext cx="309738" cy="30973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9"/>
          <p:cNvSpPr/>
          <p:nvPr/>
        </p:nvSpPr>
        <p:spPr>
          <a:xfrm rot="-2417308">
            <a:off x="8475442" y="347402"/>
            <a:ext cx="309911" cy="309911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9"/>
          <p:cNvSpPr/>
          <p:nvPr/>
        </p:nvSpPr>
        <p:spPr>
          <a:xfrm rot="5034222">
            <a:off x="7748021" y="761022"/>
            <a:ext cx="381357" cy="381357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9"/>
          <p:cNvSpPr/>
          <p:nvPr/>
        </p:nvSpPr>
        <p:spPr>
          <a:xfrm rot="-4806070">
            <a:off x="8530057" y="1589644"/>
            <a:ext cx="200688" cy="20068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9"/>
          <p:cNvSpPr/>
          <p:nvPr/>
        </p:nvSpPr>
        <p:spPr>
          <a:xfrm rot="-2419550">
            <a:off x="1171749" y="4025858"/>
            <a:ext cx="203049" cy="203049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9"/>
          <p:cNvSpPr/>
          <p:nvPr/>
        </p:nvSpPr>
        <p:spPr>
          <a:xfrm rot="5033611">
            <a:off x="216530" y="3778323"/>
            <a:ext cx="406104" cy="406104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9"/>
          <p:cNvSpPr/>
          <p:nvPr/>
        </p:nvSpPr>
        <p:spPr>
          <a:xfrm rot="-4804343">
            <a:off x="863059" y="4602219"/>
            <a:ext cx="309738" cy="30973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7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0"/>
          <p:cNvSpPr/>
          <p:nvPr/>
        </p:nvSpPr>
        <p:spPr>
          <a:xfrm rot="-8382692" flipH="1">
            <a:off x="8475442" y="4562982"/>
            <a:ext cx="309911" cy="309911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30"/>
          <p:cNvSpPr/>
          <p:nvPr/>
        </p:nvSpPr>
        <p:spPr>
          <a:xfrm rot="5765778" flipH="1">
            <a:off x="7748021" y="4077917"/>
            <a:ext cx="381357" cy="381357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30"/>
          <p:cNvSpPr/>
          <p:nvPr/>
        </p:nvSpPr>
        <p:spPr>
          <a:xfrm rot="-5993930" flipH="1">
            <a:off x="8530057" y="3429964"/>
            <a:ext cx="200688" cy="20068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0"/>
          <p:cNvSpPr/>
          <p:nvPr/>
        </p:nvSpPr>
        <p:spPr>
          <a:xfrm rot="-8380450" flipH="1">
            <a:off x="1171749" y="991388"/>
            <a:ext cx="203049" cy="203049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30"/>
          <p:cNvSpPr/>
          <p:nvPr/>
        </p:nvSpPr>
        <p:spPr>
          <a:xfrm rot="5766389" flipH="1">
            <a:off x="216530" y="1035868"/>
            <a:ext cx="406104" cy="406104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30"/>
          <p:cNvSpPr/>
          <p:nvPr/>
        </p:nvSpPr>
        <p:spPr>
          <a:xfrm rot="-5995657" flipH="1">
            <a:off x="863059" y="308339"/>
            <a:ext cx="309738" cy="30973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8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1"/>
          <p:cNvSpPr/>
          <p:nvPr/>
        </p:nvSpPr>
        <p:spPr>
          <a:xfrm rot="8382692">
            <a:off x="259530" y="4562982"/>
            <a:ext cx="309911" cy="309911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31"/>
          <p:cNvSpPr/>
          <p:nvPr/>
        </p:nvSpPr>
        <p:spPr>
          <a:xfrm rot="-5765778">
            <a:off x="1448905" y="4687517"/>
            <a:ext cx="381357" cy="381357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31"/>
          <p:cNvSpPr/>
          <p:nvPr/>
        </p:nvSpPr>
        <p:spPr>
          <a:xfrm rot="5993930">
            <a:off x="211838" y="3353764"/>
            <a:ext cx="200688" cy="20068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31"/>
          <p:cNvSpPr/>
          <p:nvPr/>
        </p:nvSpPr>
        <p:spPr>
          <a:xfrm rot="8380450">
            <a:off x="6809284" y="361688"/>
            <a:ext cx="203049" cy="203049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31"/>
          <p:cNvSpPr/>
          <p:nvPr/>
        </p:nvSpPr>
        <p:spPr>
          <a:xfrm rot="-5766389">
            <a:off x="8422249" y="1035868"/>
            <a:ext cx="406104" cy="406104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1"/>
          <p:cNvSpPr/>
          <p:nvPr/>
        </p:nvSpPr>
        <p:spPr>
          <a:xfrm rot="5995657">
            <a:off x="7872086" y="308339"/>
            <a:ext cx="309738" cy="30973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9">
    <p:bg>
      <p:bgPr>
        <a:gradFill>
          <a:gsLst>
            <a:gs pos="0">
              <a:srgbClr val="F9D8A5"/>
            </a:gs>
            <a:gs pos="77000">
              <a:srgbClr val="F1C888"/>
            </a:gs>
            <a:gs pos="89000">
              <a:srgbClr val="E8BB74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2"/>
          <p:cNvSpPr/>
          <p:nvPr/>
        </p:nvSpPr>
        <p:spPr>
          <a:xfrm rot="8380450">
            <a:off x="6809284" y="361688"/>
            <a:ext cx="203049" cy="203049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32"/>
          <p:cNvSpPr/>
          <p:nvPr/>
        </p:nvSpPr>
        <p:spPr>
          <a:xfrm rot="-5766389">
            <a:off x="8422249" y="1035868"/>
            <a:ext cx="406104" cy="406104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2"/>
          <p:cNvSpPr/>
          <p:nvPr/>
        </p:nvSpPr>
        <p:spPr>
          <a:xfrm rot="5995657">
            <a:off x="7872086" y="308339"/>
            <a:ext cx="309738" cy="30973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2"/>
          <p:cNvSpPr/>
          <p:nvPr/>
        </p:nvSpPr>
        <p:spPr>
          <a:xfrm rot="-8380450" flipH="1">
            <a:off x="2127176" y="361688"/>
            <a:ext cx="203049" cy="203049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32"/>
          <p:cNvSpPr/>
          <p:nvPr/>
        </p:nvSpPr>
        <p:spPr>
          <a:xfrm rot="5766389" flipH="1">
            <a:off x="311157" y="1035868"/>
            <a:ext cx="406104" cy="406104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32"/>
          <p:cNvSpPr/>
          <p:nvPr/>
        </p:nvSpPr>
        <p:spPr>
          <a:xfrm rot="-5995657" flipH="1">
            <a:off x="957686" y="308339"/>
            <a:ext cx="309738" cy="30973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8755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5317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1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1452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882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940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194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gradFill>
          <a:gsLst>
            <a:gs pos="0">
              <a:srgbClr val="F9D8A5"/>
            </a:gs>
            <a:gs pos="77000">
              <a:srgbClr val="F1C888"/>
            </a:gs>
            <a:gs pos="89000">
              <a:srgbClr val="E8BB74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698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 rot="-2417308">
            <a:off x="8475442" y="347402"/>
            <a:ext cx="309911" cy="309911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4"/>
          <p:cNvSpPr/>
          <p:nvPr/>
        </p:nvSpPr>
        <p:spPr>
          <a:xfrm rot="-4806070">
            <a:off x="8768182" y="1256269"/>
            <a:ext cx="200688" cy="20068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4"/>
          <p:cNvSpPr/>
          <p:nvPr/>
        </p:nvSpPr>
        <p:spPr>
          <a:xfrm rot="5033611">
            <a:off x="321305" y="454098"/>
            <a:ext cx="406104" cy="406104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2412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5143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3152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4422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567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gradFill>
          <a:gsLst>
            <a:gs pos="0">
              <a:srgbClr val="F9D8A5"/>
            </a:gs>
            <a:gs pos="60000">
              <a:srgbClr val="F1C888"/>
            </a:gs>
            <a:gs pos="80000">
              <a:srgbClr val="E8BB74"/>
            </a:gs>
            <a:gs pos="100000">
              <a:srgbClr val="F9D8A5"/>
            </a:gs>
          </a:gsLst>
          <a:lin ang="5400700" scaled="0"/>
        </a:gra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/>
          <p:nvPr/>
        </p:nvSpPr>
        <p:spPr>
          <a:xfrm>
            <a:off x="4800600" y="1347975"/>
            <a:ext cx="3810000" cy="1743000"/>
          </a:xfrm>
          <a:prstGeom prst="wedgeEllipseCallout">
            <a:avLst>
              <a:gd name="adj1" fmla="val -16661"/>
              <a:gd name="adj2" fmla="val 59294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498675" y="1347975"/>
            <a:ext cx="3810000" cy="1743000"/>
          </a:xfrm>
          <a:prstGeom prst="wedgeEllipseCallout">
            <a:avLst>
              <a:gd name="adj1" fmla="val 15000"/>
              <a:gd name="adj2" fmla="val 59444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5"/>
          <p:cNvSpPr/>
          <p:nvPr/>
        </p:nvSpPr>
        <p:spPr>
          <a:xfrm rot="-2417308">
            <a:off x="4502242" y="3192777"/>
            <a:ext cx="309911" cy="309911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5"/>
          <p:cNvSpPr/>
          <p:nvPr/>
        </p:nvSpPr>
        <p:spPr>
          <a:xfrm rot="5034222">
            <a:off x="3296271" y="3594822"/>
            <a:ext cx="381357" cy="381357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5"/>
          <p:cNvSpPr/>
          <p:nvPr/>
        </p:nvSpPr>
        <p:spPr>
          <a:xfrm rot="-4806070">
            <a:off x="5527407" y="3685144"/>
            <a:ext cx="200688" cy="20068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1"/>
          </p:nvPr>
        </p:nvSpPr>
        <p:spPr>
          <a:xfrm>
            <a:off x="1114425" y="1569850"/>
            <a:ext cx="25785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1800"/>
              <a:buFont typeface="Orbitron"/>
              <a:buNone/>
              <a:defRPr sz="2000" b="1">
                <a:solidFill>
                  <a:srgbClr val="D34B39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2"/>
          </p:nvPr>
        </p:nvSpPr>
        <p:spPr>
          <a:xfrm>
            <a:off x="5414400" y="1569850"/>
            <a:ext cx="2582400" cy="5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1800"/>
              <a:buFont typeface="Orbitron"/>
              <a:buNone/>
              <a:defRPr sz="2000"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3"/>
          </p:nvPr>
        </p:nvSpPr>
        <p:spPr>
          <a:xfrm>
            <a:off x="689025" y="2031325"/>
            <a:ext cx="3429300" cy="6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4"/>
          </p:nvPr>
        </p:nvSpPr>
        <p:spPr>
          <a:xfrm>
            <a:off x="4991100" y="2033725"/>
            <a:ext cx="34290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gradFill>
          <a:gsLst>
            <a:gs pos="0">
              <a:srgbClr val="F9D8A5"/>
            </a:gs>
            <a:gs pos="77000">
              <a:srgbClr val="F1C888"/>
            </a:gs>
            <a:gs pos="89000">
              <a:srgbClr val="E8BB74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/>
          <p:nvPr/>
        </p:nvSpPr>
        <p:spPr>
          <a:xfrm rot="-2417308">
            <a:off x="8475442" y="347402"/>
            <a:ext cx="309911" cy="309911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6"/>
          <p:cNvSpPr/>
          <p:nvPr/>
        </p:nvSpPr>
        <p:spPr>
          <a:xfrm rot="-4806070">
            <a:off x="7768057" y="217194"/>
            <a:ext cx="200688" cy="20068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6"/>
          <p:cNvSpPr/>
          <p:nvPr/>
        </p:nvSpPr>
        <p:spPr>
          <a:xfrm rot="5033611">
            <a:off x="321305" y="454098"/>
            <a:ext cx="406104" cy="406104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6"/>
          <p:cNvSpPr/>
          <p:nvPr/>
        </p:nvSpPr>
        <p:spPr>
          <a:xfrm rot="-4804343">
            <a:off x="133984" y="1510819"/>
            <a:ext cx="309738" cy="30973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gradFill>
          <a:gsLst>
            <a:gs pos="0">
              <a:srgbClr val="F9D8A5"/>
            </a:gs>
            <a:gs pos="74000">
              <a:srgbClr val="F1C888"/>
            </a:gs>
            <a:gs pos="89000">
              <a:srgbClr val="E8BB74"/>
            </a:gs>
            <a:gs pos="100000">
              <a:srgbClr val="F9D8A5"/>
            </a:gs>
          </a:gsLst>
          <a:lin ang="5400700" scaled="0"/>
        </a:gra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/>
          <p:nvPr/>
        </p:nvSpPr>
        <p:spPr>
          <a:xfrm flipH="1">
            <a:off x="704887" y="2452850"/>
            <a:ext cx="3990900" cy="1848000"/>
          </a:xfrm>
          <a:prstGeom prst="wedgeEllipseCallout">
            <a:avLst>
              <a:gd name="adj1" fmla="val -55230"/>
              <a:gd name="adj2" fmla="val 1542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7"/>
          <p:cNvSpPr/>
          <p:nvPr/>
        </p:nvSpPr>
        <p:spPr>
          <a:xfrm flipH="1">
            <a:off x="2285962" y="481175"/>
            <a:ext cx="4457700" cy="19623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2285912" y="987950"/>
            <a:ext cx="4457700" cy="10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ubTitle" idx="1"/>
          </p:nvPr>
        </p:nvSpPr>
        <p:spPr>
          <a:xfrm>
            <a:off x="928250" y="2958000"/>
            <a:ext cx="35484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/>
          <p:nvPr/>
        </p:nvSpPr>
        <p:spPr>
          <a:xfrm rot="-2417308">
            <a:off x="7827742" y="544627"/>
            <a:ext cx="309911" cy="309911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7"/>
          <p:cNvSpPr/>
          <p:nvPr/>
        </p:nvSpPr>
        <p:spPr>
          <a:xfrm rot="5034222">
            <a:off x="7214621" y="2132622"/>
            <a:ext cx="381357" cy="381357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7"/>
          <p:cNvSpPr/>
          <p:nvPr/>
        </p:nvSpPr>
        <p:spPr>
          <a:xfrm rot="-4806070">
            <a:off x="8053807" y="1627844"/>
            <a:ext cx="200688" cy="20068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7"/>
          <p:cNvSpPr/>
          <p:nvPr/>
        </p:nvSpPr>
        <p:spPr>
          <a:xfrm rot="5033611">
            <a:off x="378455" y="669048"/>
            <a:ext cx="406104" cy="406104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7"/>
          <p:cNvSpPr/>
          <p:nvPr/>
        </p:nvSpPr>
        <p:spPr>
          <a:xfrm rot="-4804343">
            <a:off x="891634" y="1740544"/>
            <a:ext cx="309738" cy="30973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7"/>
          <p:cNvSpPr/>
          <p:nvPr/>
        </p:nvSpPr>
        <p:spPr>
          <a:xfrm rot="-4806070">
            <a:off x="1241507" y="323044"/>
            <a:ext cx="200688" cy="20068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"/>
          <p:cNvSpPr/>
          <p:nvPr/>
        </p:nvSpPr>
        <p:spPr>
          <a:xfrm>
            <a:off x="1742700" y="-312375"/>
            <a:ext cx="5658600" cy="5658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title"/>
          </p:nvPr>
        </p:nvSpPr>
        <p:spPr>
          <a:xfrm>
            <a:off x="2345550" y="1307100"/>
            <a:ext cx="44529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6" name="Google Shape;66;p8"/>
          <p:cNvSpPr/>
          <p:nvPr/>
        </p:nvSpPr>
        <p:spPr>
          <a:xfrm rot="10346081">
            <a:off x="7487972" y="4429179"/>
            <a:ext cx="309898" cy="30989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8"/>
          <p:cNvSpPr/>
          <p:nvPr/>
        </p:nvSpPr>
        <p:spPr>
          <a:xfrm rot="-3804888">
            <a:off x="8477194" y="3963517"/>
            <a:ext cx="381428" cy="38142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8"/>
          <p:cNvSpPr/>
          <p:nvPr/>
        </p:nvSpPr>
        <p:spPr>
          <a:xfrm rot="7958205">
            <a:off x="7858367" y="2593947"/>
            <a:ext cx="200635" cy="200635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8"/>
          <p:cNvSpPr/>
          <p:nvPr/>
        </p:nvSpPr>
        <p:spPr>
          <a:xfrm rot="5033611">
            <a:off x="321305" y="454098"/>
            <a:ext cx="406104" cy="406104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8"/>
          <p:cNvSpPr/>
          <p:nvPr/>
        </p:nvSpPr>
        <p:spPr>
          <a:xfrm rot="-4804343">
            <a:off x="369484" y="2049894"/>
            <a:ext cx="309738" cy="30973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8"/>
          <p:cNvSpPr/>
          <p:nvPr/>
        </p:nvSpPr>
        <p:spPr>
          <a:xfrm rot="7958205">
            <a:off x="1739292" y="813997"/>
            <a:ext cx="200635" cy="200635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" name="Google Shape;72;p8"/>
          <p:cNvGrpSpPr/>
          <p:nvPr/>
        </p:nvGrpSpPr>
        <p:grpSpPr>
          <a:xfrm rot="10191795">
            <a:off x="7001554" y="-747805"/>
            <a:ext cx="2049245" cy="3144543"/>
            <a:chOff x="189849" y="1869322"/>
            <a:chExt cx="2049225" cy="3144513"/>
          </a:xfrm>
        </p:grpSpPr>
        <p:sp>
          <p:nvSpPr>
            <p:cNvPr id="73" name="Google Shape;73;p8"/>
            <p:cNvSpPr/>
            <p:nvPr/>
          </p:nvSpPr>
          <p:spPr>
            <a:xfrm>
              <a:off x="189849" y="4516418"/>
              <a:ext cx="1926600" cy="421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4" name="Google Shape;74;p8"/>
            <p:cNvPicPr preferRelativeResize="0"/>
            <p:nvPr/>
          </p:nvPicPr>
          <p:blipFill rotWithShape="1">
            <a:blip r:embed="rId2">
              <a:alphaModFix/>
            </a:blip>
            <a:srcRect l="16022" t="29787" r="55258" b="12022"/>
            <a:stretch/>
          </p:blipFill>
          <p:spPr>
            <a:xfrm>
              <a:off x="252546" y="1869322"/>
              <a:ext cx="1986528" cy="314451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5" name="Google Shape;75;p8"/>
          <p:cNvGrpSpPr/>
          <p:nvPr/>
        </p:nvGrpSpPr>
        <p:grpSpPr>
          <a:xfrm rot="-488778" flipH="1">
            <a:off x="178628" y="2767760"/>
            <a:ext cx="1926584" cy="2991715"/>
            <a:chOff x="6892871" y="1793534"/>
            <a:chExt cx="1926602" cy="2991744"/>
          </a:xfrm>
        </p:grpSpPr>
        <p:sp>
          <p:nvSpPr>
            <p:cNvPr id="76" name="Google Shape;76;p8"/>
            <p:cNvSpPr/>
            <p:nvPr/>
          </p:nvSpPr>
          <p:spPr>
            <a:xfrm>
              <a:off x="6892871" y="4346170"/>
              <a:ext cx="1926600" cy="421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7" name="Google Shape;77;p8"/>
            <p:cNvPicPr preferRelativeResize="0"/>
            <p:nvPr/>
          </p:nvPicPr>
          <p:blipFill rotWithShape="1">
            <a:blip r:embed="rId3">
              <a:alphaModFix/>
            </a:blip>
            <a:srcRect l="59919" t="28720" r="13577" b="15994"/>
            <a:stretch/>
          </p:blipFill>
          <p:spPr>
            <a:xfrm>
              <a:off x="6983721" y="1793534"/>
              <a:ext cx="1835752" cy="29917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gradFill>
          <a:gsLst>
            <a:gs pos="0">
              <a:srgbClr val="F9D8A5"/>
            </a:gs>
            <a:gs pos="64000">
              <a:srgbClr val="F1C888"/>
            </a:gs>
            <a:gs pos="80000">
              <a:srgbClr val="E8BB74"/>
            </a:gs>
            <a:gs pos="100000">
              <a:srgbClr val="F9D8A5"/>
            </a:gs>
          </a:gsLst>
          <a:lin ang="5400012" scaled="0"/>
        </a:gra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"/>
          <p:cNvSpPr/>
          <p:nvPr/>
        </p:nvSpPr>
        <p:spPr>
          <a:xfrm flipH="1">
            <a:off x="2558270" y="589800"/>
            <a:ext cx="2023200" cy="1399200"/>
          </a:xfrm>
          <a:prstGeom prst="wedgeEllipseCallout">
            <a:avLst>
              <a:gd name="adj1" fmla="val -59224"/>
              <a:gd name="adj2" fmla="val 4434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9"/>
          <p:cNvSpPr/>
          <p:nvPr/>
        </p:nvSpPr>
        <p:spPr>
          <a:xfrm rot="2417308" flipH="1">
            <a:off x="1592676" y="602952"/>
            <a:ext cx="309911" cy="309911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9"/>
          <p:cNvSpPr/>
          <p:nvPr/>
        </p:nvSpPr>
        <p:spPr>
          <a:xfrm rot="4806070" flipH="1">
            <a:off x="416084" y="1227694"/>
            <a:ext cx="200688" cy="20068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9"/>
          <p:cNvSpPr/>
          <p:nvPr/>
        </p:nvSpPr>
        <p:spPr>
          <a:xfrm rot="2419550" flipH="1">
            <a:off x="6485080" y="1017883"/>
            <a:ext cx="203049" cy="203049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9"/>
          <p:cNvSpPr/>
          <p:nvPr/>
        </p:nvSpPr>
        <p:spPr>
          <a:xfrm rot="-5033611" flipH="1">
            <a:off x="8317120" y="454098"/>
            <a:ext cx="406104" cy="406104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9"/>
          <p:cNvSpPr/>
          <p:nvPr/>
        </p:nvSpPr>
        <p:spPr>
          <a:xfrm rot="4804343" flipH="1">
            <a:off x="7766957" y="1277994"/>
            <a:ext cx="309738" cy="30973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title"/>
          </p:nvPr>
        </p:nvSpPr>
        <p:spPr>
          <a:xfrm>
            <a:off x="1868725" y="2605344"/>
            <a:ext cx="2442600" cy="9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3600"/>
              <a:buNone/>
              <a:defRPr sz="3600">
                <a:solidFill>
                  <a:srgbClr val="4A649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3600"/>
              <a:buNone/>
              <a:defRPr sz="3600">
                <a:solidFill>
                  <a:srgbClr val="4A649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3600"/>
              <a:buNone/>
              <a:defRPr sz="3600">
                <a:solidFill>
                  <a:srgbClr val="4A649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3600"/>
              <a:buNone/>
              <a:defRPr sz="3600">
                <a:solidFill>
                  <a:srgbClr val="4A649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3600"/>
              <a:buNone/>
              <a:defRPr sz="3600">
                <a:solidFill>
                  <a:srgbClr val="4A649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3600"/>
              <a:buNone/>
              <a:defRPr sz="3600">
                <a:solidFill>
                  <a:srgbClr val="4A649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3600"/>
              <a:buNone/>
              <a:defRPr sz="3600">
                <a:solidFill>
                  <a:srgbClr val="4A649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3600"/>
              <a:buNone/>
              <a:defRPr sz="3600">
                <a:solidFill>
                  <a:srgbClr val="4A649D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9"/>
          <p:cNvSpPr txBox="1">
            <a:spLocks noGrp="1"/>
          </p:cNvSpPr>
          <p:nvPr>
            <p:ph type="title" idx="2" hasCustomPrompt="1"/>
          </p:nvPr>
        </p:nvSpPr>
        <p:spPr>
          <a:xfrm>
            <a:off x="2828420" y="868500"/>
            <a:ext cx="1482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6000"/>
              <a:buNone/>
              <a:defRPr sz="6000">
                <a:solidFill>
                  <a:srgbClr val="4A649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6000"/>
              <a:buNone/>
              <a:defRPr sz="6000">
                <a:solidFill>
                  <a:srgbClr val="4A649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6000"/>
              <a:buNone/>
              <a:defRPr sz="6000">
                <a:solidFill>
                  <a:srgbClr val="4A649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6000"/>
              <a:buNone/>
              <a:defRPr sz="6000">
                <a:solidFill>
                  <a:srgbClr val="4A649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6000"/>
              <a:buNone/>
              <a:defRPr sz="6000">
                <a:solidFill>
                  <a:srgbClr val="4A649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6000"/>
              <a:buNone/>
              <a:defRPr sz="6000">
                <a:solidFill>
                  <a:srgbClr val="4A649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6000"/>
              <a:buNone/>
              <a:defRPr sz="6000">
                <a:solidFill>
                  <a:srgbClr val="4A649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6000"/>
              <a:buNone/>
              <a:defRPr sz="6000">
                <a:solidFill>
                  <a:srgbClr val="4A649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7" name="Google Shape;87;p9"/>
          <p:cNvSpPr txBox="1">
            <a:spLocks noGrp="1"/>
          </p:cNvSpPr>
          <p:nvPr>
            <p:ph type="subTitle" idx="1"/>
          </p:nvPr>
        </p:nvSpPr>
        <p:spPr>
          <a:xfrm>
            <a:off x="1868606" y="3617963"/>
            <a:ext cx="2442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0"/>
          <p:cNvSpPr txBox="1">
            <a:spLocks noGrp="1"/>
          </p:cNvSpPr>
          <p:nvPr>
            <p:ph type="title"/>
          </p:nvPr>
        </p:nvSpPr>
        <p:spPr>
          <a:xfrm>
            <a:off x="713225" y="691900"/>
            <a:ext cx="3234300" cy="132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800"/>
              <a:buNone/>
              <a:defRPr>
                <a:solidFill>
                  <a:srgbClr val="4A649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800"/>
              <a:buNone/>
              <a:defRPr>
                <a:solidFill>
                  <a:srgbClr val="4A649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800"/>
              <a:buNone/>
              <a:defRPr>
                <a:solidFill>
                  <a:srgbClr val="4A649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800"/>
              <a:buNone/>
              <a:defRPr>
                <a:solidFill>
                  <a:srgbClr val="4A649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800"/>
              <a:buNone/>
              <a:defRPr>
                <a:solidFill>
                  <a:srgbClr val="4A649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800"/>
              <a:buNone/>
              <a:defRPr>
                <a:solidFill>
                  <a:srgbClr val="4A649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800"/>
              <a:buNone/>
              <a:defRPr>
                <a:solidFill>
                  <a:srgbClr val="4A649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800"/>
              <a:buNone/>
              <a:defRPr>
                <a:solidFill>
                  <a:srgbClr val="4A649D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0"/>
          <p:cNvSpPr txBox="1">
            <a:spLocks noGrp="1"/>
          </p:cNvSpPr>
          <p:nvPr>
            <p:ph type="title" idx="2"/>
          </p:nvPr>
        </p:nvSpPr>
        <p:spPr>
          <a:xfrm>
            <a:off x="5396225" y="1121773"/>
            <a:ext cx="3015900" cy="132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800"/>
              <a:buNone/>
              <a:defRPr>
                <a:solidFill>
                  <a:srgbClr val="4A649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800"/>
              <a:buNone/>
              <a:defRPr>
                <a:solidFill>
                  <a:srgbClr val="4A649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800"/>
              <a:buNone/>
              <a:defRPr>
                <a:solidFill>
                  <a:srgbClr val="4A649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800"/>
              <a:buNone/>
              <a:defRPr>
                <a:solidFill>
                  <a:srgbClr val="4A649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800"/>
              <a:buNone/>
              <a:defRPr>
                <a:solidFill>
                  <a:srgbClr val="4A649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800"/>
              <a:buNone/>
              <a:defRPr>
                <a:solidFill>
                  <a:srgbClr val="4A649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800"/>
              <a:buNone/>
              <a:defRPr>
                <a:solidFill>
                  <a:srgbClr val="4A649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800"/>
              <a:buNone/>
              <a:defRPr>
                <a:solidFill>
                  <a:srgbClr val="4A649D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F9D8A5"/>
            </a:gs>
            <a:gs pos="38000">
              <a:srgbClr val="F1C888"/>
            </a:gs>
            <a:gs pos="58000">
              <a:srgbClr val="E8BB74"/>
            </a:gs>
            <a:gs pos="100000">
              <a:srgbClr val="F9D8A5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800"/>
              <a:buFont typeface="Orbitron"/>
              <a:buNone/>
              <a:defRPr sz="2800"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4241"/>
              </a:buClr>
              <a:buSzPts val="1800"/>
              <a:buFont typeface="Hind Siliguri"/>
              <a:buChar char="●"/>
              <a:defRPr sz="1800">
                <a:solidFill>
                  <a:srgbClr val="50424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04241"/>
              </a:buClr>
              <a:buSzPts val="1400"/>
              <a:buFont typeface="Hind Siliguri"/>
              <a:buChar char="○"/>
              <a:defRPr>
                <a:solidFill>
                  <a:srgbClr val="50424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04241"/>
              </a:buClr>
              <a:buSzPts val="1400"/>
              <a:buFont typeface="Hind Siliguri"/>
              <a:buChar char="■"/>
              <a:defRPr>
                <a:solidFill>
                  <a:srgbClr val="50424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04241"/>
              </a:buClr>
              <a:buSzPts val="1400"/>
              <a:buFont typeface="Hind Siliguri"/>
              <a:buChar char="●"/>
              <a:defRPr>
                <a:solidFill>
                  <a:srgbClr val="50424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04241"/>
              </a:buClr>
              <a:buSzPts val="1400"/>
              <a:buFont typeface="Hind Siliguri"/>
              <a:buChar char="○"/>
              <a:defRPr>
                <a:solidFill>
                  <a:srgbClr val="50424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04241"/>
              </a:buClr>
              <a:buSzPts val="1400"/>
              <a:buFont typeface="Hind Siliguri"/>
              <a:buChar char="■"/>
              <a:defRPr>
                <a:solidFill>
                  <a:srgbClr val="50424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04241"/>
              </a:buClr>
              <a:buSzPts val="1400"/>
              <a:buFont typeface="Hind Siliguri"/>
              <a:buChar char="●"/>
              <a:defRPr>
                <a:solidFill>
                  <a:srgbClr val="50424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04241"/>
              </a:buClr>
              <a:buSzPts val="1400"/>
              <a:buFont typeface="Hind Siliguri"/>
              <a:buChar char="○"/>
              <a:defRPr>
                <a:solidFill>
                  <a:srgbClr val="50424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504241"/>
              </a:buClr>
              <a:buSzPts val="1400"/>
              <a:buFont typeface="Hind Siliguri"/>
              <a:buChar char="■"/>
              <a:defRPr>
                <a:solidFill>
                  <a:srgbClr val="50424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3" r:id="rId15"/>
    <p:sldLayoutId id="2147483664" r:id="rId16"/>
    <p:sldLayoutId id="2147483668" r:id="rId17"/>
    <p:sldLayoutId id="2147483669" r:id="rId18"/>
    <p:sldLayoutId id="2147483673" r:id="rId19"/>
    <p:sldLayoutId id="2147483675" r:id="rId20"/>
    <p:sldLayoutId id="2147483676" r:id="rId21"/>
    <p:sldLayoutId id="2147483677" r:id="rId22"/>
    <p:sldLayoutId id="2147483678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0C7D0EBB-87F6-418F-B326-C8B29B7DC95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6/7/2022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6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550F03A-2A00-49DC-9191-58E1A901AF7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037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Layout" Target="../slideLayouts/slideLayout24.xml"/><Relationship Id="rId7" Type="http://schemas.openxmlformats.org/officeDocument/2006/relationships/slide" Target="slide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18" Type="http://schemas.openxmlformats.org/officeDocument/2006/relationships/slide" Target="slide8.xml"/><Relationship Id="rId3" Type="http://schemas.microsoft.com/office/2007/relationships/media" Target="../media/media3.wav"/><Relationship Id="rId21" Type="http://schemas.openxmlformats.org/officeDocument/2006/relationships/image" Target="../media/image40.png"/><Relationship Id="rId7" Type="http://schemas.openxmlformats.org/officeDocument/2006/relationships/image" Target="../media/image34.png"/><Relationship Id="rId12" Type="http://schemas.openxmlformats.org/officeDocument/2006/relationships/slide" Target="slide21.xml"/><Relationship Id="rId17" Type="http://schemas.openxmlformats.org/officeDocument/2006/relationships/image" Target="../media/image39.gif"/><Relationship Id="rId2" Type="http://schemas.microsoft.com/office/2007/relationships/media" Target="../media/media2.wav"/><Relationship Id="rId16" Type="http://schemas.openxmlformats.org/officeDocument/2006/relationships/slide" Target="slide22.xml"/><Relationship Id="rId20" Type="http://schemas.openxmlformats.org/officeDocument/2006/relationships/slide" Target="slide24.xml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9.xml"/><Relationship Id="rId11" Type="http://schemas.openxmlformats.org/officeDocument/2006/relationships/slide" Target="slide23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38.png"/><Relationship Id="rId10" Type="http://schemas.openxmlformats.org/officeDocument/2006/relationships/image" Target="../media/image31.png"/><Relationship Id="rId19" Type="http://schemas.openxmlformats.org/officeDocument/2006/relationships/image" Target="../media/image30.gif"/><Relationship Id="rId4" Type="http://schemas.openxmlformats.org/officeDocument/2006/relationships/audio" Target="../media/media3.wav"/><Relationship Id="rId9" Type="http://schemas.openxmlformats.org/officeDocument/2006/relationships/image" Target="../media/image36.png"/><Relationship Id="rId14" Type="http://schemas.openxmlformats.org/officeDocument/2006/relationships/slide" Target="slide25.xml"/><Relationship Id="rId22" Type="http://schemas.openxmlformats.org/officeDocument/2006/relationships/slide" Target="slide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4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4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Relationship Id="rId4" Type="http://schemas.openxmlformats.org/officeDocument/2006/relationships/slide" Target="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Relationship Id="rId4" Type="http://schemas.openxmlformats.org/officeDocument/2006/relationships/slide" Target="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Relationship Id="rId4" Type="http://schemas.openxmlformats.org/officeDocument/2006/relationships/slide" Target="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92495" y="1078787"/>
            <a:ext cx="5989833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accent4"/>
                </a:solidFill>
              </a:rPr>
              <a:t>CHÀO MỪNG CÁC EM ĐẾN VỚI TIẾT HỌC HÔM NAY!</a:t>
            </a:r>
            <a:endParaRPr lang="en-US" sz="4000" b="1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D8A5"/>
            </a:gs>
            <a:gs pos="60000">
              <a:srgbClr val="F1C888"/>
            </a:gs>
            <a:gs pos="80000">
              <a:srgbClr val="E8BB74"/>
            </a:gs>
            <a:gs pos="100000">
              <a:srgbClr val="F9D8A5"/>
            </a:gs>
          </a:gsLst>
          <a:lin ang="5400700" scaled="0"/>
        </a:grad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oogle Shape;507;p47"/>
          <p:cNvGrpSpPr/>
          <p:nvPr/>
        </p:nvGrpSpPr>
        <p:grpSpPr>
          <a:xfrm>
            <a:off x="6797450" y="1854138"/>
            <a:ext cx="1926600" cy="3001543"/>
            <a:chOff x="5348794" y="1713325"/>
            <a:chExt cx="1926600" cy="3001543"/>
          </a:xfrm>
        </p:grpSpPr>
        <p:sp>
          <p:nvSpPr>
            <p:cNvPr id="508" name="Google Shape;508;p47"/>
            <p:cNvSpPr/>
            <p:nvPr/>
          </p:nvSpPr>
          <p:spPr>
            <a:xfrm>
              <a:off x="5348794" y="4293668"/>
              <a:ext cx="1926600" cy="421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09" name="Google Shape;509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5474757" y="1713325"/>
              <a:ext cx="1736475" cy="29768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Oval Callout 4"/>
          <p:cNvSpPr/>
          <p:nvPr/>
        </p:nvSpPr>
        <p:spPr>
          <a:xfrm>
            <a:off x="1274028" y="277402"/>
            <a:ext cx="4993240" cy="3081900"/>
          </a:xfrm>
          <a:prstGeom prst="wedgeEllipseCallout">
            <a:avLst>
              <a:gd name="adj1" fmla="val 57151"/>
              <a:gd name="adj2" fmla="val 26323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6" b="3931"/>
          <a:stretch/>
        </p:blipFill>
        <p:spPr>
          <a:xfrm>
            <a:off x="2845940" y="1631324"/>
            <a:ext cx="2157575" cy="153311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759482" y="653136"/>
            <a:ext cx="4022332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tình</a:t>
            </a:r>
            <a:r>
              <a:rPr lang="en-US" sz="2000" dirty="0"/>
              <a:t> </a:t>
            </a:r>
            <a:r>
              <a:rPr lang="en-US" sz="2000" dirty="0" err="1"/>
              <a:t>huống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2 </a:t>
            </a:r>
            <a:r>
              <a:rPr lang="en-US" sz="2000" dirty="0" err="1"/>
              <a:t>đâu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thông</a:t>
            </a:r>
            <a:r>
              <a:rPr lang="en-US" sz="2000" dirty="0"/>
              <a:t> tin, </a:t>
            </a:r>
            <a:r>
              <a:rPr lang="en-US" sz="2000" dirty="0" err="1"/>
              <a:t>đâu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quyết</a:t>
            </a:r>
            <a:r>
              <a:rPr lang="en-US" sz="2000" dirty="0"/>
              <a:t> </a:t>
            </a:r>
            <a:r>
              <a:rPr lang="en-US" sz="2000" dirty="0" err="1"/>
              <a:t>định</a:t>
            </a:r>
            <a:r>
              <a:rPr lang="en-US" sz="2000" dirty="0"/>
              <a:t> ?</a:t>
            </a:r>
          </a:p>
        </p:txBody>
      </p:sp>
      <p:sp>
        <p:nvSpPr>
          <p:cNvPr id="7" name="Curved Right Arrow 6"/>
          <p:cNvSpPr/>
          <p:nvPr/>
        </p:nvSpPr>
        <p:spPr>
          <a:xfrm rot="350288">
            <a:off x="1008580" y="2651113"/>
            <a:ext cx="530896" cy="1026659"/>
          </a:xfrm>
          <a:prstGeom prst="curv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42791" y="3522892"/>
            <a:ext cx="4572000" cy="958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smtClean="0"/>
              <a:t>D</a:t>
            </a:r>
            <a:r>
              <a:rPr lang="vi-VN" sz="2000" dirty="0" smtClean="0"/>
              <a:t>ự </a:t>
            </a:r>
            <a:r>
              <a:rPr lang="vi-VN" sz="2000" dirty="0"/>
              <a:t>báo thời tiết mưa là thông </a:t>
            </a:r>
            <a:r>
              <a:rPr lang="vi-VN" sz="2000" dirty="0" smtClean="0"/>
              <a:t>tin</a:t>
            </a:r>
            <a:endParaRPr lang="en-US" sz="2000" dirty="0" smtClean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smtClean="0"/>
              <a:t>M</a:t>
            </a:r>
            <a:r>
              <a:rPr lang="vi-VN" sz="2000" dirty="0" smtClean="0"/>
              <a:t>ang </a:t>
            </a:r>
            <a:r>
              <a:rPr lang="vi-VN" sz="2000" dirty="0"/>
              <a:t>áo mưa là quyết định.</a:t>
            </a:r>
            <a:endParaRPr lang="en-US" sz="2000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D8A5"/>
            </a:gs>
            <a:gs pos="60000">
              <a:srgbClr val="F1C888"/>
            </a:gs>
            <a:gs pos="80000">
              <a:srgbClr val="E8BB74"/>
            </a:gs>
            <a:gs pos="100000">
              <a:srgbClr val="F9D8A5"/>
            </a:gs>
          </a:gsLst>
          <a:lin ang="5400012" scaled="0"/>
        </a:gra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41"/>
          <p:cNvGrpSpPr/>
          <p:nvPr/>
        </p:nvGrpSpPr>
        <p:grpSpPr>
          <a:xfrm>
            <a:off x="1626650" y="3129325"/>
            <a:ext cx="1561800" cy="1766948"/>
            <a:chOff x="1626650" y="3129325"/>
            <a:chExt cx="1561800" cy="1766948"/>
          </a:xfrm>
        </p:grpSpPr>
        <p:sp>
          <p:nvSpPr>
            <p:cNvPr id="367" name="Google Shape;367;p41"/>
            <p:cNvSpPr/>
            <p:nvPr/>
          </p:nvSpPr>
          <p:spPr>
            <a:xfrm>
              <a:off x="1626650" y="4554874"/>
              <a:ext cx="1561800" cy="341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68" name="Google Shape;368;p41"/>
            <p:cNvPicPr preferRelativeResize="0"/>
            <p:nvPr/>
          </p:nvPicPr>
          <p:blipFill rotWithShape="1">
            <a:blip r:embed="rId3">
              <a:alphaModFix/>
            </a:blip>
            <a:srcRect l="13405" t="32858" r="59049" b="14617"/>
            <a:stretch/>
          </p:blipFill>
          <p:spPr>
            <a:xfrm>
              <a:off x="1825788" y="3129325"/>
              <a:ext cx="1163525" cy="17333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9" name="Google Shape;369;p41"/>
          <p:cNvGrpSpPr/>
          <p:nvPr/>
        </p:nvGrpSpPr>
        <p:grpSpPr>
          <a:xfrm>
            <a:off x="5955550" y="3100762"/>
            <a:ext cx="1561800" cy="1812514"/>
            <a:chOff x="5955550" y="3100762"/>
            <a:chExt cx="1561800" cy="1812514"/>
          </a:xfrm>
        </p:grpSpPr>
        <p:sp>
          <p:nvSpPr>
            <p:cNvPr id="370" name="Google Shape;370;p41"/>
            <p:cNvSpPr/>
            <p:nvPr/>
          </p:nvSpPr>
          <p:spPr>
            <a:xfrm>
              <a:off x="5955550" y="4554874"/>
              <a:ext cx="1561800" cy="341400"/>
            </a:xfrm>
            <a:prstGeom prst="ellipse">
              <a:avLst/>
            </a:prstGeom>
            <a:solidFill>
              <a:srgbClr val="D2A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71" name="Google Shape;371;p41"/>
            <p:cNvPicPr preferRelativeResize="0"/>
            <p:nvPr/>
          </p:nvPicPr>
          <p:blipFill rotWithShape="1">
            <a:blip r:embed="rId3">
              <a:alphaModFix/>
            </a:blip>
            <a:srcRect l="60751" t="34841" r="11703" b="10237"/>
            <a:stretch/>
          </p:blipFill>
          <p:spPr>
            <a:xfrm>
              <a:off x="6154688" y="3100762"/>
              <a:ext cx="1163525" cy="18125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Rectangle 6"/>
          <p:cNvSpPr/>
          <p:nvPr/>
        </p:nvSpPr>
        <p:spPr>
          <a:xfrm>
            <a:off x="725156" y="1498481"/>
            <a:ext cx="33647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/>
              <a:t>Theo em, thông tin có vai trò như thế nào với việc ra quyết định của bạn An?</a:t>
            </a:r>
            <a:endParaRPr lang="en-US" sz="2000" dirty="0"/>
          </a:p>
        </p:txBody>
      </p:sp>
      <p:sp>
        <p:nvSpPr>
          <p:cNvPr id="8" name="Oval Callout 7"/>
          <p:cNvSpPr/>
          <p:nvPr/>
        </p:nvSpPr>
        <p:spPr>
          <a:xfrm>
            <a:off x="4592549" y="606175"/>
            <a:ext cx="4191855" cy="2523150"/>
          </a:xfrm>
          <a:prstGeom prst="wedgeEllipseCallout">
            <a:avLst>
              <a:gd name="adj1" fmla="val -16008"/>
              <a:gd name="adj2" fmla="val 56612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067727" y="883973"/>
            <a:ext cx="32414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Thông tin thời tiết (mưa hay không mưa) giúp An đưa ra quyết định mang hay không mang áo mưa.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788" y="597688"/>
            <a:ext cx="900793" cy="9007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D8A5"/>
            </a:gs>
            <a:gs pos="77000">
              <a:srgbClr val="F1C888"/>
            </a:gs>
            <a:gs pos="89000">
              <a:srgbClr val="E8BB74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66811" y="286130"/>
            <a:ext cx="68477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i="1" dirty="0" smtClean="0"/>
              <a:t>L</a:t>
            </a:r>
            <a:r>
              <a:rPr lang="vi-VN" sz="2000" b="1" i="1" dirty="0" smtClean="0"/>
              <a:t>ập </a:t>
            </a:r>
            <a:r>
              <a:rPr lang="vi-VN" sz="2000" b="1" i="1" dirty="0"/>
              <a:t>nhóm 4 </a:t>
            </a:r>
            <a:r>
              <a:rPr lang="en-US" sz="2000" b="1" i="1" dirty="0" smtClean="0"/>
              <a:t>-</a:t>
            </a:r>
            <a:r>
              <a:rPr lang="vi-VN" sz="2000" b="1" i="1" dirty="0" smtClean="0"/>
              <a:t> </a:t>
            </a:r>
            <a:r>
              <a:rPr lang="vi-VN" sz="2000" b="1" i="1" dirty="0"/>
              <a:t>6 HS, </a:t>
            </a:r>
            <a:r>
              <a:rPr lang="vi-VN" sz="2000" b="1" i="1" dirty="0" smtClean="0"/>
              <a:t>mỗi nhóm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chuẩn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bị</a:t>
            </a:r>
            <a:r>
              <a:rPr lang="vi-VN" sz="2000" b="1" i="1" dirty="0" smtClean="0"/>
              <a:t> </a:t>
            </a:r>
            <a:r>
              <a:rPr lang="vi-VN" sz="2000" b="1" i="1" dirty="0"/>
              <a:t>1 tờ giấy A4 và </a:t>
            </a:r>
            <a:r>
              <a:rPr lang="vi-VN" sz="2000" b="1" i="1" dirty="0" smtClean="0"/>
              <a:t>lập </a:t>
            </a:r>
            <a:r>
              <a:rPr lang="vi-VN" sz="2000" b="1" i="1" dirty="0"/>
              <a:t>bảng cho tình huống ở hình </a:t>
            </a:r>
            <a:r>
              <a:rPr lang="vi-VN" sz="2000" b="1" i="1" dirty="0" smtClean="0"/>
              <a:t>3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như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bảng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dưới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đây</a:t>
            </a:r>
            <a:r>
              <a:rPr lang="en-US" sz="2000" b="1" i="1" dirty="0" smtClean="0"/>
              <a:t>:</a:t>
            </a:r>
            <a:endParaRPr lang="en-US" sz="2000" b="1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3" y="-82194"/>
            <a:ext cx="1480761" cy="1480761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43388"/>
              </p:ext>
            </p:extLst>
          </p:nvPr>
        </p:nvGraphicFramePr>
        <p:xfrm>
          <a:off x="410967" y="1398567"/>
          <a:ext cx="8311792" cy="939519"/>
        </p:xfrm>
        <a:graphic>
          <a:graphicData uri="http://schemas.openxmlformats.org/drawingml/2006/table">
            <a:tbl>
              <a:tblPr firstRow="1" firstCol="1" bandRow="1"/>
              <a:tblGrid>
                <a:gridCol w="1089060"/>
                <a:gridCol w="1520575"/>
                <a:gridCol w="2085654"/>
                <a:gridCol w="3616503"/>
              </a:tblGrid>
              <a:tr h="5080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i="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1800" b="1" i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tin</a:t>
                      </a:r>
                      <a:endParaRPr lang="en-US" sz="1800" i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1800" i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tin</a:t>
                      </a:r>
                      <a:endParaRPr lang="en-US" sz="1800" i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3151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11" y="2528910"/>
            <a:ext cx="6270810" cy="25054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405" y="2646096"/>
            <a:ext cx="1524837" cy="22779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56" y="2332687"/>
            <a:ext cx="621426" cy="585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793" y="4526235"/>
            <a:ext cx="628612" cy="617265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D8A5"/>
            </a:gs>
            <a:gs pos="77000">
              <a:srgbClr val="F1C888"/>
            </a:gs>
            <a:gs pos="89000">
              <a:srgbClr val="E8BB74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731258"/>
              </p:ext>
            </p:extLst>
          </p:nvPr>
        </p:nvGraphicFramePr>
        <p:xfrm>
          <a:off x="339048" y="410967"/>
          <a:ext cx="8311792" cy="4500080"/>
        </p:xfrm>
        <a:graphic>
          <a:graphicData uri="http://schemas.openxmlformats.org/drawingml/2006/table">
            <a:tbl>
              <a:tblPr firstRow="1" firstCol="1" bandRow="1"/>
              <a:tblGrid>
                <a:gridCol w="986318"/>
                <a:gridCol w="1458931"/>
                <a:gridCol w="2250040"/>
                <a:gridCol w="3616503"/>
              </a:tblGrid>
              <a:tr h="4143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TT</a:t>
                      </a:r>
                      <a:endParaRPr lang="en-US" sz="1800" i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tin</a:t>
                      </a:r>
                      <a:endParaRPr lang="en-US" sz="1800" i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1800" i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tin</a:t>
                      </a:r>
                      <a:endParaRPr lang="en-US" sz="1800" i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</a:tr>
              <a:tr h="106546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3a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129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3b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489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3c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256020" y="851014"/>
            <a:ext cx="1618178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rgbClr val="C00000"/>
                </a:solidFill>
              </a:rPr>
              <a:t>Tiếng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còi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xe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cấp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cứu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74198" y="851014"/>
            <a:ext cx="21387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C00000"/>
                </a:solidFill>
              </a:rPr>
              <a:t>Di chuyển sát vào lề đường bên phải.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36219" y="732899"/>
            <a:ext cx="33194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600" dirty="0" err="1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fr-FR" sz="16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fr-FR" sz="16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1600" dirty="0" smtClean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fr-FR" sz="16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fr-FR" sz="16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fr-FR" sz="1600" dirty="0" smtClean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fr-FR" sz="1600" dirty="0" smtClean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fr-FR" sz="1600" dirty="0" smtClean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16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 </a:t>
            </a:r>
            <a:r>
              <a:rPr lang="fr-FR" sz="1600" dirty="0" err="1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fr-FR" sz="16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fr-FR" sz="16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fr-FR" sz="16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còi</a:t>
            </a:r>
            <a:r>
              <a:rPr lang="fr-FR" sz="16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fr-FR" sz="16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fr-FR" sz="16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fr-FR" sz="16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90513" y="2017170"/>
            <a:ext cx="1349192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rgbClr val="0070C0"/>
                </a:solidFill>
              </a:rPr>
              <a:t>Biển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báo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cấm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xả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rác</a:t>
            </a: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71558" y="2268521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>
                <a:solidFill>
                  <a:srgbClr val="0070C0"/>
                </a:solidFill>
              </a:rPr>
              <a:t>Không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xả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rác</a:t>
            </a: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47423" y="2017170"/>
            <a:ext cx="34016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>
                <a:solidFill>
                  <a:srgbClr val="0070C0"/>
                </a:solidFill>
              </a:rPr>
              <a:t>Quyết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định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không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xả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rác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là</a:t>
            </a:r>
            <a:r>
              <a:rPr lang="en-US" sz="1800" dirty="0">
                <a:solidFill>
                  <a:srgbClr val="0070C0"/>
                </a:solidFill>
              </a:rPr>
              <a:t> do </a:t>
            </a:r>
            <a:r>
              <a:rPr lang="en-US" sz="1800" dirty="0" err="1">
                <a:solidFill>
                  <a:srgbClr val="0070C0"/>
                </a:solidFill>
              </a:rPr>
              <a:t>nhìn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thấy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biển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báo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cấm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xả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rác</a:t>
            </a:r>
            <a:r>
              <a:rPr lang="en-US" sz="18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322836" y="3332262"/>
            <a:ext cx="148454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rgbClr val="7030A0"/>
                </a:solidFill>
              </a:rPr>
              <a:t>Cảnh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báo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nguy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hiểm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có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điện</a:t>
            </a:r>
            <a:endParaRPr lang="en-US" sz="1800" dirty="0">
              <a:solidFill>
                <a:srgbClr val="7030A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68965" y="3743228"/>
            <a:ext cx="1749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dirty="0" err="1">
                <a:solidFill>
                  <a:srgbClr val="7030A0"/>
                </a:solidFill>
              </a:rPr>
              <a:t>Không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đến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gần</a:t>
            </a:r>
            <a:endParaRPr lang="en-US" sz="1800" dirty="0">
              <a:solidFill>
                <a:srgbClr val="7030A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79746" y="3332262"/>
            <a:ext cx="336478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rgbClr val="7030A0"/>
                </a:solidFill>
              </a:rPr>
              <a:t>Quyết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định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không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đến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gần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của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em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là</a:t>
            </a:r>
            <a:r>
              <a:rPr lang="en-US" sz="1800" dirty="0">
                <a:solidFill>
                  <a:srgbClr val="7030A0"/>
                </a:solidFill>
              </a:rPr>
              <a:t> do </a:t>
            </a:r>
            <a:r>
              <a:rPr lang="en-US" sz="1800" dirty="0" err="1">
                <a:solidFill>
                  <a:srgbClr val="7030A0"/>
                </a:solidFill>
              </a:rPr>
              <a:t>nhìn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thấy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cảnh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báo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nguy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hiểm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có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điện</a:t>
            </a:r>
            <a:r>
              <a:rPr lang="en-US" sz="1800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5300">
            <a:off x="19110" y="171756"/>
            <a:ext cx="855640" cy="5516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425" y="3493842"/>
            <a:ext cx="1691383" cy="16913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5620">
            <a:off x="8027810" y="261204"/>
            <a:ext cx="855640" cy="55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85418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" grpId="0"/>
      <p:bldP spid="3" grpId="0"/>
      <p:bldP spid="4" grpId="0"/>
      <p:bldP spid="5" grpId="0"/>
      <p:bldP spid="6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46979" y="791109"/>
            <a:ext cx="2301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>
                    <a:lumMod val="75000"/>
                  </a:schemeClr>
                </a:solidFill>
              </a:rPr>
              <a:t>GHI NHỚ</a:t>
            </a:r>
            <a:endParaRPr lang="en-US" sz="2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32233" y="1571946"/>
            <a:ext cx="4530904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 smtClean="0"/>
              <a:t>Con </a:t>
            </a:r>
            <a:r>
              <a:rPr lang="en-US" sz="2000" dirty="0" err="1" smtClean="0"/>
              <a:t>người</a:t>
            </a:r>
            <a:r>
              <a:rPr lang="en-US" sz="2000" dirty="0" smtClean="0"/>
              <a:t> </a:t>
            </a:r>
            <a:r>
              <a:rPr lang="en-US" sz="2000" dirty="0" err="1" smtClean="0"/>
              <a:t>thu</a:t>
            </a:r>
            <a:r>
              <a:rPr lang="en-US" sz="2000" dirty="0" smtClean="0"/>
              <a:t> </a:t>
            </a:r>
            <a:r>
              <a:rPr lang="en-US" sz="2000" dirty="0" err="1" smtClean="0"/>
              <a:t>nhận</a:t>
            </a:r>
            <a:r>
              <a:rPr lang="en-US" sz="2000" dirty="0" smtClean="0"/>
              <a:t> </a:t>
            </a:r>
            <a:r>
              <a:rPr lang="en-US" sz="2000" dirty="0" err="1" smtClean="0"/>
              <a:t>thông</a:t>
            </a:r>
            <a:r>
              <a:rPr lang="en-US" sz="2000" dirty="0" smtClean="0"/>
              <a:t> tin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đưa</a:t>
            </a:r>
            <a:r>
              <a:rPr lang="en-US" sz="2000" dirty="0" smtClean="0"/>
              <a:t> </a:t>
            </a:r>
            <a:r>
              <a:rPr lang="en-US" sz="2000" dirty="0" err="1" smtClean="0"/>
              <a:t>ra</a:t>
            </a:r>
            <a:r>
              <a:rPr lang="en-US" sz="2000" dirty="0" smtClean="0"/>
              <a:t> </a:t>
            </a:r>
            <a:r>
              <a:rPr lang="en-US" sz="2000" dirty="0" err="1" smtClean="0"/>
              <a:t>quyết</a:t>
            </a:r>
            <a:r>
              <a:rPr lang="en-US" sz="2000" dirty="0" smtClean="0"/>
              <a:t> </a:t>
            </a:r>
            <a:r>
              <a:rPr lang="en-US" sz="2000" dirty="0" err="1" smtClean="0"/>
              <a:t>định</a:t>
            </a:r>
            <a:r>
              <a:rPr lang="en-US" sz="2000" dirty="0" smtClean="0"/>
              <a:t> </a:t>
            </a:r>
            <a:r>
              <a:rPr lang="en-US" sz="2000" dirty="0" err="1" smtClean="0"/>
              <a:t>phù</a:t>
            </a:r>
            <a:r>
              <a:rPr lang="en-US" sz="2000" dirty="0" smtClean="0"/>
              <a:t> </a:t>
            </a:r>
            <a:r>
              <a:rPr lang="en-US" sz="2000" dirty="0" err="1" smtClean="0"/>
              <a:t>hợp</a:t>
            </a:r>
            <a:r>
              <a:rPr lang="en-US" sz="2000" dirty="0" smtClean="0"/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 err="1" smtClean="0"/>
              <a:t>Thông</a:t>
            </a:r>
            <a:r>
              <a:rPr lang="en-US" sz="2000" dirty="0" smtClean="0"/>
              <a:t> tin </a:t>
            </a:r>
            <a:r>
              <a:rPr lang="en-US" sz="2000" dirty="0" err="1" smtClean="0"/>
              <a:t>đóng</a:t>
            </a:r>
            <a:r>
              <a:rPr lang="en-US" sz="2000" dirty="0" smtClean="0"/>
              <a:t> </a:t>
            </a:r>
            <a:r>
              <a:rPr lang="en-US" sz="2000" dirty="0" err="1" smtClean="0"/>
              <a:t>vai</a:t>
            </a:r>
            <a:r>
              <a:rPr lang="en-US" sz="2000" dirty="0" smtClean="0"/>
              <a:t> </a:t>
            </a:r>
            <a:r>
              <a:rPr lang="en-US" sz="2000" dirty="0" err="1" smtClean="0"/>
              <a:t>trò</a:t>
            </a:r>
            <a:r>
              <a:rPr lang="en-US" sz="2000" dirty="0" smtClean="0"/>
              <a:t> </a:t>
            </a:r>
            <a:r>
              <a:rPr lang="en-US" sz="2000" dirty="0" err="1" smtClean="0"/>
              <a:t>quan</a:t>
            </a:r>
            <a:r>
              <a:rPr lang="en-US" sz="2000" dirty="0" smtClean="0"/>
              <a:t> </a:t>
            </a:r>
            <a:r>
              <a:rPr lang="en-US" sz="2000" dirty="0" err="1" smtClean="0"/>
              <a:t>trọng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việc</a:t>
            </a:r>
            <a:r>
              <a:rPr lang="en-US" sz="2000" dirty="0" smtClean="0"/>
              <a:t> </a:t>
            </a:r>
            <a:r>
              <a:rPr lang="en-US" sz="2000" dirty="0" err="1" smtClean="0"/>
              <a:t>đưa</a:t>
            </a:r>
            <a:r>
              <a:rPr lang="en-US" sz="2000" dirty="0" smtClean="0"/>
              <a:t> </a:t>
            </a:r>
            <a:r>
              <a:rPr lang="en-US" sz="2000" dirty="0" err="1" smtClean="0"/>
              <a:t>ra</a:t>
            </a:r>
            <a:r>
              <a:rPr lang="en-US" sz="2000" dirty="0" smtClean="0"/>
              <a:t> </a:t>
            </a:r>
            <a:r>
              <a:rPr lang="en-US" sz="2000" dirty="0" err="1" smtClean="0"/>
              <a:t>quyết</a:t>
            </a:r>
            <a:r>
              <a:rPr lang="en-US" sz="2000" dirty="0" smtClean="0"/>
              <a:t> </a:t>
            </a:r>
            <a:r>
              <a:rPr lang="en-US" sz="2000" dirty="0" err="1" smtClean="0"/>
              <a:t>định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con </a:t>
            </a:r>
            <a:r>
              <a:rPr lang="en-US" sz="2000" dirty="0" err="1" smtClean="0"/>
              <a:t>người</a:t>
            </a:r>
            <a:r>
              <a:rPr lang="en-US" sz="2000" dirty="0" smtClean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D8A5"/>
            </a:gs>
            <a:gs pos="77000">
              <a:srgbClr val="F1C888"/>
            </a:gs>
            <a:gs pos="89000">
              <a:srgbClr val="E8BB74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340512"/>
            <a:ext cx="7704000" cy="572700"/>
          </a:xfrm>
        </p:spPr>
        <p:txBody>
          <a:bodyPr/>
          <a:lstStyle/>
          <a:p>
            <a:r>
              <a:rPr lang="en-US" sz="320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LUYỆN TẬP</a:t>
            </a:r>
            <a:endParaRPr lang="en-US" sz="320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630" y="1214515"/>
            <a:ext cx="3770212" cy="17353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ounded Rectangle 5"/>
          <p:cNvSpPr/>
          <p:nvPr/>
        </p:nvSpPr>
        <p:spPr>
          <a:xfrm>
            <a:off x="452063" y="1525731"/>
            <a:ext cx="2630183" cy="293110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1202481" y="1214515"/>
            <a:ext cx="1089061" cy="56507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accent6"/>
                </a:solidFill>
              </a:rPr>
              <a:t>Bài</a:t>
            </a:r>
            <a:r>
              <a:rPr lang="en-US" sz="2000" b="1" dirty="0" smtClean="0">
                <a:solidFill>
                  <a:schemeClr val="accent6"/>
                </a:solidFill>
              </a:rPr>
              <a:t> 1:</a:t>
            </a:r>
            <a:endParaRPr lang="en-US" sz="2000" b="1" dirty="0">
              <a:solidFill>
                <a:schemeClr val="accent6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3158" y="1976384"/>
            <a:ext cx="25479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Hãy</a:t>
            </a:r>
            <a:r>
              <a:rPr lang="en-US" sz="2000" dirty="0" smtClean="0"/>
              <a:t> </a:t>
            </a:r>
            <a:r>
              <a:rPr lang="en-US" sz="2000" dirty="0" err="1" smtClean="0"/>
              <a:t>cho</a:t>
            </a:r>
            <a:r>
              <a:rPr lang="en-US" sz="2000" dirty="0" smtClean="0"/>
              <a:t> </a:t>
            </a:r>
            <a:r>
              <a:rPr lang="en-US" sz="2000" dirty="0" err="1" smtClean="0"/>
              <a:t>biết</a:t>
            </a:r>
            <a:r>
              <a:rPr lang="en-US" sz="2000" dirty="0" smtClean="0"/>
              <a:t> </a:t>
            </a:r>
            <a:r>
              <a:rPr lang="en-US" sz="2000" dirty="0" err="1" smtClean="0"/>
              <a:t>đâu</a:t>
            </a:r>
            <a:r>
              <a:rPr lang="en-US" sz="2000" dirty="0" smtClean="0"/>
              <a:t> </a:t>
            </a:r>
            <a:r>
              <a:rPr lang="en-US" sz="2000" dirty="0" err="1" smtClean="0"/>
              <a:t>là</a:t>
            </a:r>
            <a:r>
              <a:rPr lang="en-US" sz="2000" dirty="0" smtClean="0"/>
              <a:t> </a:t>
            </a:r>
            <a:r>
              <a:rPr lang="en-US" sz="2000" dirty="0" err="1" smtClean="0"/>
              <a:t>thông</a:t>
            </a:r>
            <a:r>
              <a:rPr lang="en-US" sz="2000" dirty="0" smtClean="0"/>
              <a:t> tin, </a:t>
            </a:r>
            <a:r>
              <a:rPr lang="en-US" sz="2000" dirty="0" err="1" smtClean="0"/>
              <a:t>đâu</a:t>
            </a:r>
            <a:r>
              <a:rPr lang="en-US" sz="2000" dirty="0" smtClean="0"/>
              <a:t> </a:t>
            </a:r>
            <a:r>
              <a:rPr lang="en-US" sz="2000" dirty="0" err="1" smtClean="0"/>
              <a:t>là</a:t>
            </a:r>
            <a:r>
              <a:rPr lang="en-US" sz="2000" dirty="0" smtClean="0"/>
              <a:t> </a:t>
            </a:r>
            <a:r>
              <a:rPr lang="en-US" sz="2000" dirty="0" err="1" smtClean="0"/>
              <a:t>quyết</a:t>
            </a:r>
            <a:r>
              <a:rPr lang="en-US" sz="2000" dirty="0" smtClean="0"/>
              <a:t> </a:t>
            </a:r>
            <a:r>
              <a:rPr lang="en-US" sz="2000" dirty="0" err="1" smtClean="0"/>
              <a:t>định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tình</a:t>
            </a:r>
            <a:r>
              <a:rPr lang="en-US" sz="2000" dirty="0" smtClean="0"/>
              <a:t> </a:t>
            </a:r>
            <a:r>
              <a:rPr lang="en-US" sz="2000" dirty="0" err="1" smtClean="0"/>
              <a:t>huống</a:t>
            </a:r>
            <a:r>
              <a:rPr lang="en-US" sz="2000" dirty="0" smtClean="0"/>
              <a:t> ở </a:t>
            </a:r>
            <a:r>
              <a:rPr lang="en-US" sz="2000" dirty="0" err="1" smtClean="0"/>
              <a:t>Hình</a:t>
            </a:r>
            <a:r>
              <a:rPr lang="en-US" sz="2000" dirty="0" smtClean="0"/>
              <a:t> 1.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74330">
            <a:off x="3036795" y="3436799"/>
            <a:ext cx="841321" cy="9571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09719" y="3042337"/>
            <a:ext cx="48605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 smtClean="0"/>
              <a:t>Thông</a:t>
            </a:r>
            <a:r>
              <a:rPr lang="en-US" sz="2000" dirty="0" smtClean="0"/>
              <a:t> </a:t>
            </a:r>
            <a:r>
              <a:rPr lang="en-US" sz="2000" dirty="0"/>
              <a:t>tin: </a:t>
            </a:r>
            <a:r>
              <a:rPr lang="en-US" sz="2000" dirty="0" err="1"/>
              <a:t>Đèn</a:t>
            </a:r>
            <a:r>
              <a:rPr lang="en-US" sz="2000" dirty="0"/>
              <a:t> </a:t>
            </a:r>
            <a:r>
              <a:rPr lang="en-US" sz="2000" dirty="0" err="1"/>
              <a:t>đỏ</a:t>
            </a:r>
            <a:r>
              <a:rPr lang="en-US" sz="2000" dirty="0"/>
              <a:t> </a:t>
            </a:r>
            <a:r>
              <a:rPr lang="en-US" sz="2000" dirty="0" err="1"/>
              <a:t>đang</a:t>
            </a:r>
            <a:r>
              <a:rPr lang="en-US" sz="2000" dirty="0"/>
              <a:t> </a:t>
            </a:r>
            <a:r>
              <a:rPr lang="en-US" sz="2000" dirty="0" err="1"/>
              <a:t>sáng</a:t>
            </a:r>
            <a:endParaRPr lang="en-US" sz="2000" dirty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 smtClean="0"/>
              <a:t>Quyết</a:t>
            </a:r>
            <a:r>
              <a:rPr lang="en-US" sz="2000" dirty="0" smtClean="0"/>
              <a:t> </a:t>
            </a:r>
            <a:r>
              <a:rPr lang="en-US" sz="2000" dirty="0" err="1"/>
              <a:t>định</a:t>
            </a:r>
            <a:r>
              <a:rPr lang="en-US" sz="2000" dirty="0"/>
              <a:t>: </a:t>
            </a:r>
            <a:r>
              <a:rPr lang="en-US" sz="2000" dirty="0" err="1"/>
              <a:t>Dừng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endParaRPr lang="en-US" sz="2000" dirty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 smtClean="0"/>
              <a:t>Vai</a:t>
            </a:r>
            <a:r>
              <a:rPr lang="en-US" sz="2000" dirty="0" smtClean="0"/>
              <a:t> </a:t>
            </a:r>
            <a:r>
              <a:rPr lang="en-US" sz="2000" dirty="0" err="1"/>
              <a:t>trò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thông</a:t>
            </a:r>
            <a:r>
              <a:rPr lang="en-US" sz="2000" dirty="0"/>
              <a:t> tin: </a:t>
            </a:r>
            <a:r>
              <a:rPr lang="en-US" sz="2000" dirty="0" err="1"/>
              <a:t>Quyết</a:t>
            </a:r>
            <a:r>
              <a:rPr lang="en-US" sz="2000" dirty="0"/>
              <a:t> </a:t>
            </a:r>
            <a:r>
              <a:rPr lang="en-US" sz="2000" dirty="0" err="1"/>
              <a:t>định</a:t>
            </a:r>
            <a:r>
              <a:rPr lang="en-US" sz="2000" dirty="0"/>
              <a:t> </a:t>
            </a:r>
            <a:r>
              <a:rPr lang="en-US" sz="2000" dirty="0" err="1"/>
              <a:t>dừng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do </a:t>
            </a:r>
            <a:r>
              <a:rPr lang="en-US" sz="2000" dirty="0" err="1"/>
              <a:t>thấy</a:t>
            </a:r>
            <a:r>
              <a:rPr lang="en-US" sz="2000" dirty="0"/>
              <a:t> </a:t>
            </a:r>
            <a:r>
              <a:rPr lang="en-US" sz="2000" dirty="0" err="1"/>
              <a:t>đèn</a:t>
            </a:r>
            <a:r>
              <a:rPr lang="en-US" sz="2000" dirty="0"/>
              <a:t> </a:t>
            </a:r>
            <a:r>
              <a:rPr lang="en-US" sz="2000" dirty="0" err="1"/>
              <a:t>đỏ</a:t>
            </a:r>
            <a:r>
              <a:rPr lang="en-US" sz="2000" dirty="0"/>
              <a:t> </a:t>
            </a:r>
            <a:r>
              <a:rPr lang="en-US" sz="2000" dirty="0" err="1"/>
              <a:t>đang</a:t>
            </a:r>
            <a:r>
              <a:rPr lang="en-US" sz="2000" dirty="0"/>
              <a:t> </a:t>
            </a:r>
            <a:r>
              <a:rPr lang="en-US" sz="2000" dirty="0" err="1"/>
              <a:t>sáng</a:t>
            </a:r>
            <a:r>
              <a:rPr lang="en-US" sz="2000" dirty="0"/>
              <a:t>. 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D8A5"/>
            </a:gs>
            <a:gs pos="77000">
              <a:srgbClr val="F1C888"/>
            </a:gs>
            <a:gs pos="89000">
              <a:srgbClr val="E8BB74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853160" y="423405"/>
            <a:ext cx="1089061" cy="565079"/>
          </a:xfrm>
          <a:prstGeom prst="roundRect">
            <a:avLst/>
          </a:prstGeom>
          <a:solidFill>
            <a:schemeClr val="bg2"/>
          </a:solidFill>
          <a:ln w="28575">
            <a:solidFill>
              <a:schemeClr val="accent6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accent6"/>
                </a:solidFill>
              </a:rPr>
              <a:t>Bài</a:t>
            </a:r>
            <a:r>
              <a:rPr lang="en-US" sz="2000" b="1" dirty="0" smtClean="0">
                <a:solidFill>
                  <a:schemeClr val="accent6"/>
                </a:solidFill>
              </a:rPr>
              <a:t> 2:</a:t>
            </a:r>
            <a:endParaRPr lang="en-US" sz="2000" b="1" dirty="0">
              <a:solidFill>
                <a:schemeClr val="accent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95929" y="226614"/>
            <a:ext cx="5928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Hãy</a:t>
            </a:r>
            <a:r>
              <a:rPr lang="en-US" sz="2000" dirty="0" smtClean="0"/>
              <a:t> </a:t>
            </a:r>
            <a:r>
              <a:rPr lang="en-US" sz="2000" dirty="0" err="1" smtClean="0"/>
              <a:t>cho</a:t>
            </a:r>
            <a:r>
              <a:rPr lang="en-US" sz="2000" dirty="0" smtClean="0"/>
              <a:t> </a:t>
            </a:r>
            <a:r>
              <a:rPr lang="en-US" sz="2000" dirty="0" err="1" smtClean="0"/>
              <a:t>biết</a:t>
            </a:r>
            <a:r>
              <a:rPr lang="en-US" sz="2000" dirty="0" smtClean="0"/>
              <a:t> </a:t>
            </a:r>
            <a:r>
              <a:rPr lang="en-US" sz="2000" dirty="0" err="1" smtClean="0"/>
              <a:t>đâu</a:t>
            </a:r>
            <a:r>
              <a:rPr lang="en-US" sz="2000" dirty="0" smtClean="0"/>
              <a:t> </a:t>
            </a:r>
            <a:r>
              <a:rPr lang="en-US" sz="2000" dirty="0" err="1" smtClean="0"/>
              <a:t>là</a:t>
            </a:r>
            <a:r>
              <a:rPr lang="en-US" sz="2000" dirty="0" smtClean="0"/>
              <a:t> </a:t>
            </a:r>
            <a:r>
              <a:rPr lang="en-US" sz="2000" dirty="0" err="1" smtClean="0"/>
              <a:t>thông</a:t>
            </a:r>
            <a:r>
              <a:rPr lang="en-US" sz="2000" dirty="0" smtClean="0"/>
              <a:t> tin, </a:t>
            </a:r>
            <a:r>
              <a:rPr lang="en-US" sz="2000" dirty="0" err="1" smtClean="0"/>
              <a:t>đâu</a:t>
            </a:r>
            <a:r>
              <a:rPr lang="en-US" sz="2000" dirty="0" smtClean="0"/>
              <a:t> </a:t>
            </a:r>
            <a:r>
              <a:rPr lang="en-US" sz="2000" dirty="0" err="1" smtClean="0"/>
              <a:t>là</a:t>
            </a:r>
            <a:r>
              <a:rPr lang="en-US" sz="2000" dirty="0" smtClean="0"/>
              <a:t> </a:t>
            </a:r>
            <a:r>
              <a:rPr lang="en-US" sz="2000" dirty="0" err="1" smtClean="0"/>
              <a:t>quyết</a:t>
            </a:r>
            <a:r>
              <a:rPr lang="en-US" sz="2000" dirty="0" smtClean="0"/>
              <a:t> </a:t>
            </a:r>
            <a:r>
              <a:rPr lang="en-US" sz="2000" dirty="0" err="1" smtClean="0"/>
              <a:t>định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tình</a:t>
            </a:r>
            <a:r>
              <a:rPr lang="en-US" sz="2000" dirty="0" smtClean="0"/>
              <a:t> </a:t>
            </a:r>
            <a:r>
              <a:rPr lang="en-US" sz="2000" dirty="0" err="1" smtClean="0"/>
              <a:t>huống</a:t>
            </a:r>
            <a:r>
              <a:rPr lang="en-US" sz="2000" dirty="0" smtClean="0"/>
              <a:t> </a:t>
            </a:r>
            <a:r>
              <a:rPr lang="en-US" sz="2000" dirty="0" err="1" smtClean="0"/>
              <a:t>dưới</a:t>
            </a:r>
            <a:r>
              <a:rPr lang="en-US" sz="2000" dirty="0" smtClean="0"/>
              <a:t> </a:t>
            </a:r>
            <a:r>
              <a:rPr lang="en-US" sz="2000" dirty="0" err="1" smtClean="0"/>
              <a:t>đây</a:t>
            </a:r>
            <a:r>
              <a:rPr lang="en-US" sz="2000" dirty="0" smtClean="0"/>
              <a:t>? (</a:t>
            </a:r>
            <a:r>
              <a:rPr lang="en-US" sz="2000" dirty="0" err="1" smtClean="0"/>
              <a:t>Lập</a:t>
            </a:r>
            <a:r>
              <a:rPr lang="en-US" sz="2000" dirty="0" smtClean="0"/>
              <a:t> </a:t>
            </a:r>
            <a:r>
              <a:rPr lang="en-US" sz="2000" dirty="0" err="1" smtClean="0"/>
              <a:t>bảng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82" y="1354916"/>
            <a:ext cx="5068695" cy="36338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329" y="1242277"/>
            <a:ext cx="4251412" cy="4251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D8A5"/>
            </a:gs>
            <a:gs pos="77000">
              <a:srgbClr val="F1C888"/>
            </a:gs>
            <a:gs pos="89000">
              <a:srgbClr val="E8BB74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553834"/>
              </p:ext>
            </p:extLst>
          </p:nvPr>
        </p:nvGraphicFramePr>
        <p:xfrm>
          <a:off x="339048" y="410966"/>
          <a:ext cx="8311792" cy="4284323"/>
        </p:xfrm>
        <a:graphic>
          <a:graphicData uri="http://schemas.openxmlformats.org/drawingml/2006/table">
            <a:tbl>
              <a:tblPr firstRow="1" firstCol="1" bandRow="1"/>
              <a:tblGrid>
                <a:gridCol w="986318"/>
                <a:gridCol w="1602769"/>
                <a:gridCol w="2106202"/>
                <a:gridCol w="3616503"/>
              </a:tblGrid>
              <a:tr h="4742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TT</a:t>
                      </a:r>
                      <a:endParaRPr lang="en-US" sz="1800" i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tin</a:t>
                      </a:r>
                      <a:endParaRPr lang="en-US" sz="1800" i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1800" i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tin</a:t>
                      </a:r>
                      <a:endParaRPr lang="en-US" sz="1800" i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</a:tr>
              <a:tr h="166594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4a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441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4b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5300">
            <a:off x="19110" y="171756"/>
            <a:ext cx="855640" cy="5516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425" y="3493842"/>
            <a:ext cx="1691383" cy="16913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5620">
            <a:off x="8027810" y="261204"/>
            <a:ext cx="855640" cy="5516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53448" y="1193093"/>
            <a:ext cx="1726058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C00000"/>
                </a:solidFill>
              </a:rPr>
              <a:t>Biển báo chú ý sàn ướt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9506" y="1444444"/>
            <a:ext cx="2044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>
                <a:solidFill>
                  <a:srgbClr val="C00000"/>
                </a:solidFill>
              </a:rPr>
              <a:t>Đi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chậm</a:t>
            </a:r>
            <a:r>
              <a:rPr lang="en-US" sz="1800" dirty="0">
                <a:solidFill>
                  <a:srgbClr val="C00000"/>
                </a:solidFill>
              </a:rPr>
              <a:t>, </a:t>
            </a:r>
            <a:r>
              <a:rPr lang="en-US" sz="1800" dirty="0" err="1">
                <a:solidFill>
                  <a:srgbClr val="C00000"/>
                </a:solidFill>
              </a:rPr>
              <a:t>cẩn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thận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18690" y="1011926"/>
            <a:ext cx="326204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rgbClr val="C00000"/>
                </a:solidFill>
              </a:rPr>
              <a:t>Quyết định đi chậm, cẩn thận là do nhìn thấy biển báo chú ý </a:t>
            </a:r>
            <a:r>
              <a:rPr lang="vi-VN" sz="1800" dirty="0" smtClean="0">
                <a:solidFill>
                  <a:srgbClr val="C00000"/>
                </a:solidFill>
              </a:rPr>
              <a:t>s</a:t>
            </a:r>
            <a:r>
              <a:rPr lang="en-US" sz="1800" dirty="0">
                <a:solidFill>
                  <a:srgbClr val="C00000"/>
                </a:solidFill>
              </a:rPr>
              <a:t>à</a:t>
            </a:r>
            <a:r>
              <a:rPr lang="vi-VN" sz="1800" dirty="0" smtClean="0">
                <a:solidFill>
                  <a:srgbClr val="C00000"/>
                </a:solidFill>
              </a:rPr>
              <a:t>n </a:t>
            </a:r>
            <a:r>
              <a:rPr lang="vi-VN" sz="1800" dirty="0">
                <a:solidFill>
                  <a:srgbClr val="C00000"/>
                </a:solidFill>
              </a:rPr>
              <a:t>ướt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83239" y="2850076"/>
            <a:ext cx="1466476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70C0"/>
                </a:solidFill>
              </a:rPr>
              <a:t>Tiếng trống báo hết giờ ra chơi</a:t>
            </a: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67056" y="3309176"/>
            <a:ext cx="1669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>
                <a:solidFill>
                  <a:srgbClr val="0070C0"/>
                </a:solidFill>
              </a:rPr>
              <a:t>Đi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vào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lớp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học</a:t>
            </a: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00883" y="2798780"/>
            <a:ext cx="309765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rgbClr val="0070C0"/>
                </a:solidFill>
              </a:rPr>
              <a:t>Quyết định đi vào lớp là do nghe thấy tiếng trống báo hết giờ ra chơi.</a:t>
            </a:r>
            <a:endParaRPr lang="en-US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60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D8A5"/>
            </a:gs>
            <a:gs pos="77000">
              <a:srgbClr val="F1C888"/>
            </a:gs>
            <a:gs pos="89000">
              <a:srgbClr val="E8BB74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609261"/>
              </p:ext>
            </p:extLst>
          </p:nvPr>
        </p:nvGraphicFramePr>
        <p:xfrm>
          <a:off x="339048" y="410966"/>
          <a:ext cx="8311792" cy="4284323"/>
        </p:xfrm>
        <a:graphic>
          <a:graphicData uri="http://schemas.openxmlformats.org/drawingml/2006/table">
            <a:tbl>
              <a:tblPr firstRow="1" firstCol="1" bandRow="1"/>
              <a:tblGrid>
                <a:gridCol w="986318"/>
                <a:gridCol w="1602769"/>
                <a:gridCol w="2106202"/>
                <a:gridCol w="3616503"/>
              </a:tblGrid>
              <a:tr h="4742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TT</a:t>
                      </a:r>
                      <a:endParaRPr lang="en-US" sz="1800" i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tin</a:t>
                      </a:r>
                      <a:endParaRPr lang="en-US" sz="1800" i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1800" i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tin</a:t>
                      </a:r>
                      <a:endParaRPr lang="en-US" sz="1800" i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</a:tr>
              <a:tr h="166594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4c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441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4d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5300">
            <a:off x="19110" y="171756"/>
            <a:ext cx="855640" cy="5516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425" y="3493842"/>
            <a:ext cx="1691383" cy="16913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5620">
            <a:off x="8027810" y="261204"/>
            <a:ext cx="855640" cy="5516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66278" y="1011926"/>
            <a:ext cx="170039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err="1" smtClean="0">
                <a:solidFill>
                  <a:srgbClr val="C00000"/>
                </a:solidFill>
              </a:rPr>
              <a:t>Dấu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hiệu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trật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tự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để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nghe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giảng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9506" y="1444444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 smtClean="0">
                <a:solidFill>
                  <a:srgbClr val="C00000"/>
                </a:solidFill>
              </a:rPr>
              <a:t>Ngừng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thảo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luận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18689" y="1219675"/>
            <a:ext cx="34396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rgbClr val="C00000"/>
                </a:solidFill>
              </a:rPr>
              <a:t>Quyết </a:t>
            </a:r>
            <a:r>
              <a:rPr lang="vi-VN" sz="1800" dirty="0" smtClean="0">
                <a:solidFill>
                  <a:srgbClr val="C00000"/>
                </a:solidFill>
              </a:rPr>
              <a:t>định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ngừng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thảo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luận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là</a:t>
            </a:r>
            <a:r>
              <a:rPr lang="en-US" sz="1800" dirty="0" smtClean="0">
                <a:solidFill>
                  <a:srgbClr val="C00000"/>
                </a:solidFill>
              </a:rPr>
              <a:t> do </a:t>
            </a:r>
            <a:r>
              <a:rPr lang="en-US" sz="1800" dirty="0" err="1" smtClean="0">
                <a:solidFill>
                  <a:srgbClr val="C00000"/>
                </a:solidFill>
              </a:rPr>
              <a:t>thấy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giáo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viên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ra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hiệu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trật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tự</a:t>
            </a:r>
            <a:r>
              <a:rPr lang="en-US" sz="1800" dirty="0" smtClean="0">
                <a:solidFill>
                  <a:srgbClr val="C00000"/>
                </a:solidFill>
              </a:rPr>
              <a:t>.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83239" y="2850076"/>
            <a:ext cx="146647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err="1" smtClean="0">
                <a:solidFill>
                  <a:srgbClr val="0070C0"/>
                </a:solidFill>
              </a:rPr>
              <a:t>Biển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en-US" sz="1800" dirty="0" err="1" smtClean="0">
                <a:solidFill>
                  <a:srgbClr val="0070C0"/>
                </a:solidFill>
              </a:rPr>
              <a:t>báo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en-US" sz="1800" dirty="0" err="1" smtClean="0">
                <a:solidFill>
                  <a:srgbClr val="0070C0"/>
                </a:solidFill>
              </a:rPr>
              <a:t>nguy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en-US" sz="1800" dirty="0" err="1" smtClean="0">
                <a:solidFill>
                  <a:srgbClr val="0070C0"/>
                </a:solidFill>
              </a:rPr>
              <a:t>hiểm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en-US" sz="1800" dirty="0" err="1" smtClean="0">
                <a:solidFill>
                  <a:srgbClr val="0070C0"/>
                </a:solidFill>
              </a:rPr>
              <a:t>nước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en-US" sz="1800" dirty="0" err="1" smtClean="0">
                <a:solidFill>
                  <a:srgbClr val="0070C0"/>
                </a:solidFill>
              </a:rPr>
              <a:t>sâu</a:t>
            </a: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67056" y="3309176"/>
            <a:ext cx="1595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 smtClean="0">
                <a:solidFill>
                  <a:srgbClr val="0070C0"/>
                </a:solidFill>
              </a:rPr>
              <a:t>Không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en-US" sz="1800" dirty="0" err="1" smtClean="0">
                <a:solidFill>
                  <a:srgbClr val="0070C0"/>
                </a:solidFill>
              </a:rPr>
              <a:t>lại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en-US" sz="1800" dirty="0" err="1" smtClean="0">
                <a:solidFill>
                  <a:srgbClr val="0070C0"/>
                </a:solidFill>
              </a:rPr>
              <a:t>gần</a:t>
            </a: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00883" y="2798780"/>
            <a:ext cx="309765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rgbClr val="0070C0"/>
                </a:solidFill>
              </a:rPr>
              <a:t>Quyết định </a:t>
            </a:r>
            <a:r>
              <a:rPr lang="en-US" sz="1800" dirty="0" err="1" smtClean="0">
                <a:solidFill>
                  <a:srgbClr val="0070C0"/>
                </a:solidFill>
              </a:rPr>
              <a:t>không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en-US" sz="1800" dirty="0" err="1" smtClean="0">
                <a:solidFill>
                  <a:srgbClr val="0070C0"/>
                </a:solidFill>
              </a:rPr>
              <a:t>lại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en-US" sz="1800" dirty="0" err="1" smtClean="0">
                <a:solidFill>
                  <a:srgbClr val="0070C0"/>
                </a:solidFill>
              </a:rPr>
              <a:t>gần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en-US" sz="1800" dirty="0" err="1" smtClean="0">
                <a:solidFill>
                  <a:srgbClr val="0070C0"/>
                </a:solidFill>
              </a:rPr>
              <a:t>là</a:t>
            </a:r>
            <a:r>
              <a:rPr lang="en-US" sz="1800" dirty="0" smtClean="0">
                <a:solidFill>
                  <a:srgbClr val="0070C0"/>
                </a:solidFill>
              </a:rPr>
              <a:t> do </a:t>
            </a:r>
            <a:r>
              <a:rPr lang="en-US" sz="1800" dirty="0" err="1" smtClean="0">
                <a:solidFill>
                  <a:srgbClr val="0070C0"/>
                </a:solidFill>
              </a:rPr>
              <a:t>nhìn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en-US" sz="1800" dirty="0" err="1" smtClean="0">
                <a:solidFill>
                  <a:srgbClr val="0070C0"/>
                </a:solidFill>
              </a:rPr>
              <a:t>thấy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en-US" sz="1800" dirty="0" err="1" smtClean="0">
                <a:solidFill>
                  <a:srgbClr val="0070C0"/>
                </a:solidFill>
              </a:rPr>
              <a:t>biển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en-US" sz="1800" dirty="0" err="1" smtClean="0">
                <a:solidFill>
                  <a:srgbClr val="0070C0"/>
                </a:solidFill>
              </a:rPr>
              <a:t>báo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en-US" sz="1800" dirty="0" err="1" smtClean="0">
                <a:solidFill>
                  <a:srgbClr val="0070C0"/>
                </a:solidFill>
              </a:rPr>
              <a:t>nguy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en-US" sz="1800" dirty="0" err="1" smtClean="0">
                <a:solidFill>
                  <a:srgbClr val="0070C0"/>
                </a:solidFill>
              </a:rPr>
              <a:t>hiểm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en-US" sz="1800" dirty="0" err="1" smtClean="0">
                <a:solidFill>
                  <a:srgbClr val="0070C0"/>
                </a:solidFill>
              </a:rPr>
              <a:t>nước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en-US" sz="1800" dirty="0" err="1" smtClean="0">
                <a:solidFill>
                  <a:srgbClr val="0070C0"/>
                </a:solidFill>
              </a:rPr>
              <a:t>sâu</a:t>
            </a:r>
            <a:r>
              <a:rPr lang="en-US" sz="1800" dirty="0" smtClean="0">
                <a:solidFill>
                  <a:srgbClr val="0070C0"/>
                </a:solidFill>
              </a:rPr>
              <a:t>.</a:t>
            </a:r>
            <a:endParaRPr lang="en-US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7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7" grpId="0"/>
      <p:bldP spid="18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=""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4962341" y="2684022"/>
            <a:ext cx="2061265" cy="6192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4260610" y="218086"/>
            <a:ext cx="3464726" cy="1807844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Deflate">
              <a:avLst/>
            </a:prstTxWarp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6000" b="1" kern="120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6000" b="1" kern="120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6000" b="1" kern="120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>
              <a:buClrTx/>
              <a:buFontTx/>
              <a:buNone/>
            </a:pPr>
            <a:r>
              <a:rPr lang="en-US" sz="6000" b="1" kern="120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086" y="1633198"/>
            <a:ext cx="1216972" cy="1005110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=""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23" y="3770286"/>
            <a:ext cx="816345" cy="662147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5052071" y="2703021"/>
            <a:ext cx="1828066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600" b="1" kern="1200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Calibri" panose="020F0502020204030204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=""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20568" y="5454806"/>
            <a:ext cx="457200" cy="4572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62" y="2317907"/>
            <a:ext cx="2254191" cy="24187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97" y="404400"/>
            <a:ext cx="2725148" cy="220389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44086" y="4736705"/>
            <a:ext cx="3666350" cy="27708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1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D8A5"/>
            </a:gs>
            <a:gs pos="64000">
              <a:srgbClr val="F1C888"/>
            </a:gs>
            <a:gs pos="80000">
              <a:srgbClr val="E8BB74"/>
            </a:gs>
            <a:gs pos="100000">
              <a:srgbClr val="F9D8A5"/>
            </a:gs>
          </a:gsLst>
          <a:lin ang="5400012" scaled="0"/>
        </a:gra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5"/>
          <p:cNvSpPr txBox="1">
            <a:spLocks noGrp="1"/>
          </p:cNvSpPr>
          <p:nvPr>
            <p:ph type="subTitle" idx="1"/>
          </p:nvPr>
        </p:nvSpPr>
        <p:spPr>
          <a:xfrm>
            <a:off x="4052317" y="3723818"/>
            <a:ext cx="26388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Tin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học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3</a:t>
            </a:r>
            <a:endParaRPr sz="2400" b="1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305" name="Google Shape;305;p35"/>
          <p:cNvGrpSpPr/>
          <p:nvPr/>
        </p:nvGrpSpPr>
        <p:grpSpPr>
          <a:xfrm>
            <a:off x="189849" y="1869322"/>
            <a:ext cx="2049225" cy="3144513"/>
            <a:chOff x="189849" y="1869322"/>
            <a:chExt cx="2049225" cy="3144513"/>
          </a:xfrm>
        </p:grpSpPr>
        <p:sp>
          <p:nvSpPr>
            <p:cNvPr id="306" name="Google Shape;306;p35"/>
            <p:cNvSpPr/>
            <p:nvPr/>
          </p:nvSpPr>
          <p:spPr>
            <a:xfrm>
              <a:off x="189849" y="4516418"/>
              <a:ext cx="1926600" cy="421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07" name="Google Shape;307;p35"/>
            <p:cNvPicPr preferRelativeResize="0"/>
            <p:nvPr/>
          </p:nvPicPr>
          <p:blipFill rotWithShape="1">
            <a:blip r:embed="rId3">
              <a:alphaModFix/>
            </a:blip>
            <a:srcRect l="16022" t="29787" r="55258" b="12022"/>
            <a:stretch/>
          </p:blipFill>
          <p:spPr>
            <a:xfrm>
              <a:off x="252546" y="1869322"/>
              <a:ext cx="1986528" cy="314451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8" name="Google Shape;308;p35"/>
          <p:cNvGrpSpPr/>
          <p:nvPr/>
        </p:nvGrpSpPr>
        <p:grpSpPr>
          <a:xfrm>
            <a:off x="6892871" y="1793534"/>
            <a:ext cx="1926602" cy="2991744"/>
            <a:chOff x="6892871" y="1793534"/>
            <a:chExt cx="1926602" cy="2991744"/>
          </a:xfrm>
        </p:grpSpPr>
        <p:sp>
          <p:nvSpPr>
            <p:cNvPr id="309" name="Google Shape;309;p35"/>
            <p:cNvSpPr/>
            <p:nvPr/>
          </p:nvSpPr>
          <p:spPr>
            <a:xfrm>
              <a:off x="6892871" y="4346170"/>
              <a:ext cx="1926600" cy="421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10" name="Google Shape;310;p35"/>
            <p:cNvPicPr preferRelativeResize="0"/>
            <p:nvPr/>
          </p:nvPicPr>
          <p:blipFill rotWithShape="1">
            <a:blip r:embed="rId4">
              <a:alphaModFix/>
            </a:blip>
            <a:srcRect l="59919" t="28720" r="13577" b="15994"/>
            <a:stretch/>
          </p:blipFill>
          <p:spPr>
            <a:xfrm>
              <a:off x="6983721" y="1793534"/>
              <a:ext cx="1835752" cy="29917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2013706" y="413573"/>
            <a:ext cx="5157627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chemeClr val="bg1"/>
                </a:solidFill>
              </a:rPr>
              <a:t>CHỦ ĐỀ A. MÁY TÍNH VÀ EM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20195" y="1221269"/>
            <a:ext cx="4744647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chemeClr val="bg2"/>
                </a:solidFill>
              </a:rPr>
              <a:t>BÀI 1: THÔNG TIN VÀ QUYẾT ĐỊNH</a:t>
            </a:r>
            <a:endParaRPr lang="en-US" sz="32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222" y="707827"/>
            <a:ext cx="568936" cy="610481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1855412" y="1028890"/>
            <a:ext cx="2577103" cy="196411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61" y="2617233"/>
            <a:ext cx="987638" cy="813887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=""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36757" y="5404124"/>
            <a:ext cx="457200" cy="4572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=""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63131" y="3657411"/>
            <a:ext cx="457200" cy="4572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2792457" y="1055430"/>
            <a:ext cx="1646927" cy="305918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2817" y="3810000"/>
            <a:ext cx="739281" cy="609222"/>
          </a:xfrm>
          <a:prstGeom prst="rect">
            <a:avLst/>
          </a:prstGeom>
        </p:spPr>
      </p:pic>
      <p:sp>
        <p:nvSpPr>
          <p:cNvPr id="8" name="TextBox 7">
            <a:hlinkClick r:id="rId11" action="ppaction://hlinksldjump"/>
            <a:extLst>
              <a:ext uri="{FF2B5EF4-FFF2-40B4-BE49-F238E27FC236}">
                <a16:creationId xmlns=""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226889" y="2030318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4982130" y="826184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2" action="ppaction://hlinksldjump"/>
            <a:extLst>
              <a:ext uri="{FF2B5EF4-FFF2-40B4-BE49-F238E27FC236}">
                <a16:creationId xmlns=""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152920" y="3360196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5232202" y="826184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=""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4432515" y="1055434"/>
            <a:ext cx="609958" cy="2799275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4815532" y="3685385"/>
            <a:ext cx="486911" cy="401250"/>
          </a:xfrm>
          <a:prstGeom prst="rect">
            <a:avLst/>
          </a:prstGeom>
        </p:spPr>
      </p:pic>
      <p:sp>
        <p:nvSpPr>
          <p:cNvPr id="65" name="TextBox 64">
            <a:hlinkClick r:id="rId14" action="ppaction://hlinksldjump"/>
            <a:extLst>
              <a:ext uri="{FF2B5EF4-FFF2-40B4-BE49-F238E27FC236}">
                <a16:creationId xmlns=""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4155937" y="3323791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5232202" y="826184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=""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4425145" y="1037793"/>
            <a:ext cx="2396177" cy="307681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286130" y="3673574"/>
            <a:ext cx="1070382" cy="882074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4997760" y="826184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=""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4482581" y="1037796"/>
            <a:ext cx="2822960" cy="166509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=""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7072099" y="2551061"/>
            <a:ext cx="556664" cy="458732"/>
          </a:xfrm>
          <a:prstGeom prst="rect">
            <a:avLst/>
          </a:prstGeom>
        </p:spPr>
      </p:pic>
      <p:sp>
        <p:nvSpPr>
          <p:cNvPr id="100" name="TextBox 99">
            <a:hlinkClick r:id="rId16" action="ppaction://hlinksldjump"/>
            <a:extLst>
              <a:ext uri="{FF2B5EF4-FFF2-40B4-BE49-F238E27FC236}">
                <a16:creationId xmlns=""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6947314" y="1999429"/>
            <a:ext cx="8899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5233402" y="826184"/>
            <a:ext cx="8899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8502" y="304515"/>
            <a:ext cx="880061" cy="934143"/>
          </a:xfrm>
          <a:prstGeom prst="rect">
            <a:avLst/>
          </a:prstGeom>
        </p:spPr>
      </p:pic>
      <p:pic>
        <p:nvPicPr>
          <p:cNvPr id="17" name="Picture 16">
            <a:hlinkClick r:id="rId18" action="ppaction://hlinksldjump"/>
            <a:extLst>
              <a:ext uri="{FF2B5EF4-FFF2-40B4-BE49-F238E27FC236}">
                <a16:creationId xmlns=""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730" y="826188"/>
            <a:ext cx="606725" cy="492121"/>
          </a:xfrm>
          <a:prstGeom prst="rect">
            <a:avLst/>
          </a:prstGeom>
        </p:spPr>
      </p:pic>
      <p:sp>
        <p:nvSpPr>
          <p:cNvPr id="72" name="TextBox 71">
            <a:hlinkClick r:id="rId20" action="ppaction://hlinksldjump"/>
            <a:extLst>
              <a:ext uri="{FF2B5EF4-FFF2-40B4-BE49-F238E27FC236}">
                <a16:creationId xmlns=""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6389180" y="3143734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789" y="221066"/>
            <a:ext cx="687800" cy="556242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376429" y="1338323"/>
            <a:ext cx="3666350" cy="27708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ction Button: Forward or Next 1">
            <a:hlinkClick r:id="rId22" action="ppaction://hlinksldjump" highlightClick="1"/>
          </p:cNvPr>
          <p:cNvSpPr/>
          <p:nvPr/>
        </p:nvSpPr>
        <p:spPr>
          <a:xfrm>
            <a:off x="8623005" y="4593265"/>
            <a:ext cx="520995" cy="550235"/>
          </a:xfrm>
          <a:prstGeom prst="actionButtonForwardNex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0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000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72947" y="487211"/>
            <a:ext cx="6621805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2000" b="1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000" b="1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...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“Con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(1)...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(2)...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endParaRPr lang="en-US" sz="20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44086" y="4736705"/>
            <a:ext cx="3666350" cy="27708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2657444" y="2506894"/>
            <a:ext cx="3876920" cy="9863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- (2)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ction Button: Back or Previous 3">
            <a:hlinkClick r:id="rId4" action="ppaction://hlinksldjump" highlightClick="1"/>
          </p:cNvPr>
          <p:cNvSpPr/>
          <p:nvPr/>
        </p:nvSpPr>
        <p:spPr>
          <a:xfrm>
            <a:off x="0" y="4614530"/>
            <a:ext cx="595423" cy="528970"/>
          </a:xfrm>
          <a:prstGeom prst="actionButtonBackPrevio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0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72947" y="487211"/>
            <a:ext cx="6621805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2000" b="1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000" b="1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to, Minh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44086" y="4736705"/>
            <a:ext cx="3666350" cy="27708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657444" y="2506894"/>
            <a:ext cx="3876920" cy="9863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ction Button: Back or Previous 6">
            <a:hlinkClick r:id="rId4" action="ppaction://hlinksldjump" highlightClick="1"/>
          </p:cNvPr>
          <p:cNvSpPr/>
          <p:nvPr/>
        </p:nvSpPr>
        <p:spPr>
          <a:xfrm>
            <a:off x="0" y="4614530"/>
            <a:ext cx="595423" cy="528970"/>
          </a:xfrm>
          <a:prstGeom prst="actionButtonBackPrevio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12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72947" y="487211"/>
            <a:ext cx="6621805" cy="220461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000" b="1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000" b="1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COVID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vội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 PCR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44086" y="4736705"/>
            <a:ext cx="3666350" cy="27708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564976" y="2958957"/>
            <a:ext cx="3876920" cy="9863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 PCR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ction Button: Back or Previous 6">
            <a:hlinkClick r:id="rId4" action="ppaction://hlinksldjump" highlightClick="1"/>
          </p:cNvPr>
          <p:cNvSpPr/>
          <p:nvPr/>
        </p:nvSpPr>
        <p:spPr>
          <a:xfrm>
            <a:off x="0" y="4614530"/>
            <a:ext cx="595423" cy="528970"/>
          </a:xfrm>
          <a:prstGeom prst="actionButtonBackPrevio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31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72947" y="487211"/>
            <a:ext cx="6621805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2000" b="1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000" b="1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phơi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khóc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vội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44086" y="4736705"/>
            <a:ext cx="3666350" cy="27708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645389" y="2396244"/>
            <a:ext cx="3876920" cy="9863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khóc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ction Button: Back or Previous 6">
            <a:hlinkClick r:id="rId4" action="ppaction://hlinksldjump" highlightClick="1"/>
          </p:cNvPr>
          <p:cNvSpPr/>
          <p:nvPr/>
        </p:nvSpPr>
        <p:spPr>
          <a:xfrm>
            <a:off x="0" y="4614530"/>
            <a:ext cx="595423" cy="528970"/>
          </a:xfrm>
          <a:prstGeom prst="actionButtonBackPrevio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2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72947" y="487211"/>
            <a:ext cx="6621805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2000" b="1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000" b="1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Chuông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reo,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Giang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Giang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44086" y="4736705"/>
            <a:ext cx="3666350" cy="27708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657444" y="2506894"/>
            <a:ext cx="3876920" cy="9863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ction Button: Back or Previous 6">
            <a:hlinkClick r:id="rId4" action="ppaction://hlinksldjump" highlightClick="1"/>
          </p:cNvPr>
          <p:cNvSpPr/>
          <p:nvPr/>
        </p:nvSpPr>
        <p:spPr>
          <a:xfrm>
            <a:off x="0" y="4614530"/>
            <a:ext cx="595423" cy="528970"/>
          </a:xfrm>
          <a:prstGeom prst="actionButtonBackPrevio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7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D8A5"/>
            </a:gs>
            <a:gs pos="77000">
              <a:srgbClr val="F1C888"/>
            </a:gs>
            <a:gs pos="89000">
              <a:srgbClr val="E8BB74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1146;p68"/>
          <p:cNvGrpSpPr/>
          <p:nvPr/>
        </p:nvGrpSpPr>
        <p:grpSpPr>
          <a:xfrm>
            <a:off x="227750" y="1719425"/>
            <a:ext cx="3245625" cy="2978149"/>
            <a:chOff x="227750" y="1719425"/>
            <a:chExt cx="3245625" cy="2978149"/>
          </a:xfrm>
        </p:grpSpPr>
        <p:sp>
          <p:nvSpPr>
            <p:cNvPr id="8" name="Google Shape;1147;p68"/>
            <p:cNvSpPr/>
            <p:nvPr/>
          </p:nvSpPr>
          <p:spPr>
            <a:xfrm>
              <a:off x="227750" y="3607666"/>
              <a:ext cx="1826400" cy="385800"/>
            </a:xfrm>
            <a:prstGeom prst="ellipse">
              <a:avLst/>
            </a:prstGeom>
            <a:solidFill>
              <a:srgbClr val="D2A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48;p68"/>
            <p:cNvSpPr/>
            <p:nvPr/>
          </p:nvSpPr>
          <p:spPr>
            <a:xfrm>
              <a:off x="1646975" y="4305428"/>
              <a:ext cx="1826400" cy="385800"/>
            </a:xfrm>
            <a:prstGeom prst="ellipse">
              <a:avLst/>
            </a:prstGeom>
            <a:solidFill>
              <a:srgbClr val="D2A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" name="Google Shape;1149;p68"/>
            <p:cNvPicPr preferRelativeResize="0"/>
            <p:nvPr/>
          </p:nvPicPr>
          <p:blipFill rotWithShape="1">
            <a:blip r:embed="rId3">
              <a:alphaModFix/>
            </a:blip>
            <a:srcRect l="36691" t="20102" r="13107" b="11731"/>
            <a:stretch/>
          </p:blipFill>
          <p:spPr>
            <a:xfrm>
              <a:off x="513550" y="1719425"/>
              <a:ext cx="2807352" cy="29781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Oval Callout 3"/>
          <p:cNvSpPr/>
          <p:nvPr/>
        </p:nvSpPr>
        <p:spPr>
          <a:xfrm>
            <a:off x="729465" y="534256"/>
            <a:ext cx="2178831" cy="1185169"/>
          </a:xfrm>
          <a:prstGeom prst="wedgeEllipseCallou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43143" y="865230"/>
            <a:ext cx="2148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3"/>
                </a:solidFill>
              </a:rPr>
              <a:t>VẬN DỤNG</a:t>
            </a:r>
            <a:endParaRPr lang="en-US" sz="2800" b="1" dirty="0">
              <a:solidFill>
                <a:schemeClr val="accent3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3320902" y="236305"/>
            <a:ext cx="5371035" cy="3194391"/>
          </a:xfrm>
          <a:prstGeom prst="wedgeEllipseCallout">
            <a:avLst>
              <a:gd name="adj1" fmla="val -51630"/>
              <a:gd name="adj2" fmla="val 29372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614535" y="864004"/>
            <a:ext cx="47837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Làm</a:t>
            </a:r>
            <a:r>
              <a:rPr lang="en-US" sz="2000" dirty="0" smtClean="0"/>
              <a:t> </a:t>
            </a:r>
            <a:r>
              <a:rPr lang="en-US" sz="2000" dirty="0" err="1"/>
              <a:t>việc</a:t>
            </a:r>
            <a:r>
              <a:rPr lang="en-US" sz="2000" dirty="0"/>
              <a:t> </a:t>
            </a:r>
            <a:r>
              <a:rPr lang="en-US" sz="2000" dirty="0" err="1"/>
              <a:t>nhóm</a:t>
            </a:r>
            <a:r>
              <a:rPr lang="en-US" sz="2000" dirty="0"/>
              <a:t>,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ví</a:t>
            </a:r>
            <a:r>
              <a:rPr lang="en-US" sz="2000" dirty="0"/>
              <a:t> </a:t>
            </a:r>
            <a:r>
              <a:rPr lang="en-US" sz="2000" dirty="0" err="1"/>
              <a:t>dụ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tiễn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vai</a:t>
            </a:r>
            <a:r>
              <a:rPr lang="en-US" sz="2000" dirty="0"/>
              <a:t> </a:t>
            </a:r>
            <a:r>
              <a:rPr lang="en-US" sz="2000" dirty="0" err="1"/>
              <a:t>trò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thông</a:t>
            </a:r>
            <a:r>
              <a:rPr lang="en-US" sz="2000" dirty="0"/>
              <a:t> tin </a:t>
            </a:r>
            <a:r>
              <a:rPr lang="en-US" sz="2000" dirty="0" err="1"/>
              <a:t>đối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việc</a:t>
            </a:r>
            <a:r>
              <a:rPr lang="en-US" sz="2000" dirty="0"/>
              <a:t> </a:t>
            </a:r>
            <a:r>
              <a:rPr lang="en-US" sz="2000" dirty="0" err="1"/>
              <a:t>ra</a:t>
            </a:r>
            <a:r>
              <a:rPr lang="en-US" sz="2000" dirty="0"/>
              <a:t> </a:t>
            </a:r>
            <a:r>
              <a:rPr lang="en-US" sz="2000" dirty="0" err="1"/>
              <a:t>quyết</a:t>
            </a:r>
            <a:r>
              <a:rPr lang="en-US" sz="2000" dirty="0"/>
              <a:t> </a:t>
            </a:r>
            <a:r>
              <a:rPr lang="en-US" sz="2000" dirty="0" err="1"/>
              <a:t>định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bản</a:t>
            </a:r>
            <a:r>
              <a:rPr lang="en-US" sz="2000" dirty="0"/>
              <a:t> </a:t>
            </a:r>
            <a:r>
              <a:rPr lang="en-US" sz="2000" dirty="0" err="1"/>
              <a:t>thân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chỉ</a:t>
            </a:r>
            <a:r>
              <a:rPr lang="en-US" sz="2000" dirty="0"/>
              <a:t> </a:t>
            </a:r>
            <a:r>
              <a:rPr lang="en-US" sz="2000" dirty="0" err="1"/>
              <a:t>ra</a:t>
            </a:r>
            <a:r>
              <a:rPr lang="en-US" sz="2000" dirty="0"/>
              <a:t> </a:t>
            </a:r>
            <a:r>
              <a:rPr lang="en-US" sz="2000" dirty="0" err="1"/>
              <a:t>thông</a:t>
            </a:r>
            <a:r>
              <a:rPr lang="en-US" sz="2000" dirty="0"/>
              <a:t> tin, </a:t>
            </a:r>
            <a:r>
              <a:rPr lang="en-US" sz="2000" dirty="0" err="1"/>
              <a:t>quyết</a:t>
            </a:r>
            <a:r>
              <a:rPr lang="en-US" sz="2000" dirty="0"/>
              <a:t> </a:t>
            </a:r>
            <a:r>
              <a:rPr lang="en-US" sz="2000" dirty="0" err="1"/>
              <a:t>định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tình</a:t>
            </a:r>
            <a:r>
              <a:rPr lang="en-US" sz="2000" dirty="0"/>
              <a:t> </a:t>
            </a:r>
            <a:r>
              <a:rPr lang="en-US" sz="2000" dirty="0" err="1"/>
              <a:t>huống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3" name="Google Shape;81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8302" y="2778775"/>
            <a:ext cx="2244626" cy="32380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705565" y="503434"/>
            <a:ext cx="4060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HƯỚNG DẪN VỀ NHÀ</a:t>
            </a:r>
            <a:endParaRPr lang="en-US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43173" y="1098573"/>
            <a:ext cx="3380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</a:rPr>
              <a:t>1. </a:t>
            </a:r>
            <a:r>
              <a:rPr lang="en-US" sz="2000" dirty="0" err="1" smtClean="0">
                <a:solidFill>
                  <a:srgbClr val="0070C0"/>
                </a:solidFill>
              </a:rPr>
              <a:t>Ôn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tập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kiến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thức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đã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học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72171" y="2298937"/>
            <a:ext cx="3832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2. </a:t>
            </a:r>
            <a:r>
              <a:rPr lang="en-US" sz="2000" dirty="0" err="1" smtClean="0">
                <a:solidFill>
                  <a:srgbClr val="C00000"/>
                </a:solidFill>
              </a:rPr>
              <a:t>Hoàn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thành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bài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tập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vận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dụng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43173" y="3297337"/>
            <a:ext cx="33801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rgbClr val="7030A0"/>
                </a:solidFill>
              </a:rPr>
              <a:t>3. </a:t>
            </a:r>
            <a:r>
              <a:rPr lang="en-US" sz="2000" dirty="0" err="1" smtClean="0">
                <a:solidFill>
                  <a:srgbClr val="7030A0"/>
                </a:solidFill>
              </a:rPr>
              <a:t>Đọc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trước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bài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sau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rgbClr val="7030A0"/>
                </a:solidFill>
              </a:rPr>
              <a:t>- </a:t>
            </a:r>
            <a:r>
              <a:rPr lang="en-US" sz="2000" dirty="0" err="1" smtClean="0">
                <a:solidFill>
                  <a:srgbClr val="7030A0"/>
                </a:solidFill>
              </a:rPr>
              <a:t>Bài</a:t>
            </a:r>
            <a:r>
              <a:rPr lang="en-US" sz="2000" dirty="0" smtClean="0">
                <a:solidFill>
                  <a:srgbClr val="7030A0"/>
                </a:solidFill>
              </a:rPr>
              <a:t> 2: </a:t>
            </a:r>
            <a:r>
              <a:rPr lang="en-US" sz="2000" dirty="0" err="1" smtClean="0">
                <a:solidFill>
                  <a:srgbClr val="7030A0"/>
                </a:solidFill>
              </a:rPr>
              <a:t>Xử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lí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thông</a:t>
            </a:r>
            <a:r>
              <a:rPr lang="en-US" sz="2000" dirty="0" smtClean="0">
                <a:solidFill>
                  <a:srgbClr val="7030A0"/>
                </a:solidFill>
              </a:rPr>
              <a:t> tin</a:t>
            </a:r>
            <a:endParaRPr lang="en-US" sz="20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D8A5"/>
            </a:gs>
            <a:gs pos="77000">
              <a:srgbClr val="F1C888"/>
            </a:gs>
            <a:gs pos="89000">
              <a:srgbClr val="E8BB74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5" name="Google Shape;1125;p66"/>
          <p:cNvGrpSpPr/>
          <p:nvPr/>
        </p:nvGrpSpPr>
        <p:grpSpPr>
          <a:xfrm>
            <a:off x="6472328" y="2570966"/>
            <a:ext cx="2038552" cy="2159000"/>
            <a:chOff x="5686323" y="1322525"/>
            <a:chExt cx="2038552" cy="2159000"/>
          </a:xfrm>
        </p:grpSpPr>
        <p:sp>
          <p:nvSpPr>
            <p:cNvPr id="1126" name="Google Shape;1126;p66"/>
            <p:cNvSpPr/>
            <p:nvPr/>
          </p:nvSpPr>
          <p:spPr>
            <a:xfrm>
              <a:off x="5932050" y="3090999"/>
              <a:ext cx="1547100" cy="326700"/>
            </a:xfrm>
            <a:prstGeom prst="ellipse">
              <a:avLst/>
            </a:prstGeom>
            <a:solidFill>
              <a:srgbClr val="D2A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27" name="Google Shape;1127;p66"/>
            <p:cNvPicPr preferRelativeResize="0"/>
            <p:nvPr/>
          </p:nvPicPr>
          <p:blipFill rotWithShape="1">
            <a:blip r:embed="rId3">
              <a:alphaModFix/>
            </a:blip>
            <a:srcRect l="12748" t="32303" r="59206" b="29679"/>
            <a:stretch/>
          </p:blipFill>
          <p:spPr>
            <a:xfrm flipH="1">
              <a:off x="5686323" y="1322525"/>
              <a:ext cx="2038552" cy="2159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28" name="Google Shape;1128;p66"/>
          <p:cNvGrpSpPr/>
          <p:nvPr/>
        </p:nvGrpSpPr>
        <p:grpSpPr>
          <a:xfrm>
            <a:off x="761608" y="2438432"/>
            <a:ext cx="1789624" cy="2212175"/>
            <a:chOff x="1508863" y="2376625"/>
            <a:chExt cx="1789624" cy="2212175"/>
          </a:xfrm>
        </p:grpSpPr>
        <p:sp>
          <p:nvSpPr>
            <p:cNvPr id="1129" name="Google Shape;1129;p66"/>
            <p:cNvSpPr/>
            <p:nvPr/>
          </p:nvSpPr>
          <p:spPr>
            <a:xfrm>
              <a:off x="1630125" y="4262099"/>
              <a:ext cx="1547100" cy="326700"/>
            </a:xfrm>
            <a:prstGeom prst="ellipse">
              <a:avLst/>
            </a:prstGeom>
            <a:solidFill>
              <a:srgbClr val="D2A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30" name="Google Shape;1130;p66"/>
            <p:cNvPicPr preferRelativeResize="0"/>
            <p:nvPr/>
          </p:nvPicPr>
          <p:blipFill rotWithShape="1">
            <a:blip r:embed="rId3">
              <a:alphaModFix/>
            </a:blip>
            <a:srcRect l="39766" t="36872" r="32189" b="18755"/>
            <a:stretch/>
          </p:blipFill>
          <p:spPr>
            <a:xfrm>
              <a:off x="1508863" y="2376625"/>
              <a:ext cx="1789624" cy="2212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TextBox 6"/>
          <p:cNvSpPr txBox="1"/>
          <p:nvPr/>
        </p:nvSpPr>
        <p:spPr>
          <a:xfrm>
            <a:off x="1502307" y="924675"/>
            <a:ext cx="6113761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bg1"/>
                </a:solidFill>
              </a:rPr>
              <a:t>HẸN GẶP LẠI CÁC EM Ở TIẾT HỌC SAU!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D8A5"/>
            </a:gs>
            <a:gs pos="77000">
              <a:srgbClr val="F1C888"/>
            </a:gs>
            <a:gs pos="89000">
              <a:srgbClr val="E8BB74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8"/>
          <p:cNvSpPr/>
          <p:nvPr/>
        </p:nvSpPr>
        <p:spPr>
          <a:xfrm>
            <a:off x="5110794" y="1542586"/>
            <a:ext cx="1338900" cy="978900"/>
          </a:xfrm>
          <a:prstGeom prst="wedgeEllipseCallout">
            <a:avLst>
              <a:gd name="adj1" fmla="val -1354"/>
              <a:gd name="adj2" fmla="val 64761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38"/>
          <p:cNvSpPr/>
          <p:nvPr/>
        </p:nvSpPr>
        <p:spPr>
          <a:xfrm>
            <a:off x="2761294" y="1542586"/>
            <a:ext cx="1338900" cy="978900"/>
          </a:xfrm>
          <a:prstGeom prst="wedgeEllipseCallout">
            <a:avLst>
              <a:gd name="adj1" fmla="val -1354"/>
              <a:gd name="adj2" fmla="val 64761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38"/>
          <p:cNvSpPr/>
          <p:nvPr/>
        </p:nvSpPr>
        <p:spPr>
          <a:xfrm>
            <a:off x="411794" y="1542586"/>
            <a:ext cx="1338900" cy="978900"/>
          </a:xfrm>
          <a:prstGeom prst="wedgeEllipseCallout">
            <a:avLst>
              <a:gd name="adj1" fmla="val -1354"/>
              <a:gd name="adj2" fmla="val 64761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38"/>
          <p:cNvSpPr txBox="1">
            <a:spLocks noGrp="1"/>
          </p:cNvSpPr>
          <p:nvPr>
            <p:ph type="title" idx="9"/>
          </p:nvPr>
        </p:nvSpPr>
        <p:spPr>
          <a:xfrm>
            <a:off x="720000" y="54776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accent3"/>
                </a:solidFill>
                <a:latin typeface="+mn-lt"/>
              </a:rPr>
              <a:t>NỘI DUNG BÀI HỌC</a:t>
            </a:r>
            <a:endParaRPr sz="32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338" name="Google Shape;338;p38"/>
          <p:cNvSpPr txBox="1">
            <a:spLocks noGrp="1"/>
          </p:cNvSpPr>
          <p:nvPr>
            <p:ph type="title"/>
          </p:nvPr>
        </p:nvSpPr>
        <p:spPr>
          <a:xfrm>
            <a:off x="497744" y="1470960"/>
            <a:ext cx="1167000" cy="11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70C0"/>
                </a:solidFill>
                <a:latin typeface="+mn-lt"/>
              </a:rPr>
              <a:t>01</a:t>
            </a:r>
            <a:endParaRPr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39" name="Google Shape;339;p38"/>
          <p:cNvSpPr txBox="1">
            <a:spLocks noGrp="1"/>
          </p:cNvSpPr>
          <p:nvPr>
            <p:ph type="title" idx="7"/>
          </p:nvPr>
        </p:nvSpPr>
        <p:spPr>
          <a:xfrm>
            <a:off x="2847244" y="1471035"/>
            <a:ext cx="1167000" cy="11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70C0"/>
                </a:solidFill>
                <a:latin typeface="+mn-lt"/>
              </a:rPr>
              <a:t>02</a:t>
            </a:r>
            <a:endParaRPr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40" name="Google Shape;340;p38"/>
          <p:cNvSpPr txBox="1">
            <a:spLocks noGrp="1"/>
          </p:cNvSpPr>
          <p:nvPr>
            <p:ph type="title" idx="8"/>
          </p:nvPr>
        </p:nvSpPr>
        <p:spPr>
          <a:xfrm>
            <a:off x="5196744" y="1470960"/>
            <a:ext cx="1167000" cy="11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70C0"/>
                </a:solidFill>
                <a:latin typeface="+mn-lt"/>
              </a:rPr>
              <a:t>03</a:t>
            </a:r>
            <a:endParaRPr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2" name="Google Shape;329;p38"/>
          <p:cNvSpPr/>
          <p:nvPr/>
        </p:nvSpPr>
        <p:spPr>
          <a:xfrm>
            <a:off x="7374344" y="1542511"/>
            <a:ext cx="1338900" cy="978900"/>
          </a:xfrm>
          <a:prstGeom prst="wedgeEllipseCallout">
            <a:avLst>
              <a:gd name="adj1" fmla="val -1354"/>
              <a:gd name="adj2" fmla="val 64761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339;p38"/>
          <p:cNvSpPr txBox="1">
            <a:spLocks/>
          </p:cNvSpPr>
          <p:nvPr/>
        </p:nvSpPr>
        <p:spPr>
          <a:xfrm>
            <a:off x="7460294" y="1470960"/>
            <a:ext cx="1167000" cy="11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4000"/>
              <a:buFont typeface="Orbitron"/>
              <a:buNone/>
              <a:defRPr sz="3500" b="1" i="0" u="none" strike="noStrike" cap="none">
                <a:solidFill>
                  <a:schemeClr val="accent3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rbitron"/>
              <a:buNone/>
              <a:defRPr sz="4000" b="1" i="0" u="none" strike="noStrike" cap="none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rbitron"/>
              <a:buNone/>
              <a:defRPr sz="4000" b="1" i="0" u="none" strike="noStrike" cap="none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rbitron"/>
              <a:buNone/>
              <a:defRPr sz="4000" b="1" i="0" u="none" strike="noStrike" cap="none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rbitron"/>
              <a:buNone/>
              <a:defRPr sz="4000" b="1" i="0" u="none" strike="noStrike" cap="none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rbitron"/>
              <a:buNone/>
              <a:defRPr sz="4000" b="1" i="0" u="none" strike="noStrike" cap="none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rbitron"/>
              <a:buNone/>
              <a:defRPr sz="4000" b="1" i="0" u="none" strike="noStrike" cap="none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rbitron"/>
              <a:buNone/>
              <a:defRPr sz="4000" b="1" i="0" u="none" strike="noStrike" cap="none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rbitron"/>
              <a:buNone/>
              <a:defRPr sz="4000" b="1" i="0" u="none" strike="noStrike" cap="none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r>
              <a:rPr lang="en" dirty="0" smtClean="0">
                <a:solidFill>
                  <a:srgbClr val="0070C0"/>
                </a:solidFill>
                <a:latin typeface="+mn-lt"/>
              </a:rPr>
              <a:t>04</a:t>
            </a:r>
            <a:endParaRPr lang="en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230" y="2828364"/>
            <a:ext cx="1561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Khởi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động</a:t>
            </a:r>
            <a:endParaRPr lang="en-US" sz="2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680730" y="2828364"/>
            <a:ext cx="1561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Khám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phá</a:t>
            </a:r>
            <a:endParaRPr lang="en-US" sz="2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4965894" y="2828364"/>
            <a:ext cx="1561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Luyện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tập</a:t>
            </a:r>
            <a:endParaRPr lang="en-US" sz="20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7293780" y="2828364"/>
            <a:ext cx="1561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Vận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dụng</a:t>
            </a:r>
            <a:endParaRPr lang="en-US" sz="20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394" y="2521411"/>
            <a:ext cx="3537788" cy="262975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" grpId="0" animBg="1"/>
      <p:bldP spid="329" grpId="0" animBg="1"/>
      <p:bldP spid="330" grpId="0" animBg="1"/>
      <p:bldP spid="338" grpId="0"/>
      <p:bldP spid="339" grpId="0"/>
      <p:bldP spid="340" grpId="0"/>
      <p:bldP spid="22" grpId="0" animBg="1"/>
      <p:bldP spid="23" grpId="0"/>
      <p:bldP spid="8" grpId="0"/>
      <p:bldP spid="25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D8A5"/>
            </a:gs>
            <a:gs pos="77000">
              <a:srgbClr val="F1C888"/>
            </a:gs>
            <a:gs pos="89000">
              <a:srgbClr val="E8BB74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6"/>
          <p:cNvSpPr txBox="1">
            <a:spLocks noGrp="1"/>
          </p:cNvSpPr>
          <p:nvPr>
            <p:ph type="title"/>
          </p:nvPr>
        </p:nvSpPr>
        <p:spPr>
          <a:xfrm>
            <a:off x="720000" y="30977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accent3"/>
                </a:solidFill>
                <a:latin typeface="+mn-lt"/>
              </a:rPr>
              <a:t>KHỞI ĐỘNG</a:t>
            </a:r>
            <a:endParaRPr sz="32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3302" y="926870"/>
            <a:ext cx="6789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 smtClean="0"/>
              <a:t>Quan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sát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Hình</a:t>
            </a:r>
            <a:r>
              <a:rPr lang="en-US" sz="2000" i="1" dirty="0" smtClean="0"/>
              <a:t> 1 </a:t>
            </a:r>
            <a:r>
              <a:rPr lang="en-US" sz="2000" i="1" dirty="0" err="1" smtClean="0"/>
              <a:t>trang</a:t>
            </a:r>
            <a:r>
              <a:rPr lang="en-US" sz="2000" i="1" dirty="0" smtClean="0"/>
              <a:t> 5 SGK </a:t>
            </a:r>
            <a:r>
              <a:rPr lang="en-US" sz="2000" i="1" dirty="0" err="1" smtClean="0"/>
              <a:t>và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trả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lời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câu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hỏi</a:t>
            </a:r>
            <a:r>
              <a:rPr lang="en-US" sz="2000" i="1" dirty="0" smtClean="0"/>
              <a:t>: </a:t>
            </a:r>
            <a:r>
              <a:rPr lang="en-US" sz="2000" i="1" dirty="0" err="1" smtClean="0"/>
              <a:t>Có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những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người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và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phương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tiện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nào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dừng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lại</a:t>
            </a:r>
            <a:r>
              <a:rPr lang="en-US" sz="2000" i="1" dirty="0" smtClean="0"/>
              <a:t>? </a:t>
            </a:r>
            <a:r>
              <a:rPr lang="en-US" sz="2000" i="1" dirty="0" err="1" smtClean="0"/>
              <a:t>Vì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sao</a:t>
            </a:r>
            <a:r>
              <a:rPr lang="en-US" sz="2000" i="1" dirty="0" smtClean="0"/>
              <a:t>?</a:t>
            </a:r>
            <a:endParaRPr lang="en-US" sz="20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02" y="2033388"/>
            <a:ext cx="6584163" cy="30305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981" y="1882649"/>
            <a:ext cx="3332038" cy="3332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0" y="162546"/>
            <a:ext cx="1695236" cy="779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D8A5"/>
            </a:gs>
            <a:gs pos="74000">
              <a:srgbClr val="F1C888"/>
            </a:gs>
            <a:gs pos="89000">
              <a:srgbClr val="E8BB74"/>
            </a:gs>
            <a:gs pos="100000">
              <a:srgbClr val="F9D8A5"/>
            </a:gs>
          </a:gsLst>
          <a:lin ang="5400700" scaled="0"/>
        </a:gra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4927" y="2110490"/>
            <a:ext cx="3726379" cy="27552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Line Callout 1 (Border and Accent Bar) 3"/>
          <p:cNvSpPr/>
          <p:nvPr/>
        </p:nvSpPr>
        <p:spPr>
          <a:xfrm flipH="1">
            <a:off x="7144569" y="390417"/>
            <a:ext cx="1458931" cy="534257"/>
          </a:xfrm>
          <a:prstGeom prst="accentBorderCallout1">
            <a:avLst>
              <a:gd name="adj1" fmla="val 18750"/>
              <a:gd name="adj2" fmla="val -8333"/>
              <a:gd name="adj3" fmla="val 18685"/>
              <a:gd name="adj4" fmla="val -38215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accent6"/>
                </a:solidFill>
              </a:rPr>
              <a:t>Gợi</a:t>
            </a:r>
            <a:r>
              <a:rPr lang="en-US" sz="2400" b="1" dirty="0" smtClean="0">
                <a:solidFill>
                  <a:schemeClr val="accent6"/>
                </a:solidFill>
              </a:rPr>
              <a:t> ý</a:t>
            </a:r>
            <a:endParaRPr lang="en-US" sz="2400" b="1" dirty="0">
              <a:solidFill>
                <a:schemeClr val="accent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1079" y="657545"/>
            <a:ext cx="33545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/>
              <a:t>1.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/>
              <a:t>ô </a:t>
            </a:r>
            <a:r>
              <a:rPr lang="en-US" sz="2000" dirty="0" err="1"/>
              <a:t>tô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 </a:t>
            </a:r>
            <a:r>
              <a:rPr lang="en-US" sz="2000" dirty="0" err="1"/>
              <a:t>đang</a:t>
            </a:r>
            <a:r>
              <a:rPr lang="en-US" sz="2000" dirty="0"/>
              <a:t> </a:t>
            </a:r>
            <a:r>
              <a:rPr lang="en-US" sz="2000" dirty="0" err="1"/>
              <a:t>dừng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? </a:t>
            </a:r>
            <a:r>
              <a:rPr lang="en-US" sz="2000" dirty="0" err="1"/>
              <a:t>Tại</a:t>
            </a:r>
            <a:r>
              <a:rPr lang="en-US" sz="2000" dirty="0"/>
              <a:t> </a:t>
            </a:r>
            <a:r>
              <a:rPr lang="en-US" sz="2000" dirty="0" err="1"/>
              <a:t>sao</a:t>
            </a:r>
            <a:r>
              <a:rPr lang="en-US" sz="2000" dirty="0"/>
              <a:t>? </a:t>
            </a:r>
            <a:r>
              <a:rPr lang="en-US" sz="2000" dirty="0" err="1"/>
              <a:t>Tại</a:t>
            </a:r>
            <a:r>
              <a:rPr lang="en-US" sz="2000" dirty="0"/>
              <a:t> </a:t>
            </a:r>
            <a:r>
              <a:rPr lang="en-US" sz="2000" dirty="0" err="1"/>
              <a:t>sao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sinh</a:t>
            </a:r>
            <a:r>
              <a:rPr lang="en-US" sz="2000" dirty="0"/>
              <a:t> </a:t>
            </a:r>
            <a:r>
              <a:rPr lang="en-US" sz="2000" dirty="0" err="1"/>
              <a:t>dừng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?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214741" y="2301412"/>
            <a:ext cx="4715838" cy="2564304"/>
          </a:xfrm>
          <a:prstGeom prst="wedgeEllipseCallout">
            <a:avLst>
              <a:gd name="adj1" fmla="val 59777"/>
              <a:gd name="adj2" fmla="val -10227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90937" y="2614068"/>
            <a:ext cx="39601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/>
              <a:t>2. </a:t>
            </a:r>
            <a:r>
              <a:rPr lang="vi-VN" sz="2000" dirty="0" smtClean="0"/>
              <a:t>Khi </a:t>
            </a:r>
            <a:r>
              <a:rPr lang="vi-VN" sz="2000" dirty="0"/>
              <a:t>đi đến ngã tư, nếu thấy đèn đỏ bật sáng thì em sẽ làm gì? Sau đó, khi thấy đèn xanh sáng thì em sẽ làm gì?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D8A5"/>
            </a:gs>
            <a:gs pos="60000">
              <a:srgbClr val="F1C888"/>
            </a:gs>
            <a:gs pos="80000">
              <a:srgbClr val="E8BB74"/>
            </a:gs>
            <a:gs pos="100000">
              <a:srgbClr val="F9D8A5"/>
            </a:gs>
          </a:gsLst>
          <a:lin ang="5400700" scaled="0"/>
        </a:gradFill>
        <a:effectLst/>
      </p:bgPr>
    </p:bg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46;p50"/>
          <p:cNvGrpSpPr/>
          <p:nvPr/>
        </p:nvGrpSpPr>
        <p:grpSpPr>
          <a:xfrm>
            <a:off x="6580650" y="1784025"/>
            <a:ext cx="1973288" cy="2949682"/>
            <a:chOff x="6580650" y="1784025"/>
            <a:chExt cx="1973288" cy="2949682"/>
          </a:xfrm>
        </p:grpSpPr>
        <p:sp>
          <p:nvSpPr>
            <p:cNvPr id="547" name="Google Shape;547;p50"/>
            <p:cNvSpPr/>
            <p:nvPr/>
          </p:nvSpPr>
          <p:spPr>
            <a:xfrm>
              <a:off x="6580650" y="4312493"/>
              <a:ext cx="1926600" cy="421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48" name="Google Shape;548;p5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6733688" y="1784025"/>
              <a:ext cx="1820250" cy="294968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Rectangle 3"/>
          <p:cNvSpPr/>
          <p:nvPr/>
        </p:nvSpPr>
        <p:spPr>
          <a:xfrm>
            <a:off x="1150706" y="896140"/>
            <a:ext cx="5306602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1. Hai </a:t>
            </a:r>
            <a:r>
              <a:rPr lang="nl-NL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bạn học sinh, ô tô màu vàng, đỏ đang dừng lại do đèn đỏ đang sáng</a:t>
            </a:r>
            <a:r>
              <a:rPr lang="nl-NL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2. Khi </a:t>
            </a:r>
            <a:r>
              <a:rPr lang="nl-NL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thấy đèn đỏ, em sẽ dừng lại. Sau đó, khi thấy đèn xanh sáng thì em sẽ đi.</a:t>
            </a:r>
            <a:endParaRPr lang="en-US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60" y="3398501"/>
            <a:ext cx="3791165" cy="1744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D8A5"/>
            </a:gs>
            <a:gs pos="60000">
              <a:srgbClr val="F1C888"/>
            </a:gs>
            <a:gs pos="76000">
              <a:srgbClr val="E8BB74"/>
            </a:gs>
            <a:gs pos="100000">
              <a:srgbClr val="F9D8A5"/>
            </a:gs>
          </a:gsLst>
          <a:lin ang="5400700" scaled="0"/>
        </a:gra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39"/>
          <p:cNvGrpSpPr/>
          <p:nvPr/>
        </p:nvGrpSpPr>
        <p:grpSpPr>
          <a:xfrm>
            <a:off x="172974" y="1568382"/>
            <a:ext cx="1926600" cy="3233573"/>
            <a:chOff x="1847662" y="1538450"/>
            <a:chExt cx="1926600" cy="3233573"/>
          </a:xfrm>
        </p:grpSpPr>
        <p:sp>
          <p:nvSpPr>
            <p:cNvPr id="349" name="Google Shape;349;p39"/>
            <p:cNvSpPr/>
            <p:nvPr/>
          </p:nvSpPr>
          <p:spPr>
            <a:xfrm>
              <a:off x="1847662" y="4293668"/>
              <a:ext cx="1926600" cy="421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50" name="Google Shape;350;p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966063" y="1538450"/>
              <a:ext cx="1689800" cy="32335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Oval Callout 6"/>
          <p:cNvSpPr/>
          <p:nvPr/>
        </p:nvSpPr>
        <p:spPr>
          <a:xfrm>
            <a:off x="750013" y="322847"/>
            <a:ext cx="1715784" cy="1089061"/>
          </a:xfrm>
          <a:prstGeom prst="wedgeEllipseCallou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 smtClean="0"/>
              <a:t>KHÁM PHÁ</a:t>
            </a:r>
            <a:endParaRPr lang="en-US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2570289" y="240654"/>
            <a:ext cx="55994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i="1" dirty="0" smtClean="0"/>
              <a:t>C</a:t>
            </a:r>
            <a:r>
              <a:rPr lang="vi-VN" sz="2000" b="1" i="1" dirty="0" smtClean="0"/>
              <a:t>hia </a:t>
            </a:r>
            <a:r>
              <a:rPr lang="vi-VN" sz="2000" b="1" i="1" dirty="0"/>
              <a:t>lớp thành các nhóm 4, </a:t>
            </a:r>
            <a:r>
              <a:rPr lang="vi-VN" sz="2000" b="1" i="1" dirty="0" smtClean="0"/>
              <a:t>đọc </a:t>
            </a:r>
            <a:r>
              <a:rPr lang="vi-VN" sz="2000" b="1" i="1" dirty="0"/>
              <a:t>thông tin và quan sát hình 2, trả lời câu hỏi: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dirty="0" smtClean="0"/>
              <a:t>Trên </a:t>
            </a:r>
            <a:r>
              <a:rPr lang="vi-VN" sz="2000" dirty="0"/>
              <a:t>tivi đang dự báo thời tiết như thế nào?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dirty="0" smtClean="0"/>
              <a:t>Bạn HS đang làm gì?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dirty="0" smtClean="0"/>
              <a:t>Tại sao bạn HS lại để áo mưa vào cặp sách để đi học?</a:t>
            </a:r>
            <a:endParaRPr lang="vi-VN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700" y="2552338"/>
            <a:ext cx="3620005" cy="2591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D8A5"/>
            </a:gs>
            <a:gs pos="77000">
              <a:srgbClr val="F1C888"/>
            </a:gs>
            <a:gs pos="89000">
              <a:srgbClr val="E8BB74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19" y="1264304"/>
            <a:ext cx="3620005" cy="25911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ight Arrow 4"/>
          <p:cNvSpPr/>
          <p:nvPr/>
        </p:nvSpPr>
        <p:spPr>
          <a:xfrm rot="19467934">
            <a:off x="3533863" y="1218034"/>
            <a:ext cx="411135" cy="238765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116487" y="553312"/>
            <a:ext cx="40103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Trên tivi phát thanh viên đang chỉ vào hình ảnh thể hiện trời mưa.</a:t>
            </a:r>
            <a:endParaRPr lang="en-US" sz="2000" dirty="0"/>
          </a:p>
        </p:txBody>
      </p:sp>
      <p:sp>
        <p:nvSpPr>
          <p:cNvPr id="10" name="Right Arrow 9"/>
          <p:cNvSpPr/>
          <p:nvPr/>
        </p:nvSpPr>
        <p:spPr>
          <a:xfrm>
            <a:off x="3910919" y="2201593"/>
            <a:ext cx="411135" cy="238765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19511" y="1796432"/>
            <a:ext cx="35891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Bạn HS đang xem dự báo thời thiết và đang để áo mưa vào cặp.</a:t>
            </a:r>
            <a:endParaRPr lang="en-US" sz="2000" dirty="0"/>
          </a:p>
        </p:txBody>
      </p:sp>
      <p:sp>
        <p:nvSpPr>
          <p:cNvPr id="12" name="Right Arrow 11"/>
          <p:cNvSpPr/>
          <p:nvPr/>
        </p:nvSpPr>
        <p:spPr>
          <a:xfrm rot="1896650">
            <a:off x="3656623" y="3363794"/>
            <a:ext cx="411135" cy="238765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76099" y="3483176"/>
            <a:ext cx="38242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Bạn để áo mưa vào cặp vì tivi dự báo trời mưa.</a:t>
            </a: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0" y="-63137"/>
            <a:ext cx="1464736" cy="14647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734" y="-127724"/>
            <a:ext cx="1307877" cy="13078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693" y="3483176"/>
            <a:ext cx="1660324" cy="1660324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0" grpId="0" animBg="1"/>
      <p:bldP spid="8" grpId="0"/>
      <p:bldP spid="12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9" name="Google Shape;439;p44"/>
          <p:cNvGrpSpPr/>
          <p:nvPr/>
        </p:nvGrpSpPr>
        <p:grpSpPr>
          <a:xfrm>
            <a:off x="3200878" y="283958"/>
            <a:ext cx="5647920" cy="2566405"/>
            <a:chOff x="3200878" y="283958"/>
            <a:chExt cx="5647920" cy="2566405"/>
          </a:xfrm>
        </p:grpSpPr>
        <p:sp>
          <p:nvSpPr>
            <p:cNvPr id="440" name="Google Shape;440;p44"/>
            <p:cNvSpPr/>
            <p:nvPr/>
          </p:nvSpPr>
          <p:spPr>
            <a:xfrm rot="-2417308">
              <a:off x="8475442" y="347402"/>
              <a:ext cx="309911" cy="309911"/>
            </a:xfrm>
            <a:prstGeom prst="cube">
              <a:avLst>
                <a:gd name="adj" fmla="val 25000"/>
              </a:avLst>
            </a:prstGeom>
            <a:solidFill>
              <a:srgbClr val="E8B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4"/>
            <p:cNvSpPr/>
            <p:nvPr/>
          </p:nvSpPr>
          <p:spPr>
            <a:xfrm rot="5034222">
              <a:off x="5081021" y="2285022"/>
              <a:ext cx="381357" cy="381357"/>
            </a:xfrm>
            <a:prstGeom prst="cube">
              <a:avLst>
                <a:gd name="adj" fmla="val 25000"/>
              </a:avLst>
            </a:prstGeom>
            <a:solidFill>
              <a:srgbClr val="E8B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4"/>
            <p:cNvSpPr/>
            <p:nvPr/>
          </p:nvSpPr>
          <p:spPr>
            <a:xfrm rot="-4806070">
              <a:off x="3963282" y="1303894"/>
              <a:ext cx="200688" cy="200688"/>
            </a:xfrm>
            <a:prstGeom prst="cube">
              <a:avLst>
                <a:gd name="adj" fmla="val 25000"/>
              </a:avLst>
            </a:prstGeom>
            <a:solidFill>
              <a:srgbClr val="E8B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4"/>
            <p:cNvSpPr/>
            <p:nvPr/>
          </p:nvSpPr>
          <p:spPr>
            <a:xfrm rot="-2419550">
              <a:off x="3810174" y="2120858"/>
              <a:ext cx="203049" cy="203049"/>
            </a:xfrm>
            <a:prstGeom prst="cube">
              <a:avLst>
                <a:gd name="adj" fmla="val 25000"/>
              </a:avLst>
            </a:prstGeom>
            <a:solidFill>
              <a:srgbClr val="E8B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4"/>
            <p:cNvSpPr/>
            <p:nvPr/>
          </p:nvSpPr>
          <p:spPr>
            <a:xfrm rot="-4804343">
              <a:off x="3225259" y="2516244"/>
              <a:ext cx="309738" cy="309738"/>
            </a:xfrm>
            <a:prstGeom prst="cube">
              <a:avLst>
                <a:gd name="adj" fmla="val 25000"/>
              </a:avLst>
            </a:prstGeom>
            <a:solidFill>
              <a:srgbClr val="E8B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Callout 3"/>
          <p:cNvSpPr/>
          <p:nvPr/>
        </p:nvSpPr>
        <p:spPr>
          <a:xfrm>
            <a:off x="190269" y="363474"/>
            <a:ext cx="3873357" cy="2128387"/>
          </a:xfrm>
          <a:prstGeom prst="wedgeEllipseCallout">
            <a:avLst>
              <a:gd name="adj1" fmla="val 12854"/>
              <a:gd name="adj2" fmla="val 66683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21586" y="458171"/>
            <a:ext cx="30309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002060"/>
                </a:solidFill>
              </a:rPr>
              <a:t>Nếu trên tivi dự báo ngày mai trời </a:t>
            </a:r>
            <a:r>
              <a:rPr lang="vi-VN" sz="2000" dirty="0" smtClean="0">
                <a:solidFill>
                  <a:srgbClr val="002060"/>
                </a:solidFill>
              </a:rPr>
              <a:t>thì </a:t>
            </a:r>
            <a:r>
              <a:rPr lang="vi-VN" sz="2000" dirty="0">
                <a:solidFill>
                  <a:srgbClr val="002060"/>
                </a:solidFill>
              </a:rPr>
              <a:t>bạn HS có để áo mưa vào cặp đi học không? Tại sao? 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4" name="Oval Callout 13"/>
          <p:cNvSpPr/>
          <p:nvPr/>
        </p:nvSpPr>
        <p:spPr>
          <a:xfrm>
            <a:off x="5116119" y="340044"/>
            <a:ext cx="3873357" cy="2128387"/>
          </a:xfrm>
          <a:prstGeom prst="wedgeEllipseCallout">
            <a:avLst>
              <a:gd name="adj1" fmla="val -17119"/>
              <a:gd name="adj2" fmla="val 64752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76155" y="665573"/>
            <a:ext cx="3353283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B</a:t>
            </a:r>
            <a:r>
              <a:rPr lang="vi-VN" sz="2000" dirty="0" smtClean="0">
                <a:solidFill>
                  <a:schemeClr val="accent3">
                    <a:lumMod val="75000"/>
                  </a:schemeClr>
                </a:solidFill>
              </a:rPr>
              <a:t>ạn </a:t>
            </a:r>
            <a:r>
              <a:rPr lang="vi-VN" sz="2000" dirty="0">
                <a:solidFill>
                  <a:schemeClr val="accent3">
                    <a:lumMod val="75000"/>
                  </a:schemeClr>
                </a:solidFill>
              </a:rPr>
              <a:t>HS không để áo mưa vào </a:t>
            </a:r>
            <a:r>
              <a:rPr lang="vi-VN" sz="2000" dirty="0" smtClean="0">
                <a:solidFill>
                  <a:schemeClr val="accent3">
                    <a:lumMod val="75000"/>
                  </a:schemeClr>
                </a:solidFill>
              </a:rPr>
              <a:t>cặp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3">
                    <a:lumMod val="75000"/>
                  </a:schemeClr>
                </a:solidFill>
              </a:rPr>
              <a:t>nữa</a:t>
            </a:r>
            <a:r>
              <a:rPr lang="vi-VN" sz="2000" dirty="0" smtClean="0">
                <a:solidFill>
                  <a:schemeClr val="accent3">
                    <a:lumMod val="75000"/>
                  </a:schemeClr>
                </a:solidFill>
              </a:rPr>
              <a:t>, vì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3">
                    <a:lumMod val="75000"/>
                  </a:schemeClr>
                </a:solidFill>
              </a:rPr>
              <a:t>trời</a:t>
            </a:r>
            <a:r>
              <a:rPr lang="vi-VN" sz="2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vi-VN" sz="2000" dirty="0">
                <a:solidFill>
                  <a:schemeClr val="accent3">
                    <a:lumMod val="75000"/>
                  </a:schemeClr>
                </a:solidFill>
              </a:rPr>
              <a:t>nắng không dùng tới áo mưa.</a:t>
            </a: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How to Live in the New Normal by Robots by Slidesgo">
  <a:themeElements>
    <a:clrScheme name="Simple Light">
      <a:dk1>
        <a:srgbClr val="E8BB74"/>
      </a:dk1>
      <a:lt1>
        <a:srgbClr val="D34B39"/>
      </a:lt1>
      <a:dk2>
        <a:srgbClr val="4A649D"/>
      </a:dk2>
      <a:lt2>
        <a:srgbClr val="504241"/>
      </a:lt2>
      <a:accent1>
        <a:srgbClr val="E8BB74"/>
      </a:accent1>
      <a:accent2>
        <a:srgbClr val="D2AA6A"/>
      </a:accent2>
      <a:accent3>
        <a:srgbClr val="D34B39"/>
      </a:accent3>
      <a:accent4>
        <a:srgbClr val="4A649D"/>
      </a:accent4>
      <a:accent5>
        <a:srgbClr val="504241"/>
      </a:accent5>
      <a:accent6>
        <a:srgbClr val="FDFDFD"/>
      </a:accent6>
      <a:hlink>
        <a:srgbClr val="5042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1254</Words>
  <Application>Microsoft Office PowerPoint</Application>
  <PresentationFormat>On-screen Show (16:9)</PresentationFormat>
  <Paragraphs>154</Paragraphs>
  <Slides>28</Slides>
  <Notes>27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Orbitron</vt:lpstr>
      <vt:lpstr>Calibri</vt:lpstr>
      <vt:lpstr>Times New Roman</vt:lpstr>
      <vt:lpstr>Calibri Light</vt:lpstr>
      <vt:lpstr>Wingdings</vt:lpstr>
      <vt:lpstr>Britannic Bold</vt:lpstr>
      <vt:lpstr>Nunito SemiBold</vt:lpstr>
      <vt:lpstr>Hind Siliguri</vt:lpstr>
      <vt:lpstr>Champion Script</vt:lpstr>
      <vt:lpstr>Arial</vt:lpstr>
      <vt:lpstr>Tahoma</vt:lpstr>
      <vt:lpstr>How to Live in the New Normal by Robots by Slidesgo</vt:lpstr>
      <vt:lpstr>Office Theme</vt:lpstr>
      <vt:lpstr>PowerPoint Presentation</vt:lpstr>
      <vt:lpstr>PowerPoint Presentation</vt:lpstr>
      <vt:lpstr>NỘI DUNG BÀI HỌC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Live in the New Normal by Robots</dc:title>
  <dc:creator>User</dc:creator>
  <cp:lastModifiedBy>Microsoft account</cp:lastModifiedBy>
  <cp:revision>21</cp:revision>
  <dcterms:modified xsi:type="dcterms:W3CDTF">2022-06-07T08:44:56Z</dcterms:modified>
</cp:coreProperties>
</file>