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4" r:id="rId2"/>
  </p:sldMasterIdLst>
  <p:notesMasterIdLst>
    <p:notesMasterId r:id="rId12"/>
  </p:notesMasterIdLst>
  <p:sldIdLst>
    <p:sldId id="287" r:id="rId3"/>
    <p:sldId id="266" r:id="rId4"/>
    <p:sldId id="1775" r:id="rId5"/>
    <p:sldId id="276" r:id="rId6"/>
    <p:sldId id="1776" r:id="rId7"/>
    <p:sldId id="1777" r:id="rId8"/>
    <p:sldId id="1778" r:id="rId9"/>
    <p:sldId id="1779" r:id="rId10"/>
    <p:sldId id="299" r:id="rId11"/>
  </p:sldIdLst>
  <p:sldSz cx="12192000" cy="6858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27990A-2901-4AA4-95E7-D3B60629DF97}">
          <p14:sldIdLst>
            <p14:sldId id="287"/>
            <p14:sldId id="266"/>
            <p14:sldId id="1775"/>
            <p14:sldId id="276"/>
            <p14:sldId id="1776"/>
            <p14:sldId id="1777"/>
            <p14:sldId id="1778"/>
            <p14:sldId id="1779"/>
            <p14:sldId id="2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BCB"/>
    <a:srgbClr val="CDBF97"/>
    <a:srgbClr val="A88755"/>
    <a:srgbClr val="EE7971"/>
    <a:srgbClr val="FFFFFF"/>
    <a:srgbClr val="D686A1"/>
    <a:srgbClr val="E6E6E6"/>
    <a:srgbClr val="8D7545"/>
    <a:srgbClr val="ECE8E5"/>
    <a:srgbClr val="1F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19" autoAdjust="0"/>
    <p:restoredTop sz="94660"/>
  </p:normalViewPr>
  <p:slideViewPr>
    <p:cSldViewPr snapToGrid="0">
      <p:cViewPr varScale="1">
        <p:scale>
          <a:sx n="66" d="100"/>
          <a:sy n="66" d="100"/>
        </p:scale>
        <p:origin x="72" y="7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90f9fdb79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90f9fdb79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7B02-6C89-43FE-890C-D42656F8EF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1F77B8-A25B-42D7-B121-86165D20E3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B6A510-BA6A-4934-B565-F982B20BC938}"/>
              </a:ext>
            </a:extLst>
          </p:cNvPr>
          <p:cNvSpPr>
            <a:spLocks noGrp="1"/>
          </p:cNvSpPr>
          <p:nvPr>
            <p:ph type="dt" sz="half" idx="10"/>
          </p:nvPr>
        </p:nvSpPr>
        <p:spPr/>
        <p:txBody>
          <a:bodyPr/>
          <a:lstStyle/>
          <a:p>
            <a:fld id="{7DFC0C71-BD19-4D13-A6E2-08922C354A25}" type="datetime1">
              <a:rPr lang="en-US" smtClean="0"/>
              <a:t>5/26/2022</a:t>
            </a:fld>
            <a:endParaRPr lang="en-US"/>
          </a:p>
        </p:txBody>
      </p:sp>
      <p:sp>
        <p:nvSpPr>
          <p:cNvPr id="5" name="Footer Placeholder 4">
            <a:extLst>
              <a:ext uri="{FF2B5EF4-FFF2-40B4-BE49-F238E27FC236}">
                <a16:creationId xmlns:a16="http://schemas.microsoft.com/office/drawing/2014/main" id="{30E18CF0-A48E-4751-AFF7-10355DD9E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F8790-D4F1-4AD7-87D6-37CB1BB71238}"/>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417227199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DB156-93F1-43C8-8B4B-440B94832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223C0C-96D4-4735-848B-76387BE368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F77E3-9476-45BA-9B83-0C51F510604F}"/>
              </a:ext>
            </a:extLst>
          </p:cNvPr>
          <p:cNvSpPr>
            <a:spLocks noGrp="1"/>
          </p:cNvSpPr>
          <p:nvPr>
            <p:ph type="dt" sz="half" idx="10"/>
          </p:nvPr>
        </p:nvSpPr>
        <p:spPr/>
        <p:txBody>
          <a:bodyPr/>
          <a:lstStyle/>
          <a:p>
            <a:fld id="{EC0151B2-C9FD-4A5E-9AA6-1B55DEE81DD0}" type="datetime1">
              <a:rPr lang="en-US" smtClean="0"/>
              <a:t>5/26/2022</a:t>
            </a:fld>
            <a:endParaRPr lang="en-US"/>
          </a:p>
        </p:txBody>
      </p:sp>
      <p:sp>
        <p:nvSpPr>
          <p:cNvPr id="5" name="Footer Placeholder 4">
            <a:extLst>
              <a:ext uri="{FF2B5EF4-FFF2-40B4-BE49-F238E27FC236}">
                <a16:creationId xmlns:a16="http://schemas.microsoft.com/office/drawing/2014/main" id="{A93C1801-EE9E-4A44-B442-FB9E93D88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9C7E1-5A25-4A08-8BB8-1ECCB387B9DD}"/>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1693065490"/>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A623D-04A9-46B1-AFBB-8AC4CFA080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E5537E-E985-475F-937C-E076E6080F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339F3-6968-4602-A547-28D682208C0F}"/>
              </a:ext>
            </a:extLst>
          </p:cNvPr>
          <p:cNvSpPr>
            <a:spLocks noGrp="1"/>
          </p:cNvSpPr>
          <p:nvPr>
            <p:ph type="dt" sz="half" idx="10"/>
          </p:nvPr>
        </p:nvSpPr>
        <p:spPr/>
        <p:txBody>
          <a:bodyPr/>
          <a:lstStyle/>
          <a:p>
            <a:fld id="{A69499FA-F707-4C69-9580-6390F84A2F2D}" type="datetime1">
              <a:rPr lang="en-US" smtClean="0"/>
              <a:t>5/26/2022</a:t>
            </a:fld>
            <a:endParaRPr lang="en-US"/>
          </a:p>
        </p:txBody>
      </p:sp>
      <p:sp>
        <p:nvSpPr>
          <p:cNvPr id="5" name="Footer Placeholder 4">
            <a:extLst>
              <a:ext uri="{FF2B5EF4-FFF2-40B4-BE49-F238E27FC236}">
                <a16:creationId xmlns:a16="http://schemas.microsoft.com/office/drawing/2014/main" id="{F08AD5E4-932D-41C6-B282-C394388DD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531D7-8B90-490F-A755-5C4AA0ACA262}"/>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1984749785"/>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2022/5/26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86294534"/>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2022/5/26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824420371"/>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43370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1D4E-7AD4-42B0-8735-2759A5BA6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E41A8-6102-45CA-A305-AE6E6265F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18597-6ACB-4943-A251-61236CB5B3F6}"/>
              </a:ext>
            </a:extLst>
          </p:cNvPr>
          <p:cNvSpPr>
            <a:spLocks noGrp="1"/>
          </p:cNvSpPr>
          <p:nvPr>
            <p:ph type="dt" sz="half" idx="10"/>
          </p:nvPr>
        </p:nvSpPr>
        <p:spPr/>
        <p:txBody>
          <a:bodyPr/>
          <a:lstStyle/>
          <a:p>
            <a:fld id="{A6A46614-E734-4D7A-A769-49BE24BC8F36}" type="datetime1">
              <a:rPr lang="en-US" smtClean="0"/>
              <a:t>5/26/2022</a:t>
            </a:fld>
            <a:endParaRPr lang="en-US"/>
          </a:p>
        </p:txBody>
      </p:sp>
      <p:sp>
        <p:nvSpPr>
          <p:cNvPr id="5" name="Footer Placeholder 4">
            <a:extLst>
              <a:ext uri="{FF2B5EF4-FFF2-40B4-BE49-F238E27FC236}">
                <a16:creationId xmlns:a16="http://schemas.microsoft.com/office/drawing/2014/main" id="{C07B62F4-6E81-4BD7-957C-38C3DC50B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1A41A-AF4F-433B-92FE-45A666A53677}"/>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3324927492"/>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F3DC-5619-42A5-89B1-EA1325C36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E1F6A-A613-4107-AF57-0F982F0D03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6EEA9C-68E5-4EE8-AEDE-0B8AFA5450A0}"/>
              </a:ext>
            </a:extLst>
          </p:cNvPr>
          <p:cNvSpPr>
            <a:spLocks noGrp="1"/>
          </p:cNvSpPr>
          <p:nvPr>
            <p:ph type="dt" sz="half" idx="10"/>
          </p:nvPr>
        </p:nvSpPr>
        <p:spPr/>
        <p:txBody>
          <a:bodyPr/>
          <a:lstStyle/>
          <a:p>
            <a:fld id="{ACE547A5-55B1-44CF-8094-AC321A90CA8F}" type="datetime1">
              <a:rPr lang="en-US" smtClean="0"/>
              <a:t>5/26/2022</a:t>
            </a:fld>
            <a:endParaRPr lang="en-US"/>
          </a:p>
        </p:txBody>
      </p:sp>
      <p:sp>
        <p:nvSpPr>
          <p:cNvPr id="5" name="Footer Placeholder 4">
            <a:extLst>
              <a:ext uri="{FF2B5EF4-FFF2-40B4-BE49-F238E27FC236}">
                <a16:creationId xmlns:a16="http://schemas.microsoft.com/office/drawing/2014/main" id="{22798BC1-BE9A-45F3-AA81-9AC59F16D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00E29-F3AF-411F-9010-04E23A303F10}"/>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2534106781"/>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4936-6CC5-4AF5-978C-540E0FC63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C0E65-143F-4C19-8781-2FDC0A2945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FEA6B-9C3E-4541-ACDE-3581FD864B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DD2630-591E-414F-A7E4-0997DC88B229}"/>
              </a:ext>
            </a:extLst>
          </p:cNvPr>
          <p:cNvSpPr>
            <a:spLocks noGrp="1"/>
          </p:cNvSpPr>
          <p:nvPr>
            <p:ph type="dt" sz="half" idx="10"/>
          </p:nvPr>
        </p:nvSpPr>
        <p:spPr/>
        <p:txBody>
          <a:bodyPr/>
          <a:lstStyle/>
          <a:p>
            <a:fld id="{EC71297D-115A-4E20-B359-31972D680BEF}" type="datetime1">
              <a:rPr lang="en-US" smtClean="0"/>
              <a:t>5/26/2022</a:t>
            </a:fld>
            <a:endParaRPr lang="en-US"/>
          </a:p>
        </p:txBody>
      </p:sp>
      <p:sp>
        <p:nvSpPr>
          <p:cNvPr id="6" name="Footer Placeholder 5">
            <a:extLst>
              <a:ext uri="{FF2B5EF4-FFF2-40B4-BE49-F238E27FC236}">
                <a16:creationId xmlns:a16="http://schemas.microsoft.com/office/drawing/2014/main" id="{4B016D8D-1614-45D7-8BE9-C5F8C018D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10FCB-CA52-46D7-B9D3-0F88829D297F}"/>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247369386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4CF3-EC12-4CAD-99D9-E561B004F1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0AB70C-5052-43B8-A179-7A0E79BD62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0B0918-C35E-4A25-A1C2-20F66A1BEB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72177-DE39-49DA-90AB-8CD323BC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72E09A-51CB-4134-84A2-2CBF9E83C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65DE1E-0367-417F-99CA-864801B4761E}"/>
              </a:ext>
            </a:extLst>
          </p:cNvPr>
          <p:cNvSpPr>
            <a:spLocks noGrp="1"/>
          </p:cNvSpPr>
          <p:nvPr>
            <p:ph type="dt" sz="half" idx="10"/>
          </p:nvPr>
        </p:nvSpPr>
        <p:spPr/>
        <p:txBody>
          <a:bodyPr/>
          <a:lstStyle/>
          <a:p>
            <a:fld id="{9BA6CE37-B171-470E-A583-7712A8256CE3}" type="datetime1">
              <a:rPr lang="en-US" smtClean="0"/>
              <a:t>5/26/2022</a:t>
            </a:fld>
            <a:endParaRPr lang="en-US"/>
          </a:p>
        </p:txBody>
      </p:sp>
      <p:sp>
        <p:nvSpPr>
          <p:cNvPr id="8" name="Footer Placeholder 7">
            <a:extLst>
              <a:ext uri="{FF2B5EF4-FFF2-40B4-BE49-F238E27FC236}">
                <a16:creationId xmlns:a16="http://schemas.microsoft.com/office/drawing/2014/main" id="{8B48CE2B-F469-498B-B22F-E08773834D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C385AE-A44A-4946-B5E4-356B4B1A58A7}"/>
              </a:ext>
            </a:extLst>
          </p:cNvPr>
          <p:cNvSpPr>
            <a:spLocks noGrp="1"/>
          </p:cNvSpPr>
          <p:nvPr>
            <p:ph type="sldNum" sz="quarter" idx="12"/>
          </p:nvPr>
        </p:nvSpPr>
        <p:spPr/>
        <p:txBody>
          <a:bodyPr/>
          <a:lstStyle/>
          <a:p>
            <a:fld id="{8A5885F5-60D3-4447-BEA1-A937A9694016}" type="slidenum">
              <a:rPr lang="en-US" smtClean="0"/>
              <a:t>‹#›</a:t>
            </a:fld>
            <a:endParaRPr lang="en-US"/>
          </a:p>
        </p:txBody>
      </p:sp>
      <p:sp>
        <p:nvSpPr>
          <p:cNvPr id="11" name="TextBox 10"/>
          <p:cNvSpPr txBox="1"/>
          <p:nvPr userDrawn="1"/>
        </p:nvSpPr>
        <p:spPr>
          <a:xfrm>
            <a:off x="1341648" y="685800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00511725"/>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6124-B650-4AD1-B99B-0154962D11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57B0C-4786-4755-A8C6-9C112E76E92A}"/>
              </a:ext>
            </a:extLst>
          </p:cNvPr>
          <p:cNvSpPr>
            <a:spLocks noGrp="1"/>
          </p:cNvSpPr>
          <p:nvPr>
            <p:ph type="dt" sz="half" idx="10"/>
          </p:nvPr>
        </p:nvSpPr>
        <p:spPr/>
        <p:txBody>
          <a:bodyPr/>
          <a:lstStyle/>
          <a:p>
            <a:fld id="{125D4A06-7708-4D0C-AD0E-CD6EC413C249}" type="datetime1">
              <a:rPr lang="en-US" smtClean="0"/>
              <a:t>5/26/2022</a:t>
            </a:fld>
            <a:endParaRPr lang="en-US"/>
          </a:p>
        </p:txBody>
      </p:sp>
      <p:sp>
        <p:nvSpPr>
          <p:cNvPr id="4" name="Footer Placeholder 3">
            <a:extLst>
              <a:ext uri="{FF2B5EF4-FFF2-40B4-BE49-F238E27FC236}">
                <a16:creationId xmlns:a16="http://schemas.microsoft.com/office/drawing/2014/main" id="{45CE2A29-1891-40F3-9C9F-167EA957C6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216D7D-1430-4985-B633-89B1E1A7EC06}"/>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242030556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0463B-59AA-41A6-BC98-3A86073150D6}"/>
              </a:ext>
            </a:extLst>
          </p:cNvPr>
          <p:cNvSpPr>
            <a:spLocks noGrp="1"/>
          </p:cNvSpPr>
          <p:nvPr>
            <p:ph type="dt" sz="half" idx="10"/>
          </p:nvPr>
        </p:nvSpPr>
        <p:spPr/>
        <p:txBody>
          <a:bodyPr/>
          <a:lstStyle/>
          <a:p>
            <a:fld id="{237BCF97-593F-4E00-999B-1982BC50F7B2}" type="datetime1">
              <a:rPr lang="en-US" smtClean="0"/>
              <a:t>5/26/2022</a:t>
            </a:fld>
            <a:endParaRPr lang="en-US"/>
          </a:p>
        </p:txBody>
      </p:sp>
      <p:sp>
        <p:nvSpPr>
          <p:cNvPr id="3" name="Footer Placeholder 2">
            <a:extLst>
              <a:ext uri="{FF2B5EF4-FFF2-40B4-BE49-F238E27FC236}">
                <a16:creationId xmlns:a16="http://schemas.microsoft.com/office/drawing/2014/main" id="{BD64E3AB-82AF-4D74-86D3-C99AEB822E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FC90CC-D6D5-4525-A1C0-0FA8FE99C158}"/>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1206286548"/>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C561-45FC-4488-BBC0-7AA0D48B4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5E44EE-F3BD-45CF-81AF-35DD7A8938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8D5312-A604-42AC-B5C1-326492F2F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7D070E-0019-480C-9F16-10603D182443}"/>
              </a:ext>
            </a:extLst>
          </p:cNvPr>
          <p:cNvSpPr>
            <a:spLocks noGrp="1"/>
          </p:cNvSpPr>
          <p:nvPr>
            <p:ph type="dt" sz="half" idx="10"/>
          </p:nvPr>
        </p:nvSpPr>
        <p:spPr/>
        <p:txBody>
          <a:bodyPr/>
          <a:lstStyle/>
          <a:p>
            <a:fld id="{CCA1076E-6288-43D3-9A08-F94A34F6B108}" type="datetime1">
              <a:rPr lang="en-US" smtClean="0"/>
              <a:t>5/26/2022</a:t>
            </a:fld>
            <a:endParaRPr lang="en-US"/>
          </a:p>
        </p:txBody>
      </p:sp>
      <p:sp>
        <p:nvSpPr>
          <p:cNvPr id="6" name="Footer Placeholder 5">
            <a:extLst>
              <a:ext uri="{FF2B5EF4-FFF2-40B4-BE49-F238E27FC236}">
                <a16:creationId xmlns:a16="http://schemas.microsoft.com/office/drawing/2014/main" id="{B7BE08DD-4DB1-4C68-8E2B-93F609AC2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3B829-00DB-4529-908F-59A471AF960A}"/>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398918451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FAD4-45B9-4E77-B4A4-03C5B9DEC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6F7D3-B295-4E92-A1A6-0E400F2B7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7F998F-F454-49DF-B4E3-96DD340A6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E54E82-0AFC-4568-9B73-A130E815975E}"/>
              </a:ext>
            </a:extLst>
          </p:cNvPr>
          <p:cNvSpPr>
            <a:spLocks noGrp="1"/>
          </p:cNvSpPr>
          <p:nvPr>
            <p:ph type="dt" sz="half" idx="10"/>
          </p:nvPr>
        </p:nvSpPr>
        <p:spPr/>
        <p:txBody>
          <a:bodyPr/>
          <a:lstStyle/>
          <a:p>
            <a:fld id="{B462F56A-EAA0-4ED9-9F46-331983D720A9}" type="datetime1">
              <a:rPr lang="en-US" smtClean="0"/>
              <a:t>5/26/2022</a:t>
            </a:fld>
            <a:endParaRPr lang="en-US"/>
          </a:p>
        </p:txBody>
      </p:sp>
      <p:sp>
        <p:nvSpPr>
          <p:cNvPr id="6" name="Footer Placeholder 5">
            <a:extLst>
              <a:ext uri="{FF2B5EF4-FFF2-40B4-BE49-F238E27FC236}">
                <a16:creationId xmlns:a16="http://schemas.microsoft.com/office/drawing/2014/main" id="{75BF1AF9-9110-438F-82F7-199B6140F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A5562F-5E29-4C59-9394-EEF967C85CC6}"/>
              </a:ext>
            </a:extLst>
          </p:cNvPr>
          <p:cNvSpPr>
            <a:spLocks noGrp="1"/>
          </p:cNvSpPr>
          <p:nvPr>
            <p:ph type="sldNum" sz="quarter" idx="12"/>
          </p:nvPr>
        </p:nvSpPr>
        <p:spPr/>
        <p:txBody>
          <a:bodyPr/>
          <a:lstStyle/>
          <a:p>
            <a:fld id="{8A5885F5-60D3-4447-BEA1-A937A9694016}" type="slidenum">
              <a:rPr lang="en-US" smtClean="0"/>
              <a:t>‹#›</a:t>
            </a:fld>
            <a:endParaRPr lang="en-US"/>
          </a:p>
        </p:txBody>
      </p:sp>
    </p:spTree>
    <p:extLst>
      <p:ext uri="{BB962C8B-B14F-4D97-AF65-F5344CB8AC3E}">
        <p14:creationId xmlns:p14="http://schemas.microsoft.com/office/powerpoint/2010/main" val="1379851335"/>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ashVert">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B1B35-B1A7-40DF-B558-9698C714F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D27D-DC96-4B4E-B599-73795F783D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349C2-C9C4-414B-9ED8-2450F35F9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1AC86-072F-4198-AC14-5989DF641320}" type="datetime1">
              <a:rPr lang="en-US" smtClean="0"/>
              <a:t>5/26/2022</a:t>
            </a:fld>
            <a:endParaRPr lang="en-US"/>
          </a:p>
        </p:txBody>
      </p:sp>
      <p:sp>
        <p:nvSpPr>
          <p:cNvPr id="5" name="Footer Placeholder 4">
            <a:extLst>
              <a:ext uri="{FF2B5EF4-FFF2-40B4-BE49-F238E27FC236}">
                <a16:creationId xmlns:a16="http://schemas.microsoft.com/office/drawing/2014/main" id="{804B6684-ED92-468B-954F-CE102A853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93C8D9-2693-4972-811E-F2CEF51C6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885F5-60D3-4447-BEA1-A937A9694016}" type="slidenum">
              <a:rPr lang="en-US" smtClean="0"/>
              <a:t>‹#›</a:t>
            </a:fld>
            <a:endParaRPr lang="en-US"/>
          </a:p>
        </p:txBody>
      </p:sp>
    </p:spTree>
    <p:extLst>
      <p:ext uri="{BB962C8B-B14F-4D97-AF65-F5344CB8AC3E}">
        <p14:creationId xmlns:p14="http://schemas.microsoft.com/office/powerpoint/2010/main" val="158740922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3344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4387314-A1CC-465C-BA05-67CC62DED4EA}"/>
              </a:ext>
            </a:extLst>
          </p:cNvPr>
          <p:cNvSpPr/>
          <p:nvPr/>
        </p:nvSpPr>
        <p:spPr>
          <a:xfrm>
            <a:off x="4608251" y="564709"/>
            <a:ext cx="5816600" cy="5413185"/>
          </a:xfrm>
          <a:custGeom>
            <a:avLst/>
            <a:gdLst>
              <a:gd name="connsiteX0" fmla="*/ 0 w 5346700"/>
              <a:gd name="connsiteY0" fmla="*/ 2673350 h 5346700"/>
              <a:gd name="connsiteX1" fmla="*/ 2673350 w 5346700"/>
              <a:gd name="connsiteY1" fmla="*/ 0 h 5346700"/>
              <a:gd name="connsiteX2" fmla="*/ 5346700 w 5346700"/>
              <a:gd name="connsiteY2" fmla="*/ 2673350 h 5346700"/>
              <a:gd name="connsiteX3" fmla="*/ 2673350 w 5346700"/>
              <a:gd name="connsiteY3" fmla="*/ 5346700 h 5346700"/>
              <a:gd name="connsiteX4" fmla="*/ 0 w 5346700"/>
              <a:gd name="connsiteY4" fmla="*/ 2673350 h 5346700"/>
              <a:gd name="connsiteX0" fmla="*/ 0 w 5219700"/>
              <a:gd name="connsiteY0" fmla="*/ 2689238 h 5409529"/>
              <a:gd name="connsiteX1" fmla="*/ 2673350 w 5219700"/>
              <a:gd name="connsiteY1" fmla="*/ 15888 h 5409529"/>
              <a:gd name="connsiteX2" fmla="*/ 5219700 w 5219700"/>
              <a:gd name="connsiteY2" fmla="*/ 3768738 h 5409529"/>
              <a:gd name="connsiteX3" fmla="*/ 2673350 w 5219700"/>
              <a:gd name="connsiteY3" fmla="*/ 5362588 h 5409529"/>
              <a:gd name="connsiteX4" fmla="*/ 0 w 5219700"/>
              <a:gd name="connsiteY4" fmla="*/ 2689238 h 5409529"/>
              <a:gd name="connsiteX0" fmla="*/ 0 w 5816600"/>
              <a:gd name="connsiteY0" fmla="*/ 2652571 h 5413185"/>
              <a:gd name="connsiteX1" fmla="*/ 3270250 w 5816600"/>
              <a:gd name="connsiteY1" fmla="*/ 17321 h 5413185"/>
              <a:gd name="connsiteX2" fmla="*/ 5816600 w 5816600"/>
              <a:gd name="connsiteY2" fmla="*/ 3770171 h 5413185"/>
              <a:gd name="connsiteX3" fmla="*/ 3270250 w 5816600"/>
              <a:gd name="connsiteY3" fmla="*/ 5364021 h 5413185"/>
              <a:gd name="connsiteX4" fmla="*/ 0 w 5816600"/>
              <a:gd name="connsiteY4" fmla="*/ 2652571 h 541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600" h="5413185">
                <a:moveTo>
                  <a:pt x="0" y="2652571"/>
                </a:moveTo>
                <a:cubicBezTo>
                  <a:pt x="0" y="1176121"/>
                  <a:pt x="2300817" y="-168946"/>
                  <a:pt x="3270250" y="17321"/>
                </a:cubicBezTo>
                <a:cubicBezTo>
                  <a:pt x="4239683" y="203588"/>
                  <a:pt x="5816600" y="2293721"/>
                  <a:pt x="5816600" y="3770171"/>
                </a:cubicBezTo>
                <a:cubicBezTo>
                  <a:pt x="5816600" y="5246621"/>
                  <a:pt x="4239683" y="5550288"/>
                  <a:pt x="3270250" y="5364021"/>
                </a:cubicBezTo>
                <a:cubicBezTo>
                  <a:pt x="2300817" y="5177754"/>
                  <a:pt x="0" y="4129021"/>
                  <a:pt x="0" y="2652571"/>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 name="Oval 3">
            <a:extLst>
              <a:ext uri="{FF2B5EF4-FFF2-40B4-BE49-F238E27FC236}">
                <a16:creationId xmlns:a16="http://schemas.microsoft.com/office/drawing/2014/main" id="{F2048318-3643-4EB4-904C-9EE979F54B2D}"/>
              </a:ext>
            </a:extLst>
          </p:cNvPr>
          <p:cNvSpPr/>
          <p:nvPr/>
        </p:nvSpPr>
        <p:spPr>
          <a:xfrm>
            <a:off x="6439140" y="799084"/>
            <a:ext cx="4832350" cy="4497198"/>
          </a:xfrm>
          <a:custGeom>
            <a:avLst/>
            <a:gdLst>
              <a:gd name="connsiteX0" fmla="*/ 0 w 5346700"/>
              <a:gd name="connsiteY0" fmla="*/ 2673350 h 5346700"/>
              <a:gd name="connsiteX1" fmla="*/ 2673350 w 5346700"/>
              <a:gd name="connsiteY1" fmla="*/ 0 h 5346700"/>
              <a:gd name="connsiteX2" fmla="*/ 5346700 w 5346700"/>
              <a:gd name="connsiteY2" fmla="*/ 2673350 h 5346700"/>
              <a:gd name="connsiteX3" fmla="*/ 2673350 w 5346700"/>
              <a:gd name="connsiteY3" fmla="*/ 5346700 h 5346700"/>
              <a:gd name="connsiteX4" fmla="*/ 0 w 5346700"/>
              <a:gd name="connsiteY4" fmla="*/ 2673350 h 5346700"/>
              <a:gd name="connsiteX0" fmla="*/ 0 w 5219700"/>
              <a:gd name="connsiteY0" fmla="*/ 2689238 h 5409529"/>
              <a:gd name="connsiteX1" fmla="*/ 2673350 w 5219700"/>
              <a:gd name="connsiteY1" fmla="*/ 15888 h 5409529"/>
              <a:gd name="connsiteX2" fmla="*/ 5219700 w 5219700"/>
              <a:gd name="connsiteY2" fmla="*/ 3768738 h 5409529"/>
              <a:gd name="connsiteX3" fmla="*/ 2673350 w 5219700"/>
              <a:gd name="connsiteY3" fmla="*/ 5362588 h 5409529"/>
              <a:gd name="connsiteX4" fmla="*/ 0 w 5219700"/>
              <a:gd name="connsiteY4" fmla="*/ 2689238 h 5409529"/>
              <a:gd name="connsiteX0" fmla="*/ 0 w 5816600"/>
              <a:gd name="connsiteY0" fmla="*/ 2652571 h 5413185"/>
              <a:gd name="connsiteX1" fmla="*/ 3270250 w 5816600"/>
              <a:gd name="connsiteY1" fmla="*/ 17321 h 5413185"/>
              <a:gd name="connsiteX2" fmla="*/ 5816600 w 5816600"/>
              <a:gd name="connsiteY2" fmla="*/ 3770171 h 5413185"/>
              <a:gd name="connsiteX3" fmla="*/ 3270250 w 5816600"/>
              <a:gd name="connsiteY3" fmla="*/ 5364021 h 5413185"/>
              <a:gd name="connsiteX4" fmla="*/ 0 w 5816600"/>
              <a:gd name="connsiteY4" fmla="*/ 2652571 h 541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600" h="5413185">
                <a:moveTo>
                  <a:pt x="0" y="2652571"/>
                </a:moveTo>
                <a:cubicBezTo>
                  <a:pt x="0" y="1176121"/>
                  <a:pt x="2300817" y="-168946"/>
                  <a:pt x="3270250" y="17321"/>
                </a:cubicBezTo>
                <a:cubicBezTo>
                  <a:pt x="4239683" y="203588"/>
                  <a:pt x="5816600" y="2293721"/>
                  <a:pt x="5816600" y="3770171"/>
                </a:cubicBezTo>
                <a:cubicBezTo>
                  <a:pt x="5816600" y="5246621"/>
                  <a:pt x="4239683" y="5550288"/>
                  <a:pt x="3270250" y="5364021"/>
                </a:cubicBezTo>
                <a:cubicBezTo>
                  <a:pt x="2300817" y="5177754"/>
                  <a:pt x="0" y="4129021"/>
                  <a:pt x="0" y="2652571"/>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25" name="图片 24">
            <a:extLst>
              <a:ext uri="{FF2B5EF4-FFF2-40B4-BE49-F238E27FC236}">
                <a16:creationId xmlns:a16="http://schemas.microsoft.com/office/drawing/2014/main" id="{DD8D4FEC-CE6A-40FB-B01C-37E18856BA6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9389" y="1705172"/>
            <a:ext cx="5499667" cy="5499667"/>
          </a:xfrm>
          <a:prstGeom prst="rect">
            <a:avLst/>
          </a:prstGeom>
        </p:spPr>
      </p:pic>
      <p:sp>
        <p:nvSpPr>
          <p:cNvPr id="26" name="文本框 25">
            <a:extLst>
              <a:ext uri="{FF2B5EF4-FFF2-40B4-BE49-F238E27FC236}">
                <a16:creationId xmlns:a16="http://schemas.microsoft.com/office/drawing/2014/main" id="{85B26F08-6D52-43CD-AF5B-CEFA3A92D4CB}"/>
              </a:ext>
            </a:extLst>
          </p:cNvPr>
          <p:cNvSpPr txBox="1"/>
          <p:nvPr/>
        </p:nvSpPr>
        <p:spPr>
          <a:xfrm>
            <a:off x="2720636" y="1977266"/>
            <a:ext cx="10307781" cy="2258054"/>
          </a:xfrm>
          <a:prstGeom prst="rect">
            <a:avLst/>
          </a:prstGeom>
          <a:noFill/>
        </p:spPr>
        <p:txBody>
          <a:bodyPr wrap="square" rtlCol="0">
            <a:spAutoFit/>
          </a:bodyPr>
          <a:lstStyle/>
          <a:p>
            <a:pPr algn="ctr">
              <a:lnSpc>
                <a:spcPct val="150000"/>
              </a:lnSpc>
            </a:pPr>
            <a:r>
              <a:rPr lang="en-US" altLang="zh-CN" sz="5000" b="1">
                <a:latin typeface="Arial" panose="020B0604020202020204" pitchFamily="34" charset="0"/>
                <a:ea typeface="方正卡通简体" panose="03000509000000000000" pitchFamily="65" charset="-122"/>
                <a:cs typeface="Arial" panose="020B0604020202020204" pitchFamily="34" charset="0"/>
                <a:sym typeface="+mn-lt"/>
              </a:rPr>
              <a:t>Chào mừng các em đến với</a:t>
            </a:r>
          </a:p>
          <a:p>
            <a:pPr algn="ctr">
              <a:lnSpc>
                <a:spcPct val="150000"/>
              </a:lnSpc>
            </a:pPr>
            <a:r>
              <a:rPr lang="en-US" altLang="zh-CN" sz="5000" b="1">
                <a:latin typeface="Arial" panose="020B0604020202020204" pitchFamily="34" charset="0"/>
                <a:ea typeface="方正卡通简体" panose="03000509000000000000" pitchFamily="65" charset="-122"/>
                <a:cs typeface="Arial" panose="020B0604020202020204" pitchFamily="34" charset="0"/>
                <a:sym typeface="+mn-lt"/>
              </a:rPr>
              <a:t> buổi học ngày hôm nay!</a:t>
            </a:r>
            <a:endParaRPr lang="en-US" altLang="zh-CN" sz="5000" b="1" dirty="0">
              <a:latin typeface="Arial" panose="020B0604020202020204" pitchFamily="34" charset="0"/>
              <a:ea typeface="方正卡通简体" panose="03000509000000000000" pitchFamily="65" charset="-122"/>
              <a:cs typeface="Arial" panose="020B0604020202020204" pitchFamily="34" charset="0"/>
              <a:sym typeface="+mn-lt"/>
            </a:endParaRPr>
          </a:p>
        </p:txBody>
      </p:sp>
      <p:sp>
        <p:nvSpPr>
          <p:cNvPr id="27" name="Google Shape;13;p2">
            <a:extLst>
              <a:ext uri="{FF2B5EF4-FFF2-40B4-BE49-F238E27FC236}">
                <a16:creationId xmlns:a16="http://schemas.microsoft.com/office/drawing/2014/main" id="{009D1404-719F-471A-A78A-EBC6717DF29D}"/>
              </a:ext>
            </a:extLst>
          </p:cNvPr>
          <p:cNvSpPr/>
          <p:nvPr/>
        </p:nvSpPr>
        <p:spPr>
          <a:xfrm rot="12770">
            <a:off x="10859715" y="1467886"/>
            <a:ext cx="411038"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E7971"/>
              </a:solidFill>
              <a:cs typeface="+mn-ea"/>
              <a:sym typeface="+mn-lt"/>
            </a:endParaRPr>
          </a:p>
        </p:txBody>
      </p:sp>
      <p:sp>
        <p:nvSpPr>
          <p:cNvPr id="28" name="Google Shape;14;p2">
            <a:extLst>
              <a:ext uri="{FF2B5EF4-FFF2-40B4-BE49-F238E27FC236}">
                <a16:creationId xmlns:a16="http://schemas.microsoft.com/office/drawing/2014/main" id="{7F8473A6-4658-4B7A-91D6-C9B908FB16F1}"/>
              </a:ext>
            </a:extLst>
          </p:cNvPr>
          <p:cNvSpPr/>
          <p:nvPr/>
        </p:nvSpPr>
        <p:spPr>
          <a:xfrm rot="12770">
            <a:off x="11282454" y="1149080"/>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E7971"/>
              </a:solidFill>
              <a:cs typeface="+mn-ea"/>
              <a:sym typeface="+mn-lt"/>
            </a:endParaRPr>
          </a:p>
        </p:txBody>
      </p:sp>
      <p:grpSp>
        <p:nvGrpSpPr>
          <p:cNvPr id="30" name="组合 29">
            <a:extLst>
              <a:ext uri="{FF2B5EF4-FFF2-40B4-BE49-F238E27FC236}">
                <a16:creationId xmlns:a16="http://schemas.microsoft.com/office/drawing/2014/main" id="{70E29442-C477-4EA8-BF2C-19D3E8677E5F}"/>
              </a:ext>
            </a:extLst>
          </p:cNvPr>
          <p:cNvGrpSpPr/>
          <p:nvPr/>
        </p:nvGrpSpPr>
        <p:grpSpPr>
          <a:xfrm>
            <a:off x="7433080" y="4689569"/>
            <a:ext cx="631679" cy="631679"/>
            <a:chOff x="9205647" y="2594693"/>
            <a:chExt cx="1533051" cy="1533051"/>
          </a:xfrm>
        </p:grpSpPr>
        <p:sp>
          <p:nvSpPr>
            <p:cNvPr id="31" name="right-arrowheads_44810">
              <a:extLst>
                <a:ext uri="{FF2B5EF4-FFF2-40B4-BE49-F238E27FC236}">
                  <a16:creationId xmlns:a16="http://schemas.microsoft.com/office/drawing/2014/main" id="{1D1FC962-7663-4AC7-89D9-40B074B6A435}"/>
                </a:ext>
              </a:extLst>
            </p:cNvPr>
            <p:cNvSpPr>
              <a:spLocks noChangeAspect="1"/>
            </p:cNvSpPr>
            <p:nvPr/>
          </p:nvSpPr>
          <p:spPr bwMode="auto">
            <a:xfrm>
              <a:off x="9667329" y="3063541"/>
              <a:ext cx="609685" cy="595566"/>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chemeClr val="bg1"/>
            </a:solidFill>
            <a:ln>
              <a:noFill/>
            </a:ln>
          </p:spPr>
          <p:txBody>
            <a:bodyPr/>
            <a:lstStyle/>
            <a:p>
              <a:endParaRPr lang="zh-CN" altLang="en-US" dirty="0">
                <a:cs typeface="+mn-ea"/>
                <a:sym typeface="+mn-lt"/>
              </a:endParaRPr>
            </a:p>
          </p:txBody>
        </p:sp>
        <p:sp>
          <p:nvSpPr>
            <p:cNvPr id="32" name="椭圆 31">
              <a:extLst>
                <a:ext uri="{FF2B5EF4-FFF2-40B4-BE49-F238E27FC236}">
                  <a16:creationId xmlns:a16="http://schemas.microsoft.com/office/drawing/2014/main" id="{4776F94A-34B9-4168-B2AF-F4AA4F83CCB1}"/>
                </a:ext>
              </a:extLst>
            </p:cNvPr>
            <p:cNvSpPr/>
            <p:nvPr/>
          </p:nvSpPr>
          <p:spPr>
            <a:xfrm>
              <a:off x="9205647" y="2594693"/>
              <a:ext cx="1533051" cy="15330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Google Shape;13;p2">
            <a:extLst>
              <a:ext uri="{FF2B5EF4-FFF2-40B4-BE49-F238E27FC236}">
                <a16:creationId xmlns:a16="http://schemas.microsoft.com/office/drawing/2014/main" id="{60ED2CDB-F12C-4533-B51B-E9E516F191C9}"/>
              </a:ext>
            </a:extLst>
          </p:cNvPr>
          <p:cNvSpPr/>
          <p:nvPr/>
        </p:nvSpPr>
        <p:spPr>
          <a:xfrm rot="12770">
            <a:off x="921246" y="1786266"/>
            <a:ext cx="411038"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E7971"/>
              </a:solidFill>
              <a:cs typeface="+mn-ea"/>
              <a:sym typeface="+mn-lt"/>
            </a:endParaRPr>
          </a:p>
        </p:txBody>
      </p:sp>
      <p:sp>
        <p:nvSpPr>
          <p:cNvPr id="35" name="Google Shape;14;p2">
            <a:extLst>
              <a:ext uri="{FF2B5EF4-FFF2-40B4-BE49-F238E27FC236}">
                <a16:creationId xmlns:a16="http://schemas.microsoft.com/office/drawing/2014/main" id="{C5C45423-913A-456A-84FC-FD95F36C59D0}"/>
              </a:ext>
            </a:extLst>
          </p:cNvPr>
          <p:cNvSpPr/>
          <p:nvPr/>
        </p:nvSpPr>
        <p:spPr>
          <a:xfrm rot="12770">
            <a:off x="1343985" y="1467460"/>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E7971"/>
              </a:solidFill>
              <a:cs typeface="+mn-ea"/>
              <a:sym typeface="+mn-lt"/>
            </a:endParaRPr>
          </a:p>
        </p:txBody>
      </p:sp>
      <p:pic>
        <p:nvPicPr>
          <p:cNvPr id="36" name="图片 35">
            <a:extLst>
              <a:ext uri="{FF2B5EF4-FFF2-40B4-BE49-F238E27FC236}">
                <a16:creationId xmlns:a16="http://schemas.microsoft.com/office/drawing/2014/main" id="{7337A60B-49F5-4874-9273-8462D9BF3F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6555" y="758254"/>
            <a:ext cx="1771095" cy="1771095"/>
          </a:xfrm>
          <a:prstGeom prst="rect">
            <a:avLst/>
          </a:prstGeom>
        </p:spPr>
      </p:pic>
      <p:pic>
        <p:nvPicPr>
          <p:cNvPr id="38" name="图片 37">
            <a:extLst>
              <a:ext uri="{FF2B5EF4-FFF2-40B4-BE49-F238E27FC236}">
                <a16:creationId xmlns:a16="http://schemas.microsoft.com/office/drawing/2014/main" id="{BAFAB824-9693-496D-97CC-E97BF38B14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1728" y="3709402"/>
            <a:ext cx="2393040" cy="2393040"/>
          </a:xfrm>
          <a:prstGeom prst="rect">
            <a:avLst/>
          </a:prstGeom>
        </p:spPr>
      </p:pic>
    </p:spTree>
    <p:extLst>
      <p:ext uri="{BB962C8B-B14F-4D97-AF65-F5344CB8AC3E}">
        <p14:creationId xmlns:p14="http://schemas.microsoft.com/office/powerpoint/2010/main" val="191702232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1" nodeType="clickEffect">
                                  <p:stCondLst>
                                    <p:cond delay="0"/>
                                  </p:stCondLst>
                                  <p:iterate type="lt">
                                    <p:tmPct val="10000"/>
                                  </p:iterate>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6"/>
                                        </p:tgtEl>
                                        <p:attrNameLst>
                                          <p:attrName>ppt_y</p:attrName>
                                        </p:attrNameLst>
                                      </p:cBhvr>
                                      <p:tavLst>
                                        <p:tav tm="0">
                                          <p:val>
                                            <p:strVal val="#ppt_y"/>
                                          </p:val>
                                        </p:tav>
                                        <p:tav tm="100000">
                                          <p:val>
                                            <p:strVal val="#ppt_y"/>
                                          </p:val>
                                        </p:tav>
                                      </p:tavLst>
                                    </p:anim>
                                    <p:anim calcmode="lin" valueType="num">
                                      <p:cBhvr>
                                        <p:cTn id="3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animBg="1"/>
      <p:bldP spid="28"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4FA0ECD-D387-438D-BBE1-21444B35536B}"/>
              </a:ext>
            </a:extLst>
          </p:cNvPr>
          <p:cNvGrpSpPr/>
          <p:nvPr/>
        </p:nvGrpSpPr>
        <p:grpSpPr>
          <a:xfrm>
            <a:off x="-12305" y="1506609"/>
            <a:ext cx="12192000" cy="3375255"/>
            <a:chOff x="0" y="-2405983"/>
            <a:chExt cx="12192000" cy="3375255"/>
          </a:xfrm>
        </p:grpSpPr>
        <p:cxnSp>
          <p:nvCxnSpPr>
            <p:cNvPr id="14" name="Straight Connector 13">
              <a:extLst>
                <a:ext uri="{FF2B5EF4-FFF2-40B4-BE49-F238E27FC236}">
                  <a16:creationId xmlns:a16="http://schemas.microsoft.com/office/drawing/2014/main" id="{28D8E331-0267-4D2C-9B73-7269A0FEB05D}"/>
                </a:ext>
              </a:extLst>
            </p:cNvPr>
            <p:cNvCxnSpPr/>
            <p:nvPr/>
          </p:nvCxnSpPr>
          <p:spPr>
            <a:xfrm>
              <a:off x="0" y="969272"/>
              <a:ext cx="12192000" cy="0"/>
            </a:xfrm>
            <a:prstGeom prst="line">
              <a:avLst/>
            </a:prstGeom>
            <a:ln>
              <a:solidFill>
                <a:srgbClr val="EE7971"/>
              </a:solidFill>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7843F251-B6E1-4E2C-88CA-7D6DE5255D62}"/>
                </a:ext>
              </a:extLst>
            </p:cNvPr>
            <p:cNvSpPr/>
            <p:nvPr/>
          </p:nvSpPr>
          <p:spPr>
            <a:xfrm>
              <a:off x="4145570" y="-2405983"/>
              <a:ext cx="4373426" cy="744728"/>
            </a:xfrm>
            <a:prstGeom prst="roundRect">
              <a:avLst>
                <a:gd name="adj" fmla="val 50000"/>
              </a:avLst>
            </a:prstGeom>
            <a:solidFill>
              <a:srgbClr val="EE797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mn-lt"/>
                </a:rPr>
                <a:t>Dự án 1</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grpSp>
      <p:grpSp>
        <p:nvGrpSpPr>
          <p:cNvPr id="3" name="Group 2">
            <a:extLst>
              <a:ext uri="{FF2B5EF4-FFF2-40B4-BE49-F238E27FC236}">
                <a16:creationId xmlns:a16="http://schemas.microsoft.com/office/drawing/2014/main" id="{A2D05BE0-6EBE-48EE-8BA2-43CE263BABA2}"/>
              </a:ext>
            </a:extLst>
          </p:cNvPr>
          <p:cNvGrpSpPr/>
          <p:nvPr/>
        </p:nvGrpSpPr>
        <p:grpSpPr>
          <a:xfrm>
            <a:off x="8842070" y="4129839"/>
            <a:ext cx="3349930" cy="2728161"/>
            <a:chOff x="5920472" y="1750509"/>
            <a:chExt cx="6271528" cy="5107491"/>
          </a:xfrm>
        </p:grpSpPr>
        <p:sp>
          <p:nvSpPr>
            <p:cNvPr id="51" name="Freeform: Shape 50">
              <a:extLst>
                <a:ext uri="{FF2B5EF4-FFF2-40B4-BE49-F238E27FC236}">
                  <a16:creationId xmlns:a16="http://schemas.microsoft.com/office/drawing/2014/main" id="{47F6980D-4AF8-4E1A-AB5D-1EB5B37A6864}"/>
                </a:ext>
              </a:extLst>
            </p:cNvPr>
            <p:cNvSpPr/>
            <p:nvPr/>
          </p:nvSpPr>
          <p:spPr>
            <a:xfrm>
              <a:off x="6759037" y="1750509"/>
              <a:ext cx="5432963" cy="5107491"/>
            </a:xfrm>
            <a:custGeom>
              <a:avLst/>
              <a:gdLst>
                <a:gd name="connsiteX0" fmla="*/ 5105314 w 5432963"/>
                <a:gd name="connsiteY0" fmla="*/ 1218 h 5107491"/>
                <a:gd name="connsiteX1" fmla="*/ 5419221 w 5432963"/>
                <a:gd name="connsiteY1" fmla="*/ 98457 h 5107491"/>
                <a:gd name="connsiteX2" fmla="*/ 5432963 w 5432963"/>
                <a:gd name="connsiteY2" fmla="*/ 109037 h 5107491"/>
                <a:gd name="connsiteX3" fmla="*/ 5432963 w 5432963"/>
                <a:gd name="connsiteY3" fmla="*/ 5107491 h 5107491"/>
                <a:gd name="connsiteX4" fmla="*/ 4130562 w 5432963"/>
                <a:gd name="connsiteY4" fmla="*/ 5107491 h 5107491"/>
                <a:gd name="connsiteX5" fmla="*/ 0 w 5432963"/>
                <a:gd name="connsiteY5" fmla="*/ 5107491 h 5107491"/>
                <a:gd name="connsiteX6" fmla="*/ 18825 w 5432963"/>
                <a:gd name="connsiteY6" fmla="*/ 5074726 h 5107491"/>
                <a:gd name="connsiteX7" fmla="*/ 966776 w 5432963"/>
                <a:gd name="connsiteY7" fmla="*/ 2970559 h 5107491"/>
                <a:gd name="connsiteX8" fmla="*/ 3814024 w 5432963"/>
                <a:gd name="connsiteY8" fmla="*/ 505260 h 5107491"/>
                <a:gd name="connsiteX9" fmla="*/ 3824111 w 5432963"/>
                <a:gd name="connsiteY9" fmla="*/ 498856 h 5107491"/>
                <a:gd name="connsiteX10" fmla="*/ 3958290 w 5432963"/>
                <a:gd name="connsiteY10" fmla="*/ 413673 h 5107491"/>
                <a:gd name="connsiteX11" fmla="*/ 5105314 w 5432963"/>
                <a:gd name="connsiteY11" fmla="*/ 1218 h 51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2963" h="5107491">
                  <a:moveTo>
                    <a:pt x="5105314" y="1218"/>
                  </a:moveTo>
                  <a:cubicBezTo>
                    <a:pt x="5222021" y="7530"/>
                    <a:pt x="5327535" y="38550"/>
                    <a:pt x="5419221" y="98457"/>
                  </a:cubicBezTo>
                  <a:lnTo>
                    <a:pt x="5432963" y="109037"/>
                  </a:lnTo>
                  <a:lnTo>
                    <a:pt x="5432963" y="5107491"/>
                  </a:lnTo>
                  <a:lnTo>
                    <a:pt x="4130562" y="5107491"/>
                  </a:lnTo>
                  <a:lnTo>
                    <a:pt x="0" y="5107491"/>
                  </a:lnTo>
                  <a:lnTo>
                    <a:pt x="18825" y="5074726"/>
                  </a:lnTo>
                  <a:cubicBezTo>
                    <a:pt x="277381" y="4551761"/>
                    <a:pt x="159141" y="3726089"/>
                    <a:pt x="966776" y="2970559"/>
                  </a:cubicBezTo>
                  <a:cubicBezTo>
                    <a:pt x="1541856" y="2432581"/>
                    <a:pt x="2749075" y="1202005"/>
                    <a:pt x="3814024" y="505260"/>
                  </a:cubicBezTo>
                  <a:lnTo>
                    <a:pt x="3824111" y="498856"/>
                  </a:lnTo>
                  <a:lnTo>
                    <a:pt x="3958290" y="413673"/>
                  </a:lnTo>
                  <a:cubicBezTo>
                    <a:pt x="4388005" y="149530"/>
                    <a:pt x="4788019" y="-15943"/>
                    <a:pt x="5105314" y="1218"/>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2" name="Freeform: Shape 51">
              <a:extLst>
                <a:ext uri="{FF2B5EF4-FFF2-40B4-BE49-F238E27FC236}">
                  <a16:creationId xmlns:a16="http://schemas.microsoft.com/office/drawing/2014/main" id="{6A80D81B-5C46-44D9-B299-D1314B23423C}"/>
                </a:ext>
              </a:extLst>
            </p:cNvPr>
            <p:cNvSpPr/>
            <p:nvPr/>
          </p:nvSpPr>
          <p:spPr>
            <a:xfrm>
              <a:off x="5920472" y="2249365"/>
              <a:ext cx="4662676" cy="4608635"/>
            </a:xfrm>
            <a:custGeom>
              <a:avLst/>
              <a:gdLst>
                <a:gd name="connsiteX0" fmla="*/ 4662676 w 4662676"/>
                <a:gd name="connsiteY0" fmla="*/ 0 h 4608635"/>
                <a:gd name="connsiteX1" fmla="*/ 4652589 w 4662676"/>
                <a:gd name="connsiteY1" fmla="*/ 6404 h 4608635"/>
                <a:gd name="connsiteX2" fmla="*/ 1805341 w 4662676"/>
                <a:gd name="connsiteY2" fmla="*/ 2471703 h 4608635"/>
                <a:gd name="connsiteX3" fmla="*/ 857390 w 4662676"/>
                <a:gd name="connsiteY3" fmla="*/ 4575870 h 4608635"/>
                <a:gd name="connsiteX4" fmla="*/ 838565 w 4662676"/>
                <a:gd name="connsiteY4" fmla="*/ 4608635 h 4608635"/>
                <a:gd name="connsiteX5" fmla="*/ 0 w 4662676"/>
                <a:gd name="connsiteY5" fmla="*/ 4608635 h 4608635"/>
                <a:gd name="connsiteX6" fmla="*/ 11875 w 4662676"/>
                <a:gd name="connsiteY6" fmla="*/ 4581012 h 4608635"/>
                <a:gd name="connsiteX7" fmla="*/ 841627 w 4662676"/>
                <a:gd name="connsiteY7" fmla="*/ 2744134 h 4608635"/>
                <a:gd name="connsiteX8" fmla="*/ 4565816 w 4662676"/>
                <a:gd name="connsiteY8" fmla="*/ 827 h 4608635"/>
                <a:gd name="connsiteX9" fmla="*/ 4662676 w 4662676"/>
                <a:gd name="connsiteY9" fmla="*/ 0 h 46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2676" h="4608635">
                  <a:moveTo>
                    <a:pt x="4662676" y="0"/>
                  </a:moveTo>
                  <a:lnTo>
                    <a:pt x="4652589" y="6404"/>
                  </a:lnTo>
                  <a:cubicBezTo>
                    <a:pt x="3587640" y="703149"/>
                    <a:pt x="2380421" y="1933725"/>
                    <a:pt x="1805341" y="2471703"/>
                  </a:cubicBezTo>
                  <a:cubicBezTo>
                    <a:pt x="997706" y="3227233"/>
                    <a:pt x="1115946" y="4052905"/>
                    <a:pt x="857390" y="4575870"/>
                  </a:cubicBezTo>
                  <a:lnTo>
                    <a:pt x="838565" y="4608635"/>
                  </a:lnTo>
                  <a:lnTo>
                    <a:pt x="0" y="4608635"/>
                  </a:lnTo>
                  <a:lnTo>
                    <a:pt x="11875" y="4581012"/>
                  </a:lnTo>
                  <a:cubicBezTo>
                    <a:pt x="193266" y="4096750"/>
                    <a:pt x="148551" y="3392495"/>
                    <a:pt x="841627" y="2744134"/>
                  </a:cubicBezTo>
                  <a:cubicBezTo>
                    <a:pt x="1590517" y="2043561"/>
                    <a:pt x="3499360" y="72093"/>
                    <a:pt x="4565816" y="827"/>
                  </a:cubicBezTo>
                  <a:lnTo>
                    <a:pt x="4662676" y="0"/>
                  </a:ln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sp>
        <p:nvSpPr>
          <p:cNvPr id="15" name="Google Shape;72;p15">
            <a:extLst>
              <a:ext uri="{FF2B5EF4-FFF2-40B4-BE49-F238E27FC236}">
                <a16:creationId xmlns:a16="http://schemas.microsoft.com/office/drawing/2014/main" id="{1B9410CC-C942-4129-814E-85FA9C9C2A96}"/>
              </a:ext>
            </a:extLst>
          </p:cNvPr>
          <p:cNvSpPr/>
          <p:nvPr/>
        </p:nvSpPr>
        <p:spPr>
          <a:xfrm>
            <a:off x="7899007" y="1312970"/>
            <a:ext cx="1443991" cy="949774"/>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6" name="Google Shape;73;p15">
            <a:extLst>
              <a:ext uri="{FF2B5EF4-FFF2-40B4-BE49-F238E27FC236}">
                <a16:creationId xmlns:a16="http://schemas.microsoft.com/office/drawing/2014/main" id="{C0792DE4-D3FB-4611-870E-65D60D71A82F}"/>
              </a:ext>
            </a:extLst>
          </p:cNvPr>
          <p:cNvSpPr/>
          <p:nvPr/>
        </p:nvSpPr>
        <p:spPr>
          <a:xfrm>
            <a:off x="7903142" y="1917896"/>
            <a:ext cx="1427552" cy="344847"/>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7" name="Google Shape;74;p15">
            <a:extLst>
              <a:ext uri="{FF2B5EF4-FFF2-40B4-BE49-F238E27FC236}">
                <a16:creationId xmlns:a16="http://schemas.microsoft.com/office/drawing/2014/main" id="{A22A9470-877D-4EEB-9F30-5DB59EF75793}"/>
              </a:ext>
            </a:extLst>
          </p:cNvPr>
          <p:cNvSpPr/>
          <p:nvPr/>
        </p:nvSpPr>
        <p:spPr>
          <a:xfrm>
            <a:off x="7867204" y="1337934"/>
            <a:ext cx="1465560" cy="913403"/>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3" name="Google Shape;72;p15">
            <a:extLst>
              <a:ext uri="{FF2B5EF4-FFF2-40B4-BE49-F238E27FC236}">
                <a16:creationId xmlns:a16="http://schemas.microsoft.com/office/drawing/2014/main" id="{DC5A6A0E-A790-4059-AEF5-9B66521ED1F2}"/>
              </a:ext>
            </a:extLst>
          </p:cNvPr>
          <p:cNvSpPr/>
          <p:nvPr/>
        </p:nvSpPr>
        <p:spPr>
          <a:xfrm>
            <a:off x="3123496" y="1312933"/>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4" name="Google Shape;73;p15">
            <a:extLst>
              <a:ext uri="{FF2B5EF4-FFF2-40B4-BE49-F238E27FC236}">
                <a16:creationId xmlns:a16="http://schemas.microsoft.com/office/drawing/2014/main" id="{741A2C8C-5BA5-4C4E-A411-DD538A26C741}"/>
              </a:ext>
            </a:extLst>
          </p:cNvPr>
          <p:cNvSpPr/>
          <p:nvPr/>
        </p:nvSpPr>
        <p:spPr>
          <a:xfrm>
            <a:off x="3128508" y="1918452"/>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5" name="Google Shape;74;p15">
            <a:extLst>
              <a:ext uri="{FF2B5EF4-FFF2-40B4-BE49-F238E27FC236}">
                <a16:creationId xmlns:a16="http://schemas.microsoft.com/office/drawing/2014/main" id="{2DBFCD2D-338A-4863-B50C-C4DD3BD8F531}"/>
              </a:ext>
            </a:extLst>
          </p:cNvPr>
          <p:cNvSpPr/>
          <p:nvPr/>
        </p:nvSpPr>
        <p:spPr>
          <a:xfrm>
            <a:off x="3090541" y="1337934"/>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pic>
        <p:nvPicPr>
          <p:cNvPr id="28" name="图片 90">
            <a:extLst>
              <a:ext uri="{FF2B5EF4-FFF2-40B4-BE49-F238E27FC236}">
                <a16:creationId xmlns:a16="http://schemas.microsoft.com/office/drawing/2014/main" id="{4F27089C-E4FD-7BE4-E140-4EB89C3666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8795" y="2477274"/>
            <a:ext cx="4183290" cy="4183290"/>
          </a:xfrm>
          <a:prstGeom prst="rect">
            <a:avLst/>
          </a:prstGeom>
        </p:spPr>
      </p:pic>
      <p:pic>
        <p:nvPicPr>
          <p:cNvPr id="29" name="图片 100">
            <a:extLst>
              <a:ext uri="{FF2B5EF4-FFF2-40B4-BE49-F238E27FC236}">
                <a16:creationId xmlns:a16="http://schemas.microsoft.com/office/drawing/2014/main" id="{92017DA7-02EB-4C37-557B-A0EEE1B3D1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4660" y="4568919"/>
            <a:ext cx="2943473" cy="2943473"/>
          </a:xfrm>
          <a:prstGeom prst="rect">
            <a:avLst/>
          </a:prstGeom>
        </p:spPr>
      </p:pic>
      <p:sp>
        <p:nvSpPr>
          <p:cNvPr id="4" name="TextBox 3">
            <a:extLst>
              <a:ext uri="{FF2B5EF4-FFF2-40B4-BE49-F238E27FC236}">
                <a16:creationId xmlns:a16="http://schemas.microsoft.com/office/drawing/2014/main" id="{AE6AF5F8-5DE8-AC51-90E9-BFAFB17BBFD1}"/>
              </a:ext>
            </a:extLst>
          </p:cNvPr>
          <p:cNvSpPr txBox="1"/>
          <p:nvPr/>
        </p:nvSpPr>
        <p:spPr>
          <a:xfrm>
            <a:off x="2606846" y="2622039"/>
            <a:ext cx="7702750" cy="1824923"/>
          </a:xfrm>
          <a:prstGeom prst="rect">
            <a:avLst/>
          </a:prstGeom>
          <a:noFill/>
        </p:spPr>
        <p:txBody>
          <a:bodyPr wrap="none" rtlCol="0">
            <a:spAutoFit/>
          </a:bodyPr>
          <a:lstStyle/>
          <a:p>
            <a:pPr algn="ctr">
              <a:lnSpc>
                <a:spcPct val="150000"/>
              </a:lnSpc>
            </a:pPr>
            <a:r>
              <a:rPr lang="en-US" sz="4000" b="1">
                <a:latin typeface="Arial" panose="020B0604020202020204" pitchFamily="34" charset="0"/>
                <a:cs typeface="Arial" panose="020B0604020202020204" pitchFamily="34" charset="0"/>
              </a:rPr>
              <a:t>Tìm hiểu sản phẩm công nghệ </a:t>
            </a:r>
          </a:p>
          <a:p>
            <a:pPr algn="ctr">
              <a:lnSpc>
                <a:spcPct val="150000"/>
              </a:lnSpc>
            </a:pPr>
            <a:r>
              <a:rPr lang="en-US" sz="4000" b="1">
                <a:latin typeface="Arial" panose="020B0604020202020204" pitchFamily="34" charset="0"/>
                <a:cs typeface="Arial" panose="020B0604020202020204" pitchFamily="34" charset="0"/>
              </a:rPr>
              <a:t>trong gia đình</a:t>
            </a:r>
          </a:p>
        </p:txBody>
      </p:sp>
    </p:spTree>
    <p:extLst>
      <p:ext uri="{BB962C8B-B14F-4D97-AF65-F5344CB8AC3E}">
        <p14:creationId xmlns:p14="http://schemas.microsoft.com/office/powerpoint/2010/main" val="3997749436"/>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gtEl>
                                        <p:attrNameLst>
                                          <p:attrName>ppt_y</p:attrName>
                                        </p:attrNameLst>
                                      </p:cBhvr>
                                      <p:tavLst>
                                        <p:tav tm="0">
                                          <p:val>
                                            <p:strVal val="#ppt_y"/>
                                          </p:val>
                                        </p:tav>
                                        <p:tav tm="100000">
                                          <p:val>
                                            <p:strVal val="#ppt_y"/>
                                          </p:val>
                                        </p:tav>
                                      </p:tavLst>
                                    </p:anim>
                                    <p:anim calcmode="lin" valueType="num">
                                      <p:cBhvr>
                                        <p:cTn id="3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3" grpId="0" animBg="1"/>
      <p:bldP spid="24" grpId="0" animBg="1"/>
      <p:bldP spid="2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D05BE0-6EBE-48EE-8BA2-43CE263BABA2}"/>
              </a:ext>
            </a:extLst>
          </p:cNvPr>
          <p:cNvGrpSpPr/>
          <p:nvPr/>
        </p:nvGrpSpPr>
        <p:grpSpPr>
          <a:xfrm>
            <a:off x="8842070" y="4129839"/>
            <a:ext cx="3349930" cy="2728161"/>
            <a:chOff x="5920472" y="1750509"/>
            <a:chExt cx="6271528" cy="5107491"/>
          </a:xfrm>
        </p:grpSpPr>
        <p:sp>
          <p:nvSpPr>
            <p:cNvPr id="51" name="Freeform: Shape 50">
              <a:extLst>
                <a:ext uri="{FF2B5EF4-FFF2-40B4-BE49-F238E27FC236}">
                  <a16:creationId xmlns:a16="http://schemas.microsoft.com/office/drawing/2014/main" id="{47F6980D-4AF8-4E1A-AB5D-1EB5B37A6864}"/>
                </a:ext>
              </a:extLst>
            </p:cNvPr>
            <p:cNvSpPr/>
            <p:nvPr/>
          </p:nvSpPr>
          <p:spPr>
            <a:xfrm>
              <a:off x="6759037" y="1750509"/>
              <a:ext cx="5432963" cy="5107491"/>
            </a:xfrm>
            <a:custGeom>
              <a:avLst/>
              <a:gdLst>
                <a:gd name="connsiteX0" fmla="*/ 5105314 w 5432963"/>
                <a:gd name="connsiteY0" fmla="*/ 1218 h 5107491"/>
                <a:gd name="connsiteX1" fmla="*/ 5419221 w 5432963"/>
                <a:gd name="connsiteY1" fmla="*/ 98457 h 5107491"/>
                <a:gd name="connsiteX2" fmla="*/ 5432963 w 5432963"/>
                <a:gd name="connsiteY2" fmla="*/ 109037 h 5107491"/>
                <a:gd name="connsiteX3" fmla="*/ 5432963 w 5432963"/>
                <a:gd name="connsiteY3" fmla="*/ 5107491 h 5107491"/>
                <a:gd name="connsiteX4" fmla="*/ 4130562 w 5432963"/>
                <a:gd name="connsiteY4" fmla="*/ 5107491 h 5107491"/>
                <a:gd name="connsiteX5" fmla="*/ 0 w 5432963"/>
                <a:gd name="connsiteY5" fmla="*/ 5107491 h 5107491"/>
                <a:gd name="connsiteX6" fmla="*/ 18825 w 5432963"/>
                <a:gd name="connsiteY6" fmla="*/ 5074726 h 5107491"/>
                <a:gd name="connsiteX7" fmla="*/ 966776 w 5432963"/>
                <a:gd name="connsiteY7" fmla="*/ 2970559 h 5107491"/>
                <a:gd name="connsiteX8" fmla="*/ 3814024 w 5432963"/>
                <a:gd name="connsiteY8" fmla="*/ 505260 h 5107491"/>
                <a:gd name="connsiteX9" fmla="*/ 3824111 w 5432963"/>
                <a:gd name="connsiteY9" fmla="*/ 498856 h 5107491"/>
                <a:gd name="connsiteX10" fmla="*/ 3958290 w 5432963"/>
                <a:gd name="connsiteY10" fmla="*/ 413673 h 5107491"/>
                <a:gd name="connsiteX11" fmla="*/ 5105314 w 5432963"/>
                <a:gd name="connsiteY11" fmla="*/ 1218 h 51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2963" h="5107491">
                  <a:moveTo>
                    <a:pt x="5105314" y="1218"/>
                  </a:moveTo>
                  <a:cubicBezTo>
                    <a:pt x="5222021" y="7530"/>
                    <a:pt x="5327535" y="38550"/>
                    <a:pt x="5419221" y="98457"/>
                  </a:cubicBezTo>
                  <a:lnTo>
                    <a:pt x="5432963" y="109037"/>
                  </a:lnTo>
                  <a:lnTo>
                    <a:pt x="5432963" y="5107491"/>
                  </a:lnTo>
                  <a:lnTo>
                    <a:pt x="4130562" y="5107491"/>
                  </a:lnTo>
                  <a:lnTo>
                    <a:pt x="0" y="5107491"/>
                  </a:lnTo>
                  <a:lnTo>
                    <a:pt x="18825" y="5074726"/>
                  </a:lnTo>
                  <a:cubicBezTo>
                    <a:pt x="277381" y="4551761"/>
                    <a:pt x="159141" y="3726089"/>
                    <a:pt x="966776" y="2970559"/>
                  </a:cubicBezTo>
                  <a:cubicBezTo>
                    <a:pt x="1541856" y="2432581"/>
                    <a:pt x="2749075" y="1202005"/>
                    <a:pt x="3814024" y="505260"/>
                  </a:cubicBezTo>
                  <a:lnTo>
                    <a:pt x="3824111" y="498856"/>
                  </a:lnTo>
                  <a:lnTo>
                    <a:pt x="3958290" y="413673"/>
                  </a:lnTo>
                  <a:cubicBezTo>
                    <a:pt x="4388005" y="149530"/>
                    <a:pt x="4788019" y="-15943"/>
                    <a:pt x="5105314" y="1218"/>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2" name="Freeform: Shape 51">
              <a:extLst>
                <a:ext uri="{FF2B5EF4-FFF2-40B4-BE49-F238E27FC236}">
                  <a16:creationId xmlns:a16="http://schemas.microsoft.com/office/drawing/2014/main" id="{6A80D81B-5C46-44D9-B299-D1314B23423C}"/>
                </a:ext>
              </a:extLst>
            </p:cNvPr>
            <p:cNvSpPr/>
            <p:nvPr/>
          </p:nvSpPr>
          <p:spPr>
            <a:xfrm>
              <a:off x="5920472" y="2249365"/>
              <a:ext cx="4662676" cy="4608635"/>
            </a:xfrm>
            <a:custGeom>
              <a:avLst/>
              <a:gdLst>
                <a:gd name="connsiteX0" fmla="*/ 4662676 w 4662676"/>
                <a:gd name="connsiteY0" fmla="*/ 0 h 4608635"/>
                <a:gd name="connsiteX1" fmla="*/ 4652589 w 4662676"/>
                <a:gd name="connsiteY1" fmla="*/ 6404 h 4608635"/>
                <a:gd name="connsiteX2" fmla="*/ 1805341 w 4662676"/>
                <a:gd name="connsiteY2" fmla="*/ 2471703 h 4608635"/>
                <a:gd name="connsiteX3" fmla="*/ 857390 w 4662676"/>
                <a:gd name="connsiteY3" fmla="*/ 4575870 h 4608635"/>
                <a:gd name="connsiteX4" fmla="*/ 838565 w 4662676"/>
                <a:gd name="connsiteY4" fmla="*/ 4608635 h 4608635"/>
                <a:gd name="connsiteX5" fmla="*/ 0 w 4662676"/>
                <a:gd name="connsiteY5" fmla="*/ 4608635 h 4608635"/>
                <a:gd name="connsiteX6" fmla="*/ 11875 w 4662676"/>
                <a:gd name="connsiteY6" fmla="*/ 4581012 h 4608635"/>
                <a:gd name="connsiteX7" fmla="*/ 841627 w 4662676"/>
                <a:gd name="connsiteY7" fmla="*/ 2744134 h 4608635"/>
                <a:gd name="connsiteX8" fmla="*/ 4565816 w 4662676"/>
                <a:gd name="connsiteY8" fmla="*/ 827 h 4608635"/>
                <a:gd name="connsiteX9" fmla="*/ 4662676 w 4662676"/>
                <a:gd name="connsiteY9" fmla="*/ 0 h 46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2676" h="4608635">
                  <a:moveTo>
                    <a:pt x="4662676" y="0"/>
                  </a:moveTo>
                  <a:lnTo>
                    <a:pt x="4652589" y="6404"/>
                  </a:lnTo>
                  <a:cubicBezTo>
                    <a:pt x="3587640" y="703149"/>
                    <a:pt x="2380421" y="1933725"/>
                    <a:pt x="1805341" y="2471703"/>
                  </a:cubicBezTo>
                  <a:cubicBezTo>
                    <a:pt x="997706" y="3227233"/>
                    <a:pt x="1115946" y="4052905"/>
                    <a:pt x="857390" y="4575870"/>
                  </a:cubicBezTo>
                  <a:lnTo>
                    <a:pt x="838565" y="4608635"/>
                  </a:lnTo>
                  <a:lnTo>
                    <a:pt x="0" y="4608635"/>
                  </a:lnTo>
                  <a:lnTo>
                    <a:pt x="11875" y="4581012"/>
                  </a:lnTo>
                  <a:cubicBezTo>
                    <a:pt x="193266" y="4096750"/>
                    <a:pt x="148551" y="3392495"/>
                    <a:pt x="841627" y="2744134"/>
                  </a:cubicBezTo>
                  <a:cubicBezTo>
                    <a:pt x="1590517" y="2043561"/>
                    <a:pt x="3499360" y="72093"/>
                    <a:pt x="4565816" y="827"/>
                  </a:cubicBezTo>
                  <a:lnTo>
                    <a:pt x="4662676" y="0"/>
                  </a:ln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2" name="组合 1">
            <a:extLst>
              <a:ext uri="{FF2B5EF4-FFF2-40B4-BE49-F238E27FC236}">
                <a16:creationId xmlns:a16="http://schemas.microsoft.com/office/drawing/2014/main" id="{94FA0ECD-D387-438D-BBE1-21444B35536B}"/>
              </a:ext>
            </a:extLst>
          </p:cNvPr>
          <p:cNvGrpSpPr/>
          <p:nvPr/>
        </p:nvGrpSpPr>
        <p:grpSpPr>
          <a:xfrm>
            <a:off x="0" y="686244"/>
            <a:ext cx="12192000" cy="566057"/>
            <a:chOff x="0" y="686244"/>
            <a:chExt cx="12192000" cy="566057"/>
          </a:xfrm>
        </p:grpSpPr>
        <p:cxnSp>
          <p:nvCxnSpPr>
            <p:cNvPr id="14" name="Straight Connector 13">
              <a:extLst>
                <a:ext uri="{FF2B5EF4-FFF2-40B4-BE49-F238E27FC236}">
                  <a16:creationId xmlns:a16="http://schemas.microsoft.com/office/drawing/2014/main" id="{28D8E331-0267-4D2C-9B73-7269A0FEB05D}"/>
                </a:ext>
              </a:extLst>
            </p:cNvPr>
            <p:cNvCxnSpPr/>
            <p:nvPr/>
          </p:nvCxnSpPr>
          <p:spPr>
            <a:xfrm>
              <a:off x="0" y="969272"/>
              <a:ext cx="12192000" cy="0"/>
            </a:xfrm>
            <a:prstGeom prst="line">
              <a:avLst/>
            </a:prstGeom>
            <a:ln>
              <a:solidFill>
                <a:srgbClr val="EE7971"/>
              </a:solidFill>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7843F251-B6E1-4E2C-88CA-7D6DE5255D62}"/>
                </a:ext>
              </a:extLst>
            </p:cNvPr>
            <p:cNvSpPr/>
            <p:nvPr/>
          </p:nvSpPr>
          <p:spPr>
            <a:xfrm>
              <a:off x="4228697" y="686244"/>
              <a:ext cx="3734606" cy="566057"/>
            </a:xfrm>
            <a:prstGeom prst="roundRect">
              <a:avLst>
                <a:gd name="adj" fmla="val 50000"/>
              </a:avLst>
            </a:prstGeom>
            <a:solidFill>
              <a:srgbClr val="EE797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a:solidFill>
                    <a:prstClr val="white"/>
                  </a:solidFill>
                  <a:latin typeface="Arial" panose="020B0604020202020204" pitchFamily="34" charset="0"/>
                  <a:cs typeface="Arial" panose="020B0604020202020204" pitchFamily="34" charset="0"/>
                  <a:sym typeface="+mn-lt"/>
                </a:rPr>
                <a:t>KHỞI ĐỘNG</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grpSp>
      <p:sp>
        <p:nvSpPr>
          <p:cNvPr id="15" name="Google Shape;72;p15">
            <a:extLst>
              <a:ext uri="{FF2B5EF4-FFF2-40B4-BE49-F238E27FC236}">
                <a16:creationId xmlns:a16="http://schemas.microsoft.com/office/drawing/2014/main" id="{1B9410CC-C942-4129-814E-85FA9C9C2A96}"/>
              </a:ext>
            </a:extLst>
          </p:cNvPr>
          <p:cNvSpPr/>
          <p:nvPr/>
        </p:nvSpPr>
        <p:spPr>
          <a:xfrm>
            <a:off x="10593690" y="5939477"/>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6" name="Google Shape;73;p15">
            <a:extLst>
              <a:ext uri="{FF2B5EF4-FFF2-40B4-BE49-F238E27FC236}">
                <a16:creationId xmlns:a16="http://schemas.microsoft.com/office/drawing/2014/main" id="{C0792DE4-D3FB-4611-870E-65D60D71A82F}"/>
              </a:ext>
            </a:extLst>
          </p:cNvPr>
          <p:cNvSpPr/>
          <p:nvPr/>
        </p:nvSpPr>
        <p:spPr>
          <a:xfrm>
            <a:off x="10598702" y="6544996"/>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7" name="Google Shape;74;p15">
            <a:extLst>
              <a:ext uri="{FF2B5EF4-FFF2-40B4-BE49-F238E27FC236}">
                <a16:creationId xmlns:a16="http://schemas.microsoft.com/office/drawing/2014/main" id="{A22A9470-877D-4EEB-9F30-5DB59EF75793}"/>
              </a:ext>
            </a:extLst>
          </p:cNvPr>
          <p:cNvSpPr/>
          <p:nvPr/>
        </p:nvSpPr>
        <p:spPr>
          <a:xfrm>
            <a:off x="10560735" y="5964478"/>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3" name="Google Shape;72;p15">
            <a:extLst>
              <a:ext uri="{FF2B5EF4-FFF2-40B4-BE49-F238E27FC236}">
                <a16:creationId xmlns:a16="http://schemas.microsoft.com/office/drawing/2014/main" id="{DC5A6A0E-A790-4059-AEF5-9B66521ED1F2}"/>
              </a:ext>
            </a:extLst>
          </p:cNvPr>
          <p:cNvSpPr/>
          <p:nvPr/>
        </p:nvSpPr>
        <p:spPr>
          <a:xfrm>
            <a:off x="10670924" y="313004"/>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4" name="Google Shape;73;p15">
            <a:extLst>
              <a:ext uri="{FF2B5EF4-FFF2-40B4-BE49-F238E27FC236}">
                <a16:creationId xmlns:a16="http://schemas.microsoft.com/office/drawing/2014/main" id="{741A2C8C-5BA5-4C4E-A411-DD538A26C741}"/>
              </a:ext>
            </a:extLst>
          </p:cNvPr>
          <p:cNvSpPr/>
          <p:nvPr/>
        </p:nvSpPr>
        <p:spPr>
          <a:xfrm>
            <a:off x="10675936" y="918523"/>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5" name="Google Shape;74;p15">
            <a:extLst>
              <a:ext uri="{FF2B5EF4-FFF2-40B4-BE49-F238E27FC236}">
                <a16:creationId xmlns:a16="http://schemas.microsoft.com/office/drawing/2014/main" id="{2DBFCD2D-338A-4863-B50C-C4DD3BD8F531}"/>
              </a:ext>
            </a:extLst>
          </p:cNvPr>
          <p:cNvSpPr/>
          <p:nvPr/>
        </p:nvSpPr>
        <p:spPr>
          <a:xfrm>
            <a:off x="10637969" y="338005"/>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4" name="TextBox 3">
            <a:extLst>
              <a:ext uri="{FF2B5EF4-FFF2-40B4-BE49-F238E27FC236}">
                <a16:creationId xmlns:a16="http://schemas.microsoft.com/office/drawing/2014/main" id="{204D4A60-CF13-215F-83C4-2D9218A8ABEB}"/>
              </a:ext>
            </a:extLst>
          </p:cNvPr>
          <p:cNvSpPr txBox="1"/>
          <p:nvPr/>
        </p:nvSpPr>
        <p:spPr>
          <a:xfrm>
            <a:off x="1589677" y="2434103"/>
            <a:ext cx="9355415" cy="1752339"/>
          </a:xfrm>
          <a:prstGeom prst="rect">
            <a:avLst/>
          </a:prstGeom>
          <a:noFill/>
        </p:spPr>
        <p:txBody>
          <a:bodyPr wrap="square" rtlCol="0">
            <a:spAutoFit/>
          </a:bodyPr>
          <a:lstStyle/>
          <a:p>
            <a:pPr>
              <a:lnSpc>
                <a:spcPct val="150000"/>
              </a:lnSpc>
            </a:pPr>
            <a:r>
              <a:rPr lang="en-US" sz="2500" b="1">
                <a:latin typeface="Arial" panose="020B0604020202020204" pitchFamily="34" charset="0"/>
                <a:cs typeface="Arial" panose="020B0604020202020204" pitchFamily="34" charset="0"/>
              </a:rPr>
              <a:t>Hướng dẫn:</a:t>
            </a:r>
          </a:p>
          <a:p>
            <a:pPr>
              <a:lnSpc>
                <a:spcPct val="150000"/>
              </a:lnSpc>
            </a:pPr>
            <a:r>
              <a:rPr lang="en-US" sz="2500">
                <a:latin typeface="Arial" panose="020B0604020202020204" pitchFamily="34" charset="0"/>
                <a:cs typeface="Arial" panose="020B0604020202020204" pitchFamily="34" charset="0"/>
              </a:rPr>
              <a:t>Các em hoạt động theo nhóm được phân công.</a:t>
            </a:r>
          </a:p>
          <a:p>
            <a:pPr>
              <a:lnSpc>
                <a:spcPct val="150000"/>
              </a:lnSpc>
            </a:pPr>
            <a:r>
              <a:rPr lang="en-US" sz="2500">
                <a:latin typeface="Arial" panose="020B0604020202020204" pitchFamily="34" charset="0"/>
                <a:cs typeface="Arial" panose="020B0604020202020204" pitchFamily="34" charset="0"/>
              </a:rPr>
              <a:t>Thực hiện dự án: </a:t>
            </a:r>
            <a:r>
              <a:rPr lang="en-US" sz="2500">
                <a:solidFill>
                  <a:srgbClr val="FF0000"/>
                </a:solidFill>
                <a:latin typeface="Arial" panose="020B0604020202020204" pitchFamily="34" charset="0"/>
                <a:cs typeface="Arial" panose="020B0604020202020204" pitchFamily="34" charset="0"/>
              </a:rPr>
              <a:t>“Tìm hiểu sản phẩm công nghệ trong gia đình”.</a:t>
            </a:r>
          </a:p>
        </p:txBody>
      </p:sp>
      <p:pic>
        <p:nvPicPr>
          <p:cNvPr id="8" name="Picture 7">
            <a:extLst>
              <a:ext uri="{FF2B5EF4-FFF2-40B4-BE49-F238E27FC236}">
                <a16:creationId xmlns:a16="http://schemas.microsoft.com/office/drawing/2014/main" id="{685FBD91-945B-908B-F525-6FA4E3CDEAE1}"/>
              </a:ext>
            </a:extLst>
          </p:cNvPr>
          <p:cNvPicPr>
            <a:picLocks noChangeAspect="1"/>
          </p:cNvPicPr>
          <p:nvPr/>
        </p:nvPicPr>
        <p:blipFill rotWithShape="1">
          <a:blip r:embed="rId2">
            <a:extLst>
              <a:ext uri="{28A0092B-C50C-407E-A947-70E740481C1C}">
                <a14:useLocalDpi xmlns:a14="http://schemas.microsoft.com/office/drawing/2010/main" val="0"/>
              </a:ext>
            </a:extLst>
          </a:blip>
          <a:srcRect t="64105"/>
          <a:stretch/>
        </p:blipFill>
        <p:spPr>
          <a:xfrm>
            <a:off x="3246785" y="4396302"/>
            <a:ext cx="4572000" cy="2461698"/>
          </a:xfrm>
          <a:prstGeom prst="rect">
            <a:avLst/>
          </a:prstGeom>
        </p:spPr>
      </p:pic>
      <p:sp>
        <p:nvSpPr>
          <p:cNvPr id="9" name="Rectangle: Rounded Corners 8">
            <a:extLst>
              <a:ext uri="{FF2B5EF4-FFF2-40B4-BE49-F238E27FC236}">
                <a16:creationId xmlns:a16="http://schemas.microsoft.com/office/drawing/2014/main" id="{EF318794-3BE5-FCFC-CF0F-FE6607E47F59}"/>
              </a:ext>
            </a:extLst>
          </p:cNvPr>
          <p:cNvSpPr/>
          <p:nvPr/>
        </p:nvSpPr>
        <p:spPr>
          <a:xfrm>
            <a:off x="1205345" y="2244436"/>
            <a:ext cx="9933710" cy="23137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8510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4"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6" name="Google Shape;1176;p34"/>
          <p:cNvSpPr/>
          <p:nvPr/>
        </p:nvSpPr>
        <p:spPr>
          <a:xfrm>
            <a:off x="430765" y="1831047"/>
            <a:ext cx="3305726" cy="1741467"/>
          </a:xfrm>
          <a:custGeom>
            <a:avLst/>
            <a:gdLst/>
            <a:ahLst/>
            <a:cxnLst/>
            <a:rect l="l" t="t" r="r" b="b"/>
            <a:pathLst>
              <a:path w="76389" h="52244" extrusionOk="0">
                <a:moveTo>
                  <a:pt x="33766" y="0"/>
                </a:moveTo>
                <a:cubicBezTo>
                  <a:pt x="29003" y="0"/>
                  <a:pt x="24277" y="2479"/>
                  <a:pt x="21783" y="7209"/>
                </a:cubicBezTo>
                <a:cubicBezTo>
                  <a:pt x="20137" y="6383"/>
                  <a:pt x="18454" y="6009"/>
                  <a:pt x="16828" y="6009"/>
                </a:cubicBezTo>
                <a:cubicBezTo>
                  <a:pt x="10047" y="6009"/>
                  <a:pt x="4247" y="12513"/>
                  <a:pt x="6238" y="19885"/>
                </a:cubicBezTo>
                <a:cubicBezTo>
                  <a:pt x="0" y="24054"/>
                  <a:pt x="467" y="33361"/>
                  <a:pt x="7072" y="36897"/>
                </a:cubicBezTo>
                <a:cubicBezTo>
                  <a:pt x="7939" y="41600"/>
                  <a:pt x="12042" y="45036"/>
                  <a:pt x="16846" y="45036"/>
                </a:cubicBezTo>
                <a:cubicBezTo>
                  <a:pt x="17446" y="45036"/>
                  <a:pt x="18080" y="44969"/>
                  <a:pt x="18680" y="44869"/>
                </a:cubicBezTo>
                <a:cubicBezTo>
                  <a:pt x="20297" y="48664"/>
                  <a:pt x="23985" y="50896"/>
                  <a:pt x="27828" y="50896"/>
                </a:cubicBezTo>
                <a:cubicBezTo>
                  <a:pt x="29459" y="50896"/>
                  <a:pt x="31117" y="50494"/>
                  <a:pt x="32657" y="49639"/>
                </a:cubicBezTo>
                <a:cubicBezTo>
                  <a:pt x="34570" y="51394"/>
                  <a:pt x="36967" y="52243"/>
                  <a:pt x="39347" y="52243"/>
                </a:cubicBezTo>
                <a:cubicBezTo>
                  <a:pt x="42487" y="52243"/>
                  <a:pt x="45599" y="50765"/>
                  <a:pt x="47534" y="47938"/>
                </a:cubicBezTo>
                <a:cubicBezTo>
                  <a:pt x="49659" y="50546"/>
                  <a:pt x="52815" y="51983"/>
                  <a:pt x="56054" y="51983"/>
                </a:cubicBezTo>
                <a:cubicBezTo>
                  <a:pt x="57289" y="51983"/>
                  <a:pt x="58536" y="51774"/>
                  <a:pt x="59743" y="51341"/>
                </a:cubicBezTo>
                <a:cubicBezTo>
                  <a:pt x="64113" y="49773"/>
                  <a:pt x="67015" y="45636"/>
                  <a:pt x="67015" y="41000"/>
                </a:cubicBezTo>
                <a:lnTo>
                  <a:pt x="67015" y="40800"/>
                </a:lnTo>
                <a:cubicBezTo>
                  <a:pt x="72619" y="38965"/>
                  <a:pt x="76388" y="33761"/>
                  <a:pt x="76388" y="27890"/>
                </a:cubicBezTo>
                <a:cubicBezTo>
                  <a:pt x="76388" y="23120"/>
                  <a:pt x="73887" y="18717"/>
                  <a:pt x="69784" y="16249"/>
                </a:cubicBezTo>
                <a:cubicBezTo>
                  <a:pt x="69784" y="10211"/>
                  <a:pt x="66181" y="4741"/>
                  <a:pt x="60677" y="2305"/>
                </a:cubicBezTo>
                <a:cubicBezTo>
                  <a:pt x="58678" y="1414"/>
                  <a:pt x="56561" y="980"/>
                  <a:pt x="54460" y="980"/>
                </a:cubicBezTo>
                <a:cubicBezTo>
                  <a:pt x="50743" y="980"/>
                  <a:pt x="47076" y="2341"/>
                  <a:pt x="44199" y="4941"/>
                </a:cubicBezTo>
                <a:cubicBezTo>
                  <a:pt x="41461" y="1608"/>
                  <a:pt x="37601" y="0"/>
                  <a:pt x="33766" y="0"/>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000">
                <a:solidFill>
                  <a:schemeClr val="tx1"/>
                </a:solidFill>
                <a:latin typeface="Arial" panose="020B0604020202020204" pitchFamily="34" charset="0"/>
                <a:cs typeface="Arial" panose="020B0604020202020204" pitchFamily="34" charset="0"/>
                <a:sym typeface="+mn-lt"/>
              </a:rPr>
              <a:t>Mô tả, mục tiêu</a:t>
            </a:r>
            <a:endParaRPr sz="3000">
              <a:solidFill>
                <a:schemeClr val="tx1"/>
              </a:solidFill>
              <a:latin typeface="Arial" panose="020B0604020202020204" pitchFamily="34" charset="0"/>
              <a:cs typeface="Arial" panose="020B0604020202020204" pitchFamily="34" charset="0"/>
              <a:sym typeface="+mn-lt"/>
            </a:endParaRPr>
          </a:p>
        </p:txBody>
      </p:sp>
      <p:cxnSp>
        <p:nvCxnSpPr>
          <p:cNvPr id="1179" name="Google Shape;1179;p34"/>
          <p:cNvCxnSpPr>
            <a:cxnSpLocks/>
          </p:cNvCxnSpPr>
          <p:nvPr/>
        </p:nvCxnSpPr>
        <p:spPr>
          <a:xfrm rot="10800000" flipH="1">
            <a:off x="3280774" y="2082470"/>
            <a:ext cx="2054800" cy="1059600"/>
          </a:xfrm>
          <a:prstGeom prst="curvedConnector3">
            <a:avLst>
              <a:gd name="adj1" fmla="val 50000"/>
            </a:avLst>
          </a:prstGeom>
          <a:noFill/>
          <a:ln w="28575" cap="rnd" cmpd="sng">
            <a:solidFill>
              <a:schemeClr val="tx1"/>
            </a:solidFill>
            <a:prstDash val="dot"/>
            <a:round/>
            <a:headEnd type="none" w="med" len="med"/>
            <a:tailEnd type="none" w="med" len="med"/>
          </a:ln>
        </p:spPr>
      </p:cxnSp>
      <p:sp>
        <p:nvSpPr>
          <p:cNvPr id="1180" name="Google Shape;1180;p34"/>
          <p:cNvSpPr/>
          <p:nvPr/>
        </p:nvSpPr>
        <p:spPr>
          <a:xfrm flipH="1">
            <a:off x="8449615" y="2046633"/>
            <a:ext cx="3844648" cy="1741467"/>
          </a:xfrm>
          <a:custGeom>
            <a:avLst/>
            <a:gdLst/>
            <a:ahLst/>
            <a:cxnLst/>
            <a:rect l="l" t="t" r="r" b="b"/>
            <a:pathLst>
              <a:path w="76389" h="52244" extrusionOk="0">
                <a:moveTo>
                  <a:pt x="33766" y="0"/>
                </a:moveTo>
                <a:cubicBezTo>
                  <a:pt x="29003" y="0"/>
                  <a:pt x="24277" y="2479"/>
                  <a:pt x="21783" y="7209"/>
                </a:cubicBezTo>
                <a:cubicBezTo>
                  <a:pt x="20137" y="6383"/>
                  <a:pt x="18454" y="6009"/>
                  <a:pt x="16828" y="6009"/>
                </a:cubicBezTo>
                <a:cubicBezTo>
                  <a:pt x="10047" y="6009"/>
                  <a:pt x="4247" y="12513"/>
                  <a:pt x="6238" y="19885"/>
                </a:cubicBezTo>
                <a:cubicBezTo>
                  <a:pt x="0" y="24054"/>
                  <a:pt x="467" y="33361"/>
                  <a:pt x="7072" y="36897"/>
                </a:cubicBezTo>
                <a:cubicBezTo>
                  <a:pt x="7939" y="41600"/>
                  <a:pt x="12042" y="45036"/>
                  <a:pt x="16846" y="45036"/>
                </a:cubicBezTo>
                <a:cubicBezTo>
                  <a:pt x="17446" y="45036"/>
                  <a:pt x="18080" y="44969"/>
                  <a:pt x="18680" y="44869"/>
                </a:cubicBezTo>
                <a:cubicBezTo>
                  <a:pt x="20297" y="48664"/>
                  <a:pt x="23985" y="50896"/>
                  <a:pt x="27828" y="50896"/>
                </a:cubicBezTo>
                <a:cubicBezTo>
                  <a:pt x="29459" y="50896"/>
                  <a:pt x="31117" y="50494"/>
                  <a:pt x="32657" y="49639"/>
                </a:cubicBezTo>
                <a:cubicBezTo>
                  <a:pt x="34570" y="51394"/>
                  <a:pt x="36967" y="52243"/>
                  <a:pt x="39347" y="52243"/>
                </a:cubicBezTo>
                <a:cubicBezTo>
                  <a:pt x="42487" y="52243"/>
                  <a:pt x="45599" y="50765"/>
                  <a:pt x="47534" y="47938"/>
                </a:cubicBezTo>
                <a:cubicBezTo>
                  <a:pt x="49659" y="50546"/>
                  <a:pt x="52815" y="51983"/>
                  <a:pt x="56054" y="51983"/>
                </a:cubicBezTo>
                <a:cubicBezTo>
                  <a:pt x="57289" y="51983"/>
                  <a:pt x="58536" y="51774"/>
                  <a:pt x="59743" y="51341"/>
                </a:cubicBezTo>
                <a:cubicBezTo>
                  <a:pt x="64113" y="49773"/>
                  <a:pt x="67015" y="45636"/>
                  <a:pt x="67015" y="41000"/>
                </a:cubicBezTo>
                <a:lnTo>
                  <a:pt x="67015" y="40800"/>
                </a:lnTo>
                <a:cubicBezTo>
                  <a:pt x="72619" y="38965"/>
                  <a:pt x="76388" y="33761"/>
                  <a:pt x="76388" y="27890"/>
                </a:cubicBezTo>
                <a:cubicBezTo>
                  <a:pt x="76388" y="23120"/>
                  <a:pt x="73887" y="18717"/>
                  <a:pt x="69784" y="16249"/>
                </a:cubicBezTo>
                <a:cubicBezTo>
                  <a:pt x="69784" y="10211"/>
                  <a:pt x="66181" y="4741"/>
                  <a:pt x="60677" y="2305"/>
                </a:cubicBezTo>
                <a:cubicBezTo>
                  <a:pt x="58678" y="1414"/>
                  <a:pt x="56561" y="980"/>
                  <a:pt x="54460" y="980"/>
                </a:cubicBezTo>
                <a:cubicBezTo>
                  <a:pt x="50743" y="980"/>
                  <a:pt x="47076" y="2341"/>
                  <a:pt x="44199" y="4941"/>
                </a:cubicBezTo>
                <a:cubicBezTo>
                  <a:pt x="41461" y="1608"/>
                  <a:pt x="37601" y="0"/>
                  <a:pt x="33766" y="0"/>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000">
                <a:solidFill>
                  <a:schemeClr val="tx1"/>
                </a:solidFill>
                <a:latin typeface="Arial" panose="020B0604020202020204" pitchFamily="34" charset="0"/>
                <a:cs typeface="Arial" panose="020B0604020202020204" pitchFamily="34" charset="0"/>
                <a:sym typeface="+mn-lt"/>
              </a:rPr>
              <a:t>Phương tiện hỗ trợ</a:t>
            </a:r>
            <a:endParaRPr sz="3000">
              <a:solidFill>
                <a:schemeClr val="tx1"/>
              </a:solidFill>
              <a:latin typeface="Arial" panose="020B0604020202020204" pitchFamily="34" charset="0"/>
              <a:cs typeface="Arial" panose="020B0604020202020204" pitchFamily="34" charset="0"/>
              <a:sym typeface="+mn-lt"/>
            </a:endParaRPr>
          </a:p>
        </p:txBody>
      </p:sp>
      <p:cxnSp>
        <p:nvCxnSpPr>
          <p:cNvPr id="1183" name="Google Shape;1183;p34"/>
          <p:cNvCxnSpPr>
            <a:cxnSpLocks/>
          </p:cNvCxnSpPr>
          <p:nvPr/>
        </p:nvCxnSpPr>
        <p:spPr>
          <a:xfrm rot="-5400000" flipH="1">
            <a:off x="7815400" y="1765733"/>
            <a:ext cx="109200" cy="2912400"/>
          </a:xfrm>
          <a:prstGeom prst="curvedConnector4">
            <a:avLst>
              <a:gd name="adj1" fmla="val -290751"/>
              <a:gd name="adj2" fmla="val 51479"/>
            </a:avLst>
          </a:prstGeom>
          <a:noFill/>
          <a:ln w="28575" cap="rnd" cmpd="sng">
            <a:solidFill>
              <a:schemeClr val="tx1"/>
            </a:solidFill>
            <a:prstDash val="dot"/>
            <a:round/>
            <a:headEnd type="none" w="med" len="med"/>
            <a:tailEnd type="none" w="med" len="med"/>
          </a:ln>
        </p:spPr>
      </p:cxnSp>
      <p:sp>
        <p:nvSpPr>
          <p:cNvPr id="1185" name="Google Shape;1185;p34"/>
          <p:cNvSpPr/>
          <p:nvPr/>
        </p:nvSpPr>
        <p:spPr>
          <a:xfrm flipH="1">
            <a:off x="430764" y="4323105"/>
            <a:ext cx="3509731" cy="1741467"/>
          </a:xfrm>
          <a:custGeom>
            <a:avLst/>
            <a:gdLst/>
            <a:ahLst/>
            <a:cxnLst/>
            <a:rect l="l" t="t" r="r" b="b"/>
            <a:pathLst>
              <a:path w="76389" h="52244" extrusionOk="0">
                <a:moveTo>
                  <a:pt x="33766" y="0"/>
                </a:moveTo>
                <a:cubicBezTo>
                  <a:pt x="29003" y="0"/>
                  <a:pt x="24277" y="2479"/>
                  <a:pt x="21783" y="7209"/>
                </a:cubicBezTo>
                <a:cubicBezTo>
                  <a:pt x="20137" y="6383"/>
                  <a:pt x="18454" y="6009"/>
                  <a:pt x="16828" y="6009"/>
                </a:cubicBezTo>
                <a:cubicBezTo>
                  <a:pt x="10047" y="6009"/>
                  <a:pt x="4247" y="12513"/>
                  <a:pt x="6238" y="19885"/>
                </a:cubicBezTo>
                <a:cubicBezTo>
                  <a:pt x="0" y="24054"/>
                  <a:pt x="467" y="33361"/>
                  <a:pt x="7072" y="36897"/>
                </a:cubicBezTo>
                <a:cubicBezTo>
                  <a:pt x="7939" y="41600"/>
                  <a:pt x="12042" y="45036"/>
                  <a:pt x="16846" y="45036"/>
                </a:cubicBezTo>
                <a:cubicBezTo>
                  <a:pt x="17446" y="45036"/>
                  <a:pt x="18080" y="44969"/>
                  <a:pt x="18680" y="44869"/>
                </a:cubicBezTo>
                <a:cubicBezTo>
                  <a:pt x="20297" y="48664"/>
                  <a:pt x="23985" y="50896"/>
                  <a:pt x="27828" y="50896"/>
                </a:cubicBezTo>
                <a:cubicBezTo>
                  <a:pt x="29459" y="50896"/>
                  <a:pt x="31117" y="50494"/>
                  <a:pt x="32657" y="49639"/>
                </a:cubicBezTo>
                <a:cubicBezTo>
                  <a:pt x="34570" y="51394"/>
                  <a:pt x="36967" y="52243"/>
                  <a:pt x="39347" y="52243"/>
                </a:cubicBezTo>
                <a:cubicBezTo>
                  <a:pt x="42487" y="52243"/>
                  <a:pt x="45599" y="50765"/>
                  <a:pt x="47534" y="47938"/>
                </a:cubicBezTo>
                <a:cubicBezTo>
                  <a:pt x="49659" y="50546"/>
                  <a:pt x="52815" y="51983"/>
                  <a:pt x="56054" y="51983"/>
                </a:cubicBezTo>
                <a:cubicBezTo>
                  <a:pt x="57289" y="51983"/>
                  <a:pt x="58536" y="51774"/>
                  <a:pt x="59743" y="51341"/>
                </a:cubicBezTo>
                <a:cubicBezTo>
                  <a:pt x="64113" y="49773"/>
                  <a:pt x="67015" y="45636"/>
                  <a:pt x="67015" y="41000"/>
                </a:cubicBezTo>
                <a:lnTo>
                  <a:pt x="67015" y="40800"/>
                </a:lnTo>
                <a:cubicBezTo>
                  <a:pt x="72619" y="38965"/>
                  <a:pt x="76388" y="33761"/>
                  <a:pt x="76388" y="27890"/>
                </a:cubicBezTo>
                <a:cubicBezTo>
                  <a:pt x="76388" y="23120"/>
                  <a:pt x="73887" y="18717"/>
                  <a:pt x="69784" y="16249"/>
                </a:cubicBezTo>
                <a:cubicBezTo>
                  <a:pt x="69784" y="10211"/>
                  <a:pt x="66181" y="4741"/>
                  <a:pt x="60677" y="2305"/>
                </a:cubicBezTo>
                <a:cubicBezTo>
                  <a:pt x="58678" y="1414"/>
                  <a:pt x="56561" y="980"/>
                  <a:pt x="54460" y="980"/>
                </a:cubicBezTo>
                <a:cubicBezTo>
                  <a:pt x="50743" y="980"/>
                  <a:pt x="47076" y="2341"/>
                  <a:pt x="44199" y="4941"/>
                </a:cubicBezTo>
                <a:cubicBezTo>
                  <a:pt x="41461" y="1608"/>
                  <a:pt x="37601" y="0"/>
                  <a:pt x="33766" y="0"/>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000">
                <a:solidFill>
                  <a:schemeClr val="tx1"/>
                </a:solidFill>
                <a:latin typeface="Arial" panose="020B0604020202020204" pitchFamily="34" charset="0"/>
                <a:cs typeface="Arial" panose="020B0604020202020204" pitchFamily="34" charset="0"/>
                <a:sym typeface="+mn-lt"/>
              </a:rPr>
              <a:t>Nhiệm vụ học tập</a:t>
            </a:r>
          </a:p>
        </p:txBody>
      </p:sp>
      <p:cxnSp>
        <p:nvCxnSpPr>
          <p:cNvPr id="1188" name="Google Shape;1188;p34"/>
          <p:cNvCxnSpPr>
            <a:cxnSpLocks/>
          </p:cNvCxnSpPr>
          <p:nvPr/>
        </p:nvCxnSpPr>
        <p:spPr>
          <a:xfrm>
            <a:off x="3280774" y="5476867"/>
            <a:ext cx="2764000" cy="695600"/>
          </a:xfrm>
          <a:prstGeom prst="curvedConnector3">
            <a:avLst>
              <a:gd name="adj1" fmla="val 50000"/>
            </a:avLst>
          </a:prstGeom>
          <a:noFill/>
          <a:ln w="28575" cap="rnd" cmpd="sng">
            <a:solidFill>
              <a:schemeClr val="tx1"/>
            </a:solidFill>
            <a:prstDash val="dot"/>
            <a:round/>
            <a:headEnd type="none" w="med" len="med"/>
            <a:tailEnd type="none" w="med" len="med"/>
          </a:ln>
        </p:spPr>
      </p:cxnSp>
      <p:sp>
        <p:nvSpPr>
          <p:cNvPr id="1189" name="Google Shape;1189;p34"/>
          <p:cNvSpPr/>
          <p:nvPr/>
        </p:nvSpPr>
        <p:spPr>
          <a:xfrm>
            <a:off x="9098789" y="4568909"/>
            <a:ext cx="2764000" cy="1741467"/>
          </a:xfrm>
          <a:custGeom>
            <a:avLst/>
            <a:gdLst/>
            <a:ahLst/>
            <a:cxnLst/>
            <a:rect l="l" t="t" r="r" b="b"/>
            <a:pathLst>
              <a:path w="76389" h="52244" extrusionOk="0">
                <a:moveTo>
                  <a:pt x="33766" y="0"/>
                </a:moveTo>
                <a:cubicBezTo>
                  <a:pt x="29003" y="0"/>
                  <a:pt x="24277" y="2479"/>
                  <a:pt x="21783" y="7209"/>
                </a:cubicBezTo>
                <a:cubicBezTo>
                  <a:pt x="20137" y="6383"/>
                  <a:pt x="18454" y="6009"/>
                  <a:pt x="16828" y="6009"/>
                </a:cubicBezTo>
                <a:cubicBezTo>
                  <a:pt x="10047" y="6009"/>
                  <a:pt x="4247" y="12513"/>
                  <a:pt x="6238" y="19885"/>
                </a:cubicBezTo>
                <a:cubicBezTo>
                  <a:pt x="0" y="24054"/>
                  <a:pt x="467" y="33361"/>
                  <a:pt x="7072" y="36897"/>
                </a:cubicBezTo>
                <a:cubicBezTo>
                  <a:pt x="7939" y="41600"/>
                  <a:pt x="12042" y="45036"/>
                  <a:pt x="16846" y="45036"/>
                </a:cubicBezTo>
                <a:cubicBezTo>
                  <a:pt x="17446" y="45036"/>
                  <a:pt x="18080" y="44969"/>
                  <a:pt x="18680" y="44869"/>
                </a:cubicBezTo>
                <a:cubicBezTo>
                  <a:pt x="20297" y="48664"/>
                  <a:pt x="23985" y="50896"/>
                  <a:pt x="27828" y="50896"/>
                </a:cubicBezTo>
                <a:cubicBezTo>
                  <a:pt x="29459" y="50896"/>
                  <a:pt x="31117" y="50494"/>
                  <a:pt x="32657" y="49639"/>
                </a:cubicBezTo>
                <a:cubicBezTo>
                  <a:pt x="34570" y="51394"/>
                  <a:pt x="36967" y="52243"/>
                  <a:pt x="39347" y="52243"/>
                </a:cubicBezTo>
                <a:cubicBezTo>
                  <a:pt x="42487" y="52243"/>
                  <a:pt x="45599" y="50765"/>
                  <a:pt x="47534" y="47938"/>
                </a:cubicBezTo>
                <a:cubicBezTo>
                  <a:pt x="49659" y="50546"/>
                  <a:pt x="52815" y="51983"/>
                  <a:pt x="56054" y="51983"/>
                </a:cubicBezTo>
                <a:cubicBezTo>
                  <a:pt x="57289" y="51983"/>
                  <a:pt x="58536" y="51774"/>
                  <a:pt x="59743" y="51341"/>
                </a:cubicBezTo>
                <a:cubicBezTo>
                  <a:pt x="64113" y="49773"/>
                  <a:pt x="67015" y="45636"/>
                  <a:pt x="67015" y="41000"/>
                </a:cubicBezTo>
                <a:lnTo>
                  <a:pt x="67015" y="40800"/>
                </a:lnTo>
                <a:cubicBezTo>
                  <a:pt x="72619" y="38965"/>
                  <a:pt x="76388" y="33761"/>
                  <a:pt x="76388" y="27890"/>
                </a:cubicBezTo>
                <a:cubicBezTo>
                  <a:pt x="76388" y="23120"/>
                  <a:pt x="73887" y="18717"/>
                  <a:pt x="69784" y="16249"/>
                </a:cubicBezTo>
                <a:cubicBezTo>
                  <a:pt x="69784" y="10211"/>
                  <a:pt x="66181" y="4741"/>
                  <a:pt x="60677" y="2305"/>
                </a:cubicBezTo>
                <a:cubicBezTo>
                  <a:pt x="58678" y="1414"/>
                  <a:pt x="56561" y="980"/>
                  <a:pt x="54460" y="980"/>
                </a:cubicBezTo>
                <a:cubicBezTo>
                  <a:pt x="50743" y="980"/>
                  <a:pt x="47076" y="2341"/>
                  <a:pt x="44199" y="4941"/>
                </a:cubicBezTo>
                <a:cubicBezTo>
                  <a:pt x="41461" y="1608"/>
                  <a:pt x="37601" y="0"/>
                  <a:pt x="33766" y="0"/>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000">
                <a:solidFill>
                  <a:schemeClr val="tx1"/>
                </a:solidFill>
                <a:latin typeface="Arial" panose="020B0604020202020204" pitchFamily="34" charset="0"/>
                <a:cs typeface="Arial" panose="020B0604020202020204" pitchFamily="34" charset="0"/>
                <a:sym typeface="+mn-lt"/>
              </a:rPr>
              <a:t>Sản phẩm </a:t>
            </a:r>
            <a:endParaRPr sz="3000">
              <a:solidFill>
                <a:schemeClr val="tx1"/>
              </a:solidFill>
              <a:latin typeface="Arial" panose="020B0604020202020204" pitchFamily="34" charset="0"/>
              <a:cs typeface="Arial" panose="020B0604020202020204" pitchFamily="34" charset="0"/>
              <a:sym typeface="+mn-lt"/>
            </a:endParaRPr>
          </a:p>
        </p:txBody>
      </p:sp>
      <p:cxnSp>
        <p:nvCxnSpPr>
          <p:cNvPr id="1192" name="Google Shape;1192;p34"/>
          <p:cNvCxnSpPr>
            <a:cxnSpLocks/>
          </p:cNvCxnSpPr>
          <p:nvPr/>
        </p:nvCxnSpPr>
        <p:spPr>
          <a:xfrm>
            <a:off x="7714331" y="4434288"/>
            <a:ext cx="1612000" cy="1177200"/>
          </a:xfrm>
          <a:prstGeom prst="curvedConnector3">
            <a:avLst>
              <a:gd name="adj1" fmla="val 50000"/>
            </a:avLst>
          </a:prstGeom>
          <a:noFill/>
          <a:ln w="28575" cap="rnd" cmpd="sng">
            <a:solidFill>
              <a:schemeClr val="tx1"/>
            </a:solidFill>
            <a:prstDash val="dot"/>
            <a:round/>
            <a:headEnd type="none" w="med" len="med"/>
            <a:tailEnd type="none" w="med" len="med"/>
          </a:ln>
        </p:spPr>
      </p:cxnSp>
      <p:pic>
        <p:nvPicPr>
          <p:cNvPr id="60" name="图片 59">
            <a:extLst>
              <a:ext uri="{FF2B5EF4-FFF2-40B4-BE49-F238E27FC236}">
                <a16:creationId xmlns:a16="http://schemas.microsoft.com/office/drawing/2014/main" id="{28AABB2E-51CC-4083-8FCC-4545ACFC69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65669" y="953497"/>
            <a:ext cx="6476321" cy="6476321"/>
          </a:xfrm>
          <a:prstGeom prst="rect">
            <a:avLst/>
          </a:prstGeom>
        </p:spPr>
      </p:pic>
      <p:grpSp>
        <p:nvGrpSpPr>
          <p:cNvPr id="61" name="组合 60">
            <a:extLst>
              <a:ext uri="{FF2B5EF4-FFF2-40B4-BE49-F238E27FC236}">
                <a16:creationId xmlns:a16="http://schemas.microsoft.com/office/drawing/2014/main" id="{56B981A0-6890-4610-8530-4692ADDAD409}"/>
              </a:ext>
            </a:extLst>
          </p:cNvPr>
          <p:cNvGrpSpPr/>
          <p:nvPr/>
        </p:nvGrpSpPr>
        <p:grpSpPr>
          <a:xfrm>
            <a:off x="0" y="686244"/>
            <a:ext cx="12192000" cy="566057"/>
            <a:chOff x="0" y="686244"/>
            <a:chExt cx="12192000" cy="566057"/>
          </a:xfrm>
        </p:grpSpPr>
        <p:cxnSp>
          <p:nvCxnSpPr>
            <p:cNvPr id="62" name="Straight Connector 13">
              <a:extLst>
                <a:ext uri="{FF2B5EF4-FFF2-40B4-BE49-F238E27FC236}">
                  <a16:creationId xmlns:a16="http://schemas.microsoft.com/office/drawing/2014/main" id="{DBC7BFB9-8811-4C49-A210-F81E8CAC561D}"/>
                </a:ext>
              </a:extLst>
            </p:cNvPr>
            <p:cNvCxnSpPr/>
            <p:nvPr/>
          </p:nvCxnSpPr>
          <p:spPr>
            <a:xfrm>
              <a:off x="0" y="969272"/>
              <a:ext cx="12192000" cy="0"/>
            </a:xfrm>
            <a:prstGeom prst="line">
              <a:avLst/>
            </a:prstGeom>
            <a:ln>
              <a:solidFill>
                <a:srgbClr val="EE7971"/>
              </a:solidFill>
            </a:ln>
          </p:spPr>
          <p:style>
            <a:lnRef idx="1">
              <a:schemeClr val="accent1"/>
            </a:lnRef>
            <a:fillRef idx="0">
              <a:schemeClr val="accent1"/>
            </a:fillRef>
            <a:effectRef idx="0">
              <a:schemeClr val="accent1"/>
            </a:effectRef>
            <a:fontRef idx="minor">
              <a:schemeClr val="tx1"/>
            </a:fontRef>
          </p:style>
        </p:cxnSp>
        <p:sp>
          <p:nvSpPr>
            <p:cNvPr id="63" name="Rectangle: Rounded Corners 165">
              <a:extLst>
                <a:ext uri="{FF2B5EF4-FFF2-40B4-BE49-F238E27FC236}">
                  <a16:creationId xmlns:a16="http://schemas.microsoft.com/office/drawing/2014/main" id="{AE222A68-2D47-40E0-AD9F-43B3317C77A1}"/>
                </a:ext>
              </a:extLst>
            </p:cNvPr>
            <p:cNvSpPr/>
            <p:nvPr/>
          </p:nvSpPr>
          <p:spPr>
            <a:xfrm>
              <a:off x="4228697" y="686244"/>
              <a:ext cx="3734606" cy="566057"/>
            </a:xfrm>
            <a:prstGeom prst="roundRect">
              <a:avLst>
                <a:gd name="adj" fmla="val 50000"/>
              </a:avLst>
            </a:prstGeom>
            <a:solidFill>
              <a:srgbClr val="EE797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a:solidFill>
                    <a:prstClr val="white"/>
                  </a:solidFill>
                  <a:latin typeface="Arial" panose="020B0604020202020204" pitchFamily="34" charset="0"/>
                  <a:cs typeface="Arial" panose="020B0604020202020204" pitchFamily="34" charset="0"/>
                  <a:sym typeface="+mn-lt"/>
                </a:rPr>
                <a:t>NỘI DUNG</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76"/>
                                        </p:tgtEl>
                                        <p:attrNameLst>
                                          <p:attrName>style.visibility</p:attrName>
                                        </p:attrNameLst>
                                      </p:cBhvr>
                                      <p:to>
                                        <p:strVal val="visible"/>
                                      </p:to>
                                    </p:set>
                                    <p:animEffect transition="in" filter="barn(inVertical)">
                                      <p:cBhvr>
                                        <p:cTn id="18" dur="500"/>
                                        <p:tgtEl>
                                          <p:spTgt spid="117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85"/>
                                        </p:tgtEl>
                                        <p:attrNameLst>
                                          <p:attrName>style.visibility</p:attrName>
                                        </p:attrNameLst>
                                      </p:cBhvr>
                                      <p:to>
                                        <p:strVal val="visible"/>
                                      </p:to>
                                    </p:set>
                                    <p:animEffect transition="in" filter="barn(inVertical)">
                                      <p:cBhvr>
                                        <p:cTn id="23" dur="500"/>
                                        <p:tgtEl>
                                          <p:spTgt spid="118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80"/>
                                        </p:tgtEl>
                                        <p:attrNameLst>
                                          <p:attrName>style.visibility</p:attrName>
                                        </p:attrNameLst>
                                      </p:cBhvr>
                                      <p:to>
                                        <p:strVal val="visible"/>
                                      </p:to>
                                    </p:set>
                                    <p:animEffect transition="in" filter="barn(inVertical)">
                                      <p:cBhvr>
                                        <p:cTn id="28" dur="500"/>
                                        <p:tgtEl>
                                          <p:spTgt spid="118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89"/>
                                        </p:tgtEl>
                                        <p:attrNameLst>
                                          <p:attrName>style.visibility</p:attrName>
                                        </p:attrNameLst>
                                      </p:cBhvr>
                                      <p:to>
                                        <p:strVal val="visible"/>
                                      </p:to>
                                    </p:set>
                                    <p:animEffect transition="in" filter="barn(inVertical)">
                                      <p:cBhvr>
                                        <p:cTn id="33" dur="500"/>
                                        <p:tgtEl>
                                          <p:spTgt spid="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 grpId="0" animBg="1"/>
      <p:bldP spid="1180" grpId="0" animBg="1"/>
      <p:bldP spid="1185" grpId="0" animBg="1"/>
      <p:bldP spid="11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D05BE0-6EBE-48EE-8BA2-43CE263BABA2}"/>
              </a:ext>
            </a:extLst>
          </p:cNvPr>
          <p:cNvGrpSpPr/>
          <p:nvPr/>
        </p:nvGrpSpPr>
        <p:grpSpPr>
          <a:xfrm>
            <a:off x="8842070" y="4129839"/>
            <a:ext cx="3349930" cy="2728161"/>
            <a:chOff x="5920472" y="1750509"/>
            <a:chExt cx="6271528" cy="5107491"/>
          </a:xfrm>
        </p:grpSpPr>
        <p:sp>
          <p:nvSpPr>
            <p:cNvPr id="51" name="Freeform: Shape 50">
              <a:extLst>
                <a:ext uri="{FF2B5EF4-FFF2-40B4-BE49-F238E27FC236}">
                  <a16:creationId xmlns:a16="http://schemas.microsoft.com/office/drawing/2014/main" id="{47F6980D-4AF8-4E1A-AB5D-1EB5B37A6864}"/>
                </a:ext>
              </a:extLst>
            </p:cNvPr>
            <p:cNvSpPr/>
            <p:nvPr/>
          </p:nvSpPr>
          <p:spPr>
            <a:xfrm>
              <a:off x="6759037" y="1750509"/>
              <a:ext cx="5432963" cy="5107491"/>
            </a:xfrm>
            <a:custGeom>
              <a:avLst/>
              <a:gdLst>
                <a:gd name="connsiteX0" fmla="*/ 5105314 w 5432963"/>
                <a:gd name="connsiteY0" fmla="*/ 1218 h 5107491"/>
                <a:gd name="connsiteX1" fmla="*/ 5419221 w 5432963"/>
                <a:gd name="connsiteY1" fmla="*/ 98457 h 5107491"/>
                <a:gd name="connsiteX2" fmla="*/ 5432963 w 5432963"/>
                <a:gd name="connsiteY2" fmla="*/ 109037 h 5107491"/>
                <a:gd name="connsiteX3" fmla="*/ 5432963 w 5432963"/>
                <a:gd name="connsiteY3" fmla="*/ 5107491 h 5107491"/>
                <a:gd name="connsiteX4" fmla="*/ 4130562 w 5432963"/>
                <a:gd name="connsiteY4" fmla="*/ 5107491 h 5107491"/>
                <a:gd name="connsiteX5" fmla="*/ 0 w 5432963"/>
                <a:gd name="connsiteY5" fmla="*/ 5107491 h 5107491"/>
                <a:gd name="connsiteX6" fmla="*/ 18825 w 5432963"/>
                <a:gd name="connsiteY6" fmla="*/ 5074726 h 5107491"/>
                <a:gd name="connsiteX7" fmla="*/ 966776 w 5432963"/>
                <a:gd name="connsiteY7" fmla="*/ 2970559 h 5107491"/>
                <a:gd name="connsiteX8" fmla="*/ 3814024 w 5432963"/>
                <a:gd name="connsiteY8" fmla="*/ 505260 h 5107491"/>
                <a:gd name="connsiteX9" fmla="*/ 3824111 w 5432963"/>
                <a:gd name="connsiteY9" fmla="*/ 498856 h 5107491"/>
                <a:gd name="connsiteX10" fmla="*/ 3958290 w 5432963"/>
                <a:gd name="connsiteY10" fmla="*/ 413673 h 5107491"/>
                <a:gd name="connsiteX11" fmla="*/ 5105314 w 5432963"/>
                <a:gd name="connsiteY11" fmla="*/ 1218 h 51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2963" h="5107491">
                  <a:moveTo>
                    <a:pt x="5105314" y="1218"/>
                  </a:moveTo>
                  <a:cubicBezTo>
                    <a:pt x="5222021" y="7530"/>
                    <a:pt x="5327535" y="38550"/>
                    <a:pt x="5419221" y="98457"/>
                  </a:cubicBezTo>
                  <a:lnTo>
                    <a:pt x="5432963" y="109037"/>
                  </a:lnTo>
                  <a:lnTo>
                    <a:pt x="5432963" y="5107491"/>
                  </a:lnTo>
                  <a:lnTo>
                    <a:pt x="4130562" y="5107491"/>
                  </a:lnTo>
                  <a:lnTo>
                    <a:pt x="0" y="5107491"/>
                  </a:lnTo>
                  <a:lnTo>
                    <a:pt x="18825" y="5074726"/>
                  </a:lnTo>
                  <a:cubicBezTo>
                    <a:pt x="277381" y="4551761"/>
                    <a:pt x="159141" y="3726089"/>
                    <a:pt x="966776" y="2970559"/>
                  </a:cubicBezTo>
                  <a:cubicBezTo>
                    <a:pt x="1541856" y="2432581"/>
                    <a:pt x="2749075" y="1202005"/>
                    <a:pt x="3814024" y="505260"/>
                  </a:cubicBezTo>
                  <a:lnTo>
                    <a:pt x="3824111" y="498856"/>
                  </a:lnTo>
                  <a:lnTo>
                    <a:pt x="3958290" y="413673"/>
                  </a:lnTo>
                  <a:cubicBezTo>
                    <a:pt x="4388005" y="149530"/>
                    <a:pt x="4788019" y="-15943"/>
                    <a:pt x="5105314" y="1218"/>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2" name="Freeform: Shape 51">
              <a:extLst>
                <a:ext uri="{FF2B5EF4-FFF2-40B4-BE49-F238E27FC236}">
                  <a16:creationId xmlns:a16="http://schemas.microsoft.com/office/drawing/2014/main" id="{6A80D81B-5C46-44D9-B299-D1314B23423C}"/>
                </a:ext>
              </a:extLst>
            </p:cNvPr>
            <p:cNvSpPr/>
            <p:nvPr/>
          </p:nvSpPr>
          <p:spPr>
            <a:xfrm>
              <a:off x="5920472" y="2249365"/>
              <a:ext cx="4662676" cy="4608635"/>
            </a:xfrm>
            <a:custGeom>
              <a:avLst/>
              <a:gdLst>
                <a:gd name="connsiteX0" fmla="*/ 4662676 w 4662676"/>
                <a:gd name="connsiteY0" fmla="*/ 0 h 4608635"/>
                <a:gd name="connsiteX1" fmla="*/ 4652589 w 4662676"/>
                <a:gd name="connsiteY1" fmla="*/ 6404 h 4608635"/>
                <a:gd name="connsiteX2" fmla="*/ 1805341 w 4662676"/>
                <a:gd name="connsiteY2" fmla="*/ 2471703 h 4608635"/>
                <a:gd name="connsiteX3" fmla="*/ 857390 w 4662676"/>
                <a:gd name="connsiteY3" fmla="*/ 4575870 h 4608635"/>
                <a:gd name="connsiteX4" fmla="*/ 838565 w 4662676"/>
                <a:gd name="connsiteY4" fmla="*/ 4608635 h 4608635"/>
                <a:gd name="connsiteX5" fmla="*/ 0 w 4662676"/>
                <a:gd name="connsiteY5" fmla="*/ 4608635 h 4608635"/>
                <a:gd name="connsiteX6" fmla="*/ 11875 w 4662676"/>
                <a:gd name="connsiteY6" fmla="*/ 4581012 h 4608635"/>
                <a:gd name="connsiteX7" fmla="*/ 841627 w 4662676"/>
                <a:gd name="connsiteY7" fmla="*/ 2744134 h 4608635"/>
                <a:gd name="connsiteX8" fmla="*/ 4565816 w 4662676"/>
                <a:gd name="connsiteY8" fmla="*/ 827 h 4608635"/>
                <a:gd name="connsiteX9" fmla="*/ 4662676 w 4662676"/>
                <a:gd name="connsiteY9" fmla="*/ 0 h 46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2676" h="4608635">
                  <a:moveTo>
                    <a:pt x="4662676" y="0"/>
                  </a:moveTo>
                  <a:lnTo>
                    <a:pt x="4652589" y="6404"/>
                  </a:lnTo>
                  <a:cubicBezTo>
                    <a:pt x="3587640" y="703149"/>
                    <a:pt x="2380421" y="1933725"/>
                    <a:pt x="1805341" y="2471703"/>
                  </a:cubicBezTo>
                  <a:cubicBezTo>
                    <a:pt x="997706" y="3227233"/>
                    <a:pt x="1115946" y="4052905"/>
                    <a:pt x="857390" y="4575870"/>
                  </a:cubicBezTo>
                  <a:lnTo>
                    <a:pt x="838565" y="4608635"/>
                  </a:lnTo>
                  <a:lnTo>
                    <a:pt x="0" y="4608635"/>
                  </a:lnTo>
                  <a:lnTo>
                    <a:pt x="11875" y="4581012"/>
                  </a:lnTo>
                  <a:cubicBezTo>
                    <a:pt x="193266" y="4096750"/>
                    <a:pt x="148551" y="3392495"/>
                    <a:pt x="841627" y="2744134"/>
                  </a:cubicBezTo>
                  <a:cubicBezTo>
                    <a:pt x="1590517" y="2043561"/>
                    <a:pt x="3499360" y="72093"/>
                    <a:pt x="4565816" y="827"/>
                  </a:cubicBezTo>
                  <a:lnTo>
                    <a:pt x="4662676" y="0"/>
                  </a:ln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2" name="组合 1">
            <a:extLst>
              <a:ext uri="{FF2B5EF4-FFF2-40B4-BE49-F238E27FC236}">
                <a16:creationId xmlns:a16="http://schemas.microsoft.com/office/drawing/2014/main" id="{94FA0ECD-D387-438D-BBE1-21444B35536B}"/>
              </a:ext>
            </a:extLst>
          </p:cNvPr>
          <p:cNvGrpSpPr/>
          <p:nvPr/>
        </p:nvGrpSpPr>
        <p:grpSpPr>
          <a:xfrm>
            <a:off x="0" y="635494"/>
            <a:ext cx="12192000" cy="566057"/>
            <a:chOff x="0" y="635494"/>
            <a:chExt cx="12192000" cy="566057"/>
          </a:xfrm>
        </p:grpSpPr>
        <p:cxnSp>
          <p:nvCxnSpPr>
            <p:cNvPr id="14" name="Straight Connector 13">
              <a:extLst>
                <a:ext uri="{FF2B5EF4-FFF2-40B4-BE49-F238E27FC236}">
                  <a16:creationId xmlns:a16="http://schemas.microsoft.com/office/drawing/2014/main" id="{28D8E331-0267-4D2C-9B73-7269A0FEB05D}"/>
                </a:ext>
              </a:extLst>
            </p:cNvPr>
            <p:cNvCxnSpPr/>
            <p:nvPr/>
          </p:nvCxnSpPr>
          <p:spPr>
            <a:xfrm>
              <a:off x="0" y="969272"/>
              <a:ext cx="12192000" cy="0"/>
            </a:xfrm>
            <a:prstGeom prst="line">
              <a:avLst/>
            </a:prstGeom>
            <a:ln>
              <a:solidFill>
                <a:srgbClr val="EE7971"/>
              </a:solidFill>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7843F251-B6E1-4E2C-88CA-7D6DE5255D62}"/>
                </a:ext>
              </a:extLst>
            </p:cNvPr>
            <p:cNvSpPr/>
            <p:nvPr/>
          </p:nvSpPr>
          <p:spPr>
            <a:xfrm>
              <a:off x="3728403" y="635494"/>
              <a:ext cx="4735194" cy="566057"/>
            </a:xfrm>
            <a:prstGeom prst="roundRect">
              <a:avLst>
                <a:gd name="adj" fmla="val 50000"/>
              </a:avLst>
            </a:prstGeom>
            <a:solidFill>
              <a:srgbClr val="EE797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a:solidFill>
                    <a:prstClr val="white"/>
                  </a:solidFill>
                  <a:latin typeface="Arial" panose="020B0604020202020204" pitchFamily="34" charset="0"/>
                  <a:cs typeface="Arial" panose="020B0604020202020204" pitchFamily="34" charset="0"/>
                  <a:sym typeface="+mn-lt"/>
                </a:rPr>
                <a:t>MÔ TẢ, MỤC TIÊU</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grpSp>
      <p:sp>
        <p:nvSpPr>
          <p:cNvPr id="15" name="Google Shape;72;p15">
            <a:extLst>
              <a:ext uri="{FF2B5EF4-FFF2-40B4-BE49-F238E27FC236}">
                <a16:creationId xmlns:a16="http://schemas.microsoft.com/office/drawing/2014/main" id="{1B9410CC-C942-4129-814E-85FA9C9C2A96}"/>
              </a:ext>
            </a:extLst>
          </p:cNvPr>
          <p:cNvSpPr/>
          <p:nvPr/>
        </p:nvSpPr>
        <p:spPr>
          <a:xfrm>
            <a:off x="10593690" y="5939477"/>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6" name="Google Shape;73;p15">
            <a:extLst>
              <a:ext uri="{FF2B5EF4-FFF2-40B4-BE49-F238E27FC236}">
                <a16:creationId xmlns:a16="http://schemas.microsoft.com/office/drawing/2014/main" id="{C0792DE4-D3FB-4611-870E-65D60D71A82F}"/>
              </a:ext>
            </a:extLst>
          </p:cNvPr>
          <p:cNvSpPr/>
          <p:nvPr/>
        </p:nvSpPr>
        <p:spPr>
          <a:xfrm>
            <a:off x="10598702" y="6544996"/>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7" name="Google Shape;74;p15">
            <a:extLst>
              <a:ext uri="{FF2B5EF4-FFF2-40B4-BE49-F238E27FC236}">
                <a16:creationId xmlns:a16="http://schemas.microsoft.com/office/drawing/2014/main" id="{A22A9470-877D-4EEB-9F30-5DB59EF75793}"/>
              </a:ext>
            </a:extLst>
          </p:cNvPr>
          <p:cNvSpPr/>
          <p:nvPr/>
        </p:nvSpPr>
        <p:spPr>
          <a:xfrm>
            <a:off x="10560735" y="5964478"/>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3" name="Google Shape;72;p15">
            <a:extLst>
              <a:ext uri="{FF2B5EF4-FFF2-40B4-BE49-F238E27FC236}">
                <a16:creationId xmlns:a16="http://schemas.microsoft.com/office/drawing/2014/main" id="{DC5A6A0E-A790-4059-AEF5-9B66521ED1F2}"/>
              </a:ext>
            </a:extLst>
          </p:cNvPr>
          <p:cNvSpPr/>
          <p:nvPr/>
        </p:nvSpPr>
        <p:spPr>
          <a:xfrm>
            <a:off x="10670924" y="313004"/>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4" name="Google Shape;73;p15">
            <a:extLst>
              <a:ext uri="{FF2B5EF4-FFF2-40B4-BE49-F238E27FC236}">
                <a16:creationId xmlns:a16="http://schemas.microsoft.com/office/drawing/2014/main" id="{741A2C8C-5BA5-4C4E-A411-DD538A26C741}"/>
              </a:ext>
            </a:extLst>
          </p:cNvPr>
          <p:cNvSpPr/>
          <p:nvPr/>
        </p:nvSpPr>
        <p:spPr>
          <a:xfrm>
            <a:off x="10675936" y="918523"/>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5" name="Google Shape;74;p15">
            <a:extLst>
              <a:ext uri="{FF2B5EF4-FFF2-40B4-BE49-F238E27FC236}">
                <a16:creationId xmlns:a16="http://schemas.microsoft.com/office/drawing/2014/main" id="{2DBFCD2D-338A-4863-B50C-C4DD3BD8F531}"/>
              </a:ext>
            </a:extLst>
          </p:cNvPr>
          <p:cNvSpPr/>
          <p:nvPr/>
        </p:nvSpPr>
        <p:spPr>
          <a:xfrm>
            <a:off x="10637969" y="338005"/>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4" name="Rectangle: Rounded Corners 3">
            <a:extLst>
              <a:ext uri="{FF2B5EF4-FFF2-40B4-BE49-F238E27FC236}">
                <a16:creationId xmlns:a16="http://schemas.microsoft.com/office/drawing/2014/main" id="{6A95968B-3CD1-6675-8DCF-3B1CE7228E95}"/>
              </a:ext>
            </a:extLst>
          </p:cNvPr>
          <p:cNvSpPr/>
          <p:nvPr/>
        </p:nvSpPr>
        <p:spPr>
          <a:xfrm>
            <a:off x="775855" y="1440874"/>
            <a:ext cx="2175163" cy="623454"/>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MÔ TẢ </a:t>
            </a:r>
          </a:p>
        </p:txBody>
      </p:sp>
      <p:sp>
        <p:nvSpPr>
          <p:cNvPr id="5" name="TextBox 4">
            <a:extLst>
              <a:ext uri="{FF2B5EF4-FFF2-40B4-BE49-F238E27FC236}">
                <a16:creationId xmlns:a16="http://schemas.microsoft.com/office/drawing/2014/main" id="{475AC77D-EE39-C9EF-0536-305A14DDF0E3}"/>
              </a:ext>
            </a:extLst>
          </p:cNvPr>
          <p:cNvSpPr txBox="1"/>
          <p:nvPr/>
        </p:nvSpPr>
        <p:spPr>
          <a:xfrm>
            <a:off x="1071470" y="2316845"/>
            <a:ext cx="10356345" cy="2343655"/>
          </a:xfrm>
          <a:prstGeom prst="rect">
            <a:avLst/>
          </a:prstGeom>
          <a:noFill/>
        </p:spPr>
        <p:txBody>
          <a:bodyPr wrap="square" rtlCol="0">
            <a:spAutoFit/>
          </a:bodyPr>
          <a:lstStyle/>
          <a:p>
            <a:pPr>
              <a:lnSpc>
                <a:spcPct val="150000"/>
              </a:lnSpc>
            </a:pPr>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S</a:t>
            </a: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ản phẩm công nghệ trong gia đình phục vụ những nhu cầu thiết thực của cuộc sống. Việc sử dụng sản phẩm công nghệ trong gia đình đúng cách, an toàn và hiệu quả là yêu cầu bắt buộc đối với gia đình chúng ta. Thông qua dự án này, em hãy tìm hiểu một số sản phẩm công nghệ có trong gia đình và giới thiệu về sản phẩm đó. </a:t>
            </a:r>
            <a:endParaRPr lang="en-US" sz="20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US" sz="200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74D96D43-F761-E008-84CF-10A543E85EB3}"/>
              </a:ext>
            </a:extLst>
          </p:cNvPr>
          <p:cNvSpPr/>
          <p:nvPr/>
        </p:nvSpPr>
        <p:spPr>
          <a:xfrm>
            <a:off x="775855" y="4601290"/>
            <a:ext cx="2175163" cy="623454"/>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MỤC TIÊU</a:t>
            </a:r>
          </a:p>
        </p:txBody>
      </p:sp>
      <p:sp>
        <p:nvSpPr>
          <p:cNvPr id="6" name="TextBox 5">
            <a:extLst>
              <a:ext uri="{FF2B5EF4-FFF2-40B4-BE49-F238E27FC236}">
                <a16:creationId xmlns:a16="http://schemas.microsoft.com/office/drawing/2014/main" id="{A16F54AD-DA97-17A4-476D-B418184E2A16}"/>
              </a:ext>
            </a:extLst>
          </p:cNvPr>
          <p:cNvSpPr txBox="1"/>
          <p:nvPr/>
        </p:nvSpPr>
        <p:spPr>
          <a:xfrm>
            <a:off x="1071470" y="5514620"/>
            <a:ext cx="10627044" cy="707886"/>
          </a:xfrm>
          <a:prstGeom prst="rect">
            <a:avLst/>
          </a:prstGeom>
          <a:noFill/>
        </p:spPr>
        <p:txBody>
          <a:bodyPr wrap="square" rtlCol="0">
            <a:spAutoFit/>
          </a:bodyPr>
          <a:lstStyle/>
          <a:p>
            <a:r>
              <a:rPr lang="nl-NL" sz="2000">
                <a:solidFill>
                  <a:srgbClr val="000000"/>
                </a:solidFill>
                <a:latin typeface="Arial" panose="020B0604020202020204" pitchFamily="34" charset="0"/>
                <a:ea typeface="Calibri" panose="020F0502020204030204" pitchFamily="34" charset="0"/>
                <a:cs typeface="Arial" panose="020B0604020202020204" pitchFamily="34" charset="0"/>
              </a:rPr>
              <a:t>K</a:t>
            </a:r>
            <a:r>
              <a:rPr lang="nl-NL" sz="2000">
                <a:solidFill>
                  <a:srgbClr val="000000"/>
                </a:solidFill>
                <a:effectLst/>
                <a:latin typeface="Arial" panose="020B0604020202020204" pitchFamily="34" charset="0"/>
                <a:ea typeface="Calibri" panose="020F0502020204030204" pitchFamily="34" charset="0"/>
                <a:cs typeface="Arial" panose="020B0604020202020204" pitchFamily="34" charset="0"/>
              </a:rPr>
              <a:t>ể tên, nêu tác dụng và giới thiệu cách sử dụng một số sản phẩm công nghệ trong gia đình.</a:t>
            </a:r>
            <a:endParaRPr lang="en-US" sz="2000">
              <a:effectLst/>
              <a:latin typeface="Arial" panose="020B0604020202020204" pitchFamily="34" charset="0"/>
              <a:ea typeface="Calibri" panose="020F050202020403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13152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4" grpId="0" animBg="1"/>
      <p:bldP spid="5" grpId="0"/>
      <p:bldP spid="18"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D05BE0-6EBE-48EE-8BA2-43CE263BABA2}"/>
              </a:ext>
            </a:extLst>
          </p:cNvPr>
          <p:cNvGrpSpPr/>
          <p:nvPr/>
        </p:nvGrpSpPr>
        <p:grpSpPr>
          <a:xfrm>
            <a:off x="8842070" y="4129839"/>
            <a:ext cx="3349930" cy="2728161"/>
            <a:chOff x="5920472" y="1750509"/>
            <a:chExt cx="6271528" cy="5107491"/>
          </a:xfrm>
        </p:grpSpPr>
        <p:sp>
          <p:nvSpPr>
            <p:cNvPr id="51" name="Freeform: Shape 50">
              <a:extLst>
                <a:ext uri="{FF2B5EF4-FFF2-40B4-BE49-F238E27FC236}">
                  <a16:creationId xmlns:a16="http://schemas.microsoft.com/office/drawing/2014/main" id="{47F6980D-4AF8-4E1A-AB5D-1EB5B37A6864}"/>
                </a:ext>
              </a:extLst>
            </p:cNvPr>
            <p:cNvSpPr/>
            <p:nvPr/>
          </p:nvSpPr>
          <p:spPr>
            <a:xfrm>
              <a:off x="6759037" y="1750509"/>
              <a:ext cx="5432963" cy="5107491"/>
            </a:xfrm>
            <a:custGeom>
              <a:avLst/>
              <a:gdLst>
                <a:gd name="connsiteX0" fmla="*/ 5105314 w 5432963"/>
                <a:gd name="connsiteY0" fmla="*/ 1218 h 5107491"/>
                <a:gd name="connsiteX1" fmla="*/ 5419221 w 5432963"/>
                <a:gd name="connsiteY1" fmla="*/ 98457 h 5107491"/>
                <a:gd name="connsiteX2" fmla="*/ 5432963 w 5432963"/>
                <a:gd name="connsiteY2" fmla="*/ 109037 h 5107491"/>
                <a:gd name="connsiteX3" fmla="*/ 5432963 w 5432963"/>
                <a:gd name="connsiteY3" fmla="*/ 5107491 h 5107491"/>
                <a:gd name="connsiteX4" fmla="*/ 4130562 w 5432963"/>
                <a:gd name="connsiteY4" fmla="*/ 5107491 h 5107491"/>
                <a:gd name="connsiteX5" fmla="*/ 0 w 5432963"/>
                <a:gd name="connsiteY5" fmla="*/ 5107491 h 5107491"/>
                <a:gd name="connsiteX6" fmla="*/ 18825 w 5432963"/>
                <a:gd name="connsiteY6" fmla="*/ 5074726 h 5107491"/>
                <a:gd name="connsiteX7" fmla="*/ 966776 w 5432963"/>
                <a:gd name="connsiteY7" fmla="*/ 2970559 h 5107491"/>
                <a:gd name="connsiteX8" fmla="*/ 3814024 w 5432963"/>
                <a:gd name="connsiteY8" fmla="*/ 505260 h 5107491"/>
                <a:gd name="connsiteX9" fmla="*/ 3824111 w 5432963"/>
                <a:gd name="connsiteY9" fmla="*/ 498856 h 5107491"/>
                <a:gd name="connsiteX10" fmla="*/ 3958290 w 5432963"/>
                <a:gd name="connsiteY10" fmla="*/ 413673 h 5107491"/>
                <a:gd name="connsiteX11" fmla="*/ 5105314 w 5432963"/>
                <a:gd name="connsiteY11" fmla="*/ 1218 h 51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2963" h="5107491">
                  <a:moveTo>
                    <a:pt x="5105314" y="1218"/>
                  </a:moveTo>
                  <a:cubicBezTo>
                    <a:pt x="5222021" y="7530"/>
                    <a:pt x="5327535" y="38550"/>
                    <a:pt x="5419221" y="98457"/>
                  </a:cubicBezTo>
                  <a:lnTo>
                    <a:pt x="5432963" y="109037"/>
                  </a:lnTo>
                  <a:lnTo>
                    <a:pt x="5432963" y="5107491"/>
                  </a:lnTo>
                  <a:lnTo>
                    <a:pt x="4130562" y="5107491"/>
                  </a:lnTo>
                  <a:lnTo>
                    <a:pt x="0" y="5107491"/>
                  </a:lnTo>
                  <a:lnTo>
                    <a:pt x="18825" y="5074726"/>
                  </a:lnTo>
                  <a:cubicBezTo>
                    <a:pt x="277381" y="4551761"/>
                    <a:pt x="159141" y="3726089"/>
                    <a:pt x="966776" y="2970559"/>
                  </a:cubicBezTo>
                  <a:cubicBezTo>
                    <a:pt x="1541856" y="2432581"/>
                    <a:pt x="2749075" y="1202005"/>
                    <a:pt x="3814024" y="505260"/>
                  </a:cubicBezTo>
                  <a:lnTo>
                    <a:pt x="3824111" y="498856"/>
                  </a:lnTo>
                  <a:lnTo>
                    <a:pt x="3958290" y="413673"/>
                  </a:lnTo>
                  <a:cubicBezTo>
                    <a:pt x="4388005" y="149530"/>
                    <a:pt x="4788019" y="-15943"/>
                    <a:pt x="5105314" y="1218"/>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2" name="Freeform: Shape 51">
              <a:extLst>
                <a:ext uri="{FF2B5EF4-FFF2-40B4-BE49-F238E27FC236}">
                  <a16:creationId xmlns:a16="http://schemas.microsoft.com/office/drawing/2014/main" id="{6A80D81B-5C46-44D9-B299-D1314B23423C}"/>
                </a:ext>
              </a:extLst>
            </p:cNvPr>
            <p:cNvSpPr/>
            <p:nvPr/>
          </p:nvSpPr>
          <p:spPr>
            <a:xfrm>
              <a:off x="5920472" y="2249365"/>
              <a:ext cx="4662676" cy="4608635"/>
            </a:xfrm>
            <a:custGeom>
              <a:avLst/>
              <a:gdLst>
                <a:gd name="connsiteX0" fmla="*/ 4662676 w 4662676"/>
                <a:gd name="connsiteY0" fmla="*/ 0 h 4608635"/>
                <a:gd name="connsiteX1" fmla="*/ 4652589 w 4662676"/>
                <a:gd name="connsiteY1" fmla="*/ 6404 h 4608635"/>
                <a:gd name="connsiteX2" fmla="*/ 1805341 w 4662676"/>
                <a:gd name="connsiteY2" fmla="*/ 2471703 h 4608635"/>
                <a:gd name="connsiteX3" fmla="*/ 857390 w 4662676"/>
                <a:gd name="connsiteY3" fmla="*/ 4575870 h 4608635"/>
                <a:gd name="connsiteX4" fmla="*/ 838565 w 4662676"/>
                <a:gd name="connsiteY4" fmla="*/ 4608635 h 4608635"/>
                <a:gd name="connsiteX5" fmla="*/ 0 w 4662676"/>
                <a:gd name="connsiteY5" fmla="*/ 4608635 h 4608635"/>
                <a:gd name="connsiteX6" fmla="*/ 11875 w 4662676"/>
                <a:gd name="connsiteY6" fmla="*/ 4581012 h 4608635"/>
                <a:gd name="connsiteX7" fmla="*/ 841627 w 4662676"/>
                <a:gd name="connsiteY7" fmla="*/ 2744134 h 4608635"/>
                <a:gd name="connsiteX8" fmla="*/ 4565816 w 4662676"/>
                <a:gd name="connsiteY8" fmla="*/ 827 h 4608635"/>
                <a:gd name="connsiteX9" fmla="*/ 4662676 w 4662676"/>
                <a:gd name="connsiteY9" fmla="*/ 0 h 46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2676" h="4608635">
                  <a:moveTo>
                    <a:pt x="4662676" y="0"/>
                  </a:moveTo>
                  <a:lnTo>
                    <a:pt x="4652589" y="6404"/>
                  </a:lnTo>
                  <a:cubicBezTo>
                    <a:pt x="3587640" y="703149"/>
                    <a:pt x="2380421" y="1933725"/>
                    <a:pt x="1805341" y="2471703"/>
                  </a:cubicBezTo>
                  <a:cubicBezTo>
                    <a:pt x="997706" y="3227233"/>
                    <a:pt x="1115946" y="4052905"/>
                    <a:pt x="857390" y="4575870"/>
                  </a:cubicBezTo>
                  <a:lnTo>
                    <a:pt x="838565" y="4608635"/>
                  </a:lnTo>
                  <a:lnTo>
                    <a:pt x="0" y="4608635"/>
                  </a:lnTo>
                  <a:lnTo>
                    <a:pt x="11875" y="4581012"/>
                  </a:lnTo>
                  <a:cubicBezTo>
                    <a:pt x="193266" y="4096750"/>
                    <a:pt x="148551" y="3392495"/>
                    <a:pt x="841627" y="2744134"/>
                  </a:cubicBezTo>
                  <a:cubicBezTo>
                    <a:pt x="1590517" y="2043561"/>
                    <a:pt x="3499360" y="72093"/>
                    <a:pt x="4565816" y="827"/>
                  </a:cubicBezTo>
                  <a:lnTo>
                    <a:pt x="4662676" y="0"/>
                  </a:ln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2" name="组合 1">
            <a:extLst>
              <a:ext uri="{FF2B5EF4-FFF2-40B4-BE49-F238E27FC236}">
                <a16:creationId xmlns:a16="http://schemas.microsoft.com/office/drawing/2014/main" id="{94FA0ECD-D387-438D-BBE1-21444B35536B}"/>
              </a:ext>
            </a:extLst>
          </p:cNvPr>
          <p:cNvGrpSpPr/>
          <p:nvPr/>
        </p:nvGrpSpPr>
        <p:grpSpPr>
          <a:xfrm>
            <a:off x="0" y="697650"/>
            <a:ext cx="12192000" cy="566057"/>
            <a:chOff x="0" y="697650"/>
            <a:chExt cx="12192000" cy="566057"/>
          </a:xfrm>
        </p:grpSpPr>
        <p:cxnSp>
          <p:nvCxnSpPr>
            <p:cNvPr id="14" name="Straight Connector 13">
              <a:extLst>
                <a:ext uri="{FF2B5EF4-FFF2-40B4-BE49-F238E27FC236}">
                  <a16:creationId xmlns:a16="http://schemas.microsoft.com/office/drawing/2014/main" id="{28D8E331-0267-4D2C-9B73-7269A0FEB05D}"/>
                </a:ext>
              </a:extLst>
            </p:cNvPr>
            <p:cNvCxnSpPr/>
            <p:nvPr/>
          </p:nvCxnSpPr>
          <p:spPr>
            <a:xfrm>
              <a:off x="0" y="969272"/>
              <a:ext cx="12192000" cy="0"/>
            </a:xfrm>
            <a:prstGeom prst="line">
              <a:avLst/>
            </a:prstGeom>
            <a:ln>
              <a:solidFill>
                <a:srgbClr val="EE7971"/>
              </a:solidFill>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7843F251-B6E1-4E2C-88CA-7D6DE5255D62}"/>
                </a:ext>
              </a:extLst>
            </p:cNvPr>
            <p:cNvSpPr/>
            <p:nvPr/>
          </p:nvSpPr>
          <p:spPr>
            <a:xfrm>
              <a:off x="3894867" y="697650"/>
              <a:ext cx="4613373" cy="566057"/>
            </a:xfrm>
            <a:prstGeom prst="roundRect">
              <a:avLst>
                <a:gd name="adj" fmla="val 50000"/>
              </a:avLst>
            </a:prstGeom>
            <a:solidFill>
              <a:srgbClr val="EE797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a:solidFill>
                    <a:prstClr val="white"/>
                  </a:solidFill>
                  <a:latin typeface="Arial" panose="020B0604020202020204" pitchFamily="34" charset="0"/>
                  <a:cs typeface="Arial" panose="020B0604020202020204" pitchFamily="34" charset="0"/>
                  <a:sym typeface="+mn-lt"/>
                </a:rPr>
                <a:t>NHIỆM VỤ HỌC TẬP</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grpSp>
      <p:sp>
        <p:nvSpPr>
          <p:cNvPr id="15" name="Google Shape;72;p15">
            <a:extLst>
              <a:ext uri="{FF2B5EF4-FFF2-40B4-BE49-F238E27FC236}">
                <a16:creationId xmlns:a16="http://schemas.microsoft.com/office/drawing/2014/main" id="{1B9410CC-C942-4129-814E-85FA9C9C2A96}"/>
              </a:ext>
            </a:extLst>
          </p:cNvPr>
          <p:cNvSpPr/>
          <p:nvPr/>
        </p:nvSpPr>
        <p:spPr>
          <a:xfrm>
            <a:off x="10593690" y="5939477"/>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6" name="Google Shape;73;p15">
            <a:extLst>
              <a:ext uri="{FF2B5EF4-FFF2-40B4-BE49-F238E27FC236}">
                <a16:creationId xmlns:a16="http://schemas.microsoft.com/office/drawing/2014/main" id="{C0792DE4-D3FB-4611-870E-65D60D71A82F}"/>
              </a:ext>
            </a:extLst>
          </p:cNvPr>
          <p:cNvSpPr/>
          <p:nvPr/>
        </p:nvSpPr>
        <p:spPr>
          <a:xfrm>
            <a:off x="10598702" y="6544996"/>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7" name="Google Shape;74;p15">
            <a:extLst>
              <a:ext uri="{FF2B5EF4-FFF2-40B4-BE49-F238E27FC236}">
                <a16:creationId xmlns:a16="http://schemas.microsoft.com/office/drawing/2014/main" id="{A22A9470-877D-4EEB-9F30-5DB59EF75793}"/>
              </a:ext>
            </a:extLst>
          </p:cNvPr>
          <p:cNvSpPr/>
          <p:nvPr/>
        </p:nvSpPr>
        <p:spPr>
          <a:xfrm>
            <a:off x="10560735" y="5964478"/>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3" name="Google Shape;72;p15">
            <a:extLst>
              <a:ext uri="{FF2B5EF4-FFF2-40B4-BE49-F238E27FC236}">
                <a16:creationId xmlns:a16="http://schemas.microsoft.com/office/drawing/2014/main" id="{DC5A6A0E-A790-4059-AEF5-9B66521ED1F2}"/>
              </a:ext>
            </a:extLst>
          </p:cNvPr>
          <p:cNvSpPr/>
          <p:nvPr/>
        </p:nvSpPr>
        <p:spPr>
          <a:xfrm>
            <a:off x="10670924" y="313004"/>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4" name="Google Shape;73;p15">
            <a:extLst>
              <a:ext uri="{FF2B5EF4-FFF2-40B4-BE49-F238E27FC236}">
                <a16:creationId xmlns:a16="http://schemas.microsoft.com/office/drawing/2014/main" id="{741A2C8C-5BA5-4C4E-A411-DD538A26C741}"/>
              </a:ext>
            </a:extLst>
          </p:cNvPr>
          <p:cNvSpPr/>
          <p:nvPr/>
        </p:nvSpPr>
        <p:spPr>
          <a:xfrm>
            <a:off x="10675936" y="918523"/>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5" name="Google Shape;74;p15">
            <a:extLst>
              <a:ext uri="{FF2B5EF4-FFF2-40B4-BE49-F238E27FC236}">
                <a16:creationId xmlns:a16="http://schemas.microsoft.com/office/drawing/2014/main" id="{2DBFCD2D-338A-4863-B50C-C4DD3BD8F531}"/>
              </a:ext>
            </a:extLst>
          </p:cNvPr>
          <p:cNvSpPr/>
          <p:nvPr/>
        </p:nvSpPr>
        <p:spPr>
          <a:xfrm>
            <a:off x="10637969" y="338005"/>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4" name="TextBox 3">
            <a:extLst>
              <a:ext uri="{FF2B5EF4-FFF2-40B4-BE49-F238E27FC236}">
                <a16:creationId xmlns:a16="http://schemas.microsoft.com/office/drawing/2014/main" id="{D6C86973-8B1C-82B2-3C6B-B0B3D1385CA7}"/>
              </a:ext>
            </a:extLst>
          </p:cNvPr>
          <p:cNvSpPr txBox="1"/>
          <p:nvPr/>
        </p:nvSpPr>
        <p:spPr>
          <a:xfrm>
            <a:off x="1448819" y="2273059"/>
            <a:ext cx="9978996" cy="3447098"/>
          </a:xfrm>
          <a:prstGeom prst="rect">
            <a:avLst/>
          </a:prstGeom>
          <a:noFill/>
        </p:spPr>
        <p:txBody>
          <a:bodyPr wrap="square" rtlCol="0">
            <a:spAutoFit/>
          </a:bodyPr>
          <a:lstStyle/>
          <a:p>
            <a:pPr marL="285750" marR="0" lvl="0" indent="-285750" algn="just">
              <a:lnSpc>
                <a:spcPct val="150000"/>
              </a:lnSpc>
              <a:spcBef>
                <a:spcPts val="300"/>
              </a:spcBef>
              <a:spcAft>
                <a:spcPts val="300"/>
              </a:spcAft>
              <a:buFont typeface="Wingdings" panose="05000000000000000000" pitchFamily="2" charset="2"/>
              <a:buChar char="§"/>
            </a:pPr>
            <a:r>
              <a:rPr lang="nl-NL" sz="2500">
                <a:solidFill>
                  <a:srgbClr val="000000"/>
                </a:solidFill>
                <a:effectLst/>
                <a:latin typeface="Arial" panose="020B0604020202020204" pitchFamily="34" charset="0"/>
                <a:ea typeface="Calibri" panose="020F0502020204030204" pitchFamily="34" charset="0"/>
                <a:cs typeface="Arial" panose="020B0604020202020204" pitchFamily="34" charset="0"/>
              </a:rPr>
              <a:t>Xây dựng kế hoạch thực hiện dự án theo hướng dẫn của GV. </a:t>
            </a:r>
            <a:endParaRPr lang="en-US" sz="2500">
              <a:latin typeface="Arial" panose="020B0604020202020204" pitchFamily="34" charset="0"/>
              <a:ea typeface="Calibri" panose="020F0502020204030204" pitchFamily="34" charset="0"/>
              <a:cs typeface="Arial" panose="020B0604020202020204" pitchFamily="34" charset="0"/>
            </a:endParaRPr>
          </a:p>
          <a:p>
            <a:pPr marL="285750" marR="0" lvl="0" indent="-285750" algn="just">
              <a:lnSpc>
                <a:spcPct val="150000"/>
              </a:lnSpc>
              <a:spcBef>
                <a:spcPts val="300"/>
              </a:spcBef>
              <a:spcAft>
                <a:spcPts val="300"/>
              </a:spcAft>
              <a:buFont typeface="Wingdings" panose="05000000000000000000" pitchFamily="2" charset="2"/>
              <a:buChar char="§"/>
            </a:pPr>
            <a:r>
              <a:rPr lang="nl-NL" sz="2500">
                <a:solidFill>
                  <a:srgbClr val="000000"/>
                </a:solidFill>
                <a:effectLst/>
                <a:latin typeface="Arial" panose="020B0604020202020204" pitchFamily="34" charset="0"/>
                <a:ea typeface="Calibri" panose="020F0502020204030204" pitchFamily="34" charset="0"/>
                <a:cs typeface="Arial" panose="020B0604020202020204" pitchFamily="34" charset="0"/>
              </a:rPr>
              <a:t>Tìm hiểu tác dụng và cách sử dụng một sản phẩm công nghệ trong gia đình.</a:t>
            </a:r>
            <a:endParaRPr lang="en-US" sz="250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a:lnSpc>
                <a:spcPct val="150000"/>
              </a:lnSpc>
              <a:spcBef>
                <a:spcPts val="300"/>
              </a:spcBef>
              <a:spcAft>
                <a:spcPts val="300"/>
              </a:spcAft>
              <a:buFont typeface="Wingdings" panose="05000000000000000000" pitchFamily="2" charset="2"/>
              <a:buChar char="§"/>
            </a:pPr>
            <a:r>
              <a:rPr lang="nl-NL" sz="2500">
                <a:solidFill>
                  <a:srgbClr val="000000"/>
                </a:solidFill>
                <a:effectLst/>
                <a:latin typeface="Arial" panose="020B0604020202020204" pitchFamily="34" charset="0"/>
                <a:ea typeface="Calibri" panose="020F0502020204030204" pitchFamily="34" charset="0"/>
                <a:cs typeface="Arial" panose="020B0604020202020204" pitchFamily="34" charset="0"/>
              </a:rPr>
              <a:t>Giới thiệu sản phẩm công nghệ của nhóm đã chọn thông qua hình ảnh hoặc vật thật. </a:t>
            </a:r>
            <a:endParaRPr lang="en-US" sz="2500">
              <a:effectLst/>
              <a:latin typeface="Arial" panose="020B060402020202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173316787"/>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D05BE0-6EBE-48EE-8BA2-43CE263BABA2}"/>
              </a:ext>
            </a:extLst>
          </p:cNvPr>
          <p:cNvGrpSpPr/>
          <p:nvPr/>
        </p:nvGrpSpPr>
        <p:grpSpPr>
          <a:xfrm>
            <a:off x="8842070" y="4129839"/>
            <a:ext cx="3349930" cy="2728161"/>
            <a:chOff x="5920472" y="1750509"/>
            <a:chExt cx="6271528" cy="5107491"/>
          </a:xfrm>
        </p:grpSpPr>
        <p:sp>
          <p:nvSpPr>
            <p:cNvPr id="51" name="Freeform: Shape 50">
              <a:extLst>
                <a:ext uri="{FF2B5EF4-FFF2-40B4-BE49-F238E27FC236}">
                  <a16:creationId xmlns:a16="http://schemas.microsoft.com/office/drawing/2014/main" id="{47F6980D-4AF8-4E1A-AB5D-1EB5B37A6864}"/>
                </a:ext>
              </a:extLst>
            </p:cNvPr>
            <p:cNvSpPr/>
            <p:nvPr/>
          </p:nvSpPr>
          <p:spPr>
            <a:xfrm>
              <a:off x="6759037" y="1750509"/>
              <a:ext cx="5432963" cy="5107491"/>
            </a:xfrm>
            <a:custGeom>
              <a:avLst/>
              <a:gdLst>
                <a:gd name="connsiteX0" fmla="*/ 5105314 w 5432963"/>
                <a:gd name="connsiteY0" fmla="*/ 1218 h 5107491"/>
                <a:gd name="connsiteX1" fmla="*/ 5419221 w 5432963"/>
                <a:gd name="connsiteY1" fmla="*/ 98457 h 5107491"/>
                <a:gd name="connsiteX2" fmla="*/ 5432963 w 5432963"/>
                <a:gd name="connsiteY2" fmla="*/ 109037 h 5107491"/>
                <a:gd name="connsiteX3" fmla="*/ 5432963 w 5432963"/>
                <a:gd name="connsiteY3" fmla="*/ 5107491 h 5107491"/>
                <a:gd name="connsiteX4" fmla="*/ 4130562 w 5432963"/>
                <a:gd name="connsiteY4" fmla="*/ 5107491 h 5107491"/>
                <a:gd name="connsiteX5" fmla="*/ 0 w 5432963"/>
                <a:gd name="connsiteY5" fmla="*/ 5107491 h 5107491"/>
                <a:gd name="connsiteX6" fmla="*/ 18825 w 5432963"/>
                <a:gd name="connsiteY6" fmla="*/ 5074726 h 5107491"/>
                <a:gd name="connsiteX7" fmla="*/ 966776 w 5432963"/>
                <a:gd name="connsiteY7" fmla="*/ 2970559 h 5107491"/>
                <a:gd name="connsiteX8" fmla="*/ 3814024 w 5432963"/>
                <a:gd name="connsiteY8" fmla="*/ 505260 h 5107491"/>
                <a:gd name="connsiteX9" fmla="*/ 3824111 w 5432963"/>
                <a:gd name="connsiteY9" fmla="*/ 498856 h 5107491"/>
                <a:gd name="connsiteX10" fmla="*/ 3958290 w 5432963"/>
                <a:gd name="connsiteY10" fmla="*/ 413673 h 5107491"/>
                <a:gd name="connsiteX11" fmla="*/ 5105314 w 5432963"/>
                <a:gd name="connsiteY11" fmla="*/ 1218 h 51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2963" h="5107491">
                  <a:moveTo>
                    <a:pt x="5105314" y="1218"/>
                  </a:moveTo>
                  <a:cubicBezTo>
                    <a:pt x="5222021" y="7530"/>
                    <a:pt x="5327535" y="38550"/>
                    <a:pt x="5419221" y="98457"/>
                  </a:cubicBezTo>
                  <a:lnTo>
                    <a:pt x="5432963" y="109037"/>
                  </a:lnTo>
                  <a:lnTo>
                    <a:pt x="5432963" y="5107491"/>
                  </a:lnTo>
                  <a:lnTo>
                    <a:pt x="4130562" y="5107491"/>
                  </a:lnTo>
                  <a:lnTo>
                    <a:pt x="0" y="5107491"/>
                  </a:lnTo>
                  <a:lnTo>
                    <a:pt x="18825" y="5074726"/>
                  </a:lnTo>
                  <a:cubicBezTo>
                    <a:pt x="277381" y="4551761"/>
                    <a:pt x="159141" y="3726089"/>
                    <a:pt x="966776" y="2970559"/>
                  </a:cubicBezTo>
                  <a:cubicBezTo>
                    <a:pt x="1541856" y="2432581"/>
                    <a:pt x="2749075" y="1202005"/>
                    <a:pt x="3814024" y="505260"/>
                  </a:cubicBezTo>
                  <a:lnTo>
                    <a:pt x="3824111" y="498856"/>
                  </a:lnTo>
                  <a:lnTo>
                    <a:pt x="3958290" y="413673"/>
                  </a:lnTo>
                  <a:cubicBezTo>
                    <a:pt x="4388005" y="149530"/>
                    <a:pt x="4788019" y="-15943"/>
                    <a:pt x="5105314" y="1218"/>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2" name="Freeform: Shape 51">
              <a:extLst>
                <a:ext uri="{FF2B5EF4-FFF2-40B4-BE49-F238E27FC236}">
                  <a16:creationId xmlns:a16="http://schemas.microsoft.com/office/drawing/2014/main" id="{6A80D81B-5C46-44D9-B299-D1314B23423C}"/>
                </a:ext>
              </a:extLst>
            </p:cNvPr>
            <p:cNvSpPr/>
            <p:nvPr/>
          </p:nvSpPr>
          <p:spPr>
            <a:xfrm>
              <a:off x="5920472" y="2249365"/>
              <a:ext cx="4662676" cy="4608635"/>
            </a:xfrm>
            <a:custGeom>
              <a:avLst/>
              <a:gdLst>
                <a:gd name="connsiteX0" fmla="*/ 4662676 w 4662676"/>
                <a:gd name="connsiteY0" fmla="*/ 0 h 4608635"/>
                <a:gd name="connsiteX1" fmla="*/ 4652589 w 4662676"/>
                <a:gd name="connsiteY1" fmla="*/ 6404 h 4608635"/>
                <a:gd name="connsiteX2" fmla="*/ 1805341 w 4662676"/>
                <a:gd name="connsiteY2" fmla="*/ 2471703 h 4608635"/>
                <a:gd name="connsiteX3" fmla="*/ 857390 w 4662676"/>
                <a:gd name="connsiteY3" fmla="*/ 4575870 h 4608635"/>
                <a:gd name="connsiteX4" fmla="*/ 838565 w 4662676"/>
                <a:gd name="connsiteY4" fmla="*/ 4608635 h 4608635"/>
                <a:gd name="connsiteX5" fmla="*/ 0 w 4662676"/>
                <a:gd name="connsiteY5" fmla="*/ 4608635 h 4608635"/>
                <a:gd name="connsiteX6" fmla="*/ 11875 w 4662676"/>
                <a:gd name="connsiteY6" fmla="*/ 4581012 h 4608635"/>
                <a:gd name="connsiteX7" fmla="*/ 841627 w 4662676"/>
                <a:gd name="connsiteY7" fmla="*/ 2744134 h 4608635"/>
                <a:gd name="connsiteX8" fmla="*/ 4565816 w 4662676"/>
                <a:gd name="connsiteY8" fmla="*/ 827 h 4608635"/>
                <a:gd name="connsiteX9" fmla="*/ 4662676 w 4662676"/>
                <a:gd name="connsiteY9" fmla="*/ 0 h 46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2676" h="4608635">
                  <a:moveTo>
                    <a:pt x="4662676" y="0"/>
                  </a:moveTo>
                  <a:lnTo>
                    <a:pt x="4652589" y="6404"/>
                  </a:lnTo>
                  <a:cubicBezTo>
                    <a:pt x="3587640" y="703149"/>
                    <a:pt x="2380421" y="1933725"/>
                    <a:pt x="1805341" y="2471703"/>
                  </a:cubicBezTo>
                  <a:cubicBezTo>
                    <a:pt x="997706" y="3227233"/>
                    <a:pt x="1115946" y="4052905"/>
                    <a:pt x="857390" y="4575870"/>
                  </a:cubicBezTo>
                  <a:lnTo>
                    <a:pt x="838565" y="4608635"/>
                  </a:lnTo>
                  <a:lnTo>
                    <a:pt x="0" y="4608635"/>
                  </a:lnTo>
                  <a:lnTo>
                    <a:pt x="11875" y="4581012"/>
                  </a:lnTo>
                  <a:cubicBezTo>
                    <a:pt x="193266" y="4096750"/>
                    <a:pt x="148551" y="3392495"/>
                    <a:pt x="841627" y="2744134"/>
                  </a:cubicBezTo>
                  <a:cubicBezTo>
                    <a:pt x="1590517" y="2043561"/>
                    <a:pt x="3499360" y="72093"/>
                    <a:pt x="4565816" y="827"/>
                  </a:cubicBezTo>
                  <a:lnTo>
                    <a:pt x="4662676" y="0"/>
                  </a:ln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2" name="组合 1">
            <a:extLst>
              <a:ext uri="{FF2B5EF4-FFF2-40B4-BE49-F238E27FC236}">
                <a16:creationId xmlns:a16="http://schemas.microsoft.com/office/drawing/2014/main" id="{94FA0ECD-D387-438D-BBE1-21444B35536B}"/>
              </a:ext>
            </a:extLst>
          </p:cNvPr>
          <p:cNvGrpSpPr/>
          <p:nvPr/>
        </p:nvGrpSpPr>
        <p:grpSpPr>
          <a:xfrm>
            <a:off x="0" y="645380"/>
            <a:ext cx="12192000" cy="566057"/>
            <a:chOff x="0" y="645380"/>
            <a:chExt cx="12192000" cy="566057"/>
          </a:xfrm>
        </p:grpSpPr>
        <p:cxnSp>
          <p:nvCxnSpPr>
            <p:cNvPr id="14" name="Straight Connector 13">
              <a:extLst>
                <a:ext uri="{FF2B5EF4-FFF2-40B4-BE49-F238E27FC236}">
                  <a16:creationId xmlns:a16="http://schemas.microsoft.com/office/drawing/2014/main" id="{28D8E331-0267-4D2C-9B73-7269A0FEB05D}"/>
                </a:ext>
              </a:extLst>
            </p:cNvPr>
            <p:cNvCxnSpPr/>
            <p:nvPr/>
          </p:nvCxnSpPr>
          <p:spPr>
            <a:xfrm>
              <a:off x="0" y="969272"/>
              <a:ext cx="12192000" cy="0"/>
            </a:xfrm>
            <a:prstGeom prst="line">
              <a:avLst/>
            </a:prstGeom>
            <a:ln>
              <a:solidFill>
                <a:srgbClr val="EE7971"/>
              </a:solidFill>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7843F251-B6E1-4E2C-88CA-7D6DE5255D62}"/>
                </a:ext>
              </a:extLst>
            </p:cNvPr>
            <p:cNvSpPr/>
            <p:nvPr/>
          </p:nvSpPr>
          <p:spPr>
            <a:xfrm>
              <a:off x="3579082" y="645380"/>
              <a:ext cx="5262988" cy="566057"/>
            </a:xfrm>
            <a:prstGeom prst="roundRect">
              <a:avLst>
                <a:gd name="adj" fmla="val 50000"/>
              </a:avLst>
            </a:prstGeom>
            <a:solidFill>
              <a:srgbClr val="EE797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a:solidFill>
                    <a:prstClr val="white"/>
                  </a:solidFill>
                  <a:latin typeface="Arial" panose="020B0604020202020204" pitchFamily="34" charset="0"/>
                  <a:cs typeface="Arial" panose="020B0604020202020204" pitchFamily="34" charset="0"/>
                  <a:sym typeface="+mn-lt"/>
                </a:rPr>
                <a:t>PHƯƠNG TIỆN HỖ TRỢ</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grpSp>
      <p:sp>
        <p:nvSpPr>
          <p:cNvPr id="15" name="Google Shape;72;p15">
            <a:extLst>
              <a:ext uri="{FF2B5EF4-FFF2-40B4-BE49-F238E27FC236}">
                <a16:creationId xmlns:a16="http://schemas.microsoft.com/office/drawing/2014/main" id="{1B9410CC-C942-4129-814E-85FA9C9C2A96}"/>
              </a:ext>
            </a:extLst>
          </p:cNvPr>
          <p:cNvSpPr/>
          <p:nvPr/>
        </p:nvSpPr>
        <p:spPr>
          <a:xfrm>
            <a:off x="10593690" y="5939477"/>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6" name="Google Shape;73;p15">
            <a:extLst>
              <a:ext uri="{FF2B5EF4-FFF2-40B4-BE49-F238E27FC236}">
                <a16:creationId xmlns:a16="http://schemas.microsoft.com/office/drawing/2014/main" id="{C0792DE4-D3FB-4611-870E-65D60D71A82F}"/>
              </a:ext>
            </a:extLst>
          </p:cNvPr>
          <p:cNvSpPr/>
          <p:nvPr/>
        </p:nvSpPr>
        <p:spPr>
          <a:xfrm>
            <a:off x="10598702" y="6544996"/>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7" name="Google Shape;74;p15">
            <a:extLst>
              <a:ext uri="{FF2B5EF4-FFF2-40B4-BE49-F238E27FC236}">
                <a16:creationId xmlns:a16="http://schemas.microsoft.com/office/drawing/2014/main" id="{A22A9470-877D-4EEB-9F30-5DB59EF75793}"/>
              </a:ext>
            </a:extLst>
          </p:cNvPr>
          <p:cNvSpPr/>
          <p:nvPr/>
        </p:nvSpPr>
        <p:spPr>
          <a:xfrm>
            <a:off x="10560735" y="5964478"/>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3" name="Google Shape;72;p15">
            <a:extLst>
              <a:ext uri="{FF2B5EF4-FFF2-40B4-BE49-F238E27FC236}">
                <a16:creationId xmlns:a16="http://schemas.microsoft.com/office/drawing/2014/main" id="{DC5A6A0E-A790-4059-AEF5-9B66521ED1F2}"/>
              </a:ext>
            </a:extLst>
          </p:cNvPr>
          <p:cNvSpPr/>
          <p:nvPr/>
        </p:nvSpPr>
        <p:spPr>
          <a:xfrm>
            <a:off x="10670924" y="313004"/>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4" name="Google Shape;73;p15">
            <a:extLst>
              <a:ext uri="{FF2B5EF4-FFF2-40B4-BE49-F238E27FC236}">
                <a16:creationId xmlns:a16="http://schemas.microsoft.com/office/drawing/2014/main" id="{741A2C8C-5BA5-4C4E-A411-DD538A26C741}"/>
              </a:ext>
            </a:extLst>
          </p:cNvPr>
          <p:cNvSpPr/>
          <p:nvPr/>
        </p:nvSpPr>
        <p:spPr>
          <a:xfrm>
            <a:off x="10675936" y="918523"/>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5" name="Google Shape;74;p15">
            <a:extLst>
              <a:ext uri="{FF2B5EF4-FFF2-40B4-BE49-F238E27FC236}">
                <a16:creationId xmlns:a16="http://schemas.microsoft.com/office/drawing/2014/main" id="{2DBFCD2D-338A-4863-B50C-C4DD3BD8F531}"/>
              </a:ext>
            </a:extLst>
          </p:cNvPr>
          <p:cNvSpPr/>
          <p:nvPr/>
        </p:nvSpPr>
        <p:spPr>
          <a:xfrm>
            <a:off x="10637969" y="338005"/>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pic>
        <p:nvPicPr>
          <p:cNvPr id="1026" name="Picture 2">
            <a:extLst>
              <a:ext uri="{FF2B5EF4-FFF2-40B4-BE49-F238E27FC236}">
                <a16:creationId xmlns:a16="http://schemas.microsoft.com/office/drawing/2014/main" id="{36393025-8003-D9A1-6973-1E49384E0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98" y="2102269"/>
            <a:ext cx="2285021" cy="3184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út chì màu 01">
            <a:extLst>
              <a:ext uri="{FF2B5EF4-FFF2-40B4-BE49-F238E27FC236}">
                <a16:creationId xmlns:a16="http://schemas.microsoft.com/office/drawing/2014/main" id="{44D5675A-BE33-4E5E-063A-AB35BC53C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93" y="1969131"/>
            <a:ext cx="3565608" cy="33171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0C8AE23-40B3-B0C0-9AFD-9A161C0D2F26}"/>
              </a:ext>
            </a:extLst>
          </p:cNvPr>
          <p:cNvPicPr>
            <a:picLocks noChangeAspect="1"/>
          </p:cNvPicPr>
          <p:nvPr/>
        </p:nvPicPr>
        <p:blipFill>
          <a:blip r:embed="rId4"/>
          <a:stretch>
            <a:fillRect/>
          </a:stretch>
        </p:blipFill>
        <p:spPr>
          <a:xfrm>
            <a:off x="8373675" y="2022603"/>
            <a:ext cx="3278969" cy="3317185"/>
          </a:xfrm>
          <a:prstGeom prst="ellipse">
            <a:avLst/>
          </a:prstGeom>
          <a:ln>
            <a:noFill/>
          </a:ln>
          <a:effectLst>
            <a:softEdge rad="112500"/>
          </a:effectLst>
        </p:spPr>
      </p:pic>
      <p:sp>
        <p:nvSpPr>
          <p:cNvPr id="7" name="TextBox 6">
            <a:extLst>
              <a:ext uri="{FF2B5EF4-FFF2-40B4-BE49-F238E27FC236}">
                <a16:creationId xmlns:a16="http://schemas.microsoft.com/office/drawing/2014/main" id="{9195CFB7-2C16-BCBC-913B-D334FFDB2F67}"/>
              </a:ext>
            </a:extLst>
          </p:cNvPr>
          <p:cNvSpPr txBox="1"/>
          <p:nvPr/>
        </p:nvSpPr>
        <p:spPr>
          <a:xfrm>
            <a:off x="805924" y="5627151"/>
            <a:ext cx="2908168" cy="477054"/>
          </a:xfrm>
          <a:prstGeom prst="rect">
            <a:avLst/>
          </a:prstGeom>
          <a:noFill/>
        </p:spPr>
        <p:txBody>
          <a:bodyPr wrap="none" rtlCol="0">
            <a:spAutoFit/>
          </a:bodyPr>
          <a:lstStyle/>
          <a:p>
            <a:r>
              <a:rPr lang="en-US" sz="2500" b="1">
                <a:latin typeface="Arial" panose="020B0604020202020204" pitchFamily="34" charset="0"/>
                <a:cs typeface="Arial" panose="020B0604020202020204" pitchFamily="34" charset="0"/>
              </a:rPr>
              <a:t>SGK Công nghệ 3</a:t>
            </a:r>
          </a:p>
        </p:txBody>
      </p:sp>
      <p:sp>
        <p:nvSpPr>
          <p:cNvPr id="20" name="TextBox 19">
            <a:extLst>
              <a:ext uri="{FF2B5EF4-FFF2-40B4-BE49-F238E27FC236}">
                <a16:creationId xmlns:a16="http://schemas.microsoft.com/office/drawing/2014/main" id="{94C93C9A-248A-0FEC-FF34-7BF18024BCE4}"/>
              </a:ext>
            </a:extLst>
          </p:cNvPr>
          <p:cNvSpPr txBox="1"/>
          <p:nvPr/>
        </p:nvSpPr>
        <p:spPr>
          <a:xfrm>
            <a:off x="5118495" y="5558884"/>
            <a:ext cx="1539204" cy="477054"/>
          </a:xfrm>
          <a:prstGeom prst="rect">
            <a:avLst/>
          </a:prstGeom>
          <a:noFill/>
        </p:spPr>
        <p:txBody>
          <a:bodyPr wrap="none" rtlCol="0">
            <a:spAutoFit/>
          </a:bodyPr>
          <a:lstStyle/>
          <a:p>
            <a:r>
              <a:rPr lang="en-US" sz="2500" b="1">
                <a:latin typeface="Arial" panose="020B0604020202020204" pitchFamily="34" charset="0"/>
                <a:cs typeface="Arial" panose="020B0604020202020204" pitchFamily="34" charset="0"/>
              </a:rPr>
              <a:t>Bút, giấy</a:t>
            </a:r>
          </a:p>
        </p:txBody>
      </p:sp>
      <p:sp>
        <p:nvSpPr>
          <p:cNvPr id="21" name="TextBox 20">
            <a:extLst>
              <a:ext uri="{FF2B5EF4-FFF2-40B4-BE49-F238E27FC236}">
                <a16:creationId xmlns:a16="http://schemas.microsoft.com/office/drawing/2014/main" id="{39773374-03C3-650B-F72B-736F0E443D53}"/>
              </a:ext>
            </a:extLst>
          </p:cNvPr>
          <p:cNvSpPr txBox="1"/>
          <p:nvPr/>
        </p:nvSpPr>
        <p:spPr>
          <a:xfrm>
            <a:off x="9289989" y="5599420"/>
            <a:ext cx="1715470" cy="477054"/>
          </a:xfrm>
          <a:prstGeom prst="rect">
            <a:avLst/>
          </a:prstGeom>
          <a:noFill/>
        </p:spPr>
        <p:txBody>
          <a:bodyPr wrap="none" rtlCol="0">
            <a:spAutoFit/>
          </a:bodyPr>
          <a:lstStyle/>
          <a:p>
            <a:r>
              <a:rPr lang="en-US" sz="2500" b="1">
                <a:latin typeface="Arial" panose="020B0604020202020204" pitchFamily="34" charset="0"/>
                <a:cs typeface="Arial" panose="020B0604020202020204" pitchFamily="34" charset="0"/>
              </a:rPr>
              <a:t>Tranh ảnh</a:t>
            </a:r>
          </a:p>
        </p:txBody>
      </p:sp>
    </p:spTree>
    <p:extLst>
      <p:ext uri="{BB962C8B-B14F-4D97-AF65-F5344CB8AC3E}">
        <p14:creationId xmlns:p14="http://schemas.microsoft.com/office/powerpoint/2010/main" val="2773528528"/>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ppt_x"/>
                                          </p:val>
                                        </p:tav>
                                        <p:tav tm="100000">
                                          <p:val>
                                            <p:strVal val="#ppt_x"/>
                                          </p:val>
                                        </p:tav>
                                      </p:tavLst>
                                    </p:anim>
                                    <p:anim calcmode="lin" valueType="num">
                                      <p:cBhvr additive="base">
                                        <p:cTn id="36" dur="500" fill="hold"/>
                                        <p:tgtEl>
                                          <p:spTgt spid="10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7"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D05BE0-6EBE-48EE-8BA2-43CE263BABA2}"/>
              </a:ext>
            </a:extLst>
          </p:cNvPr>
          <p:cNvGrpSpPr/>
          <p:nvPr/>
        </p:nvGrpSpPr>
        <p:grpSpPr>
          <a:xfrm>
            <a:off x="8842070" y="4129839"/>
            <a:ext cx="3349930" cy="2728161"/>
            <a:chOff x="5920472" y="1750509"/>
            <a:chExt cx="6271528" cy="5107491"/>
          </a:xfrm>
        </p:grpSpPr>
        <p:sp>
          <p:nvSpPr>
            <p:cNvPr id="51" name="Freeform: Shape 50">
              <a:extLst>
                <a:ext uri="{FF2B5EF4-FFF2-40B4-BE49-F238E27FC236}">
                  <a16:creationId xmlns:a16="http://schemas.microsoft.com/office/drawing/2014/main" id="{47F6980D-4AF8-4E1A-AB5D-1EB5B37A6864}"/>
                </a:ext>
              </a:extLst>
            </p:cNvPr>
            <p:cNvSpPr/>
            <p:nvPr/>
          </p:nvSpPr>
          <p:spPr>
            <a:xfrm>
              <a:off x="6759037" y="1750509"/>
              <a:ext cx="5432963" cy="5107491"/>
            </a:xfrm>
            <a:custGeom>
              <a:avLst/>
              <a:gdLst>
                <a:gd name="connsiteX0" fmla="*/ 5105314 w 5432963"/>
                <a:gd name="connsiteY0" fmla="*/ 1218 h 5107491"/>
                <a:gd name="connsiteX1" fmla="*/ 5419221 w 5432963"/>
                <a:gd name="connsiteY1" fmla="*/ 98457 h 5107491"/>
                <a:gd name="connsiteX2" fmla="*/ 5432963 w 5432963"/>
                <a:gd name="connsiteY2" fmla="*/ 109037 h 5107491"/>
                <a:gd name="connsiteX3" fmla="*/ 5432963 w 5432963"/>
                <a:gd name="connsiteY3" fmla="*/ 5107491 h 5107491"/>
                <a:gd name="connsiteX4" fmla="*/ 4130562 w 5432963"/>
                <a:gd name="connsiteY4" fmla="*/ 5107491 h 5107491"/>
                <a:gd name="connsiteX5" fmla="*/ 0 w 5432963"/>
                <a:gd name="connsiteY5" fmla="*/ 5107491 h 5107491"/>
                <a:gd name="connsiteX6" fmla="*/ 18825 w 5432963"/>
                <a:gd name="connsiteY6" fmla="*/ 5074726 h 5107491"/>
                <a:gd name="connsiteX7" fmla="*/ 966776 w 5432963"/>
                <a:gd name="connsiteY7" fmla="*/ 2970559 h 5107491"/>
                <a:gd name="connsiteX8" fmla="*/ 3814024 w 5432963"/>
                <a:gd name="connsiteY8" fmla="*/ 505260 h 5107491"/>
                <a:gd name="connsiteX9" fmla="*/ 3824111 w 5432963"/>
                <a:gd name="connsiteY9" fmla="*/ 498856 h 5107491"/>
                <a:gd name="connsiteX10" fmla="*/ 3958290 w 5432963"/>
                <a:gd name="connsiteY10" fmla="*/ 413673 h 5107491"/>
                <a:gd name="connsiteX11" fmla="*/ 5105314 w 5432963"/>
                <a:gd name="connsiteY11" fmla="*/ 1218 h 51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2963" h="5107491">
                  <a:moveTo>
                    <a:pt x="5105314" y="1218"/>
                  </a:moveTo>
                  <a:cubicBezTo>
                    <a:pt x="5222021" y="7530"/>
                    <a:pt x="5327535" y="38550"/>
                    <a:pt x="5419221" y="98457"/>
                  </a:cubicBezTo>
                  <a:lnTo>
                    <a:pt x="5432963" y="109037"/>
                  </a:lnTo>
                  <a:lnTo>
                    <a:pt x="5432963" y="5107491"/>
                  </a:lnTo>
                  <a:lnTo>
                    <a:pt x="4130562" y="5107491"/>
                  </a:lnTo>
                  <a:lnTo>
                    <a:pt x="0" y="5107491"/>
                  </a:lnTo>
                  <a:lnTo>
                    <a:pt x="18825" y="5074726"/>
                  </a:lnTo>
                  <a:cubicBezTo>
                    <a:pt x="277381" y="4551761"/>
                    <a:pt x="159141" y="3726089"/>
                    <a:pt x="966776" y="2970559"/>
                  </a:cubicBezTo>
                  <a:cubicBezTo>
                    <a:pt x="1541856" y="2432581"/>
                    <a:pt x="2749075" y="1202005"/>
                    <a:pt x="3814024" y="505260"/>
                  </a:cubicBezTo>
                  <a:lnTo>
                    <a:pt x="3824111" y="498856"/>
                  </a:lnTo>
                  <a:lnTo>
                    <a:pt x="3958290" y="413673"/>
                  </a:lnTo>
                  <a:cubicBezTo>
                    <a:pt x="4388005" y="149530"/>
                    <a:pt x="4788019" y="-15943"/>
                    <a:pt x="5105314" y="1218"/>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2" name="Freeform: Shape 51">
              <a:extLst>
                <a:ext uri="{FF2B5EF4-FFF2-40B4-BE49-F238E27FC236}">
                  <a16:creationId xmlns:a16="http://schemas.microsoft.com/office/drawing/2014/main" id="{6A80D81B-5C46-44D9-B299-D1314B23423C}"/>
                </a:ext>
              </a:extLst>
            </p:cNvPr>
            <p:cNvSpPr/>
            <p:nvPr/>
          </p:nvSpPr>
          <p:spPr>
            <a:xfrm>
              <a:off x="5920472" y="2249365"/>
              <a:ext cx="4662676" cy="4608635"/>
            </a:xfrm>
            <a:custGeom>
              <a:avLst/>
              <a:gdLst>
                <a:gd name="connsiteX0" fmla="*/ 4662676 w 4662676"/>
                <a:gd name="connsiteY0" fmla="*/ 0 h 4608635"/>
                <a:gd name="connsiteX1" fmla="*/ 4652589 w 4662676"/>
                <a:gd name="connsiteY1" fmla="*/ 6404 h 4608635"/>
                <a:gd name="connsiteX2" fmla="*/ 1805341 w 4662676"/>
                <a:gd name="connsiteY2" fmla="*/ 2471703 h 4608635"/>
                <a:gd name="connsiteX3" fmla="*/ 857390 w 4662676"/>
                <a:gd name="connsiteY3" fmla="*/ 4575870 h 4608635"/>
                <a:gd name="connsiteX4" fmla="*/ 838565 w 4662676"/>
                <a:gd name="connsiteY4" fmla="*/ 4608635 h 4608635"/>
                <a:gd name="connsiteX5" fmla="*/ 0 w 4662676"/>
                <a:gd name="connsiteY5" fmla="*/ 4608635 h 4608635"/>
                <a:gd name="connsiteX6" fmla="*/ 11875 w 4662676"/>
                <a:gd name="connsiteY6" fmla="*/ 4581012 h 4608635"/>
                <a:gd name="connsiteX7" fmla="*/ 841627 w 4662676"/>
                <a:gd name="connsiteY7" fmla="*/ 2744134 h 4608635"/>
                <a:gd name="connsiteX8" fmla="*/ 4565816 w 4662676"/>
                <a:gd name="connsiteY8" fmla="*/ 827 h 4608635"/>
                <a:gd name="connsiteX9" fmla="*/ 4662676 w 4662676"/>
                <a:gd name="connsiteY9" fmla="*/ 0 h 46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2676" h="4608635">
                  <a:moveTo>
                    <a:pt x="4662676" y="0"/>
                  </a:moveTo>
                  <a:lnTo>
                    <a:pt x="4652589" y="6404"/>
                  </a:lnTo>
                  <a:cubicBezTo>
                    <a:pt x="3587640" y="703149"/>
                    <a:pt x="2380421" y="1933725"/>
                    <a:pt x="1805341" y="2471703"/>
                  </a:cubicBezTo>
                  <a:cubicBezTo>
                    <a:pt x="997706" y="3227233"/>
                    <a:pt x="1115946" y="4052905"/>
                    <a:pt x="857390" y="4575870"/>
                  </a:cubicBezTo>
                  <a:lnTo>
                    <a:pt x="838565" y="4608635"/>
                  </a:lnTo>
                  <a:lnTo>
                    <a:pt x="0" y="4608635"/>
                  </a:lnTo>
                  <a:lnTo>
                    <a:pt x="11875" y="4581012"/>
                  </a:lnTo>
                  <a:cubicBezTo>
                    <a:pt x="193266" y="4096750"/>
                    <a:pt x="148551" y="3392495"/>
                    <a:pt x="841627" y="2744134"/>
                  </a:cubicBezTo>
                  <a:cubicBezTo>
                    <a:pt x="1590517" y="2043561"/>
                    <a:pt x="3499360" y="72093"/>
                    <a:pt x="4565816" y="827"/>
                  </a:cubicBezTo>
                  <a:lnTo>
                    <a:pt x="4662676" y="0"/>
                  </a:ln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2" name="组合 1">
            <a:extLst>
              <a:ext uri="{FF2B5EF4-FFF2-40B4-BE49-F238E27FC236}">
                <a16:creationId xmlns:a16="http://schemas.microsoft.com/office/drawing/2014/main" id="{94FA0ECD-D387-438D-BBE1-21444B35536B}"/>
              </a:ext>
            </a:extLst>
          </p:cNvPr>
          <p:cNvGrpSpPr/>
          <p:nvPr/>
        </p:nvGrpSpPr>
        <p:grpSpPr>
          <a:xfrm>
            <a:off x="0" y="635494"/>
            <a:ext cx="12192000" cy="566057"/>
            <a:chOff x="0" y="635494"/>
            <a:chExt cx="12192000" cy="566057"/>
          </a:xfrm>
        </p:grpSpPr>
        <p:cxnSp>
          <p:nvCxnSpPr>
            <p:cNvPr id="14" name="Straight Connector 13">
              <a:extLst>
                <a:ext uri="{FF2B5EF4-FFF2-40B4-BE49-F238E27FC236}">
                  <a16:creationId xmlns:a16="http://schemas.microsoft.com/office/drawing/2014/main" id="{28D8E331-0267-4D2C-9B73-7269A0FEB05D}"/>
                </a:ext>
              </a:extLst>
            </p:cNvPr>
            <p:cNvCxnSpPr/>
            <p:nvPr/>
          </p:nvCxnSpPr>
          <p:spPr>
            <a:xfrm>
              <a:off x="0" y="969272"/>
              <a:ext cx="12192000" cy="0"/>
            </a:xfrm>
            <a:prstGeom prst="line">
              <a:avLst/>
            </a:prstGeom>
            <a:ln>
              <a:solidFill>
                <a:srgbClr val="EE7971"/>
              </a:solidFill>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7843F251-B6E1-4E2C-88CA-7D6DE5255D62}"/>
                </a:ext>
              </a:extLst>
            </p:cNvPr>
            <p:cNvSpPr/>
            <p:nvPr/>
          </p:nvSpPr>
          <p:spPr>
            <a:xfrm>
              <a:off x="3981747" y="635494"/>
              <a:ext cx="4228506" cy="566057"/>
            </a:xfrm>
            <a:prstGeom prst="roundRect">
              <a:avLst>
                <a:gd name="adj" fmla="val 50000"/>
              </a:avLst>
            </a:prstGeom>
            <a:solidFill>
              <a:srgbClr val="EE797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a:solidFill>
                    <a:prstClr val="white"/>
                  </a:solidFill>
                  <a:latin typeface="Arial" panose="020B0604020202020204" pitchFamily="34" charset="0"/>
                  <a:cs typeface="Arial" panose="020B0604020202020204" pitchFamily="34" charset="0"/>
                  <a:sym typeface="+mn-lt"/>
                </a:rPr>
                <a:t>SẢN PHẨM </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mn-lt"/>
              </a:endParaRPr>
            </a:p>
          </p:txBody>
        </p:sp>
      </p:grpSp>
      <p:sp>
        <p:nvSpPr>
          <p:cNvPr id="15" name="Google Shape;72;p15">
            <a:extLst>
              <a:ext uri="{FF2B5EF4-FFF2-40B4-BE49-F238E27FC236}">
                <a16:creationId xmlns:a16="http://schemas.microsoft.com/office/drawing/2014/main" id="{1B9410CC-C942-4129-814E-85FA9C9C2A96}"/>
              </a:ext>
            </a:extLst>
          </p:cNvPr>
          <p:cNvSpPr/>
          <p:nvPr/>
        </p:nvSpPr>
        <p:spPr>
          <a:xfrm>
            <a:off x="10593690" y="5939477"/>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6" name="Google Shape;73;p15">
            <a:extLst>
              <a:ext uri="{FF2B5EF4-FFF2-40B4-BE49-F238E27FC236}">
                <a16:creationId xmlns:a16="http://schemas.microsoft.com/office/drawing/2014/main" id="{C0792DE4-D3FB-4611-870E-65D60D71A82F}"/>
              </a:ext>
            </a:extLst>
          </p:cNvPr>
          <p:cNvSpPr/>
          <p:nvPr/>
        </p:nvSpPr>
        <p:spPr>
          <a:xfrm>
            <a:off x="10598702" y="6544996"/>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7" name="Google Shape;74;p15">
            <a:extLst>
              <a:ext uri="{FF2B5EF4-FFF2-40B4-BE49-F238E27FC236}">
                <a16:creationId xmlns:a16="http://schemas.microsoft.com/office/drawing/2014/main" id="{A22A9470-877D-4EEB-9F30-5DB59EF75793}"/>
              </a:ext>
            </a:extLst>
          </p:cNvPr>
          <p:cNvSpPr/>
          <p:nvPr/>
        </p:nvSpPr>
        <p:spPr>
          <a:xfrm>
            <a:off x="10560735" y="5964478"/>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3" name="Google Shape;72;p15">
            <a:extLst>
              <a:ext uri="{FF2B5EF4-FFF2-40B4-BE49-F238E27FC236}">
                <a16:creationId xmlns:a16="http://schemas.microsoft.com/office/drawing/2014/main" id="{DC5A6A0E-A790-4059-AEF5-9B66521ED1F2}"/>
              </a:ext>
            </a:extLst>
          </p:cNvPr>
          <p:cNvSpPr/>
          <p:nvPr/>
        </p:nvSpPr>
        <p:spPr>
          <a:xfrm>
            <a:off x="10670924" y="313004"/>
            <a:ext cx="1521076" cy="950703"/>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4" name="Google Shape;73;p15">
            <a:extLst>
              <a:ext uri="{FF2B5EF4-FFF2-40B4-BE49-F238E27FC236}">
                <a16:creationId xmlns:a16="http://schemas.microsoft.com/office/drawing/2014/main" id="{741A2C8C-5BA5-4C4E-A411-DD538A26C741}"/>
              </a:ext>
            </a:extLst>
          </p:cNvPr>
          <p:cNvSpPr/>
          <p:nvPr/>
        </p:nvSpPr>
        <p:spPr>
          <a:xfrm>
            <a:off x="10675936" y="918523"/>
            <a:ext cx="1503759" cy="345184"/>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25" name="Google Shape;74;p15">
            <a:extLst>
              <a:ext uri="{FF2B5EF4-FFF2-40B4-BE49-F238E27FC236}">
                <a16:creationId xmlns:a16="http://schemas.microsoft.com/office/drawing/2014/main" id="{2DBFCD2D-338A-4863-B50C-C4DD3BD8F531}"/>
              </a:ext>
            </a:extLst>
          </p:cNvPr>
          <p:cNvSpPr/>
          <p:nvPr/>
        </p:nvSpPr>
        <p:spPr>
          <a:xfrm>
            <a:off x="10637969" y="338005"/>
            <a:ext cx="1543796" cy="914296"/>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4" name="TextBox 3">
            <a:extLst>
              <a:ext uri="{FF2B5EF4-FFF2-40B4-BE49-F238E27FC236}">
                <a16:creationId xmlns:a16="http://schemas.microsoft.com/office/drawing/2014/main" id="{76F04F9E-F7D0-1B9D-A93B-7AEA7DE52308}"/>
              </a:ext>
            </a:extLst>
          </p:cNvPr>
          <p:cNvSpPr txBox="1"/>
          <p:nvPr/>
        </p:nvSpPr>
        <p:spPr>
          <a:xfrm>
            <a:off x="1677482" y="1971244"/>
            <a:ext cx="9165112" cy="1752339"/>
          </a:xfrm>
          <a:prstGeom prst="rect">
            <a:avLst/>
          </a:prstGeom>
          <a:noFill/>
        </p:spPr>
        <p:txBody>
          <a:bodyPr wrap="square" rtlCol="0">
            <a:spAutoFit/>
          </a:bodyPr>
          <a:lstStyle/>
          <a:p>
            <a:pPr>
              <a:lnSpc>
                <a:spcPct val="150000"/>
              </a:lnSpc>
            </a:pPr>
            <a:r>
              <a:rPr lang="en-US" sz="2500" b="1">
                <a:latin typeface="Arial" panose="020B0604020202020204" pitchFamily="34" charset="0"/>
                <a:cs typeface="Arial" panose="020B0604020202020204" pitchFamily="34" charset="0"/>
              </a:rPr>
              <a:t>Em sẽ:</a:t>
            </a:r>
          </a:p>
          <a:p>
            <a:pPr>
              <a:lnSpc>
                <a:spcPct val="150000"/>
              </a:lnSpc>
            </a:pPr>
            <a:r>
              <a:rPr lang="nl-NL" sz="2500">
                <a:solidFill>
                  <a:srgbClr val="000000"/>
                </a:solidFill>
                <a:latin typeface="Arial" panose="020B0604020202020204" pitchFamily="34" charset="0"/>
                <a:ea typeface="Calibri" panose="020F0502020204030204" pitchFamily="34" charset="0"/>
                <a:cs typeface="Arial" panose="020B0604020202020204" pitchFamily="34" charset="0"/>
              </a:rPr>
              <a:t>G</a:t>
            </a:r>
            <a:r>
              <a:rPr lang="nl-NL" sz="2500">
                <a:solidFill>
                  <a:srgbClr val="000000"/>
                </a:solidFill>
                <a:effectLst/>
                <a:latin typeface="Arial" panose="020B0604020202020204" pitchFamily="34" charset="0"/>
                <a:ea typeface="Calibri" panose="020F0502020204030204" pitchFamily="34" charset="0"/>
                <a:cs typeface="Arial" panose="020B0604020202020204" pitchFamily="34" charset="0"/>
              </a:rPr>
              <a:t>iới thiệu được tác dụng và cách sử dụng một sản phẩm công nghệ trong gia đình với bạn bè trong lớp. </a:t>
            </a:r>
            <a:endParaRPr lang="en-US" sz="250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1DA57F6-E248-E9C3-D3B7-5BD46DDAC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5429" y="3186555"/>
            <a:ext cx="3085645" cy="3555454"/>
          </a:xfrm>
          <a:prstGeom prst="rect">
            <a:avLst/>
          </a:prstGeom>
        </p:spPr>
      </p:pic>
    </p:spTree>
    <p:extLst>
      <p:ext uri="{BB962C8B-B14F-4D97-AF65-F5344CB8AC3E}">
        <p14:creationId xmlns:p14="http://schemas.microsoft.com/office/powerpoint/2010/main" val="2542491875"/>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4387314-A1CC-465C-BA05-67CC62DED4EA}"/>
              </a:ext>
            </a:extLst>
          </p:cNvPr>
          <p:cNvSpPr/>
          <p:nvPr/>
        </p:nvSpPr>
        <p:spPr>
          <a:xfrm>
            <a:off x="4608251" y="564709"/>
            <a:ext cx="5816600" cy="5413185"/>
          </a:xfrm>
          <a:custGeom>
            <a:avLst/>
            <a:gdLst>
              <a:gd name="connsiteX0" fmla="*/ 0 w 5346700"/>
              <a:gd name="connsiteY0" fmla="*/ 2673350 h 5346700"/>
              <a:gd name="connsiteX1" fmla="*/ 2673350 w 5346700"/>
              <a:gd name="connsiteY1" fmla="*/ 0 h 5346700"/>
              <a:gd name="connsiteX2" fmla="*/ 5346700 w 5346700"/>
              <a:gd name="connsiteY2" fmla="*/ 2673350 h 5346700"/>
              <a:gd name="connsiteX3" fmla="*/ 2673350 w 5346700"/>
              <a:gd name="connsiteY3" fmla="*/ 5346700 h 5346700"/>
              <a:gd name="connsiteX4" fmla="*/ 0 w 5346700"/>
              <a:gd name="connsiteY4" fmla="*/ 2673350 h 5346700"/>
              <a:gd name="connsiteX0" fmla="*/ 0 w 5219700"/>
              <a:gd name="connsiteY0" fmla="*/ 2689238 h 5409529"/>
              <a:gd name="connsiteX1" fmla="*/ 2673350 w 5219700"/>
              <a:gd name="connsiteY1" fmla="*/ 15888 h 5409529"/>
              <a:gd name="connsiteX2" fmla="*/ 5219700 w 5219700"/>
              <a:gd name="connsiteY2" fmla="*/ 3768738 h 5409529"/>
              <a:gd name="connsiteX3" fmla="*/ 2673350 w 5219700"/>
              <a:gd name="connsiteY3" fmla="*/ 5362588 h 5409529"/>
              <a:gd name="connsiteX4" fmla="*/ 0 w 5219700"/>
              <a:gd name="connsiteY4" fmla="*/ 2689238 h 5409529"/>
              <a:gd name="connsiteX0" fmla="*/ 0 w 5816600"/>
              <a:gd name="connsiteY0" fmla="*/ 2652571 h 5413185"/>
              <a:gd name="connsiteX1" fmla="*/ 3270250 w 5816600"/>
              <a:gd name="connsiteY1" fmla="*/ 17321 h 5413185"/>
              <a:gd name="connsiteX2" fmla="*/ 5816600 w 5816600"/>
              <a:gd name="connsiteY2" fmla="*/ 3770171 h 5413185"/>
              <a:gd name="connsiteX3" fmla="*/ 3270250 w 5816600"/>
              <a:gd name="connsiteY3" fmla="*/ 5364021 h 5413185"/>
              <a:gd name="connsiteX4" fmla="*/ 0 w 5816600"/>
              <a:gd name="connsiteY4" fmla="*/ 2652571 h 541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600" h="5413185">
                <a:moveTo>
                  <a:pt x="0" y="2652571"/>
                </a:moveTo>
                <a:cubicBezTo>
                  <a:pt x="0" y="1176121"/>
                  <a:pt x="2300817" y="-168946"/>
                  <a:pt x="3270250" y="17321"/>
                </a:cubicBezTo>
                <a:cubicBezTo>
                  <a:pt x="4239683" y="203588"/>
                  <a:pt x="5816600" y="2293721"/>
                  <a:pt x="5816600" y="3770171"/>
                </a:cubicBezTo>
                <a:cubicBezTo>
                  <a:pt x="5816600" y="5246621"/>
                  <a:pt x="4239683" y="5550288"/>
                  <a:pt x="3270250" y="5364021"/>
                </a:cubicBezTo>
                <a:cubicBezTo>
                  <a:pt x="2300817" y="5177754"/>
                  <a:pt x="0" y="4129021"/>
                  <a:pt x="0" y="2652571"/>
                </a:cubicBezTo>
                <a:close/>
              </a:path>
            </a:pathLst>
          </a:custGeom>
          <a:solidFill>
            <a:srgbClr val="F3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 name="Oval 3">
            <a:extLst>
              <a:ext uri="{FF2B5EF4-FFF2-40B4-BE49-F238E27FC236}">
                <a16:creationId xmlns:a16="http://schemas.microsoft.com/office/drawing/2014/main" id="{F2048318-3643-4EB4-904C-9EE979F54B2D}"/>
              </a:ext>
            </a:extLst>
          </p:cNvPr>
          <p:cNvSpPr/>
          <p:nvPr/>
        </p:nvSpPr>
        <p:spPr>
          <a:xfrm>
            <a:off x="7516551" y="1130409"/>
            <a:ext cx="4832350" cy="4497198"/>
          </a:xfrm>
          <a:custGeom>
            <a:avLst/>
            <a:gdLst>
              <a:gd name="connsiteX0" fmla="*/ 0 w 5346700"/>
              <a:gd name="connsiteY0" fmla="*/ 2673350 h 5346700"/>
              <a:gd name="connsiteX1" fmla="*/ 2673350 w 5346700"/>
              <a:gd name="connsiteY1" fmla="*/ 0 h 5346700"/>
              <a:gd name="connsiteX2" fmla="*/ 5346700 w 5346700"/>
              <a:gd name="connsiteY2" fmla="*/ 2673350 h 5346700"/>
              <a:gd name="connsiteX3" fmla="*/ 2673350 w 5346700"/>
              <a:gd name="connsiteY3" fmla="*/ 5346700 h 5346700"/>
              <a:gd name="connsiteX4" fmla="*/ 0 w 5346700"/>
              <a:gd name="connsiteY4" fmla="*/ 2673350 h 5346700"/>
              <a:gd name="connsiteX0" fmla="*/ 0 w 5219700"/>
              <a:gd name="connsiteY0" fmla="*/ 2689238 h 5409529"/>
              <a:gd name="connsiteX1" fmla="*/ 2673350 w 5219700"/>
              <a:gd name="connsiteY1" fmla="*/ 15888 h 5409529"/>
              <a:gd name="connsiteX2" fmla="*/ 5219700 w 5219700"/>
              <a:gd name="connsiteY2" fmla="*/ 3768738 h 5409529"/>
              <a:gd name="connsiteX3" fmla="*/ 2673350 w 5219700"/>
              <a:gd name="connsiteY3" fmla="*/ 5362588 h 5409529"/>
              <a:gd name="connsiteX4" fmla="*/ 0 w 5219700"/>
              <a:gd name="connsiteY4" fmla="*/ 2689238 h 5409529"/>
              <a:gd name="connsiteX0" fmla="*/ 0 w 5816600"/>
              <a:gd name="connsiteY0" fmla="*/ 2652571 h 5413185"/>
              <a:gd name="connsiteX1" fmla="*/ 3270250 w 5816600"/>
              <a:gd name="connsiteY1" fmla="*/ 17321 h 5413185"/>
              <a:gd name="connsiteX2" fmla="*/ 5816600 w 5816600"/>
              <a:gd name="connsiteY2" fmla="*/ 3770171 h 5413185"/>
              <a:gd name="connsiteX3" fmla="*/ 3270250 w 5816600"/>
              <a:gd name="connsiteY3" fmla="*/ 5364021 h 5413185"/>
              <a:gd name="connsiteX4" fmla="*/ 0 w 5816600"/>
              <a:gd name="connsiteY4" fmla="*/ 2652571 h 541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6600" h="5413185">
                <a:moveTo>
                  <a:pt x="0" y="2652571"/>
                </a:moveTo>
                <a:cubicBezTo>
                  <a:pt x="0" y="1176121"/>
                  <a:pt x="2300817" y="-168946"/>
                  <a:pt x="3270250" y="17321"/>
                </a:cubicBezTo>
                <a:cubicBezTo>
                  <a:pt x="4239683" y="203588"/>
                  <a:pt x="5816600" y="2293721"/>
                  <a:pt x="5816600" y="3770171"/>
                </a:cubicBezTo>
                <a:cubicBezTo>
                  <a:pt x="5816600" y="5246621"/>
                  <a:pt x="4239683" y="5550288"/>
                  <a:pt x="3270250" y="5364021"/>
                </a:cubicBezTo>
                <a:cubicBezTo>
                  <a:pt x="2300817" y="5177754"/>
                  <a:pt x="0" y="4129021"/>
                  <a:pt x="0" y="2652571"/>
                </a:cubicBezTo>
                <a:close/>
              </a:path>
            </a:pathLst>
          </a:custGeom>
          <a:solidFill>
            <a:srgbClr val="F1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25" name="图片 24">
            <a:extLst>
              <a:ext uri="{FF2B5EF4-FFF2-40B4-BE49-F238E27FC236}">
                <a16:creationId xmlns:a16="http://schemas.microsoft.com/office/drawing/2014/main" id="{DD8D4FEC-CE6A-40FB-B01C-37E18856BA6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16" y="1666752"/>
            <a:ext cx="5499667" cy="5499667"/>
          </a:xfrm>
          <a:prstGeom prst="rect">
            <a:avLst/>
          </a:prstGeom>
        </p:spPr>
      </p:pic>
      <p:sp>
        <p:nvSpPr>
          <p:cNvPr id="26" name="文本框 25">
            <a:extLst>
              <a:ext uri="{FF2B5EF4-FFF2-40B4-BE49-F238E27FC236}">
                <a16:creationId xmlns:a16="http://schemas.microsoft.com/office/drawing/2014/main" id="{85B26F08-6D52-43CD-AF5B-CEFA3A92D4CB}"/>
              </a:ext>
            </a:extLst>
          </p:cNvPr>
          <p:cNvSpPr txBox="1"/>
          <p:nvPr/>
        </p:nvSpPr>
        <p:spPr>
          <a:xfrm>
            <a:off x="4702769" y="1682737"/>
            <a:ext cx="7523243" cy="2474652"/>
          </a:xfrm>
          <a:prstGeom prst="rect">
            <a:avLst/>
          </a:prstGeom>
          <a:noFill/>
        </p:spPr>
        <p:txBody>
          <a:bodyPr wrap="square" rtlCol="0">
            <a:spAutoFit/>
          </a:bodyPr>
          <a:lstStyle/>
          <a:p>
            <a:pPr algn="ctr">
              <a:lnSpc>
                <a:spcPct val="150000"/>
              </a:lnSpc>
            </a:pPr>
            <a:r>
              <a:rPr lang="en-US" altLang="zh-CN" sz="55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Cảm ơn các em </a:t>
            </a:r>
          </a:p>
          <a:p>
            <a:pPr algn="ctr">
              <a:lnSpc>
                <a:spcPct val="150000"/>
              </a:lnSpc>
            </a:pPr>
            <a:r>
              <a:rPr lang="en-US" altLang="zh-CN" sz="55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đã chú ý lắng nghe!</a:t>
            </a:r>
            <a:endParaRPr lang="en-US" altLang="zh-CN" sz="5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sp>
        <p:nvSpPr>
          <p:cNvPr id="27" name="Google Shape;13;p2">
            <a:extLst>
              <a:ext uri="{FF2B5EF4-FFF2-40B4-BE49-F238E27FC236}">
                <a16:creationId xmlns:a16="http://schemas.microsoft.com/office/drawing/2014/main" id="{009D1404-719F-471A-A78A-EBC6717DF29D}"/>
              </a:ext>
            </a:extLst>
          </p:cNvPr>
          <p:cNvSpPr/>
          <p:nvPr/>
        </p:nvSpPr>
        <p:spPr>
          <a:xfrm rot="12770">
            <a:off x="10859715" y="1467886"/>
            <a:ext cx="411038"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E7971"/>
              </a:solidFill>
              <a:cs typeface="+mn-ea"/>
              <a:sym typeface="+mn-lt"/>
            </a:endParaRPr>
          </a:p>
        </p:txBody>
      </p:sp>
      <p:sp>
        <p:nvSpPr>
          <p:cNvPr id="28" name="Google Shape;14;p2">
            <a:extLst>
              <a:ext uri="{FF2B5EF4-FFF2-40B4-BE49-F238E27FC236}">
                <a16:creationId xmlns:a16="http://schemas.microsoft.com/office/drawing/2014/main" id="{7F8473A6-4658-4B7A-91D6-C9B908FB16F1}"/>
              </a:ext>
            </a:extLst>
          </p:cNvPr>
          <p:cNvSpPr/>
          <p:nvPr/>
        </p:nvSpPr>
        <p:spPr>
          <a:xfrm rot="12770">
            <a:off x="11282454" y="1149080"/>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E7971"/>
              </a:solidFill>
              <a:cs typeface="+mn-ea"/>
              <a:sym typeface="+mn-lt"/>
            </a:endParaRPr>
          </a:p>
        </p:txBody>
      </p:sp>
      <p:grpSp>
        <p:nvGrpSpPr>
          <p:cNvPr id="30" name="组合 29">
            <a:extLst>
              <a:ext uri="{FF2B5EF4-FFF2-40B4-BE49-F238E27FC236}">
                <a16:creationId xmlns:a16="http://schemas.microsoft.com/office/drawing/2014/main" id="{70E29442-C477-4EA8-BF2C-19D3E8677E5F}"/>
              </a:ext>
            </a:extLst>
          </p:cNvPr>
          <p:cNvGrpSpPr/>
          <p:nvPr/>
        </p:nvGrpSpPr>
        <p:grpSpPr>
          <a:xfrm>
            <a:off x="7433080" y="4689569"/>
            <a:ext cx="631679" cy="631679"/>
            <a:chOff x="9205647" y="2594693"/>
            <a:chExt cx="1533051" cy="1533051"/>
          </a:xfrm>
        </p:grpSpPr>
        <p:sp>
          <p:nvSpPr>
            <p:cNvPr id="31" name="right-arrowheads_44810">
              <a:extLst>
                <a:ext uri="{FF2B5EF4-FFF2-40B4-BE49-F238E27FC236}">
                  <a16:creationId xmlns:a16="http://schemas.microsoft.com/office/drawing/2014/main" id="{1D1FC962-7663-4AC7-89D9-40B074B6A435}"/>
                </a:ext>
              </a:extLst>
            </p:cNvPr>
            <p:cNvSpPr>
              <a:spLocks noChangeAspect="1"/>
            </p:cNvSpPr>
            <p:nvPr/>
          </p:nvSpPr>
          <p:spPr bwMode="auto">
            <a:xfrm>
              <a:off x="9667329" y="3063541"/>
              <a:ext cx="609685" cy="595566"/>
            </a:xfrm>
            <a:custGeom>
              <a:avLst/>
              <a:gdLst>
                <a:gd name="T0" fmla="*/ 59 w 415"/>
                <a:gd name="T1" fmla="*/ 406 h 406"/>
                <a:gd name="T2" fmla="*/ 25 w 415"/>
                <a:gd name="T3" fmla="*/ 394 h 406"/>
                <a:gd name="T4" fmla="*/ 19 w 415"/>
                <a:gd name="T5" fmla="*/ 318 h 406"/>
                <a:gd name="T6" fmla="*/ 114 w 415"/>
                <a:gd name="T7" fmla="*/ 206 h 406"/>
                <a:gd name="T8" fmla="*/ 19 w 415"/>
                <a:gd name="T9" fmla="*/ 94 h 406"/>
                <a:gd name="T10" fmla="*/ 25 w 415"/>
                <a:gd name="T11" fmla="*/ 19 h 406"/>
                <a:gd name="T12" fmla="*/ 100 w 415"/>
                <a:gd name="T13" fmla="*/ 25 h 406"/>
                <a:gd name="T14" fmla="*/ 225 w 415"/>
                <a:gd name="T15" fmla="*/ 172 h 406"/>
                <a:gd name="T16" fmla="*/ 225 w 415"/>
                <a:gd name="T17" fmla="*/ 241 h 406"/>
                <a:gd name="T18" fmla="*/ 100 w 415"/>
                <a:gd name="T19" fmla="*/ 388 h 406"/>
                <a:gd name="T20" fmla="*/ 59 w 415"/>
                <a:gd name="T21" fmla="*/ 406 h 406"/>
                <a:gd name="T22" fmla="*/ 273 w 415"/>
                <a:gd name="T23" fmla="*/ 388 h 406"/>
                <a:gd name="T24" fmla="*/ 398 w 415"/>
                <a:gd name="T25" fmla="*/ 241 h 406"/>
                <a:gd name="T26" fmla="*/ 398 w 415"/>
                <a:gd name="T27" fmla="*/ 172 h 406"/>
                <a:gd name="T28" fmla="*/ 273 w 415"/>
                <a:gd name="T29" fmla="*/ 25 h 406"/>
                <a:gd name="T30" fmla="*/ 198 w 415"/>
                <a:gd name="T31" fmla="*/ 19 h 406"/>
                <a:gd name="T32" fmla="*/ 192 w 415"/>
                <a:gd name="T33" fmla="*/ 94 h 406"/>
                <a:gd name="T34" fmla="*/ 287 w 415"/>
                <a:gd name="T35" fmla="*/ 206 h 406"/>
                <a:gd name="T36" fmla="*/ 192 w 415"/>
                <a:gd name="T37" fmla="*/ 318 h 406"/>
                <a:gd name="T38" fmla="*/ 198 w 415"/>
                <a:gd name="T39" fmla="*/ 394 h 406"/>
                <a:gd name="T40" fmla="*/ 232 w 415"/>
                <a:gd name="T41" fmla="*/ 406 h 406"/>
                <a:gd name="T42" fmla="*/ 273 w 415"/>
                <a:gd name="T43" fmla="*/ 38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06">
                  <a:moveTo>
                    <a:pt x="59" y="406"/>
                  </a:moveTo>
                  <a:cubicBezTo>
                    <a:pt x="47" y="406"/>
                    <a:pt x="35" y="402"/>
                    <a:pt x="25" y="394"/>
                  </a:cubicBezTo>
                  <a:cubicBezTo>
                    <a:pt x="2" y="375"/>
                    <a:pt x="0" y="341"/>
                    <a:pt x="19" y="318"/>
                  </a:cubicBezTo>
                  <a:lnTo>
                    <a:pt x="114" y="206"/>
                  </a:lnTo>
                  <a:lnTo>
                    <a:pt x="19" y="94"/>
                  </a:lnTo>
                  <a:cubicBezTo>
                    <a:pt x="0" y="71"/>
                    <a:pt x="2" y="38"/>
                    <a:pt x="25" y="19"/>
                  </a:cubicBezTo>
                  <a:cubicBezTo>
                    <a:pt x="47" y="0"/>
                    <a:pt x="81" y="2"/>
                    <a:pt x="100" y="25"/>
                  </a:cubicBezTo>
                  <a:lnTo>
                    <a:pt x="225" y="172"/>
                  </a:lnTo>
                  <a:cubicBezTo>
                    <a:pt x="242" y="192"/>
                    <a:pt x="242" y="221"/>
                    <a:pt x="225" y="241"/>
                  </a:cubicBezTo>
                  <a:lnTo>
                    <a:pt x="100" y="388"/>
                  </a:lnTo>
                  <a:cubicBezTo>
                    <a:pt x="89" y="400"/>
                    <a:pt x="74" y="406"/>
                    <a:pt x="59" y="406"/>
                  </a:cubicBezTo>
                  <a:close/>
                  <a:moveTo>
                    <a:pt x="273" y="388"/>
                  </a:moveTo>
                  <a:lnTo>
                    <a:pt x="398" y="241"/>
                  </a:lnTo>
                  <a:cubicBezTo>
                    <a:pt x="415" y="221"/>
                    <a:pt x="415" y="192"/>
                    <a:pt x="398" y="172"/>
                  </a:cubicBezTo>
                  <a:lnTo>
                    <a:pt x="273" y="25"/>
                  </a:lnTo>
                  <a:cubicBezTo>
                    <a:pt x="254" y="2"/>
                    <a:pt x="220" y="0"/>
                    <a:pt x="198" y="19"/>
                  </a:cubicBezTo>
                  <a:cubicBezTo>
                    <a:pt x="175" y="38"/>
                    <a:pt x="173" y="71"/>
                    <a:pt x="192" y="94"/>
                  </a:cubicBezTo>
                  <a:lnTo>
                    <a:pt x="287" y="206"/>
                  </a:lnTo>
                  <a:lnTo>
                    <a:pt x="192" y="318"/>
                  </a:lnTo>
                  <a:cubicBezTo>
                    <a:pt x="173" y="341"/>
                    <a:pt x="175" y="375"/>
                    <a:pt x="198" y="394"/>
                  </a:cubicBezTo>
                  <a:cubicBezTo>
                    <a:pt x="208" y="402"/>
                    <a:pt x="220" y="406"/>
                    <a:pt x="232" y="406"/>
                  </a:cubicBezTo>
                  <a:cubicBezTo>
                    <a:pt x="247" y="406"/>
                    <a:pt x="262" y="400"/>
                    <a:pt x="273" y="388"/>
                  </a:cubicBezTo>
                  <a:close/>
                </a:path>
              </a:pathLst>
            </a:custGeom>
            <a:solidFill>
              <a:schemeClr val="bg1"/>
            </a:solidFill>
            <a:ln>
              <a:noFill/>
            </a:ln>
          </p:spPr>
          <p:txBody>
            <a:bodyPr/>
            <a:lstStyle/>
            <a:p>
              <a:endParaRPr lang="zh-CN" altLang="en-US" dirty="0">
                <a:cs typeface="+mn-ea"/>
                <a:sym typeface="+mn-lt"/>
              </a:endParaRPr>
            </a:p>
          </p:txBody>
        </p:sp>
        <p:sp>
          <p:nvSpPr>
            <p:cNvPr id="32" name="椭圆 31">
              <a:extLst>
                <a:ext uri="{FF2B5EF4-FFF2-40B4-BE49-F238E27FC236}">
                  <a16:creationId xmlns:a16="http://schemas.microsoft.com/office/drawing/2014/main" id="{4776F94A-34B9-4168-B2AF-F4AA4F83CCB1}"/>
                </a:ext>
              </a:extLst>
            </p:cNvPr>
            <p:cNvSpPr/>
            <p:nvPr/>
          </p:nvSpPr>
          <p:spPr>
            <a:xfrm>
              <a:off x="9205647" y="2594693"/>
              <a:ext cx="1533051" cy="15330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Google Shape;13;p2">
            <a:extLst>
              <a:ext uri="{FF2B5EF4-FFF2-40B4-BE49-F238E27FC236}">
                <a16:creationId xmlns:a16="http://schemas.microsoft.com/office/drawing/2014/main" id="{60ED2CDB-F12C-4533-B51B-E9E516F191C9}"/>
              </a:ext>
            </a:extLst>
          </p:cNvPr>
          <p:cNvSpPr/>
          <p:nvPr/>
        </p:nvSpPr>
        <p:spPr>
          <a:xfrm rot="12770">
            <a:off x="921246" y="1786266"/>
            <a:ext cx="411038"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EE7971"/>
              </a:solidFill>
              <a:cs typeface="+mn-ea"/>
              <a:sym typeface="+mn-lt"/>
            </a:endParaRPr>
          </a:p>
        </p:txBody>
      </p:sp>
      <p:sp>
        <p:nvSpPr>
          <p:cNvPr id="35" name="Google Shape;14;p2">
            <a:extLst>
              <a:ext uri="{FF2B5EF4-FFF2-40B4-BE49-F238E27FC236}">
                <a16:creationId xmlns:a16="http://schemas.microsoft.com/office/drawing/2014/main" id="{C5C45423-913A-456A-84FC-FD95F36C59D0}"/>
              </a:ext>
            </a:extLst>
          </p:cNvPr>
          <p:cNvSpPr/>
          <p:nvPr/>
        </p:nvSpPr>
        <p:spPr>
          <a:xfrm rot="12770">
            <a:off x="1343985" y="1467460"/>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EE7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E7971"/>
              </a:solidFill>
              <a:cs typeface="+mn-ea"/>
              <a:sym typeface="+mn-lt"/>
            </a:endParaRPr>
          </a:p>
        </p:txBody>
      </p:sp>
      <p:pic>
        <p:nvPicPr>
          <p:cNvPr id="36" name="图片 35">
            <a:extLst>
              <a:ext uri="{FF2B5EF4-FFF2-40B4-BE49-F238E27FC236}">
                <a16:creationId xmlns:a16="http://schemas.microsoft.com/office/drawing/2014/main" id="{7337A60B-49F5-4874-9273-8462D9BF3F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6555" y="758254"/>
            <a:ext cx="1771095" cy="1771095"/>
          </a:xfrm>
          <a:prstGeom prst="rect">
            <a:avLst/>
          </a:prstGeom>
        </p:spPr>
      </p:pic>
      <p:pic>
        <p:nvPicPr>
          <p:cNvPr id="38" name="图片 37">
            <a:extLst>
              <a:ext uri="{FF2B5EF4-FFF2-40B4-BE49-F238E27FC236}">
                <a16:creationId xmlns:a16="http://schemas.microsoft.com/office/drawing/2014/main" id="{BAFAB824-9693-496D-97CC-E97BF38B14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1728" y="3709402"/>
            <a:ext cx="2393040" cy="2393040"/>
          </a:xfrm>
          <a:prstGeom prst="rect">
            <a:avLst/>
          </a:prstGeom>
        </p:spPr>
      </p:pic>
    </p:spTree>
    <p:extLst>
      <p:ext uri="{BB962C8B-B14F-4D97-AF65-F5344CB8AC3E}">
        <p14:creationId xmlns:p14="http://schemas.microsoft.com/office/powerpoint/2010/main" val="171601236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1" nodeType="clickEffect">
                                  <p:stCondLst>
                                    <p:cond delay="0"/>
                                  </p:stCondLst>
                                  <p:iterate type="lt">
                                    <p:tmPct val="10000"/>
                                  </p:iterate>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6"/>
                                        </p:tgtEl>
                                        <p:attrNameLst>
                                          <p:attrName>ppt_y</p:attrName>
                                        </p:attrNameLst>
                                      </p:cBhvr>
                                      <p:tavLst>
                                        <p:tav tm="0">
                                          <p:val>
                                            <p:strVal val="#ppt_y"/>
                                          </p:val>
                                        </p:tav>
                                        <p:tav tm="100000">
                                          <p:val>
                                            <p:strVal val="#ppt_y"/>
                                          </p:val>
                                        </p:tav>
                                      </p:tavLst>
                                    </p:anim>
                                    <p:anim calcmode="lin" valueType="num">
                                      <p:cBhvr>
                                        <p:cTn id="3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animBg="1"/>
      <p:bldP spid="28" grpId="0" animBg="1"/>
      <p:bldP spid="34"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vcscrk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284</Words>
  <Application>Microsoft Office PowerPoint</Application>
  <PresentationFormat>Widescreen</PresentationFormat>
  <Paragraphs>32</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等线</vt:lpstr>
      <vt:lpstr>微软雅黑</vt:lpstr>
      <vt:lpstr>Arial</vt:lpstr>
      <vt:lpstr>Calibri</vt:lpstr>
      <vt:lpstr>Wingdings</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DELL</cp:lastModifiedBy>
  <cp:revision>389</cp:revision>
  <dcterms:created xsi:type="dcterms:W3CDTF">2019-03-29T12:25:33Z</dcterms:created>
  <dcterms:modified xsi:type="dcterms:W3CDTF">2022-05-26T09:36:26Z</dcterms:modified>
</cp:coreProperties>
</file>