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6" r:id="rId4"/>
    <p:sldMasterId id="2147483698" r:id="rId5"/>
    <p:sldMasterId id="2147483710" r:id="rId6"/>
    <p:sldMasterId id="2147483722" r:id="rId7"/>
    <p:sldMasterId id="2147483734" r:id="rId8"/>
    <p:sldMasterId id="2147483746" r:id="rId9"/>
  </p:sldMasterIdLst>
  <p:notesMasterIdLst>
    <p:notesMasterId r:id="rId49"/>
  </p:notesMasterIdLst>
  <p:sldIdLst>
    <p:sldId id="323" r:id="rId10"/>
    <p:sldId id="350" r:id="rId11"/>
    <p:sldId id="351" r:id="rId12"/>
    <p:sldId id="352" r:id="rId13"/>
    <p:sldId id="353" r:id="rId14"/>
    <p:sldId id="354" r:id="rId15"/>
    <p:sldId id="355" r:id="rId16"/>
    <p:sldId id="356" r:id="rId17"/>
    <p:sldId id="357" r:id="rId18"/>
    <p:sldId id="360" r:id="rId19"/>
    <p:sldId id="361" r:id="rId20"/>
    <p:sldId id="322" r:id="rId21"/>
    <p:sldId id="257" r:id="rId22"/>
    <p:sldId id="362" r:id="rId23"/>
    <p:sldId id="339" r:id="rId24"/>
    <p:sldId id="363" r:id="rId25"/>
    <p:sldId id="273" r:id="rId26"/>
    <p:sldId id="324" r:id="rId27"/>
    <p:sldId id="279" r:id="rId28"/>
    <p:sldId id="329" r:id="rId29"/>
    <p:sldId id="346" r:id="rId30"/>
    <p:sldId id="345" r:id="rId31"/>
    <p:sldId id="347" r:id="rId32"/>
    <p:sldId id="340" r:id="rId33"/>
    <p:sldId id="341" r:id="rId34"/>
    <p:sldId id="349" r:id="rId35"/>
    <p:sldId id="331" r:id="rId36"/>
    <p:sldId id="332" r:id="rId37"/>
    <p:sldId id="333" r:id="rId38"/>
    <p:sldId id="334" r:id="rId39"/>
    <p:sldId id="337" r:id="rId40"/>
    <p:sldId id="336" r:id="rId41"/>
    <p:sldId id="344" r:id="rId42"/>
    <p:sldId id="326" r:id="rId43"/>
    <p:sldId id="305" r:id="rId44"/>
    <p:sldId id="315" r:id="rId45"/>
    <p:sldId id="316" r:id="rId46"/>
    <p:sldId id="307" r:id="rId47"/>
    <p:sldId id="308" r:id="rId48"/>
  </p:sldIdLst>
  <p:sldSz cx="12192000" cy="6858000"/>
  <p:notesSz cx="6858000" cy="9144000"/>
  <p:custDataLst>
    <p:tags r:id="rId50"/>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49" autoAdjust="0"/>
    <p:restoredTop sz="94660"/>
  </p:normalViewPr>
  <p:slideViewPr>
    <p:cSldViewPr snapToGrid="0">
      <p:cViewPr varScale="1">
        <p:scale>
          <a:sx n="67" d="100"/>
          <a:sy n="67" d="100"/>
        </p:scale>
        <p:origin x="636"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tags" Target="tags/tag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theme" Target="theme/theme1.xml"/><Relationship Id="rId5" Type="http://schemas.openxmlformats.org/officeDocument/2006/relationships/slideMaster" Target="slideMasters/slideMaster5.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8" Type="http://schemas.openxmlformats.org/officeDocument/2006/relationships/slideMaster" Target="slideMasters/slideMaster8.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53C526-6849-46B0-BCA8-459727F100A8}" type="datetimeFigureOut">
              <a:rPr lang="en-US" smtClean="0"/>
              <a:pPr/>
              <a:t>10/27/2024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89CE33-A778-4794-A214-DD31706F8D0A}" type="slidenum">
              <a:rPr lang="en-US" smtClean="0"/>
              <a:pPr/>
              <a:t>‹#›</a:t>
            </a:fld>
            <a:endParaRPr lang="en-US"/>
          </a:p>
        </p:txBody>
      </p:sp>
    </p:spTree>
    <p:extLst>
      <p:ext uri="{BB962C8B-B14F-4D97-AF65-F5344CB8AC3E}">
        <p14:creationId xmlns:p14="http://schemas.microsoft.com/office/powerpoint/2010/main" val="3520090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FFAD5-970C-416A-AA4B-DDBD15AA84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75974B51-573C-41CB-9EB7-07C7BCB5FB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B27840DC-3457-4696-AE91-7B14EA305771}"/>
              </a:ext>
            </a:extLst>
          </p:cNvPr>
          <p:cNvSpPr>
            <a:spLocks noGrp="1"/>
          </p:cNvSpPr>
          <p:nvPr>
            <p:ph type="dt" sz="half" idx="10"/>
          </p:nvPr>
        </p:nvSpPr>
        <p:spPr/>
        <p:txBody>
          <a:bodyPr/>
          <a:lstStyle/>
          <a:p>
            <a:fld id="{9A958F40-FE36-4A85-B61D-4FE3EDEC4AFF}" type="datetimeFigureOut">
              <a:rPr lang="vi-VN" smtClean="0"/>
              <a:pPr/>
              <a:t>27/10/2024</a:t>
            </a:fld>
            <a:endParaRPr lang="vi-VN"/>
          </a:p>
        </p:txBody>
      </p:sp>
      <p:sp>
        <p:nvSpPr>
          <p:cNvPr id="5" name="Footer Placeholder 4">
            <a:extLst>
              <a:ext uri="{FF2B5EF4-FFF2-40B4-BE49-F238E27FC236}">
                <a16:creationId xmlns:a16="http://schemas.microsoft.com/office/drawing/2014/main" id="{525073F1-B096-4DB9-BBBB-F5B5CEB2341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71A7352-19B5-4CE2-A755-93DC277CF373}"/>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val="181394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B2222-146C-4A27-A341-3BD47CB6F17B}"/>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6905FDA-EB87-4C11-8C6A-C2D7D019AB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339C3B2-305C-44C9-9F4D-FD2A90E7CA0B}"/>
              </a:ext>
            </a:extLst>
          </p:cNvPr>
          <p:cNvSpPr>
            <a:spLocks noGrp="1"/>
          </p:cNvSpPr>
          <p:nvPr>
            <p:ph type="dt" sz="half" idx="10"/>
          </p:nvPr>
        </p:nvSpPr>
        <p:spPr/>
        <p:txBody>
          <a:bodyPr/>
          <a:lstStyle/>
          <a:p>
            <a:fld id="{9A958F40-FE36-4A85-B61D-4FE3EDEC4AFF}" type="datetimeFigureOut">
              <a:rPr lang="vi-VN" smtClean="0"/>
              <a:pPr/>
              <a:t>27/10/2024</a:t>
            </a:fld>
            <a:endParaRPr lang="vi-VN"/>
          </a:p>
        </p:txBody>
      </p:sp>
      <p:sp>
        <p:nvSpPr>
          <p:cNvPr id="5" name="Footer Placeholder 4">
            <a:extLst>
              <a:ext uri="{FF2B5EF4-FFF2-40B4-BE49-F238E27FC236}">
                <a16:creationId xmlns:a16="http://schemas.microsoft.com/office/drawing/2014/main" id="{729A633A-8FCD-414E-864C-7DAD485983E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4996B1D-24B3-41ED-9453-C88B563D7171}"/>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val="248683063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2D1D6-B4A7-216C-B557-AD4DBE83AC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01740A-8310-4012-04C1-DB8BB08A33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626078-B7B0-3AA4-2546-F3B44998687B}"/>
              </a:ext>
            </a:extLst>
          </p:cNvPr>
          <p:cNvSpPr>
            <a:spLocks noGrp="1"/>
          </p:cNvSpPr>
          <p:nvPr>
            <p:ph type="dt" sz="half" idx="10"/>
          </p:nvPr>
        </p:nvSpPr>
        <p:spPr/>
        <p:txBody>
          <a:bodyPr/>
          <a:lstStyle/>
          <a:p>
            <a:fld id="{FD00D22A-1293-4E69-AE30-E438550A07BC}" type="datetimeFigureOut">
              <a:rPr lang="en-US" smtClean="0">
                <a:solidFill>
                  <a:prstClr val="black">
                    <a:tint val="75000"/>
                  </a:prstClr>
                </a:solidFill>
              </a:rPr>
              <a:pPr/>
              <a:t>10/27/2024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6185D5D-5B4B-082F-51B7-1618C3F5980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E5BF8EB-0F3F-BF63-8BC7-F32FD7E235F9}"/>
              </a:ext>
            </a:extLst>
          </p:cNvPr>
          <p:cNvSpPr>
            <a:spLocks noGrp="1"/>
          </p:cNvSpPr>
          <p:nvPr>
            <p:ph type="sldNum" sz="quarter" idx="12"/>
          </p:nvPr>
        </p:nvSpPr>
        <p:spPr/>
        <p:txBody>
          <a:bodyPr/>
          <a:lstStyle/>
          <a:p>
            <a:fld id="{14DB1F7F-6A5D-4B17-A63A-53959CD787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434938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CA3ACB-BC7F-6919-B2DD-C8F28C27000B}"/>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E6F16E4-7675-A001-838A-BC3B2067A9AF}"/>
              </a:ext>
            </a:extLst>
          </p:cNvPr>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0A7139-1914-88FD-0055-41197597A56B}"/>
              </a:ext>
            </a:extLst>
          </p:cNvPr>
          <p:cNvSpPr>
            <a:spLocks noGrp="1"/>
          </p:cNvSpPr>
          <p:nvPr>
            <p:ph type="dt" sz="half" idx="10"/>
          </p:nvPr>
        </p:nvSpPr>
        <p:spPr/>
        <p:txBody>
          <a:bodyPr/>
          <a:lstStyle/>
          <a:p>
            <a:fld id="{FD00D22A-1293-4E69-AE30-E438550A07BC}" type="datetimeFigureOut">
              <a:rPr lang="en-US" smtClean="0">
                <a:solidFill>
                  <a:prstClr val="black">
                    <a:tint val="75000"/>
                  </a:prstClr>
                </a:solidFill>
              </a:rPr>
              <a:pPr/>
              <a:t>10/27/2024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B6B8A1F-6EFE-DF07-5B3C-67A3BB50290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20665FB-A6EC-E7B7-055A-9BA291EC2626}"/>
              </a:ext>
            </a:extLst>
          </p:cNvPr>
          <p:cNvSpPr>
            <a:spLocks noGrp="1"/>
          </p:cNvSpPr>
          <p:nvPr>
            <p:ph type="sldNum" sz="quarter" idx="12"/>
          </p:nvPr>
        </p:nvSpPr>
        <p:spPr/>
        <p:txBody>
          <a:bodyPr/>
          <a:lstStyle/>
          <a:p>
            <a:fld id="{14DB1F7F-6A5D-4B17-A63A-53959CD787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2414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129198-18E9-49A8-92B3-68C5F1ACEA1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2EEB4DBD-C6E0-4326-922B-60AB15BBB1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0B350E3-8229-41A4-8858-A37E7CFCE761}"/>
              </a:ext>
            </a:extLst>
          </p:cNvPr>
          <p:cNvSpPr>
            <a:spLocks noGrp="1"/>
          </p:cNvSpPr>
          <p:nvPr>
            <p:ph type="dt" sz="half" idx="10"/>
          </p:nvPr>
        </p:nvSpPr>
        <p:spPr/>
        <p:txBody>
          <a:bodyPr/>
          <a:lstStyle/>
          <a:p>
            <a:fld id="{9A958F40-FE36-4A85-B61D-4FE3EDEC4AFF}" type="datetimeFigureOut">
              <a:rPr lang="vi-VN" smtClean="0"/>
              <a:pPr/>
              <a:t>27/10/2024</a:t>
            </a:fld>
            <a:endParaRPr lang="vi-VN"/>
          </a:p>
        </p:txBody>
      </p:sp>
      <p:sp>
        <p:nvSpPr>
          <p:cNvPr id="5" name="Footer Placeholder 4">
            <a:extLst>
              <a:ext uri="{FF2B5EF4-FFF2-40B4-BE49-F238E27FC236}">
                <a16:creationId xmlns:a16="http://schemas.microsoft.com/office/drawing/2014/main" id="{EC7E4215-BDF7-4326-9B50-18EA8BCBC98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208A7C0-F09E-4F84-9D77-1235EC715EB0}"/>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val="1970445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FFAD5-970C-416A-AA4B-DDBD15AA84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75974B51-573C-41CB-9EB7-07C7BCB5FB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B27840DC-3457-4696-AE91-7B14EA305771}"/>
              </a:ext>
            </a:extLst>
          </p:cNvPr>
          <p:cNvSpPr>
            <a:spLocks noGrp="1"/>
          </p:cNvSpPr>
          <p:nvPr>
            <p:ph type="dt" sz="half" idx="10"/>
          </p:nvPr>
        </p:nvSpPr>
        <p:spPr/>
        <p:txBody>
          <a:bodyPr/>
          <a:lstStyle/>
          <a:p>
            <a:fld id="{9A958F40-FE36-4A85-B61D-4FE3EDEC4AFF}" type="datetimeFigureOut">
              <a:rPr lang="vi-VN" smtClean="0">
                <a:solidFill>
                  <a:prstClr val="black">
                    <a:tint val="75000"/>
                  </a:prstClr>
                </a:solidFill>
              </a:rPr>
              <a:pPr/>
              <a:t>27/10/2024</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525073F1-B096-4DB9-BBBB-F5B5CEB23413}"/>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471A7352-19B5-4CE2-A755-93DC277CF373}"/>
              </a:ext>
            </a:extLst>
          </p:cNvPr>
          <p:cNvSpPr>
            <a:spLocks noGrp="1"/>
          </p:cNvSpPr>
          <p:nvPr>
            <p:ph type="sldNum" sz="quarter" idx="12"/>
          </p:nvPr>
        </p:nvSpPr>
        <p:spPr/>
        <p:txBody>
          <a:bodyPr/>
          <a:lstStyle/>
          <a:p>
            <a:fld id="{7E53267B-4687-4B0C-B13D-72587F018838}"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925668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6518E-40C9-4DA0-974C-3091B007C09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1DCA08D5-8A00-46FE-9F4A-9B42C07CED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0E402AB-3A6D-4EDD-BC5C-EADD64EDC6FE}"/>
              </a:ext>
            </a:extLst>
          </p:cNvPr>
          <p:cNvSpPr>
            <a:spLocks noGrp="1"/>
          </p:cNvSpPr>
          <p:nvPr>
            <p:ph type="dt" sz="half" idx="10"/>
          </p:nvPr>
        </p:nvSpPr>
        <p:spPr/>
        <p:txBody>
          <a:bodyPr/>
          <a:lstStyle/>
          <a:p>
            <a:fld id="{9A958F40-FE36-4A85-B61D-4FE3EDEC4AFF}" type="datetimeFigureOut">
              <a:rPr lang="vi-VN" smtClean="0">
                <a:solidFill>
                  <a:prstClr val="black">
                    <a:tint val="75000"/>
                  </a:prstClr>
                </a:solidFill>
              </a:rPr>
              <a:pPr/>
              <a:t>27/10/2024</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2323C2CF-B15A-4849-A3F6-3C9F3C88E235}"/>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BC7B814D-BB37-4D29-A72A-3200A6BD58E0}"/>
              </a:ext>
            </a:extLst>
          </p:cNvPr>
          <p:cNvSpPr>
            <a:spLocks noGrp="1"/>
          </p:cNvSpPr>
          <p:nvPr>
            <p:ph type="sldNum" sz="quarter" idx="12"/>
          </p:nvPr>
        </p:nvSpPr>
        <p:spPr/>
        <p:txBody>
          <a:bodyPr/>
          <a:lstStyle/>
          <a:p>
            <a:fld id="{7E53267B-4687-4B0C-B13D-72587F018838}"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664564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7EFDD-52BF-446E-9AD5-A37B1608F0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B7E077B3-B985-4EE0-AEC2-3ECFD1FA40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EFE7C0-05BC-4A1D-90A4-A5AC1CBEC9CC}"/>
              </a:ext>
            </a:extLst>
          </p:cNvPr>
          <p:cNvSpPr>
            <a:spLocks noGrp="1"/>
          </p:cNvSpPr>
          <p:nvPr>
            <p:ph type="dt" sz="half" idx="10"/>
          </p:nvPr>
        </p:nvSpPr>
        <p:spPr/>
        <p:txBody>
          <a:bodyPr/>
          <a:lstStyle/>
          <a:p>
            <a:fld id="{9A958F40-FE36-4A85-B61D-4FE3EDEC4AFF}" type="datetimeFigureOut">
              <a:rPr lang="vi-VN" smtClean="0">
                <a:solidFill>
                  <a:prstClr val="black">
                    <a:tint val="75000"/>
                  </a:prstClr>
                </a:solidFill>
              </a:rPr>
              <a:pPr/>
              <a:t>27/10/2024</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5E39DC81-3554-42E5-ACDA-7A3F405374D7}"/>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FDEF08A0-4166-4675-9DEA-812D0619F029}"/>
              </a:ext>
            </a:extLst>
          </p:cNvPr>
          <p:cNvSpPr>
            <a:spLocks noGrp="1"/>
          </p:cNvSpPr>
          <p:nvPr>
            <p:ph type="sldNum" sz="quarter" idx="12"/>
          </p:nvPr>
        </p:nvSpPr>
        <p:spPr/>
        <p:txBody>
          <a:bodyPr/>
          <a:lstStyle/>
          <a:p>
            <a:fld id="{7E53267B-4687-4B0C-B13D-72587F018838}"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2085436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BB471-D695-46F7-ABB5-18CE2C3FBF3A}"/>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C7FD029F-F856-4DE5-8772-F04CBE4726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B9322215-70F4-4778-90BB-5EEAD52492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F93918EC-0858-46EB-AD26-C1DCA570C4FD}"/>
              </a:ext>
            </a:extLst>
          </p:cNvPr>
          <p:cNvSpPr>
            <a:spLocks noGrp="1"/>
          </p:cNvSpPr>
          <p:nvPr>
            <p:ph type="dt" sz="half" idx="10"/>
          </p:nvPr>
        </p:nvSpPr>
        <p:spPr/>
        <p:txBody>
          <a:bodyPr/>
          <a:lstStyle/>
          <a:p>
            <a:fld id="{9A958F40-FE36-4A85-B61D-4FE3EDEC4AFF}" type="datetimeFigureOut">
              <a:rPr lang="vi-VN" smtClean="0">
                <a:solidFill>
                  <a:prstClr val="black">
                    <a:tint val="75000"/>
                  </a:prstClr>
                </a:solidFill>
              </a:rPr>
              <a:pPr/>
              <a:t>27/10/2024</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id="{020E03D6-E156-457C-B2E6-C30D1C943E52}"/>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id="{93D85E3F-515A-4374-976B-ECBAE5E27981}"/>
              </a:ext>
            </a:extLst>
          </p:cNvPr>
          <p:cNvSpPr>
            <a:spLocks noGrp="1"/>
          </p:cNvSpPr>
          <p:nvPr>
            <p:ph type="sldNum" sz="quarter" idx="12"/>
          </p:nvPr>
        </p:nvSpPr>
        <p:spPr/>
        <p:txBody>
          <a:bodyPr/>
          <a:lstStyle/>
          <a:p>
            <a:fld id="{7E53267B-4687-4B0C-B13D-72587F018838}"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680310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CADB0-E447-48E6-AA02-D743D58B54DB}"/>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1B289CE4-5557-4532-A8A0-63582007E5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5F508A-1534-44DA-A3C7-4FA6C0C0B4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DE186B99-FF88-4600-A42D-8254E559D1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B81EF0-77A6-49C0-B154-37FA5F2B46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3A9BF86A-428A-459D-9CCE-D2B5B8A88776}"/>
              </a:ext>
            </a:extLst>
          </p:cNvPr>
          <p:cNvSpPr>
            <a:spLocks noGrp="1"/>
          </p:cNvSpPr>
          <p:nvPr>
            <p:ph type="dt" sz="half" idx="10"/>
          </p:nvPr>
        </p:nvSpPr>
        <p:spPr/>
        <p:txBody>
          <a:bodyPr/>
          <a:lstStyle/>
          <a:p>
            <a:fld id="{9A958F40-FE36-4A85-B61D-4FE3EDEC4AFF}" type="datetimeFigureOut">
              <a:rPr lang="vi-VN" smtClean="0">
                <a:solidFill>
                  <a:prstClr val="black">
                    <a:tint val="75000"/>
                  </a:prstClr>
                </a:solidFill>
              </a:rPr>
              <a:pPr/>
              <a:t>27/10/2024</a:t>
            </a:fld>
            <a:endParaRPr lang="vi-VN">
              <a:solidFill>
                <a:prstClr val="black">
                  <a:tint val="75000"/>
                </a:prstClr>
              </a:solidFill>
            </a:endParaRPr>
          </a:p>
        </p:txBody>
      </p:sp>
      <p:sp>
        <p:nvSpPr>
          <p:cNvPr id="8" name="Footer Placeholder 7">
            <a:extLst>
              <a:ext uri="{FF2B5EF4-FFF2-40B4-BE49-F238E27FC236}">
                <a16:creationId xmlns:a16="http://schemas.microsoft.com/office/drawing/2014/main" id="{07579867-0FD4-435C-9632-426EDDD6EA68}"/>
              </a:ext>
            </a:extLst>
          </p:cNvPr>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a:extLst>
              <a:ext uri="{FF2B5EF4-FFF2-40B4-BE49-F238E27FC236}">
                <a16:creationId xmlns:a16="http://schemas.microsoft.com/office/drawing/2014/main" id="{960B3297-2BBA-47BB-B072-D84976DE14CD}"/>
              </a:ext>
            </a:extLst>
          </p:cNvPr>
          <p:cNvSpPr>
            <a:spLocks noGrp="1"/>
          </p:cNvSpPr>
          <p:nvPr>
            <p:ph type="sldNum" sz="quarter" idx="12"/>
          </p:nvPr>
        </p:nvSpPr>
        <p:spPr/>
        <p:txBody>
          <a:bodyPr/>
          <a:lstStyle/>
          <a:p>
            <a:fld id="{7E53267B-4687-4B0C-B13D-72587F018838}"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1310657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5ABED-6BC2-4047-ADC0-488C5ABFF7A0}"/>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CF570504-BBE9-491A-9DE5-298BE6B0E653}"/>
              </a:ext>
            </a:extLst>
          </p:cNvPr>
          <p:cNvSpPr>
            <a:spLocks noGrp="1"/>
          </p:cNvSpPr>
          <p:nvPr>
            <p:ph type="dt" sz="half" idx="10"/>
          </p:nvPr>
        </p:nvSpPr>
        <p:spPr/>
        <p:txBody>
          <a:bodyPr/>
          <a:lstStyle/>
          <a:p>
            <a:fld id="{9A958F40-FE36-4A85-B61D-4FE3EDEC4AFF}" type="datetimeFigureOut">
              <a:rPr lang="vi-VN" smtClean="0">
                <a:solidFill>
                  <a:prstClr val="black">
                    <a:tint val="75000"/>
                  </a:prstClr>
                </a:solidFill>
              </a:rPr>
              <a:pPr/>
              <a:t>27/10/2024</a:t>
            </a:fld>
            <a:endParaRPr lang="vi-VN">
              <a:solidFill>
                <a:prstClr val="black">
                  <a:tint val="75000"/>
                </a:prstClr>
              </a:solidFill>
            </a:endParaRPr>
          </a:p>
        </p:txBody>
      </p:sp>
      <p:sp>
        <p:nvSpPr>
          <p:cNvPr id="4" name="Footer Placeholder 3">
            <a:extLst>
              <a:ext uri="{FF2B5EF4-FFF2-40B4-BE49-F238E27FC236}">
                <a16:creationId xmlns:a16="http://schemas.microsoft.com/office/drawing/2014/main" id="{57FC1D49-A3B3-4D4A-8809-51448F6B8527}"/>
              </a:ext>
            </a:extLst>
          </p:cNvPr>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a:extLst>
              <a:ext uri="{FF2B5EF4-FFF2-40B4-BE49-F238E27FC236}">
                <a16:creationId xmlns:a16="http://schemas.microsoft.com/office/drawing/2014/main" id="{06727908-0B26-4E16-90FA-9375A6FAC152}"/>
              </a:ext>
            </a:extLst>
          </p:cNvPr>
          <p:cNvSpPr>
            <a:spLocks noGrp="1"/>
          </p:cNvSpPr>
          <p:nvPr>
            <p:ph type="sldNum" sz="quarter" idx="12"/>
          </p:nvPr>
        </p:nvSpPr>
        <p:spPr/>
        <p:txBody>
          <a:bodyPr/>
          <a:lstStyle/>
          <a:p>
            <a:fld id="{7E53267B-4687-4B0C-B13D-72587F018838}"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6477817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BD1598-66AA-487E-ADBC-21EE7B10577F}"/>
              </a:ext>
            </a:extLst>
          </p:cNvPr>
          <p:cNvSpPr>
            <a:spLocks noGrp="1"/>
          </p:cNvSpPr>
          <p:nvPr>
            <p:ph type="dt" sz="half" idx="10"/>
          </p:nvPr>
        </p:nvSpPr>
        <p:spPr/>
        <p:txBody>
          <a:bodyPr/>
          <a:lstStyle/>
          <a:p>
            <a:fld id="{9A958F40-FE36-4A85-B61D-4FE3EDEC4AFF}" type="datetimeFigureOut">
              <a:rPr lang="vi-VN" smtClean="0">
                <a:solidFill>
                  <a:prstClr val="black">
                    <a:tint val="75000"/>
                  </a:prstClr>
                </a:solidFill>
              </a:rPr>
              <a:pPr/>
              <a:t>27/10/2024</a:t>
            </a:fld>
            <a:endParaRPr lang="vi-VN">
              <a:solidFill>
                <a:prstClr val="black">
                  <a:tint val="75000"/>
                </a:prstClr>
              </a:solidFill>
            </a:endParaRPr>
          </a:p>
        </p:txBody>
      </p:sp>
      <p:sp>
        <p:nvSpPr>
          <p:cNvPr id="3" name="Footer Placeholder 2">
            <a:extLst>
              <a:ext uri="{FF2B5EF4-FFF2-40B4-BE49-F238E27FC236}">
                <a16:creationId xmlns:a16="http://schemas.microsoft.com/office/drawing/2014/main" id="{7120FB54-E7FB-47B8-97CB-2D04ACDAD1A1}"/>
              </a:ext>
            </a:extLst>
          </p:cNvPr>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a:extLst>
              <a:ext uri="{FF2B5EF4-FFF2-40B4-BE49-F238E27FC236}">
                <a16:creationId xmlns:a16="http://schemas.microsoft.com/office/drawing/2014/main" id="{B7FC5FBF-4265-4102-8BCD-8061B07F0DC4}"/>
              </a:ext>
            </a:extLst>
          </p:cNvPr>
          <p:cNvSpPr>
            <a:spLocks noGrp="1"/>
          </p:cNvSpPr>
          <p:nvPr>
            <p:ph type="sldNum" sz="quarter" idx="12"/>
          </p:nvPr>
        </p:nvSpPr>
        <p:spPr/>
        <p:txBody>
          <a:bodyPr/>
          <a:lstStyle/>
          <a:p>
            <a:fld id="{7E53267B-4687-4B0C-B13D-72587F018838}"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2846319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8DBF3-59E4-4D7A-AC99-74A5BC63D8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E5AC6433-94D1-431B-A4F7-8339E95526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930CDE82-754A-46E7-8BFB-E8984B7A3B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B9D228-3DB8-4D38-A610-75A0834A6842}"/>
              </a:ext>
            </a:extLst>
          </p:cNvPr>
          <p:cNvSpPr>
            <a:spLocks noGrp="1"/>
          </p:cNvSpPr>
          <p:nvPr>
            <p:ph type="dt" sz="half" idx="10"/>
          </p:nvPr>
        </p:nvSpPr>
        <p:spPr/>
        <p:txBody>
          <a:bodyPr/>
          <a:lstStyle/>
          <a:p>
            <a:fld id="{9A958F40-FE36-4A85-B61D-4FE3EDEC4AFF}" type="datetimeFigureOut">
              <a:rPr lang="vi-VN" smtClean="0">
                <a:solidFill>
                  <a:prstClr val="black">
                    <a:tint val="75000"/>
                  </a:prstClr>
                </a:solidFill>
              </a:rPr>
              <a:pPr/>
              <a:t>27/10/2024</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id="{3E5E5219-68C4-44A7-B91B-3BBE2D400DB1}"/>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id="{69F5B62A-D93D-42A4-A9AB-0D58CE367446}"/>
              </a:ext>
            </a:extLst>
          </p:cNvPr>
          <p:cNvSpPr>
            <a:spLocks noGrp="1"/>
          </p:cNvSpPr>
          <p:nvPr>
            <p:ph type="sldNum" sz="quarter" idx="12"/>
          </p:nvPr>
        </p:nvSpPr>
        <p:spPr/>
        <p:txBody>
          <a:bodyPr/>
          <a:lstStyle/>
          <a:p>
            <a:fld id="{7E53267B-4687-4B0C-B13D-72587F018838}"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961587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6518E-40C9-4DA0-974C-3091B007C09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1DCA08D5-8A00-46FE-9F4A-9B42C07CED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0E402AB-3A6D-4EDD-BC5C-EADD64EDC6FE}"/>
              </a:ext>
            </a:extLst>
          </p:cNvPr>
          <p:cNvSpPr>
            <a:spLocks noGrp="1"/>
          </p:cNvSpPr>
          <p:nvPr>
            <p:ph type="dt" sz="half" idx="10"/>
          </p:nvPr>
        </p:nvSpPr>
        <p:spPr/>
        <p:txBody>
          <a:bodyPr/>
          <a:lstStyle/>
          <a:p>
            <a:fld id="{9A958F40-FE36-4A85-B61D-4FE3EDEC4AFF}" type="datetimeFigureOut">
              <a:rPr lang="vi-VN" smtClean="0"/>
              <a:pPr/>
              <a:t>27/10/2024</a:t>
            </a:fld>
            <a:endParaRPr lang="vi-VN"/>
          </a:p>
        </p:txBody>
      </p:sp>
      <p:sp>
        <p:nvSpPr>
          <p:cNvPr id="5" name="Footer Placeholder 4">
            <a:extLst>
              <a:ext uri="{FF2B5EF4-FFF2-40B4-BE49-F238E27FC236}">
                <a16:creationId xmlns:a16="http://schemas.microsoft.com/office/drawing/2014/main" id="{2323C2CF-B15A-4849-A3F6-3C9F3C88E23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C7B814D-BB37-4D29-A72A-3200A6BD58E0}"/>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val="19324536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9A522-42E5-4670-AB3D-0EC4EC6F64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B5A78641-D499-4EC9-BBFD-F87DE83114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6358603A-3872-4404-98DB-9040BCFF50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91BDC4-309F-4240-B464-DBEEA7999901}"/>
              </a:ext>
            </a:extLst>
          </p:cNvPr>
          <p:cNvSpPr>
            <a:spLocks noGrp="1"/>
          </p:cNvSpPr>
          <p:nvPr>
            <p:ph type="dt" sz="half" idx="10"/>
          </p:nvPr>
        </p:nvSpPr>
        <p:spPr/>
        <p:txBody>
          <a:bodyPr/>
          <a:lstStyle/>
          <a:p>
            <a:fld id="{9A958F40-FE36-4A85-B61D-4FE3EDEC4AFF}" type="datetimeFigureOut">
              <a:rPr lang="vi-VN" smtClean="0">
                <a:solidFill>
                  <a:prstClr val="black">
                    <a:tint val="75000"/>
                  </a:prstClr>
                </a:solidFill>
              </a:rPr>
              <a:pPr/>
              <a:t>27/10/2024</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id="{8A846963-37EA-4564-899D-FD32151668EF}"/>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id="{E50BD3C6-33A4-4FA0-9072-5630521F5F38}"/>
              </a:ext>
            </a:extLst>
          </p:cNvPr>
          <p:cNvSpPr>
            <a:spLocks noGrp="1"/>
          </p:cNvSpPr>
          <p:nvPr>
            <p:ph type="sldNum" sz="quarter" idx="12"/>
          </p:nvPr>
        </p:nvSpPr>
        <p:spPr/>
        <p:txBody>
          <a:bodyPr/>
          <a:lstStyle/>
          <a:p>
            <a:fld id="{7E53267B-4687-4B0C-B13D-72587F018838}"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874608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B2222-146C-4A27-A341-3BD47CB6F17B}"/>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6905FDA-EB87-4C11-8C6A-C2D7D019AB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339C3B2-305C-44C9-9F4D-FD2A90E7CA0B}"/>
              </a:ext>
            </a:extLst>
          </p:cNvPr>
          <p:cNvSpPr>
            <a:spLocks noGrp="1"/>
          </p:cNvSpPr>
          <p:nvPr>
            <p:ph type="dt" sz="half" idx="10"/>
          </p:nvPr>
        </p:nvSpPr>
        <p:spPr/>
        <p:txBody>
          <a:bodyPr/>
          <a:lstStyle/>
          <a:p>
            <a:fld id="{9A958F40-FE36-4A85-B61D-4FE3EDEC4AFF}" type="datetimeFigureOut">
              <a:rPr lang="vi-VN" smtClean="0">
                <a:solidFill>
                  <a:prstClr val="black">
                    <a:tint val="75000"/>
                  </a:prstClr>
                </a:solidFill>
              </a:rPr>
              <a:pPr/>
              <a:t>27/10/2024</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729A633A-8FCD-414E-864C-7DAD485983EE}"/>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14996B1D-24B3-41ED-9453-C88B563D7171}"/>
              </a:ext>
            </a:extLst>
          </p:cNvPr>
          <p:cNvSpPr>
            <a:spLocks noGrp="1"/>
          </p:cNvSpPr>
          <p:nvPr>
            <p:ph type="sldNum" sz="quarter" idx="12"/>
          </p:nvPr>
        </p:nvSpPr>
        <p:spPr/>
        <p:txBody>
          <a:bodyPr/>
          <a:lstStyle/>
          <a:p>
            <a:fld id="{7E53267B-4687-4B0C-B13D-72587F018838}"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5198224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129198-18E9-49A8-92B3-68C5F1ACEA1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2EEB4DBD-C6E0-4326-922B-60AB15BBB1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0B350E3-8229-41A4-8858-A37E7CFCE761}"/>
              </a:ext>
            </a:extLst>
          </p:cNvPr>
          <p:cNvSpPr>
            <a:spLocks noGrp="1"/>
          </p:cNvSpPr>
          <p:nvPr>
            <p:ph type="dt" sz="half" idx="10"/>
          </p:nvPr>
        </p:nvSpPr>
        <p:spPr/>
        <p:txBody>
          <a:bodyPr/>
          <a:lstStyle/>
          <a:p>
            <a:fld id="{9A958F40-FE36-4A85-B61D-4FE3EDEC4AFF}" type="datetimeFigureOut">
              <a:rPr lang="vi-VN" smtClean="0">
                <a:solidFill>
                  <a:prstClr val="black">
                    <a:tint val="75000"/>
                  </a:prstClr>
                </a:solidFill>
              </a:rPr>
              <a:pPr/>
              <a:t>27/10/2024</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EC7E4215-BDF7-4326-9B50-18EA8BCBC98F}"/>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7208A7C0-F09E-4F84-9D77-1235EC715EB0}"/>
              </a:ext>
            </a:extLst>
          </p:cNvPr>
          <p:cNvSpPr>
            <a:spLocks noGrp="1"/>
          </p:cNvSpPr>
          <p:nvPr>
            <p:ph type="sldNum" sz="quarter" idx="12"/>
          </p:nvPr>
        </p:nvSpPr>
        <p:spPr/>
        <p:txBody>
          <a:bodyPr/>
          <a:lstStyle/>
          <a:p>
            <a:fld id="{7E53267B-4687-4B0C-B13D-72587F018838}"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2554199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7B66949-0054-48EA-85F3-CE9D2B1622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615961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645F78A-9454-41C1-AEA1-7F319230C41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64403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34A9B31-8BCB-48D3-A23B-9CCB7739A9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218012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5CCD357-1636-4011-8E53-E6ABEF1E0E7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88173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9655D2B-6146-4088-8959-E5D251259B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686413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486348A-62FC-4346-A5D0-64372ED2CD1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524527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C78D67B-10CA-424A-BE8F-13923DEF7E1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90792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7EFDD-52BF-446E-9AD5-A37B1608F0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B7E077B3-B985-4EE0-AEC2-3ECFD1FA40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EFE7C0-05BC-4A1D-90A4-A5AC1CBEC9CC}"/>
              </a:ext>
            </a:extLst>
          </p:cNvPr>
          <p:cNvSpPr>
            <a:spLocks noGrp="1"/>
          </p:cNvSpPr>
          <p:nvPr>
            <p:ph type="dt" sz="half" idx="10"/>
          </p:nvPr>
        </p:nvSpPr>
        <p:spPr/>
        <p:txBody>
          <a:bodyPr/>
          <a:lstStyle/>
          <a:p>
            <a:fld id="{9A958F40-FE36-4A85-B61D-4FE3EDEC4AFF}" type="datetimeFigureOut">
              <a:rPr lang="vi-VN" smtClean="0"/>
              <a:pPr/>
              <a:t>27/10/2024</a:t>
            </a:fld>
            <a:endParaRPr lang="vi-VN"/>
          </a:p>
        </p:txBody>
      </p:sp>
      <p:sp>
        <p:nvSpPr>
          <p:cNvPr id="5" name="Footer Placeholder 4">
            <a:extLst>
              <a:ext uri="{FF2B5EF4-FFF2-40B4-BE49-F238E27FC236}">
                <a16:creationId xmlns:a16="http://schemas.microsoft.com/office/drawing/2014/main" id="{5E39DC81-3554-42E5-ACDA-7A3F405374D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DEF08A0-4166-4675-9DEA-812D0619F029}"/>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val="15520966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6DE7C6D-AA5C-451E-AD50-AF83E0E99C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713314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CAD561A-2607-431B-A0EB-02F2D5B765E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48144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E47A508-2E3F-43E0-9B09-42376BD83FB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30645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AC31CC4-0ACA-43EC-9395-21D900119F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201484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D82931-964E-4F1B-910F-73CE3623C9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874260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768350"/>
            <a:ext cx="103632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a:prstGeom prst="rect">
            <a:avLst/>
          </a:prstGeom>
        </p:spPr>
        <p:txBody>
          <a:bodyPr/>
          <a:lstStyle/>
          <a:p>
            <a:pPr lvl="0"/>
            <a:endParaRPr lang="en-US" noProof="0"/>
          </a:p>
        </p:txBody>
      </p:sp>
      <p:sp>
        <p:nvSpPr>
          <p:cNvPr id="4" name="Date Placeholder 3"/>
          <p:cNvSpPr>
            <a:spLocks noGrp="1"/>
          </p:cNvSpPr>
          <p:nvPr>
            <p:ph type="dt" sz="half" idx="10"/>
          </p:nvPr>
        </p:nvSpPr>
        <p:spPr>
          <a:xfrm>
            <a:off x="886884" y="6367463"/>
            <a:ext cx="2540000" cy="457200"/>
          </a:xfrm>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a:xfrm>
            <a:off x="4138084" y="6367463"/>
            <a:ext cx="3860800" cy="457200"/>
          </a:xfrm>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a:xfrm>
            <a:off x="8710084" y="6367463"/>
            <a:ext cx="2540000" cy="457200"/>
          </a:xfrm>
        </p:spPr>
        <p:txBody>
          <a:bodyPr/>
          <a:lstStyle>
            <a:lvl1pPr>
              <a:defRPr/>
            </a:lvl1pPr>
          </a:lstStyle>
          <a:p>
            <a:pPr>
              <a:defRPr/>
            </a:pPr>
            <a:fld id="{79F54BCF-F25C-447B-9EF6-AA8298ED09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361081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A8D00-4481-AC48-B9FA-EEE796215A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4FC7F-D2FB-39E4-EB11-43E7D5DD7F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06A5A78-920A-6517-89AF-E71DC3E0778F}"/>
              </a:ext>
            </a:extLst>
          </p:cNvPr>
          <p:cNvSpPr>
            <a:spLocks noGrp="1"/>
          </p:cNvSpPr>
          <p:nvPr>
            <p:ph type="dt" sz="half" idx="10"/>
          </p:nvPr>
        </p:nvSpPr>
        <p:spPr/>
        <p:txBody>
          <a:bodyPr/>
          <a:lstStyle/>
          <a:p>
            <a:fld id="{FD00D22A-1293-4E69-AE30-E438550A07BC}" type="datetimeFigureOut">
              <a:rPr lang="en-US" smtClean="0">
                <a:solidFill>
                  <a:prstClr val="black">
                    <a:tint val="75000"/>
                  </a:prstClr>
                </a:solidFill>
              </a:rPr>
              <a:pPr/>
              <a:t>10/27/2024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179A712-C665-844B-4121-37F53CCCD20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2E9AF0D-FD0B-F747-CCFF-569EA03FC3E5}"/>
              </a:ext>
            </a:extLst>
          </p:cNvPr>
          <p:cNvSpPr>
            <a:spLocks noGrp="1"/>
          </p:cNvSpPr>
          <p:nvPr>
            <p:ph type="sldNum" sz="quarter" idx="12"/>
          </p:nvPr>
        </p:nvSpPr>
        <p:spPr/>
        <p:txBody>
          <a:bodyPr/>
          <a:lstStyle/>
          <a:p>
            <a:fld id="{14DB1F7F-6A5D-4B17-A63A-53959CD787F7}" type="slidenum">
              <a:rPr lang="en-US" smtClean="0">
                <a:solidFill>
                  <a:prstClr val="black">
                    <a:tint val="75000"/>
                  </a:prstClr>
                </a:solidFill>
              </a:rPr>
              <a:pPr/>
              <a:t>‹#›</a:t>
            </a:fld>
            <a:endParaRPr lang="en-US">
              <a:solidFill>
                <a:prstClr val="black">
                  <a:tint val="75000"/>
                </a:prstClr>
              </a:solidFill>
            </a:endParaRPr>
          </a:p>
        </p:txBody>
      </p:sp>
      <p:pic>
        <p:nvPicPr>
          <p:cNvPr id="8" name="Picture 7">
            <a:extLst>
              <a:ext uri="{FF2B5EF4-FFF2-40B4-BE49-F238E27FC236}">
                <a16:creationId xmlns:a16="http://schemas.microsoft.com/office/drawing/2014/main" id="{414B228C-E90E-F3F4-C50E-D7AE09C5E91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13" b="7813"/>
          <a:stretch/>
        </p:blipFill>
        <p:spPr>
          <a:xfrm>
            <a:off x="115479" y="103368"/>
            <a:ext cx="11887199" cy="661824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8317523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DC18C-044E-B20D-EA07-F0EE2616F8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D919D5-CDF9-D8CA-49CB-5CD8C75E61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BDC93A-F31B-E3B1-4DF3-A0BF038ED443}"/>
              </a:ext>
            </a:extLst>
          </p:cNvPr>
          <p:cNvSpPr>
            <a:spLocks noGrp="1"/>
          </p:cNvSpPr>
          <p:nvPr>
            <p:ph type="dt" sz="half" idx="10"/>
          </p:nvPr>
        </p:nvSpPr>
        <p:spPr/>
        <p:txBody>
          <a:bodyPr/>
          <a:lstStyle/>
          <a:p>
            <a:fld id="{FD00D22A-1293-4E69-AE30-E438550A07BC}" type="datetimeFigureOut">
              <a:rPr lang="en-US" smtClean="0">
                <a:solidFill>
                  <a:prstClr val="black">
                    <a:tint val="75000"/>
                  </a:prstClr>
                </a:solidFill>
              </a:rPr>
              <a:pPr/>
              <a:t>10/27/2024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075375F5-C4A4-F358-E9D1-77F8C6772F5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7797E59-FF9B-7B21-14BC-9C79CF4DB5F1}"/>
              </a:ext>
            </a:extLst>
          </p:cNvPr>
          <p:cNvSpPr>
            <a:spLocks noGrp="1"/>
          </p:cNvSpPr>
          <p:nvPr>
            <p:ph type="sldNum" sz="quarter" idx="12"/>
          </p:nvPr>
        </p:nvSpPr>
        <p:spPr/>
        <p:txBody>
          <a:bodyPr/>
          <a:lstStyle/>
          <a:p>
            <a:fld id="{14DB1F7F-6A5D-4B17-A63A-53959CD787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71364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126CF-A39F-DE07-8D32-8A0388FF9E0E}"/>
              </a:ext>
            </a:extLst>
          </p:cNvPr>
          <p:cNvSpPr>
            <a:spLocks noGrp="1"/>
          </p:cNvSpPr>
          <p:nvPr>
            <p:ph type="title"/>
          </p:nvPr>
        </p:nvSpPr>
        <p:spPr>
          <a:xfrm>
            <a:off x="831851" y="1709872"/>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1094C4-FFC9-E706-C7EC-733B145527BE}"/>
              </a:ext>
            </a:extLst>
          </p:cNvPr>
          <p:cNvSpPr>
            <a:spLocks noGrp="1"/>
          </p:cNvSpPr>
          <p:nvPr>
            <p:ph type="body" idx="1"/>
          </p:nvPr>
        </p:nvSpPr>
        <p:spPr>
          <a:xfrm>
            <a:off x="831851" y="458959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C4E544-74BC-4C99-F164-D919B0C8A557}"/>
              </a:ext>
            </a:extLst>
          </p:cNvPr>
          <p:cNvSpPr>
            <a:spLocks noGrp="1"/>
          </p:cNvSpPr>
          <p:nvPr>
            <p:ph type="dt" sz="half" idx="10"/>
          </p:nvPr>
        </p:nvSpPr>
        <p:spPr/>
        <p:txBody>
          <a:bodyPr/>
          <a:lstStyle/>
          <a:p>
            <a:fld id="{FD00D22A-1293-4E69-AE30-E438550A07BC}" type="datetimeFigureOut">
              <a:rPr lang="en-US" smtClean="0">
                <a:solidFill>
                  <a:prstClr val="black">
                    <a:tint val="75000"/>
                  </a:prstClr>
                </a:solidFill>
              </a:rPr>
              <a:pPr/>
              <a:t>10/27/2024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697C532-0D88-545E-9F15-FC89701A69A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219B701-085E-F24F-D80C-166007891515}"/>
              </a:ext>
            </a:extLst>
          </p:cNvPr>
          <p:cNvSpPr>
            <a:spLocks noGrp="1"/>
          </p:cNvSpPr>
          <p:nvPr>
            <p:ph type="sldNum" sz="quarter" idx="12"/>
          </p:nvPr>
        </p:nvSpPr>
        <p:spPr/>
        <p:txBody>
          <a:bodyPr/>
          <a:lstStyle/>
          <a:p>
            <a:fld id="{14DB1F7F-6A5D-4B17-A63A-53959CD787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7518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D9A47-BE26-3F8A-BC09-4571ECDE43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F06856-555A-2A69-F62C-1B3264FF26BE}"/>
              </a:ext>
            </a:extLst>
          </p:cNvPr>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B16A85-475E-30C2-AAFE-AB762695C6A2}"/>
              </a:ext>
            </a:extLst>
          </p:cNvPr>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B1B54C3-A122-0F03-8B08-342280D8CA95}"/>
              </a:ext>
            </a:extLst>
          </p:cNvPr>
          <p:cNvSpPr>
            <a:spLocks noGrp="1"/>
          </p:cNvSpPr>
          <p:nvPr>
            <p:ph type="dt" sz="half" idx="10"/>
          </p:nvPr>
        </p:nvSpPr>
        <p:spPr/>
        <p:txBody>
          <a:bodyPr/>
          <a:lstStyle/>
          <a:p>
            <a:fld id="{FD00D22A-1293-4E69-AE30-E438550A07BC}" type="datetimeFigureOut">
              <a:rPr lang="en-US" smtClean="0">
                <a:solidFill>
                  <a:prstClr val="black">
                    <a:tint val="75000"/>
                  </a:prstClr>
                </a:solidFill>
              </a:rPr>
              <a:pPr/>
              <a:t>10/27/2024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F792943A-822A-E7D0-5A27-D2173608A61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4928476F-9142-45E8-48B2-18F0680BC9CE}"/>
              </a:ext>
            </a:extLst>
          </p:cNvPr>
          <p:cNvSpPr>
            <a:spLocks noGrp="1"/>
          </p:cNvSpPr>
          <p:nvPr>
            <p:ph type="sldNum" sz="quarter" idx="12"/>
          </p:nvPr>
        </p:nvSpPr>
        <p:spPr/>
        <p:txBody>
          <a:bodyPr/>
          <a:lstStyle/>
          <a:p>
            <a:fld id="{14DB1F7F-6A5D-4B17-A63A-53959CD787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0678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BB471-D695-46F7-ABB5-18CE2C3FBF3A}"/>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C7FD029F-F856-4DE5-8772-F04CBE4726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B9322215-70F4-4778-90BB-5EEAD52492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F93918EC-0858-46EB-AD26-C1DCA570C4FD}"/>
              </a:ext>
            </a:extLst>
          </p:cNvPr>
          <p:cNvSpPr>
            <a:spLocks noGrp="1"/>
          </p:cNvSpPr>
          <p:nvPr>
            <p:ph type="dt" sz="half" idx="10"/>
          </p:nvPr>
        </p:nvSpPr>
        <p:spPr/>
        <p:txBody>
          <a:bodyPr/>
          <a:lstStyle/>
          <a:p>
            <a:fld id="{9A958F40-FE36-4A85-B61D-4FE3EDEC4AFF}" type="datetimeFigureOut">
              <a:rPr lang="vi-VN" smtClean="0"/>
              <a:pPr/>
              <a:t>27/10/2024</a:t>
            </a:fld>
            <a:endParaRPr lang="vi-VN"/>
          </a:p>
        </p:txBody>
      </p:sp>
      <p:sp>
        <p:nvSpPr>
          <p:cNvPr id="6" name="Footer Placeholder 5">
            <a:extLst>
              <a:ext uri="{FF2B5EF4-FFF2-40B4-BE49-F238E27FC236}">
                <a16:creationId xmlns:a16="http://schemas.microsoft.com/office/drawing/2014/main" id="{020E03D6-E156-457C-B2E6-C30D1C943E52}"/>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93D85E3F-515A-4374-976B-ECBAE5E27981}"/>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val="6507205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A7D78-D31A-3D3A-1513-DA08BE82731C}"/>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F984D24-1CA8-426D-F4F3-3685419C98C5}"/>
              </a:ext>
            </a:extLst>
          </p:cNvPr>
          <p:cNvSpPr>
            <a:spLocks noGrp="1"/>
          </p:cNvSpPr>
          <p:nvPr>
            <p:ph type="body" idx="1"/>
          </p:nvPr>
        </p:nvSpPr>
        <p:spPr>
          <a:xfrm>
            <a:off x="839805"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7CF641-9C49-4801-8A78-DA25D6937107}"/>
              </a:ext>
            </a:extLst>
          </p:cNvPr>
          <p:cNvSpPr>
            <a:spLocks noGrp="1"/>
          </p:cNvSpPr>
          <p:nvPr>
            <p:ph sz="half" idx="2"/>
          </p:nvPr>
        </p:nvSpPr>
        <p:spPr>
          <a:xfrm>
            <a:off x="839805"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10594E-D744-863D-7C42-17E35AF40E00}"/>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AD572A-36C8-D219-1B5B-61990C697B23}"/>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AE056A1-CD68-F40A-C3E4-088859A390D8}"/>
              </a:ext>
            </a:extLst>
          </p:cNvPr>
          <p:cNvSpPr>
            <a:spLocks noGrp="1"/>
          </p:cNvSpPr>
          <p:nvPr>
            <p:ph type="dt" sz="half" idx="10"/>
          </p:nvPr>
        </p:nvSpPr>
        <p:spPr/>
        <p:txBody>
          <a:bodyPr/>
          <a:lstStyle/>
          <a:p>
            <a:fld id="{FD00D22A-1293-4E69-AE30-E438550A07BC}" type="datetimeFigureOut">
              <a:rPr lang="en-US" smtClean="0">
                <a:solidFill>
                  <a:prstClr val="black">
                    <a:tint val="75000"/>
                  </a:prstClr>
                </a:solidFill>
              </a:rPr>
              <a:pPr/>
              <a:t>10/27/2024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645B4324-EA11-FF64-EE56-C027CE7F7204}"/>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B3639A2E-1FE8-7D67-21EE-E7EFCFC63107}"/>
              </a:ext>
            </a:extLst>
          </p:cNvPr>
          <p:cNvSpPr>
            <a:spLocks noGrp="1"/>
          </p:cNvSpPr>
          <p:nvPr>
            <p:ph type="sldNum" sz="quarter" idx="12"/>
          </p:nvPr>
        </p:nvSpPr>
        <p:spPr/>
        <p:txBody>
          <a:bodyPr/>
          <a:lstStyle/>
          <a:p>
            <a:fld id="{14DB1F7F-6A5D-4B17-A63A-53959CD787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28002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32E43-610B-2DAF-7C63-A3C82942D8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A84ED2-8DA6-F49E-4C24-532C82CE2158}"/>
              </a:ext>
            </a:extLst>
          </p:cNvPr>
          <p:cNvSpPr>
            <a:spLocks noGrp="1"/>
          </p:cNvSpPr>
          <p:nvPr>
            <p:ph type="dt" sz="half" idx="10"/>
          </p:nvPr>
        </p:nvSpPr>
        <p:spPr/>
        <p:txBody>
          <a:bodyPr/>
          <a:lstStyle/>
          <a:p>
            <a:fld id="{FD00D22A-1293-4E69-AE30-E438550A07BC}" type="datetimeFigureOut">
              <a:rPr lang="en-US" smtClean="0">
                <a:solidFill>
                  <a:prstClr val="black">
                    <a:tint val="75000"/>
                  </a:prstClr>
                </a:solidFill>
              </a:rPr>
              <a:pPr/>
              <a:t>10/27/2024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090F6C94-3C68-DB4C-FB98-C1034E3BCF2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12212E50-C88B-81F7-1A15-7F09889608B7}"/>
              </a:ext>
            </a:extLst>
          </p:cNvPr>
          <p:cNvSpPr>
            <a:spLocks noGrp="1"/>
          </p:cNvSpPr>
          <p:nvPr>
            <p:ph type="sldNum" sz="quarter" idx="12"/>
          </p:nvPr>
        </p:nvSpPr>
        <p:spPr/>
        <p:txBody>
          <a:bodyPr/>
          <a:lstStyle/>
          <a:p>
            <a:fld id="{14DB1F7F-6A5D-4B17-A63A-53959CD787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09061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BCC32F-FE6F-6DFA-78AA-D6003B2BCC47}"/>
              </a:ext>
            </a:extLst>
          </p:cNvPr>
          <p:cNvSpPr>
            <a:spLocks noGrp="1"/>
          </p:cNvSpPr>
          <p:nvPr>
            <p:ph type="dt" sz="half" idx="10"/>
          </p:nvPr>
        </p:nvSpPr>
        <p:spPr/>
        <p:txBody>
          <a:bodyPr/>
          <a:lstStyle/>
          <a:p>
            <a:fld id="{FD00D22A-1293-4E69-AE30-E438550A07BC}" type="datetimeFigureOut">
              <a:rPr lang="en-US" smtClean="0">
                <a:solidFill>
                  <a:prstClr val="black">
                    <a:tint val="75000"/>
                  </a:prstClr>
                </a:solidFill>
              </a:rPr>
              <a:pPr/>
              <a:t>10/27/2024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509B1F4A-4B20-1C1E-9285-9C1AD3BCD6D9}"/>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106AF796-49AF-1C97-4894-DB4C954DF674}"/>
              </a:ext>
            </a:extLst>
          </p:cNvPr>
          <p:cNvSpPr>
            <a:spLocks noGrp="1"/>
          </p:cNvSpPr>
          <p:nvPr>
            <p:ph type="sldNum" sz="quarter" idx="12"/>
          </p:nvPr>
        </p:nvSpPr>
        <p:spPr/>
        <p:txBody>
          <a:bodyPr/>
          <a:lstStyle/>
          <a:p>
            <a:fld id="{14DB1F7F-6A5D-4B17-A63A-53959CD787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90727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A0B55-6A55-1AA9-107D-D96ED3FD9A27}"/>
              </a:ext>
            </a:extLst>
          </p:cNvPr>
          <p:cNvSpPr>
            <a:spLocks noGrp="1"/>
          </p:cNvSpPr>
          <p:nvPr>
            <p:ph type="title"/>
          </p:nvPr>
        </p:nvSpPr>
        <p:spPr>
          <a:xfrm>
            <a:off x="839796"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C13BB4-C34C-E3C7-CA04-56976A5EF55A}"/>
              </a:ext>
            </a:extLst>
          </p:cNvPr>
          <p:cNvSpPr>
            <a:spLocks noGrp="1"/>
          </p:cNvSpPr>
          <p:nvPr>
            <p:ph idx="1"/>
          </p:nvPr>
        </p:nvSpPr>
        <p:spPr>
          <a:xfrm>
            <a:off x="5183187" y="987559"/>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D6F58E-1675-19A6-2791-2A059639A68F}"/>
              </a:ext>
            </a:extLst>
          </p:cNvPr>
          <p:cNvSpPr>
            <a:spLocks noGrp="1"/>
          </p:cNvSpPr>
          <p:nvPr>
            <p:ph type="body" sz="half" idx="2"/>
          </p:nvPr>
        </p:nvSpPr>
        <p:spPr>
          <a:xfrm>
            <a:off x="839796"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CDD5BC-0556-BB12-7B56-64613869401E}"/>
              </a:ext>
            </a:extLst>
          </p:cNvPr>
          <p:cNvSpPr>
            <a:spLocks noGrp="1"/>
          </p:cNvSpPr>
          <p:nvPr>
            <p:ph type="dt" sz="half" idx="10"/>
          </p:nvPr>
        </p:nvSpPr>
        <p:spPr/>
        <p:txBody>
          <a:bodyPr/>
          <a:lstStyle/>
          <a:p>
            <a:fld id="{FD00D22A-1293-4E69-AE30-E438550A07BC}" type="datetimeFigureOut">
              <a:rPr lang="en-US" smtClean="0">
                <a:solidFill>
                  <a:prstClr val="black">
                    <a:tint val="75000"/>
                  </a:prstClr>
                </a:solidFill>
              </a:rPr>
              <a:pPr/>
              <a:t>10/27/2024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48E6547A-67CA-11B9-2FD5-ABD9ADD4F50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6ADEA96-ED0F-EFF8-A959-C13C930BD3F7}"/>
              </a:ext>
            </a:extLst>
          </p:cNvPr>
          <p:cNvSpPr>
            <a:spLocks noGrp="1"/>
          </p:cNvSpPr>
          <p:nvPr>
            <p:ph type="sldNum" sz="quarter" idx="12"/>
          </p:nvPr>
        </p:nvSpPr>
        <p:spPr/>
        <p:txBody>
          <a:bodyPr/>
          <a:lstStyle/>
          <a:p>
            <a:fld id="{14DB1F7F-6A5D-4B17-A63A-53959CD787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12191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F5812-097F-A44A-37FD-0988EC9E91CE}"/>
              </a:ext>
            </a:extLst>
          </p:cNvPr>
          <p:cNvSpPr>
            <a:spLocks noGrp="1"/>
          </p:cNvSpPr>
          <p:nvPr>
            <p:ph type="title"/>
          </p:nvPr>
        </p:nvSpPr>
        <p:spPr>
          <a:xfrm>
            <a:off x="839796"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31863F-1394-1FCB-2D79-B21B6D884A87}"/>
              </a:ext>
            </a:extLst>
          </p:cNvPr>
          <p:cNvSpPr>
            <a:spLocks noGrp="1"/>
          </p:cNvSpPr>
          <p:nvPr>
            <p:ph type="pic" idx="1"/>
          </p:nvPr>
        </p:nvSpPr>
        <p:spPr>
          <a:xfrm>
            <a:off x="5183187" y="987559"/>
            <a:ext cx="6172201"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0764F5A-7C6F-EC32-96EE-BD627A2318D3}"/>
              </a:ext>
            </a:extLst>
          </p:cNvPr>
          <p:cNvSpPr>
            <a:spLocks noGrp="1"/>
          </p:cNvSpPr>
          <p:nvPr>
            <p:ph type="body" sz="half" idx="2"/>
          </p:nvPr>
        </p:nvSpPr>
        <p:spPr>
          <a:xfrm>
            <a:off x="839796"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18BF67-6FD8-1B0F-0375-ACC8197FD908}"/>
              </a:ext>
            </a:extLst>
          </p:cNvPr>
          <p:cNvSpPr>
            <a:spLocks noGrp="1"/>
          </p:cNvSpPr>
          <p:nvPr>
            <p:ph type="dt" sz="half" idx="10"/>
          </p:nvPr>
        </p:nvSpPr>
        <p:spPr/>
        <p:txBody>
          <a:bodyPr/>
          <a:lstStyle/>
          <a:p>
            <a:fld id="{FD00D22A-1293-4E69-AE30-E438550A07BC}" type="datetimeFigureOut">
              <a:rPr lang="en-US" smtClean="0">
                <a:solidFill>
                  <a:prstClr val="black">
                    <a:tint val="75000"/>
                  </a:prstClr>
                </a:solidFill>
              </a:rPr>
              <a:pPr/>
              <a:t>10/27/2024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72754A96-BB51-5ECF-2D0E-FEA4F86CD1E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B23D7065-5A82-7CE9-5F13-837DDFDE9D85}"/>
              </a:ext>
            </a:extLst>
          </p:cNvPr>
          <p:cNvSpPr>
            <a:spLocks noGrp="1"/>
          </p:cNvSpPr>
          <p:nvPr>
            <p:ph type="sldNum" sz="quarter" idx="12"/>
          </p:nvPr>
        </p:nvSpPr>
        <p:spPr/>
        <p:txBody>
          <a:bodyPr/>
          <a:lstStyle/>
          <a:p>
            <a:fld id="{14DB1F7F-6A5D-4B17-A63A-53959CD787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31869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2D1D6-B4A7-216C-B557-AD4DBE83AC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01740A-8310-4012-04C1-DB8BB08A33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626078-B7B0-3AA4-2546-F3B44998687B}"/>
              </a:ext>
            </a:extLst>
          </p:cNvPr>
          <p:cNvSpPr>
            <a:spLocks noGrp="1"/>
          </p:cNvSpPr>
          <p:nvPr>
            <p:ph type="dt" sz="half" idx="10"/>
          </p:nvPr>
        </p:nvSpPr>
        <p:spPr/>
        <p:txBody>
          <a:bodyPr/>
          <a:lstStyle/>
          <a:p>
            <a:fld id="{FD00D22A-1293-4E69-AE30-E438550A07BC}" type="datetimeFigureOut">
              <a:rPr lang="en-US" smtClean="0">
                <a:solidFill>
                  <a:prstClr val="black">
                    <a:tint val="75000"/>
                  </a:prstClr>
                </a:solidFill>
              </a:rPr>
              <a:pPr/>
              <a:t>10/27/2024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6185D5D-5B4B-082F-51B7-1618C3F5980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E5BF8EB-0F3F-BF63-8BC7-F32FD7E235F9}"/>
              </a:ext>
            </a:extLst>
          </p:cNvPr>
          <p:cNvSpPr>
            <a:spLocks noGrp="1"/>
          </p:cNvSpPr>
          <p:nvPr>
            <p:ph type="sldNum" sz="quarter" idx="12"/>
          </p:nvPr>
        </p:nvSpPr>
        <p:spPr/>
        <p:txBody>
          <a:bodyPr/>
          <a:lstStyle/>
          <a:p>
            <a:fld id="{14DB1F7F-6A5D-4B17-A63A-53959CD787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92033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CA3ACB-BC7F-6919-B2DD-C8F28C27000B}"/>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E6F16E4-7675-A001-838A-BC3B2067A9AF}"/>
              </a:ext>
            </a:extLst>
          </p:cNvPr>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0A7139-1914-88FD-0055-41197597A56B}"/>
              </a:ext>
            </a:extLst>
          </p:cNvPr>
          <p:cNvSpPr>
            <a:spLocks noGrp="1"/>
          </p:cNvSpPr>
          <p:nvPr>
            <p:ph type="dt" sz="half" idx="10"/>
          </p:nvPr>
        </p:nvSpPr>
        <p:spPr/>
        <p:txBody>
          <a:bodyPr/>
          <a:lstStyle/>
          <a:p>
            <a:fld id="{FD00D22A-1293-4E69-AE30-E438550A07BC}" type="datetimeFigureOut">
              <a:rPr lang="en-US" smtClean="0">
                <a:solidFill>
                  <a:prstClr val="black">
                    <a:tint val="75000"/>
                  </a:prstClr>
                </a:solidFill>
              </a:rPr>
              <a:pPr/>
              <a:t>10/27/2024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B6B8A1F-6EFE-DF07-5B3C-67A3BB50290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20665FB-A6EC-E7B7-055A-9BA291EC2626}"/>
              </a:ext>
            </a:extLst>
          </p:cNvPr>
          <p:cNvSpPr>
            <a:spLocks noGrp="1"/>
          </p:cNvSpPr>
          <p:nvPr>
            <p:ph type="sldNum" sz="quarter" idx="12"/>
          </p:nvPr>
        </p:nvSpPr>
        <p:spPr/>
        <p:txBody>
          <a:bodyPr/>
          <a:lstStyle/>
          <a:p>
            <a:fld id="{14DB1F7F-6A5D-4B17-A63A-53959CD787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9388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A8D00-4481-AC48-B9FA-EEE796215A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4FC7F-D2FB-39E4-EB11-43E7D5DD7F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06A5A78-920A-6517-89AF-E71DC3E0778F}"/>
              </a:ext>
            </a:extLst>
          </p:cNvPr>
          <p:cNvSpPr>
            <a:spLocks noGrp="1"/>
          </p:cNvSpPr>
          <p:nvPr>
            <p:ph type="dt" sz="half" idx="10"/>
          </p:nvPr>
        </p:nvSpPr>
        <p:spPr/>
        <p:txBody>
          <a:bodyPr/>
          <a:lstStyle/>
          <a:p>
            <a:fld id="{FD00D22A-1293-4E69-AE30-E438550A07BC}" type="datetimeFigureOut">
              <a:rPr lang="en-US" smtClean="0">
                <a:solidFill>
                  <a:prstClr val="black">
                    <a:tint val="75000"/>
                  </a:prstClr>
                </a:solidFill>
              </a:rPr>
              <a:pPr/>
              <a:t>10/27/2024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179A712-C665-844B-4121-37F53CCCD20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2E9AF0D-FD0B-F747-CCFF-569EA03FC3E5}"/>
              </a:ext>
            </a:extLst>
          </p:cNvPr>
          <p:cNvSpPr>
            <a:spLocks noGrp="1"/>
          </p:cNvSpPr>
          <p:nvPr>
            <p:ph type="sldNum" sz="quarter" idx="12"/>
          </p:nvPr>
        </p:nvSpPr>
        <p:spPr/>
        <p:txBody>
          <a:bodyPr/>
          <a:lstStyle/>
          <a:p>
            <a:fld id="{14DB1F7F-6A5D-4B17-A63A-53959CD787F7}" type="slidenum">
              <a:rPr lang="en-US" smtClean="0">
                <a:solidFill>
                  <a:prstClr val="black">
                    <a:tint val="75000"/>
                  </a:prstClr>
                </a:solidFill>
              </a:rPr>
              <a:pPr/>
              <a:t>‹#›</a:t>
            </a:fld>
            <a:endParaRPr lang="en-US">
              <a:solidFill>
                <a:prstClr val="black">
                  <a:tint val="75000"/>
                </a:prstClr>
              </a:solidFill>
            </a:endParaRPr>
          </a:p>
        </p:txBody>
      </p:sp>
      <p:pic>
        <p:nvPicPr>
          <p:cNvPr id="8" name="Picture 7">
            <a:extLst>
              <a:ext uri="{FF2B5EF4-FFF2-40B4-BE49-F238E27FC236}">
                <a16:creationId xmlns:a16="http://schemas.microsoft.com/office/drawing/2014/main" id="{414B228C-E90E-F3F4-C50E-D7AE09C5E91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13" b="7813"/>
          <a:stretch/>
        </p:blipFill>
        <p:spPr>
          <a:xfrm>
            <a:off x="115469" y="103320"/>
            <a:ext cx="11887199" cy="661824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3070719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DC18C-044E-B20D-EA07-F0EE2616F8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D919D5-CDF9-D8CA-49CB-5CD8C75E61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BDC93A-F31B-E3B1-4DF3-A0BF038ED443}"/>
              </a:ext>
            </a:extLst>
          </p:cNvPr>
          <p:cNvSpPr>
            <a:spLocks noGrp="1"/>
          </p:cNvSpPr>
          <p:nvPr>
            <p:ph type="dt" sz="half" idx="10"/>
          </p:nvPr>
        </p:nvSpPr>
        <p:spPr/>
        <p:txBody>
          <a:bodyPr/>
          <a:lstStyle/>
          <a:p>
            <a:fld id="{FD00D22A-1293-4E69-AE30-E438550A07BC}" type="datetimeFigureOut">
              <a:rPr lang="en-US" smtClean="0">
                <a:solidFill>
                  <a:prstClr val="black">
                    <a:tint val="75000"/>
                  </a:prstClr>
                </a:solidFill>
              </a:rPr>
              <a:pPr/>
              <a:t>10/27/2024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075375F5-C4A4-F358-E9D1-77F8C6772F5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7797E59-FF9B-7B21-14BC-9C79CF4DB5F1}"/>
              </a:ext>
            </a:extLst>
          </p:cNvPr>
          <p:cNvSpPr>
            <a:spLocks noGrp="1"/>
          </p:cNvSpPr>
          <p:nvPr>
            <p:ph type="sldNum" sz="quarter" idx="12"/>
          </p:nvPr>
        </p:nvSpPr>
        <p:spPr/>
        <p:txBody>
          <a:bodyPr/>
          <a:lstStyle/>
          <a:p>
            <a:fld id="{14DB1F7F-6A5D-4B17-A63A-53959CD787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69120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126CF-A39F-DE07-8D32-8A0388FF9E0E}"/>
              </a:ext>
            </a:extLst>
          </p:cNvPr>
          <p:cNvSpPr>
            <a:spLocks noGrp="1"/>
          </p:cNvSpPr>
          <p:nvPr>
            <p:ph type="title"/>
          </p:nvPr>
        </p:nvSpPr>
        <p:spPr>
          <a:xfrm>
            <a:off x="831851" y="1709824"/>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1094C4-FFC9-E706-C7EC-733B145527BE}"/>
              </a:ext>
            </a:extLst>
          </p:cNvPr>
          <p:cNvSpPr>
            <a:spLocks noGrp="1"/>
          </p:cNvSpPr>
          <p:nvPr>
            <p:ph type="body" idx="1"/>
          </p:nvPr>
        </p:nvSpPr>
        <p:spPr>
          <a:xfrm>
            <a:off x="831851" y="458954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C4E544-74BC-4C99-F164-D919B0C8A557}"/>
              </a:ext>
            </a:extLst>
          </p:cNvPr>
          <p:cNvSpPr>
            <a:spLocks noGrp="1"/>
          </p:cNvSpPr>
          <p:nvPr>
            <p:ph type="dt" sz="half" idx="10"/>
          </p:nvPr>
        </p:nvSpPr>
        <p:spPr/>
        <p:txBody>
          <a:bodyPr/>
          <a:lstStyle/>
          <a:p>
            <a:fld id="{FD00D22A-1293-4E69-AE30-E438550A07BC}" type="datetimeFigureOut">
              <a:rPr lang="en-US" smtClean="0">
                <a:solidFill>
                  <a:prstClr val="black">
                    <a:tint val="75000"/>
                  </a:prstClr>
                </a:solidFill>
              </a:rPr>
              <a:pPr/>
              <a:t>10/27/2024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697C532-0D88-545E-9F15-FC89701A69A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219B701-085E-F24F-D80C-166007891515}"/>
              </a:ext>
            </a:extLst>
          </p:cNvPr>
          <p:cNvSpPr>
            <a:spLocks noGrp="1"/>
          </p:cNvSpPr>
          <p:nvPr>
            <p:ph type="sldNum" sz="quarter" idx="12"/>
          </p:nvPr>
        </p:nvSpPr>
        <p:spPr/>
        <p:txBody>
          <a:bodyPr/>
          <a:lstStyle/>
          <a:p>
            <a:fld id="{14DB1F7F-6A5D-4B17-A63A-53959CD787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7986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CADB0-E447-48E6-AA02-D743D58B54DB}"/>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1B289CE4-5557-4532-A8A0-63582007E5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5F508A-1534-44DA-A3C7-4FA6C0C0B4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DE186B99-FF88-4600-A42D-8254E559D1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B81EF0-77A6-49C0-B154-37FA5F2B46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3A9BF86A-428A-459D-9CCE-D2B5B8A88776}"/>
              </a:ext>
            </a:extLst>
          </p:cNvPr>
          <p:cNvSpPr>
            <a:spLocks noGrp="1"/>
          </p:cNvSpPr>
          <p:nvPr>
            <p:ph type="dt" sz="half" idx="10"/>
          </p:nvPr>
        </p:nvSpPr>
        <p:spPr/>
        <p:txBody>
          <a:bodyPr/>
          <a:lstStyle/>
          <a:p>
            <a:fld id="{9A958F40-FE36-4A85-B61D-4FE3EDEC4AFF}" type="datetimeFigureOut">
              <a:rPr lang="vi-VN" smtClean="0"/>
              <a:pPr/>
              <a:t>27/10/2024</a:t>
            </a:fld>
            <a:endParaRPr lang="vi-VN"/>
          </a:p>
        </p:txBody>
      </p:sp>
      <p:sp>
        <p:nvSpPr>
          <p:cNvPr id="8" name="Footer Placeholder 7">
            <a:extLst>
              <a:ext uri="{FF2B5EF4-FFF2-40B4-BE49-F238E27FC236}">
                <a16:creationId xmlns:a16="http://schemas.microsoft.com/office/drawing/2014/main" id="{07579867-0FD4-435C-9632-426EDDD6EA68}"/>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960B3297-2BBA-47BB-B072-D84976DE14CD}"/>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val="7067453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D9A47-BE26-3F8A-BC09-4571ECDE43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F06856-555A-2A69-F62C-1B3264FF26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B16A85-475E-30C2-AAFE-AB762695C6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B1B54C3-A122-0F03-8B08-342280D8CA95}"/>
              </a:ext>
            </a:extLst>
          </p:cNvPr>
          <p:cNvSpPr>
            <a:spLocks noGrp="1"/>
          </p:cNvSpPr>
          <p:nvPr>
            <p:ph type="dt" sz="half" idx="10"/>
          </p:nvPr>
        </p:nvSpPr>
        <p:spPr/>
        <p:txBody>
          <a:bodyPr/>
          <a:lstStyle/>
          <a:p>
            <a:fld id="{FD00D22A-1293-4E69-AE30-E438550A07BC}" type="datetimeFigureOut">
              <a:rPr lang="en-US" smtClean="0">
                <a:solidFill>
                  <a:prstClr val="black">
                    <a:tint val="75000"/>
                  </a:prstClr>
                </a:solidFill>
              </a:rPr>
              <a:pPr/>
              <a:t>10/27/2024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F792943A-822A-E7D0-5A27-D2173608A61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4928476F-9142-45E8-48B2-18F0680BC9CE}"/>
              </a:ext>
            </a:extLst>
          </p:cNvPr>
          <p:cNvSpPr>
            <a:spLocks noGrp="1"/>
          </p:cNvSpPr>
          <p:nvPr>
            <p:ph type="sldNum" sz="quarter" idx="12"/>
          </p:nvPr>
        </p:nvSpPr>
        <p:spPr/>
        <p:txBody>
          <a:bodyPr/>
          <a:lstStyle/>
          <a:p>
            <a:fld id="{14DB1F7F-6A5D-4B17-A63A-53959CD787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0399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A7D78-D31A-3D3A-1513-DA08BE82731C}"/>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F984D24-1CA8-426D-F4F3-3685419C98C5}"/>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7CF641-9C49-4801-8A78-DA25D6937107}"/>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10594E-D744-863D-7C42-17E35AF40E00}"/>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AD572A-36C8-D219-1B5B-61990C697B23}"/>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AE056A1-CD68-F40A-C3E4-088859A390D8}"/>
              </a:ext>
            </a:extLst>
          </p:cNvPr>
          <p:cNvSpPr>
            <a:spLocks noGrp="1"/>
          </p:cNvSpPr>
          <p:nvPr>
            <p:ph type="dt" sz="half" idx="10"/>
          </p:nvPr>
        </p:nvSpPr>
        <p:spPr/>
        <p:txBody>
          <a:bodyPr/>
          <a:lstStyle/>
          <a:p>
            <a:fld id="{FD00D22A-1293-4E69-AE30-E438550A07BC}" type="datetimeFigureOut">
              <a:rPr lang="en-US" smtClean="0">
                <a:solidFill>
                  <a:prstClr val="black">
                    <a:tint val="75000"/>
                  </a:prstClr>
                </a:solidFill>
              </a:rPr>
              <a:pPr/>
              <a:t>10/27/2024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645B4324-EA11-FF64-EE56-C027CE7F7204}"/>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B3639A2E-1FE8-7D67-21EE-E7EFCFC63107}"/>
              </a:ext>
            </a:extLst>
          </p:cNvPr>
          <p:cNvSpPr>
            <a:spLocks noGrp="1"/>
          </p:cNvSpPr>
          <p:nvPr>
            <p:ph type="sldNum" sz="quarter" idx="12"/>
          </p:nvPr>
        </p:nvSpPr>
        <p:spPr/>
        <p:txBody>
          <a:bodyPr/>
          <a:lstStyle/>
          <a:p>
            <a:fld id="{14DB1F7F-6A5D-4B17-A63A-53959CD787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76387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32E43-610B-2DAF-7C63-A3C82942D8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A84ED2-8DA6-F49E-4C24-532C82CE2158}"/>
              </a:ext>
            </a:extLst>
          </p:cNvPr>
          <p:cNvSpPr>
            <a:spLocks noGrp="1"/>
          </p:cNvSpPr>
          <p:nvPr>
            <p:ph type="dt" sz="half" idx="10"/>
          </p:nvPr>
        </p:nvSpPr>
        <p:spPr/>
        <p:txBody>
          <a:bodyPr/>
          <a:lstStyle/>
          <a:p>
            <a:fld id="{FD00D22A-1293-4E69-AE30-E438550A07BC}" type="datetimeFigureOut">
              <a:rPr lang="en-US" smtClean="0">
                <a:solidFill>
                  <a:prstClr val="black">
                    <a:tint val="75000"/>
                  </a:prstClr>
                </a:solidFill>
              </a:rPr>
              <a:pPr/>
              <a:t>10/27/2024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090F6C94-3C68-DB4C-FB98-C1034E3BCF2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12212E50-C88B-81F7-1A15-7F09889608B7}"/>
              </a:ext>
            </a:extLst>
          </p:cNvPr>
          <p:cNvSpPr>
            <a:spLocks noGrp="1"/>
          </p:cNvSpPr>
          <p:nvPr>
            <p:ph type="sldNum" sz="quarter" idx="12"/>
          </p:nvPr>
        </p:nvSpPr>
        <p:spPr/>
        <p:txBody>
          <a:bodyPr/>
          <a:lstStyle/>
          <a:p>
            <a:fld id="{14DB1F7F-6A5D-4B17-A63A-53959CD787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21197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BCC32F-FE6F-6DFA-78AA-D6003B2BCC47}"/>
              </a:ext>
            </a:extLst>
          </p:cNvPr>
          <p:cNvSpPr>
            <a:spLocks noGrp="1"/>
          </p:cNvSpPr>
          <p:nvPr>
            <p:ph type="dt" sz="half" idx="10"/>
          </p:nvPr>
        </p:nvSpPr>
        <p:spPr/>
        <p:txBody>
          <a:bodyPr/>
          <a:lstStyle/>
          <a:p>
            <a:fld id="{FD00D22A-1293-4E69-AE30-E438550A07BC}" type="datetimeFigureOut">
              <a:rPr lang="en-US" smtClean="0">
                <a:solidFill>
                  <a:prstClr val="black">
                    <a:tint val="75000"/>
                  </a:prstClr>
                </a:solidFill>
              </a:rPr>
              <a:pPr/>
              <a:t>10/27/2024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509B1F4A-4B20-1C1E-9285-9C1AD3BCD6D9}"/>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106AF796-49AF-1C97-4894-DB4C954DF674}"/>
              </a:ext>
            </a:extLst>
          </p:cNvPr>
          <p:cNvSpPr>
            <a:spLocks noGrp="1"/>
          </p:cNvSpPr>
          <p:nvPr>
            <p:ph type="sldNum" sz="quarter" idx="12"/>
          </p:nvPr>
        </p:nvSpPr>
        <p:spPr/>
        <p:txBody>
          <a:bodyPr/>
          <a:lstStyle/>
          <a:p>
            <a:fld id="{14DB1F7F-6A5D-4B17-A63A-53959CD787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97536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A0B55-6A55-1AA9-107D-D96ED3FD9A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C13BB4-C34C-E3C7-CA04-56976A5EF55A}"/>
              </a:ext>
            </a:extLst>
          </p:cNvPr>
          <p:cNvSpPr>
            <a:spLocks noGrp="1"/>
          </p:cNvSpPr>
          <p:nvPr>
            <p:ph idx="1"/>
          </p:nvPr>
        </p:nvSpPr>
        <p:spPr>
          <a:xfrm>
            <a:off x="5183188" y="98751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D6F58E-1675-19A6-2791-2A059639A6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CDD5BC-0556-BB12-7B56-64613869401E}"/>
              </a:ext>
            </a:extLst>
          </p:cNvPr>
          <p:cNvSpPr>
            <a:spLocks noGrp="1"/>
          </p:cNvSpPr>
          <p:nvPr>
            <p:ph type="dt" sz="half" idx="10"/>
          </p:nvPr>
        </p:nvSpPr>
        <p:spPr/>
        <p:txBody>
          <a:bodyPr/>
          <a:lstStyle/>
          <a:p>
            <a:fld id="{FD00D22A-1293-4E69-AE30-E438550A07BC}" type="datetimeFigureOut">
              <a:rPr lang="en-US" smtClean="0">
                <a:solidFill>
                  <a:prstClr val="black">
                    <a:tint val="75000"/>
                  </a:prstClr>
                </a:solidFill>
              </a:rPr>
              <a:pPr/>
              <a:t>10/27/2024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48E6547A-67CA-11B9-2FD5-ABD9ADD4F50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6ADEA96-ED0F-EFF8-A959-C13C930BD3F7}"/>
              </a:ext>
            </a:extLst>
          </p:cNvPr>
          <p:cNvSpPr>
            <a:spLocks noGrp="1"/>
          </p:cNvSpPr>
          <p:nvPr>
            <p:ph type="sldNum" sz="quarter" idx="12"/>
          </p:nvPr>
        </p:nvSpPr>
        <p:spPr/>
        <p:txBody>
          <a:bodyPr/>
          <a:lstStyle/>
          <a:p>
            <a:fld id="{14DB1F7F-6A5D-4B17-A63A-53959CD787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88071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F5812-097F-A44A-37FD-0988EC9E91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31863F-1394-1FCB-2D79-B21B6D884A87}"/>
              </a:ext>
            </a:extLst>
          </p:cNvPr>
          <p:cNvSpPr>
            <a:spLocks noGrp="1"/>
          </p:cNvSpPr>
          <p:nvPr>
            <p:ph type="pic" idx="1"/>
          </p:nvPr>
        </p:nvSpPr>
        <p:spPr>
          <a:xfrm>
            <a:off x="5183188" y="987511"/>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0764F5A-7C6F-EC32-96EE-BD627A2318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18BF67-6FD8-1B0F-0375-ACC8197FD908}"/>
              </a:ext>
            </a:extLst>
          </p:cNvPr>
          <p:cNvSpPr>
            <a:spLocks noGrp="1"/>
          </p:cNvSpPr>
          <p:nvPr>
            <p:ph type="dt" sz="half" idx="10"/>
          </p:nvPr>
        </p:nvSpPr>
        <p:spPr/>
        <p:txBody>
          <a:bodyPr/>
          <a:lstStyle/>
          <a:p>
            <a:fld id="{FD00D22A-1293-4E69-AE30-E438550A07BC}" type="datetimeFigureOut">
              <a:rPr lang="en-US" smtClean="0">
                <a:solidFill>
                  <a:prstClr val="black">
                    <a:tint val="75000"/>
                  </a:prstClr>
                </a:solidFill>
              </a:rPr>
              <a:pPr/>
              <a:t>10/27/2024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72754A96-BB51-5ECF-2D0E-FEA4F86CD1E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B23D7065-5A82-7CE9-5F13-837DDFDE9D85}"/>
              </a:ext>
            </a:extLst>
          </p:cNvPr>
          <p:cNvSpPr>
            <a:spLocks noGrp="1"/>
          </p:cNvSpPr>
          <p:nvPr>
            <p:ph type="sldNum" sz="quarter" idx="12"/>
          </p:nvPr>
        </p:nvSpPr>
        <p:spPr/>
        <p:txBody>
          <a:bodyPr/>
          <a:lstStyle/>
          <a:p>
            <a:fld id="{14DB1F7F-6A5D-4B17-A63A-53959CD787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44468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2D1D6-B4A7-216C-B557-AD4DBE83AC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01740A-8310-4012-04C1-DB8BB08A33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626078-B7B0-3AA4-2546-F3B44998687B}"/>
              </a:ext>
            </a:extLst>
          </p:cNvPr>
          <p:cNvSpPr>
            <a:spLocks noGrp="1"/>
          </p:cNvSpPr>
          <p:nvPr>
            <p:ph type="dt" sz="half" idx="10"/>
          </p:nvPr>
        </p:nvSpPr>
        <p:spPr/>
        <p:txBody>
          <a:bodyPr/>
          <a:lstStyle/>
          <a:p>
            <a:fld id="{FD00D22A-1293-4E69-AE30-E438550A07BC}" type="datetimeFigureOut">
              <a:rPr lang="en-US" smtClean="0">
                <a:solidFill>
                  <a:prstClr val="black">
                    <a:tint val="75000"/>
                  </a:prstClr>
                </a:solidFill>
              </a:rPr>
              <a:pPr/>
              <a:t>10/27/2024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6185D5D-5B4B-082F-51B7-1618C3F5980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E5BF8EB-0F3F-BF63-8BC7-F32FD7E235F9}"/>
              </a:ext>
            </a:extLst>
          </p:cNvPr>
          <p:cNvSpPr>
            <a:spLocks noGrp="1"/>
          </p:cNvSpPr>
          <p:nvPr>
            <p:ph type="sldNum" sz="quarter" idx="12"/>
          </p:nvPr>
        </p:nvSpPr>
        <p:spPr/>
        <p:txBody>
          <a:bodyPr/>
          <a:lstStyle/>
          <a:p>
            <a:fld id="{14DB1F7F-6A5D-4B17-A63A-53959CD787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42579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CA3ACB-BC7F-6919-B2DD-C8F28C27000B}"/>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E6F16E4-7675-A001-838A-BC3B2067A9AF}"/>
              </a:ext>
            </a:extLst>
          </p:cNvPr>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0A7139-1914-88FD-0055-41197597A56B}"/>
              </a:ext>
            </a:extLst>
          </p:cNvPr>
          <p:cNvSpPr>
            <a:spLocks noGrp="1"/>
          </p:cNvSpPr>
          <p:nvPr>
            <p:ph type="dt" sz="half" idx="10"/>
          </p:nvPr>
        </p:nvSpPr>
        <p:spPr/>
        <p:txBody>
          <a:bodyPr/>
          <a:lstStyle/>
          <a:p>
            <a:fld id="{FD00D22A-1293-4E69-AE30-E438550A07BC}" type="datetimeFigureOut">
              <a:rPr lang="en-US" smtClean="0">
                <a:solidFill>
                  <a:prstClr val="black">
                    <a:tint val="75000"/>
                  </a:prstClr>
                </a:solidFill>
              </a:rPr>
              <a:pPr/>
              <a:t>10/27/2024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B6B8A1F-6EFE-DF07-5B3C-67A3BB50290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20665FB-A6EC-E7B7-055A-9BA291EC2626}"/>
              </a:ext>
            </a:extLst>
          </p:cNvPr>
          <p:cNvSpPr>
            <a:spLocks noGrp="1"/>
          </p:cNvSpPr>
          <p:nvPr>
            <p:ph type="sldNum" sz="quarter" idx="12"/>
          </p:nvPr>
        </p:nvSpPr>
        <p:spPr/>
        <p:txBody>
          <a:bodyPr/>
          <a:lstStyle/>
          <a:p>
            <a:fld id="{14DB1F7F-6A5D-4B17-A63A-53959CD787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2819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A8D00-4481-AC48-B9FA-EEE796215A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4FC7F-D2FB-39E4-EB11-43E7D5DD7F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06A5A78-920A-6517-89AF-E71DC3E0778F}"/>
              </a:ext>
            </a:extLst>
          </p:cNvPr>
          <p:cNvSpPr>
            <a:spLocks noGrp="1"/>
          </p:cNvSpPr>
          <p:nvPr>
            <p:ph type="dt" sz="half" idx="10"/>
          </p:nvPr>
        </p:nvSpPr>
        <p:spPr/>
        <p:txBody>
          <a:bodyPr/>
          <a:lstStyle/>
          <a:p>
            <a:fld id="{FD00D22A-1293-4E69-AE30-E438550A07BC}" type="datetimeFigureOut">
              <a:rPr lang="en-US" smtClean="0">
                <a:solidFill>
                  <a:prstClr val="black">
                    <a:tint val="75000"/>
                  </a:prstClr>
                </a:solidFill>
              </a:rPr>
              <a:pPr/>
              <a:t>10/27/2024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179A712-C665-844B-4121-37F53CCCD20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2E9AF0D-FD0B-F747-CCFF-569EA03FC3E5}"/>
              </a:ext>
            </a:extLst>
          </p:cNvPr>
          <p:cNvSpPr>
            <a:spLocks noGrp="1"/>
          </p:cNvSpPr>
          <p:nvPr>
            <p:ph type="sldNum" sz="quarter" idx="12"/>
          </p:nvPr>
        </p:nvSpPr>
        <p:spPr/>
        <p:txBody>
          <a:bodyPr/>
          <a:lstStyle/>
          <a:p>
            <a:fld id="{14DB1F7F-6A5D-4B17-A63A-53959CD787F7}" type="slidenum">
              <a:rPr lang="en-US" smtClean="0">
                <a:solidFill>
                  <a:prstClr val="black">
                    <a:tint val="75000"/>
                  </a:prstClr>
                </a:solidFill>
              </a:rPr>
              <a:pPr/>
              <a:t>‹#›</a:t>
            </a:fld>
            <a:endParaRPr lang="en-US">
              <a:solidFill>
                <a:prstClr val="black">
                  <a:tint val="75000"/>
                </a:prstClr>
              </a:solidFill>
            </a:endParaRPr>
          </a:p>
        </p:txBody>
      </p:sp>
      <p:pic>
        <p:nvPicPr>
          <p:cNvPr id="8" name="Picture 7">
            <a:extLst>
              <a:ext uri="{FF2B5EF4-FFF2-40B4-BE49-F238E27FC236}">
                <a16:creationId xmlns:a16="http://schemas.microsoft.com/office/drawing/2014/main" id="{414B228C-E90E-F3F4-C50E-D7AE09C5E91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13" b="7813"/>
          <a:stretch/>
        </p:blipFill>
        <p:spPr>
          <a:xfrm>
            <a:off x="115459" y="103306"/>
            <a:ext cx="11887199" cy="661824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7279582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DC18C-044E-B20D-EA07-F0EE2616F8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D919D5-CDF9-D8CA-49CB-5CD8C75E61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BDC93A-F31B-E3B1-4DF3-A0BF038ED443}"/>
              </a:ext>
            </a:extLst>
          </p:cNvPr>
          <p:cNvSpPr>
            <a:spLocks noGrp="1"/>
          </p:cNvSpPr>
          <p:nvPr>
            <p:ph type="dt" sz="half" idx="10"/>
          </p:nvPr>
        </p:nvSpPr>
        <p:spPr/>
        <p:txBody>
          <a:bodyPr/>
          <a:lstStyle/>
          <a:p>
            <a:fld id="{FD00D22A-1293-4E69-AE30-E438550A07BC}" type="datetimeFigureOut">
              <a:rPr lang="en-US" smtClean="0">
                <a:solidFill>
                  <a:prstClr val="black">
                    <a:tint val="75000"/>
                  </a:prstClr>
                </a:solidFill>
              </a:rPr>
              <a:pPr/>
              <a:t>10/27/2024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075375F5-C4A4-F358-E9D1-77F8C6772F5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7797E59-FF9B-7B21-14BC-9C79CF4DB5F1}"/>
              </a:ext>
            </a:extLst>
          </p:cNvPr>
          <p:cNvSpPr>
            <a:spLocks noGrp="1"/>
          </p:cNvSpPr>
          <p:nvPr>
            <p:ph type="sldNum" sz="quarter" idx="12"/>
          </p:nvPr>
        </p:nvSpPr>
        <p:spPr/>
        <p:txBody>
          <a:bodyPr/>
          <a:lstStyle/>
          <a:p>
            <a:fld id="{14DB1F7F-6A5D-4B17-A63A-53959CD787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0438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5ABED-6BC2-4047-ADC0-488C5ABFF7A0}"/>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CF570504-BBE9-491A-9DE5-298BE6B0E653}"/>
              </a:ext>
            </a:extLst>
          </p:cNvPr>
          <p:cNvSpPr>
            <a:spLocks noGrp="1"/>
          </p:cNvSpPr>
          <p:nvPr>
            <p:ph type="dt" sz="half" idx="10"/>
          </p:nvPr>
        </p:nvSpPr>
        <p:spPr/>
        <p:txBody>
          <a:bodyPr/>
          <a:lstStyle/>
          <a:p>
            <a:fld id="{9A958F40-FE36-4A85-B61D-4FE3EDEC4AFF}" type="datetimeFigureOut">
              <a:rPr lang="vi-VN" smtClean="0"/>
              <a:pPr/>
              <a:t>27/10/2024</a:t>
            </a:fld>
            <a:endParaRPr lang="vi-VN"/>
          </a:p>
        </p:txBody>
      </p:sp>
      <p:sp>
        <p:nvSpPr>
          <p:cNvPr id="4" name="Footer Placeholder 3">
            <a:extLst>
              <a:ext uri="{FF2B5EF4-FFF2-40B4-BE49-F238E27FC236}">
                <a16:creationId xmlns:a16="http://schemas.microsoft.com/office/drawing/2014/main" id="{57FC1D49-A3B3-4D4A-8809-51448F6B8527}"/>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06727908-0B26-4E16-90FA-9375A6FAC152}"/>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val="187587015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126CF-A39F-DE07-8D32-8A0388FF9E0E}"/>
              </a:ext>
            </a:extLst>
          </p:cNvPr>
          <p:cNvSpPr>
            <a:spLocks noGrp="1"/>
          </p:cNvSpPr>
          <p:nvPr>
            <p:ph type="title"/>
          </p:nvPr>
        </p:nvSpPr>
        <p:spPr>
          <a:xfrm>
            <a:off x="831851" y="170981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1094C4-FFC9-E706-C7EC-733B145527BE}"/>
              </a:ext>
            </a:extLst>
          </p:cNvPr>
          <p:cNvSpPr>
            <a:spLocks noGrp="1"/>
          </p:cNvSpPr>
          <p:nvPr>
            <p:ph type="body" idx="1"/>
          </p:nvPr>
        </p:nvSpPr>
        <p:spPr>
          <a:xfrm>
            <a:off x="831851" y="458953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C4E544-74BC-4C99-F164-D919B0C8A557}"/>
              </a:ext>
            </a:extLst>
          </p:cNvPr>
          <p:cNvSpPr>
            <a:spLocks noGrp="1"/>
          </p:cNvSpPr>
          <p:nvPr>
            <p:ph type="dt" sz="half" idx="10"/>
          </p:nvPr>
        </p:nvSpPr>
        <p:spPr/>
        <p:txBody>
          <a:bodyPr/>
          <a:lstStyle/>
          <a:p>
            <a:fld id="{FD00D22A-1293-4E69-AE30-E438550A07BC}" type="datetimeFigureOut">
              <a:rPr lang="en-US" smtClean="0">
                <a:solidFill>
                  <a:prstClr val="black">
                    <a:tint val="75000"/>
                  </a:prstClr>
                </a:solidFill>
              </a:rPr>
              <a:pPr/>
              <a:t>10/27/2024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697C532-0D88-545E-9F15-FC89701A69A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219B701-085E-F24F-D80C-166007891515}"/>
              </a:ext>
            </a:extLst>
          </p:cNvPr>
          <p:cNvSpPr>
            <a:spLocks noGrp="1"/>
          </p:cNvSpPr>
          <p:nvPr>
            <p:ph type="sldNum" sz="quarter" idx="12"/>
          </p:nvPr>
        </p:nvSpPr>
        <p:spPr/>
        <p:txBody>
          <a:bodyPr/>
          <a:lstStyle/>
          <a:p>
            <a:fld id="{14DB1F7F-6A5D-4B17-A63A-53959CD787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958903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D9A47-BE26-3F8A-BC09-4571ECDE43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F06856-555A-2A69-F62C-1B3264FF26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B16A85-475E-30C2-AAFE-AB762695C6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B1B54C3-A122-0F03-8B08-342280D8CA95}"/>
              </a:ext>
            </a:extLst>
          </p:cNvPr>
          <p:cNvSpPr>
            <a:spLocks noGrp="1"/>
          </p:cNvSpPr>
          <p:nvPr>
            <p:ph type="dt" sz="half" idx="10"/>
          </p:nvPr>
        </p:nvSpPr>
        <p:spPr/>
        <p:txBody>
          <a:bodyPr/>
          <a:lstStyle/>
          <a:p>
            <a:fld id="{FD00D22A-1293-4E69-AE30-E438550A07BC}" type="datetimeFigureOut">
              <a:rPr lang="en-US" smtClean="0">
                <a:solidFill>
                  <a:prstClr val="black">
                    <a:tint val="75000"/>
                  </a:prstClr>
                </a:solidFill>
              </a:rPr>
              <a:pPr/>
              <a:t>10/27/2024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F792943A-822A-E7D0-5A27-D2173608A61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4928476F-9142-45E8-48B2-18F0680BC9CE}"/>
              </a:ext>
            </a:extLst>
          </p:cNvPr>
          <p:cNvSpPr>
            <a:spLocks noGrp="1"/>
          </p:cNvSpPr>
          <p:nvPr>
            <p:ph type="sldNum" sz="quarter" idx="12"/>
          </p:nvPr>
        </p:nvSpPr>
        <p:spPr/>
        <p:txBody>
          <a:bodyPr/>
          <a:lstStyle/>
          <a:p>
            <a:fld id="{14DB1F7F-6A5D-4B17-A63A-53959CD787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21666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A7D78-D31A-3D3A-1513-DA08BE82731C}"/>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F984D24-1CA8-426D-F4F3-3685419C98C5}"/>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7CF641-9C49-4801-8A78-DA25D6937107}"/>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10594E-D744-863D-7C42-17E35AF40E00}"/>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AD572A-36C8-D219-1B5B-61990C697B23}"/>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AE056A1-CD68-F40A-C3E4-088859A390D8}"/>
              </a:ext>
            </a:extLst>
          </p:cNvPr>
          <p:cNvSpPr>
            <a:spLocks noGrp="1"/>
          </p:cNvSpPr>
          <p:nvPr>
            <p:ph type="dt" sz="half" idx="10"/>
          </p:nvPr>
        </p:nvSpPr>
        <p:spPr/>
        <p:txBody>
          <a:bodyPr/>
          <a:lstStyle/>
          <a:p>
            <a:fld id="{FD00D22A-1293-4E69-AE30-E438550A07BC}" type="datetimeFigureOut">
              <a:rPr lang="en-US" smtClean="0">
                <a:solidFill>
                  <a:prstClr val="black">
                    <a:tint val="75000"/>
                  </a:prstClr>
                </a:solidFill>
              </a:rPr>
              <a:pPr/>
              <a:t>10/27/2024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645B4324-EA11-FF64-EE56-C027CE7F7204}"/>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B3639A2E-1FE8-7D67-21EE-E7EFCFC63107}"/>
              </a:ext>
            </a:extLst>
          </p:cNvPr>
          <p:cNvSpPr>
            <a:spLocks noGrp="1"/>
          </p:cNvSpPr>
          <p:nvPr>
            <p:ph type="sldNum" sz="quarter" idx="12"/>
          </p:nvPr>
        </p:nvSpPr>
        <p:spPr/>
        <p:txBody>
          <a:bodyPr/>
          <a:lstStyle/>
          <a:p>
            <a:fld id="{14DB1F7F-6A5D-4B17-A63A-53959CD787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04882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32E43-610B-2DAF-7C63-A3C82942D8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A84ED2-8DA6-F49E-4C24-532C82CE2158}"/>
              </a:ext>
            </a:extLst>
          </p:cNvPr>
          <p:cNvSpPr>
            <a:spLocks noGrp="1"/>
          </p:cNvSpPr>
          <p:nvPr>
            <p:ph type="dt" sz="half" idx="10"/>
          </p:nvPr>
        </p:nvSpPr>
        <p:spPr/>
        <p:txBody>
          <a:bodyPr/>
          <a:lstStyle/>
          <a:p>
            <a:fld id="{FD00D22A-1293-4E69-AE30-E438550A07BC}" type="datetimeFigureOut">
              <a:rPr lang="en-US" smtClean="0">
                <a:solidFill>
                  <a:prstClr val="black">
                    <a:tint val="75000"/>
                  </a:prstClr>
                </a:solidFill>
              </a:rPr>
              <a:pPr/>
              <a:t>10/27/2024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090F6C94-3C68-DB4C-FB98-C1034E3BCF2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12212E50-C88B-81F7-1A15-7F09889608B7}"/>
              </a:ext>
            </a:extLst>
          </p:cNvPr>
          <p:cNvSpPr>
            <a:spLocks noGrp="1"/>
          </p:cNvSpPr>
          <p:nvPr>
            <p:ph type="sldNum" sz="quarter" idx="12"/>
          </p:nvPr>
        </p:nvSpPr>
        <p:spPr/>
        <p:txBody>
          <a:bodyPr/>
          <a:lstStyle/>
          <a:p>
            <a:fld id="{14DB1F7F-6A5D-4B17-A63A-53959CD787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069273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BCC32F-FE6F-6DFA-78AA-D6003B2BCC47}"/>
              </a:ext>
            </a:extLst>
          </p:cNvPr>
          <p:cNvSpPr>
            <a:spLocks noGrp="1"/>
          </p:cNvSpPr>
          <p:nvPr>
            <p:ph type="dt" sz="half" idx="10"/>
          </p:nvPr>
        </p:nvSpPr>
        <p:spPr/>
        <p:txBody>
          <a:bodyPr/>
          <a:lstStyle/>
          <a:p>
            <a:fld id="{FD00D22A-1293-4E69-AE30-E438550A07BC}" type="datetimeFigureOut">
              <a:rPr lang="en-US" smtClean="0">
                <a:solidFill>
                  <a:prstClr val="black">
                    <a:tint val="75000"/>
                  </a:prstClr>
                </a:solidFill>
              </a:rPr>
              <a:pPr/>
              <a:t>10/27/2024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509B1F4A-4B20-1C1E-9285-9C1AD3BCD6D9}"/>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106AF796-49AF-1C97-4894-DB4C954DF674}"/>
              </a:ext>
            </a:extLst>
          </p:cNvPr>
          <p:cNvSpPr>
            <a:spLocks noGrp="1"/>
          </p:cNvSpPr>
          <p:nvPr>
            <p:ph type="sldNum" sz="quarter" idx="12"/>
          </p:nvPr>
        </p:nvSpPr>
        <p:spPr/>
        <p:txBody>
          <a:bodyPr/>
          <a:lstStyle/>
          <a:p>
            <a:fld id="{14DB1F7F-6A5D-4B17-A63A-53959CD787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920617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A0B55-6A55-1AA9-107D-D96ED3FD9A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C13BB4-C34C-E3C7-CA04-56976A5EF55A}"/>
              </a:ext>
            </a:extLst>
          </p:cNvPr>
          <p:cNvSpPr>
            <a:spLocks noGrp="1"/>
          </p:cNvSpPr>
          <p:nvPr>
            <p:ph idx="1"/>
          </p:nvPr>
        </p:nvSpPr>
        <p:spPr>
          <a:xfrm>
            <a:off x="5183188" y="98749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D6F58E-1675-19A6-2791-2A059639A6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CDD5BC-0556-BB12-7B56-64613869401E}"/>
              </a:ext>
            </a:extLst>
          </p:cNvPr>
          <p:cNvSpPr>
            <a:spLocks noGrp="1"/>
          </p:cNvSpPr>
          <p:nvPr>
            <p:ph type="dt" sz="half" idx="10"/>
          </p:nvPr>
        </p:nvSpPr>
        <p:spPr/>
        <p:txBody>
          <a:bodyPr/>
          <a:lstStyle/>
          <a:p>
            <a:fld id="{FD00D22A-1293-4E69-AE30-E438550A07BC}" type="datetimeFigureOut">
              <a:rPr lang="en-US" smtClean="0">
                <a:solidFill>
                  <a:prstClr val="black">
                    <a:tint val="75000"/>
                  </a:prstClr>
                </a:solidFill>
              </a:rPr>
              <a:pPr/>
              <a:t>10/27/2024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48E6547A-67CA-11B9-2FD5-ABD9ADD4F50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6ADEA96-ED0F-EFF8-A959-C13C930BD3F7}"/>
              </a:ext>
            </a:extLst>
          </p:cNvPr>
          <p:cNvSpPr>
            <a:spLocks noGrp="1"/>
          </p:cNvSpPr>
          <p:nvPr>
            <p:ph type="sldNum" sz="quarter" idx="12"/>
          </p:nvPr>
        </p:nvSpPr>
        <p:spPr/>
        <p:txBody>
          <a:bodyPr/>
          <a:lstStyle/>
          <a:p>
            <a:fld id="{14DB1F7F-6A5D-4B17-A63A-53959CD787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41426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F5812-097F-A44A-37FD-0988EC9E91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31863F-1394-1FCB-2D79-B21B6D884A87}"/>
              </a:ext>
            </a:extLst>
          </p:cNvPr>
          <p:cNvSpPr>
            <a:spLocks noGrp="1"/>
          </p:cNvSpPr>
          <p:nvPr>
            <p:ph type="pic" idx="1"/>
          </p:nvPr>
        </p:nvSpPr>
        <p:spPr>
          <a:xfrm>
            <a:off x="5183188" y="98749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0764F5A-7C6F-EC32-96EE-BD627A2318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18BF67-6FD8-1B0F-0375-ACC8197FD908}"/>
              </a:ext>
            </a:extLst>
          </p:cNvPr>
          <p:cNvSpPr>
            <a:spLocks noGrp="1"/>
          </p:cNvSpPr>
          <p:nvPr>
            <p:ph type="dt" sz="half" idx="10"/>
          </p:nvPr>
        </p:nvSpPr>
        <p:spPr/>
        <p:txBody>
          <a:bodyPr/>
          <a:lstStyle/>
          <a:p>
            <a:fld id="{FD00D22A-1293-4E69-AE30-E438550A07BC}" type="datetimeFigureOut">
              <a:rPr lang="en-US" smtClean="0">
                <a:solidFill>
                  <a:prstClr val="black">
                    <a:tint val="75000"/>
                  </a:prstClr>
                </a:solidFill>
              </a:rPr>
              <a:pPr/>
              <a:t>10/27/2024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72754A96-BB51-5ECF-2D0E-FEA4F86CD1E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B23D7065-5A82-7CE9-5F13-837DDFDE9D85}"/>
              </a:ext>
            </a:extLst>
          </p:cNvPr>
          <p:cNvSpPr>
            <a:spLocks noGrp="1"/>
          </p:cNvSpPr>
          <p:nvPr>
            <p:ph type="sldNum" sz="quarter" idx="12"/>
          </p:nvPr>
        </p:nvSpPr>
        <p:spPr/>
        <p:txBody>
          <a:bodyPr/>
          <a:lstStyle/>
          <a:p>
            <a:fld id="{14DB1F7F-6A5D-4B17-A63A-53959CD787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083711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2D1D6-B4A7-216C-B557-AD4DBE83AC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01740A-8310-4012-04C1-DB8BB08A33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626078-B7B0-3AA4-2546-F3B44998687B}"/>
              </a:ext>
            </a:extLst>
          </p:cNvPr>
          <p:cNvSpPr>
            <a:spLocks noGrp="1"/>
          </p:cNvSpPr>
          <p:nvPr>
            <p:ph type="dt" sz="half" idx="10"/>
          </p:nvPr>
        </p:nvSpPr>
        <p:spPr/>
        <p:txBody>
          <a:bodyPr/>
          <a:lstStyle/>
          <a:p>
            <a:fld id="{FD00D22A-1293-4E69-AE30-E438550A07BC}" type="datetimeFigureOut">
              <a:rPr lang="en-US" smtClean="0">
                <a:solidFill>
                  <a:prstClr val="black">
                    <a:tint val="75000"/>
                  </a:prstClr>
                </a:solidFill>
              </a:rPr>
              <a:pPr/>
              <a:t>10/27/2024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6185D5D-5B4B-082F-51B7-1618C3F5980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E5BF8EB-0F3F-BF63-8BC7-F32FD7E235F9}"/>
              </a:ext>
            </a:extLst>
          </p:cNvPr>
          <p:cNvSpPr>
            <a:spLocks noGrp="1"/>
          </p:cNvSpPr>
          <p:nvPr>
            <p:ph type="sldNum" sz="quarter" idx="12"/>
          </p:nvPr>
        </p:nvSpPr>
        <p:spPr/>
        <p:txBody>
          <a:bodyPr/>
          <a:lstStyle/>
          <a:p>
            <a:fld id="{14DB1F7F-6A5D-4B17-A63A-53959CD787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246087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CA3ACB-BC7F-6919-B2DD-C8F28C27000B}"/>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E6F16E4-7675-A001-838A-BC3B2067A9AF}"/>
              </a:ext>
            </a:extLst>
          </p:cNvPr>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0A7139-1914-88FD-0055-41197597A56B}"/>
              </a:ext>
            </a:extLst>
          </p:cNvPr>
          <p:cNvSpPr>
            <a:spLocks noGrp="1"/>
          </p:cNvSpPr>
          <p:nvPr>
            <p:ph type="dt" sz="half" idx="10"/>
          </p:nvPr>
        </p:nvSpPr>
        <p:spPr/>
        <p:txBody>
          <a:bodyPr/>
          <a:lstStyle/>
          <a:p>
            <a:fld id="{FD00D22A-1293-4E69-AE30-E438550A07BC}" type="datetimeFigureOut">
              <a:rPr lang="en-US" smtClean="0">
                <a:solidFill>
                  <a:prstClr val="black">
                    <a:tint val="75000"/>
                  </a:prstClr>
                </a:solidFill>
              </a:rPr>
              <a:pPr/>
              <a:t>10/27/2024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B6B8A1F-6EFE-DF07-5B3C-67A3BB50290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20665FB-A6EC-E7B7-055A-9BA291EC2626}"/>
              </a:ext>
            </a:extLst>
          </p:cNvPr>
          <p:cNvSpPr>
            <a:spLocks noGrp="1"/>
          </p:cNvSpPr>
          <p:nvPr>
            <p:ph type="sldNum" sz="quarter" idx="12"/>
          </p:nvPr>
        </p:nvSpPr>
        <p:spPr/>
        <p:txBody>
          <a:bodyPr/>
          <a:lstStyle/>
          <a:p>
            <a:fld id="{14DB1F7F-6A5D-4B17-A63A-53959CD787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627059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A8D00-4481-AC48-B9FA-EEE796215A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4FC7F-D2FB-39E4-EB11-43E7D5DD7F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06A5A78-920A-6517-89AF-E71DC3E0778F}"/>
              </a:ext>
            </a:extLst>
          </p:cNvPr>
          <p:cNvSpPr>
            <a:spLocks noGrp="1"/>
          </p:cNvSpPr>
          <p:nvPr>
            <p:ph type="dt" sz="half" idx="10"/>
          </p:nvPr>
        </p:nvSpPr>
        <p:spPr/>
        <p:txBody>
          <a:bodyPr/>
          <a:lstStyle/>
          <a:p>
            <a:fld id="{FD00D22A-1293-4E69-AE30-E438550A07BC}" type="datetimeFigureOut">
              <a:rPr lang="en-US" smtClean="0">
                <a:solidFill>
                  <a:prstClr val="black">
                    <a:tint val="75000"/>
                  </a:prstClr>
                </a:solidFill>
              </a:rPr>
              <a:pPr/>
              <a:t>10/27/2024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179A712-C665-844B-4121-37F53CCCD20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2E9AF0D-FD0B-F747-CCFF-569EA03FC3E5}"/>
              </a:ext>
            </a:extLst>
          </p:cNvPr>
          <p:cNvSpPr>
            <a:spLocks noGrp="1"/>
          </p:cNvSpPr>
          <p:nvPr>
            <p:ph type="sldNum" sz="quarter" idx="12"/>
          </p:nvPr>
        </p:nvSpPr>
        <p:spPr/>
        <p:txBody>
          <a:bodyPr/>
          <a:lstStyle/>
          <a:p>
            <a:fld id="{14DB1F7F-6A5D-4B17-A63A-53959CD787F7}" type="slidenum">
              <a:rPr lang="en-US" smtClean="0">
                <a:solidFill>
                  <a:prstClr val="black">
                    <a:tint val="75000"/>
                  </a:prstClr>
                </a:solidFill>
              </a:rPr>
              <a:pPr/>
              <a:t>‹#›</a:t>
            </a:fld>
            <a:endParaRPr lang="en-US">
              <a:solidFill>
                <a:prstClr val="black">
                  <a:tint val="75000"/>
                </a:prstClr>
              </a:solidFill>
            </a:endParaRPr>
          </a:p>
        </p:txBody>
      </p:sp>
      <p:pic>
        <p:nvPicPr>
          <p:cNvPr id="8" name="Picture 7">
            <a:extLst>
              <a:ext uri="{FF2B5EF4-FFF2-40B4-BE49-F238E27FC236}">
                <a16:creationId xmlns:a16="http://schemas.microsoft.com/office/drawing/2014/main" id="{414B228C-E90E-F3F4-C50E-D7AE09C5E91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13" b="7813"/>
          <a:stretch/>
        </p:blipFill>
        <p:spPr>
          <a:xfrm>
            <a:off x="115447" y="103288"/>
            <a:ext cx="11887199" cy="661824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608222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BD1598-66AA-487E-ADBC-21EE7B10577F}"/>
              </a:ext>
            </a:extLst>
          </p:cNvPr>
          <p:cNvSpPr>
            <a:spLocks noGrp="1"/>
          </p:cNvSpPr>
          <p:nvPr>
            <p:ph type="dt" sz="half" idx="10"/>
          </p:nvPr>
        </p:nvSpPr>
        <p:spPr/>
        <p:txBody>
          <a:bodyPr/>
          <a:lstStyle/>
          <a:p>
            <a:fld id="{9A958F40-FE36-4A85-B61D-4FE3EDEC4AFF}" type="datetimeFigureOut">
              <a:rPr lang="vi-VN" smtClean="0"/>
              <a:pPr/>
              <a:t>27/10/2024</a:t>
            </a:fld>
            <a:endParaRPr lang="vi-VN"/>
          </a:p>
        </p:txBody>
      </p:sp>
      <p:sp>
        <p:nvSpPr>
          <p:cNvPr id="3" name="Footer Placeholder 2">
            <a:extLst>
              <a:ext uri="{FF2B5EF4-FFF2-40B4-BE49-F238E27FC236}">
                <a16:creationId xmlns:a16="http://schemas.microsoft.com/office/drawing/2014/main" id="{7120FB54-E7FB-47B8-97CB-2D04ACDAD1A1}"/>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B7FC5FBF-4265-4102-8BCD-8061B07F0DC4}"/>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val="4040630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DC18C-044E-B20D-EA07-F0EE2616F8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D919D5-CDF9-D8CA-49CB-5CD8C75E61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BDC93A-F31B-E3B1-4DF3-A0BF038ED443}"/>
              </a:ext>
            </a:extLst>
          </p:cNvPr>
          <p:cNvSpPr>
            <a:spLocks noGrp="1"/>
          </p:cNvSpPr>
          <p:nvPr>
            <p:ph type="dt" sz="half" idx="10"/>
          </p:nvPr>
        </p:nvSpPr>
        <p:spPr/>
        <p:txBody>
          <a:bodyPr/>
          <a:lstStyle/>
          <a:p>
            <a:fld id="{FD00D22A-1293-4E69-AE30-E438550A07BC}" type="datetimeFigureOut">
              <a:rPr lang="en-US" smtClean="0">
                <a:solidFill>
                  <a:prstClr val="black">
                    <a:tint val="75000"/>
                  </a:prstClr>
                </a:solidFill>
              </a:rPr>
              <a:pPr/>
              <a:t>10/27/2024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075375F5-C4A4-F358-E9D1-77F8C6772F5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7797E59-FF9B-7B21-14BC-9C79CF4DB5F1}"/>
              </a:ext>
            </a:extLst>
          </p:cNvPr>
          <p:cNvSpPr>
            <a:spLocks noGrp="1"/>
          </p:cNvSpPr>
          <p:nvPr>
            <p:ph type="sldNum" sz="quarter" idx="12"/>
          </p:nvPr>
        </p:nvSpPr>
        <p:spPr/>
        <p:txBody>
          <a:bodyPr/>
          <a:lstStyle/>
          <a:p>
            <a:fld id="{14DB1F7F-6A5D-4B17-A63A-53959CD787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546618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126CF-A39F-DE07-8D32-8A0388FF9E0E}"/>
              </a:ext>
            </a:extLst>
          </p:cNvPr>
          <p:cNvSpPr>
            <a:spLocks noGrp="1"/>
          </p:cNvSpPr>
          <p:nvPr>
            <p:ph type="title"/>
          </p:nvPr>
        </p:nvSpPr>
        <p:spPr>
          <a:xfrm>
            <a:off x="831851" y="1709792"/>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1094C4-FFC9-E706-C7EC-733B145527BE}"/>
              </a:ext>
            </a:extLst>
          </p:cNvPr>
          <p:cNvSpPr>
            <a:spLocks noGrp="1"/>
          </p:cNvSpPr>
          <p:nvPr>
            <p:ph type="body" idx="1"/>
          </p:nvPr>
        </p:nvSpPr>
        <p:spPr>
          <a:xfrm>
            <a:off x="831851" y="458951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C4E544-74BC-4C99-F164-D919B0C8A557}"/>
              </a:ext>
            </a:extLst>
          </p:cNvPr>
          <p:cNvSpPr>
            <a:spLocks noGrp="1"/>
          </p:cNvSpPr>
          <p:nvPr>
            <p:ph type="dt" sz="half" idx="10"/>
          </p:nvPr>
        </p:nvSpPr>
        <p:spPr/>
        <p:txBody>
          <a:bodyPr/>
          <a:lstStyle/>
          <a:p>
            <a:fld id="{FD00D22A-1293-4E69-AE30-E438550A07BC}" type="datetimeFigureOut">
              <a:rPr lang="en-US" smtClean="0">
                <a:solidFill>
                  <a:prstClr val="black">
                    <a:tint val="75000"/>
                  </a:prstClr>
                </a:solidFill>
              </a:rPr>
              <a:pPr/>
              <a:t>10/27/2024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697C532-0D88-545E-9F15-FC89701A69A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219B701-085E-F24F-D80C-166007891515}"/>
              </a:ext>
            </a:extLst>
          </p:cNvPr>
          <p:cNvSpPr>
            <a:spLocks noGrp="1"/>
          </p:cNvSpPr>
          <p:nvPr>
            <p:ph type="sldNum" sz="quarter" idx="12"/>
          </p:nvPr>
        </p:nvSpPr>
        <p:spPr/>
        <p:txBody>
          <a:bodyPr/>
          <a:lstStyle/>
          <a:p>
            <a:fld id="{14DB1F7F-6A5D-4B17-A63A-53959CD787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783186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D9A47-BE26-3F8A-BC09-4571ECDE43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F06856-555A-2A69-F62C-1B3264FF26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B16A85-475E-30C2-AAFE-AB762695C6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B1B54C3-A122-0F03-8B08-342280D8CA95}"/>
              </a:ext>
            </a:extLst>
          </p:cNvPr>
          <p:cNvSpPr>
            <a:spLocks noGrp="1"/>
          </p:cNvSpPr>
          <p:nvPr>
            <p:ph type="dt" sz="half" idx="10"/>
          </p:nvPr>
        </p:nvSpPr>
        <p:spPr/>
        <p:txBody>
          <a:bodyPr/>
          <a:lstStyle/>
          <a:p>
            <a:fld id="{FD00D22A-1293-4E69-AE30-E438550A07BC}" type="datetimeFigureOut">
              <a:rPr lang="en-US" smtClean="0">
                <a:solidFill>
                  <a:prstClr val="black">
                    <a:tint val="75000"/>
                  </a:prstClr>
                </a:solidFill>
              </a:rPr>
              <a:pPr/>
              <a:t>10/27/2024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F792943A-822A-E7D0-5A27-D2173608A61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4928476F-9142-45E8-48B2-18F0680BC9CE}"/>
              </a:ext>
            </a:extLst>
          </p:cNvPr>
          <p:cNvSpPr>
            <a:spLocks noGrp="1"/>
          </p:cNvSpPr>
          <p:nvPr>
            <p:ph type="sldNum" sz="quarter" idx="12"/>
          </p:nvPr>
        </p:nvSpPr>
        <p:spPr/>
        <p:txBody>
          <a:bodyPr/>
          <a:lstStyle/>
          <a:p>
            <a:fld id="{14DB1F7F-6A5D-4B17-A63A-53959CD787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28125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A7D78-D31A-3D3A-1513-DA08BE82731C}"/>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F984D24-1CA8-426D-F4F3-3685419C98C5}"/>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7CF641-9C49-4801-8A78-DA25D6937107}"/>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10594E-D744-863D-7C42-17E35AF40E00}"/>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AD572A-36C8-D219-1B5B-61990C697B23}"/>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AE056A1-CD68-F40A-C3E4-088859A390D8}"/>
              </a:ext>
            </a:extLst>
          </p:cNvPr>
          <p:cNvSpPr>
            <a:spLocks noGrp="1"/>
          </p:cNvSpPr>
          <p:nvPr>
            <p:ph type="dt" sz="half" idx="10"/>
          </p:nvPr>
        </p:nvSpPr>
        <p:spPr/>
        <p:txBody>
          <a:bodyPr/>
          <a:lstStyle/>
          <a:p>
            <a:fld id="{FD00D22A-1293-4E69-AE30-E438550A07BC}" type="datetimeFigureOut">
              <a:rPr lang="en-US" smtClean="0">
                <a:solidFill>
                  <a:prstClr val="black">
                    <a:tint val="75000"/>
                  </a:prstClr>
                </a:solidFill>
              </a:rPr>
              <a:pPr/>
              <a:t>10/27/2024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645B4324-EA11-FF64-EE56-C027CE7F7204}"/>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B3639A2E-1FE8-7D67-21EE-E7EFCFC63107}"/>
              </a:ext>
            </a:extLst>
          </p:cNvPr>
          <p:cNvSpPr>
            <a:spLocks noGrp="1"/>
          </p:cNvSpPr>
          <p:nvPr>
            <p:ph type="sldNum" sz="quarter" idx="12"/>
          </p:nvPr>
        </p:nvSpPr>
        <p:spPr/>
        <p:txBody>
          <a:bodyPr/>
          <a:lstStyle/>
          <a:p>
            <a:fld id="{14DB1F7F-6A5D-4B17-A63A-53959CD787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217299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32E43-610B-2DAF-7C63-A3C82942D8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A84ED2-8DA6-F49E-4C24-532C82CE2158}"/>
              </a:ext>
            </a:extLst>
          </p:cNvPr>
          <p:cNvSpPr>
            <a:spLocks noGrp="1"/>
          </p:cNvSpPr>
          <p:nvPr>
            <p:ph type="dt" sz="half" idx="10"/>
          </p:nvPr>
        </p:nvSpPr>
        <p:spPr/>
        <p:txBody>
          <a:bodyPr/>
          <a:lstStyle/>
          <a:p>
            <a:fld id="{FD00D22A-1293-4E69-AE30-E438550A07BC}" type="datetimeFigureOut">
              <a:rPr lang="en-US" smtClean="0">
                <a:solidFill>
                  <a:prstClr val="black">
                    <a:tint val="75000"/>
                  </a:prstClr>
                </a:solidFill>
              </a:rPr>
              <a:pPr/>
              <a:t>10/27/2024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090F6C94-3C68-DB4C-FB98-C1034E3BCF2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12212E50-C88B-81F7-1A15-7F09889608B7}"/>
              </a:ext>
            </a:extLst>
          </p:cNvPr>
          <p:cNvSpPr>
            <a:spLocks noGrp="1"/>
          </p:cNvSpPr>
          <p:nvPr>
            <p:ph type="sldNum" sz="quarter" idx="12"/>
          </p:nvPr>
        </p:nvSpPr>
        <p:spPr/>
        <p:txBody>
          <a:bodyPr/>
          <a:lstStyle/>
          <a:p>
            <a:fld id="{14DB1F7F-6A5D-4B17-A63A-53959CD787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262223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BCC32F-FE6F-6DFA-78AA-D6003B2BCC47}"/>
              </a:ext>
            </a:extLst>
          </p:cNvPr>
          <p:cNvSpPr>
            <a:spLocks noGrp="1"/>
          </p:cNvSpPr>
          <p:nvPr>
            <p:ph type="dt" sz="half" idx="10"/>
          </p:nvPr>
        </p:nvSpPr>
        <p:spPr/>
        <p:txBody>
          <a:bodyPr/>
          <a:lstStyle/>
          <a:p>
            <a:fld id="{FD00D22A-1293-4E69-AE30-E438550A07BC}" type="datetimeFigureOut">
              <a:rPr lang="en-US" smtClean="0">
                <a:solidFill>
                  <a:prstClr val="black">
                    <a:tint val="75000"/>
                  </a:prstClr>
                </a:solidFill>
              </a:rPr>
              <a:pPr/>
              <a:t>10/27/2024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509B1F4A-4B20-1C1E-9285-9C1AD3BCD6D9}"/>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106AF796-49AF-1C97-4894-DB4C954DF674}"/>
              </a:ext>
            </a:extLst>
          </p:cNvPr>
          <p:cNvSpPr>
            <a:spLocks noGrp="1"/>
          </p:cNvSpPr>
          <p:nvPr>
            <p:ph type="sldNum" sz="quarter" idx="12"/>
          </p:nvPr>
        </p:nvSpPr>
        <p:spPr/>
        <p:txBody>
          <a:bodyPr/>
          <a:lstStyle/>
          <a:p>
            <a:fld id="{14DB1F7F-6A5D-4B17-A63A-53959CD787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429142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A0B55-6A55-1AA9-107D-D96ED3FD9A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C13BB4-C34C-E3C7-CA04-56976A5EF55A}"/>
              </a:ext>
            </a:extLst>
          </p:cNvPr>
          <p:cNvSpPr>
            <a:spLocks noGrp="1"/>
          </p:cNvSpPr>
          <p:nvPr>
            <p:ph idx="1"/>
          </p:nvPr>
        </p:nvSpPr>
        <p:spPr>
          <a:xfrm>
            <a:off x="5183188" y="98747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D6F58E-1675-19A6-2791-2A059639A6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CDD5BC-0556-BB12-7B56-64613869401E}"/>
              </a:ext>
            </a:extLst>
          </p:cNvPr>
          <p:cNvSpPr>
            <a:spLocks noGrp="1"/>
          </p:cNvSpPr>
          <p:nvPr>
            <p:ph type="dt" sz="half" idx="10"/>
          </p:nvPr>
        </p:nvSpPr>
        <p:spPr/>
        <p:txBody>
          <a:bodyPr/>
          <a:lstStyle/>
          <a:p>
            <a:fld id="{FD00D22A-1293-4E69-AE30-E438550A07BC}" type="datetimeFigureOut">
              <a:rPr lang="en-US" smtClean="0">
                <a:solidFill>
                  <a:prstClr val="black">
                    <a:tint val="75000"/>
                  </a:prstClr>
                </a:solidFill>
              </a:rPr>
              <a:pPr/>
              <a:t>10/27/2024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48E6547A-67CA-11B9-2FD5-ABD9ADD4F50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6ADEA96-ED0F-EFF8-A959-C13C930BD3F7}"/>
              </a:ext>
            </a:extLst>
          </p:cNvPr>
          <p:cNvSpPr>
            <a:spLocks noGrp="1"/>
          </p:cNvSpPr>
          <p:nvPr>
            <p:ph type="sldNum" sz="quarter" idx="12"/>
          </p:nvPr>
        </p:nvSpPr>
        <p:spPr/>
        <p:txBody>
          <a:bodyPr/>
          <a:lstStyle/>
          <a:p>
            <a:fld id="{14DB1F7F-6A5D-4B17-A63A-53959CD787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671027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F5812-097F-A44A-37FD-0988EC9E91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31863F-1394-1FCB-2D79-B21B6D884A87}"/>
              </a:ext>
            </a:extLst>
          </p:cNvPr>
          <p:cNvSpPr>
            <a:spLocks noGrp="1"/>
          </p:cNvSpPr>
          <p:nvPr>
            <p:ph type="pic" idx="1"/>
          </p:nvPr>
        </p:nvSpPr>
        <p:spPr>
          <a:xfrm>
            <a:off x="5183188" y="98747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0764F5A-7C6F-EC32-96EE-BD627A2318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18BF67-6FD8-1B0F-0375-ACC8197FD908}"/>
              </a:ext>
            </a:extLst>
          </p:cNvPr>
          <p:cNvSpPr>
            <a:spLocks noGrp="1"/>
          </p:cNvSpPr>
          <p:nvPr>
            <p:ph type="dt" sz="half" idx="10"/>
          </p:nvPr>
        </p:nvSpPr>
        <p:spPr/>
        <p:txBody>
          <a:bodyPr/>
          <a:lstStyle/>
          <a:p>
            <a:fld id="{FD00D22A-1293-4E69-AE30-E438550A07BC}" type="datetimeFigureOut">
              <a:rPr lang="en-US" smtClean="0">
                <a:solidFill>
                  <a:prstClr val="black">
                    <a:tint val="75000"/>
                  </a:prstClr>
                </a:solidFill>
              </a:rPr>
              <a:pPr/>
              <a:t>10/27/2024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72754A96-BB51-5ECF-2D0E-FEA4F86CD1E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B23D7065-5A82-7CE9-5F13-837DDFDE9D85}"/>
              </a:ext>
            </a:extLst>
          </p:cNvPr>
          <p:cNvSpPr>
            <a:spLocks noGrp="1"/>
          </p:cNvSpPr>
          <p:nvPr>
            <p:ph type="sldNum" sz="quarter" idx="12"/>
          </p:nvPr>
        </p:nvSpPr>
        <p:spPr/>
        <p:txBody>
          <a:bodyPr/>
          <a:lstStyle/>
          <a:p>
            <a:fld id="{14DB1F7F-6A5D-4B17-A63A-53959CD787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988392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2D1D6-B4A7-216C-B557-AD4DBE83AC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01740A-8310-4012-04C1-DB8BB08A33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626078-B7B0-3AA4-2546-F3B44998687B}"/>
              </a:ext>
            </a:extLst>
          </p:cNvPr>
          <p:cNvSpPr>
            <a:spLocks noGrp="1"/>
          </p:cNvSpPr>
          <p:nvPr>
            <p:ph type="dt" sz="half" idx="10"/>
          </p:nvPr>
        </p:nvSpPr>
        <p:spPr/>
        <p:txBody>
          <a:bodyPr/>
          <a:lstStyle/>
          <a:p>
            <a:fld id="{FD00D22A-1293-4E69-AE30-E438550A07BC}" type="datetimeFigureOut">
              <a:rPr lang="en-US" smtClean="0">
                <a:solidFill>
                  <a:prstClr val="black">
                    <a:tint val="75000"/>
                  </a:prstClr>
                </a:solidFill>
              </a:rPr>
              <a:pPr/>
              <a:t>10/27/2024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6185D5D-5B4B-082F-51B7-1618C3F5980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E5BF8EB-0F3F-BF63-8BC7-F32FD7E235F9}"/>
              </a:ext>
            </a:extLst>
          </p:cNvPr>
          <p:cNvSpPr>
            <a:spLocks noGrp="1"/>
          </p:cNvSpPr>
          <p:nvPr>
            <p:ph type="sldNum" sz="quarter" idx="12"/>
          </p:nvPr>
        </p:nvSpPr>
        <p:spPr/>
        <p:txBody>
          <a:bodyPr/>
          <a:lstStyle/>
          <a:p>
            <a:fld id="{14DB1F7F-6A5D-4B17-A63A-53959CD787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34375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CA3ACB-BC7F-6919-B2DD-C8F28C27000B}"/>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E6F16E4-7675-A001-838A-BC3B2067A9AF}"/>
              </a:ext>
            </a:extLst>
          </p:cNvPr>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0A7139-1914-88FD-0055-41197597A56B}"/>
              </a:ext>
            </a:extLst>
          </p:cNvPr>
          <p:cNvSpPr>
            <a:spLocks noGrp="1"/>
          </p:cNvSpPr>
          <p:nvPr>
            <p:ph type="dt" sz="half" idx="10"/>
          </p:nvPr>
        </p:nvSpPr>
        <p:spPr/>
        <p:txBody>
          <a:bodyPr/>
          <a:lstStyle/>
          <a:p>
            <a:fld id="{FD00D22A-1293-4E69-AE30-E438550A07BC}" type="datetimeFigureOut">
              <a:rPr lang="en-US" smtClean="0">
                <a:solidFill>
                  <a:prstClr val="black">
                    <a:tint val="75000"/>
                  </a:prstClr>
                </a:solidFill>
              </a:rPr>
              <a:pPr/>
              <a:t>10/27/2024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B6B8A1F-6EFE-DF07-5B3C-67A3BB50290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20665FB-A6EC-E7B7-055A-9BA291EC2626}"/>
              </a:ext>
            </a:extLst>
          </p:cNvPr>
          <p:cNvSpPr>
            <a:spLocks noGrp="1"/>
          </p:cNvSpPr>
          <p:nvPr>
            <p:ph type="sldNum" sz="quarter" idx="12"/>
          </p:nvPr>
        </p:nvSpPr>
        <p:spPr/>
        <p:txBody>
          <a:bodyPr/>
          <a:lstStyle/>
          <a:p>
            <a:fld id="{14DB1F7F-6A5D-4B17-A63A-53959CD787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029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8DBF3-59E4-4D7A-AC99-74A5BC63D8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E5AC6433-94D1-431B-A4F7-8339E95526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930CDE82-754A-46E7-8BFB-E8984B7A3B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B9D228-3DB8-4D38-A610-75A0834A6842}"/>
              </a:ext>
            </a:extLst>
          </p:cNvPr>
          <p:cNvSpPr>
            <a:spLocks noGrp="1"/>
          </p:cNvSpPr>
          <p:nvPr>
            <p:ph type="dt" sz="half" idx="10"/>
          </p:nvPr>
        </p:nvSpPr>
        <p:spPr/>
        <p:txBody>
          <a:bodyPr/>
          <a:lstStyle/>
          <a:p>
            <a:fld id="{9A958F40-FE36-4A85-B61D-4FE3EDEC4AFF}" type="datetimeFigureOut">
              <a:rPr lang="vi-VN" smtClean="0"/>
              <a:pPr/>
              <a:t>27/10/2024</a:t>
            </a:fld>
            <a:endParaRPr lang="vi-VN"/>
          </a:p>
        </p:txBody>
      </p:sp>
      <p:sp>
        <p:nvSpPr>
          <p:cNvPr id="6" name="Footer Placeholder 5">
            <a:extLst>
              <a:ext uri="{FF2B5EF4-FFF2-40B4-BE49-F238E27FC236}">
                <a16:creationId xmlns:a16="http://schemas.microsoft.com/office/drawing/2014/main" id="{3E5E5219-68C4-44A7-B91B-3BBE2D400DB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69F5B62A-D93D-42A4-A9AB-0D58CE367446}"/>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val="90539718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A8D00-4481-AC48-B9FA-EEE796215A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4FC7F-D2FB-39E4-EB11-43E7D5DD7F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06A5A78-920A-6517-89AF-E71DC3E0778F}"/>
              </a:ext>
            </a:extLst>
          </p:cNvPr>
          <p:cNvSpPr>
            <a:spLocks noGrp="1"/>
          </p:cNvSpPr>
          <p:nvPr>
            <p:ph type="dt" sz="half" idx="10"/>
          </p:nvPr>
        </p:nvSpPr>
        <p:spPr/>
        <p:txBody>
          <a:bodyPr/>
          <a:lstStyle/>
          <a:p>
            <a:fld id="{FD00D22A-1293-4E69-AE30-E438550A07BC}" type="datetimeFigureOut">
              <a:rPr lang="en-US" smtClean="0">
                <a:solidFill>
                  <a:prstClr val="black">
                    <a:tint val="75000"/>
                  </a:prstClr>
                </a:solidFill>
              </a:rPr>
              <a:pPr/>
              <a:t>10/27/2024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179A712-C665-844B-4121-37F53CCCD20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2E9AF0D-FD0B-F747-CCFF-569EA03FC3E5}"/>
              </a:ext>
            </a:extLst>
          </p:cNvPr>
          <p:cNvSpPr>
            <a:spLocks noGrp="1"/>
          </p:cNvSpPr>
          <p:nvPr>
            <p:ph type="sldNum" sz="quarter" idx="12"/>
          </p:nvPr>
        </p:nvSpPr>
        <p:spPr/>
        <p:txBody>
          <a:bodyPr/>
          <a:lstStyle/>
          <a:p>
            <a:fld id="{14DB1F7F-6A5D-4B17-A63A-53959CD787F7}" type="slidenum">
              <a:rPr lang="en-US" smtClean="0">
                <a:solidFill>
                  <a:prstClr val="black">
                    <a:tint val="75000"/>
                  </a:prstClr>
                </a:solidFill>
              </a:rPr>
              <a:pPr/>
              <a:t>‹#›</a:t>
            </a:fld>
            <a:endParaRPr lang="en-US">
              <a:solidFill>
                <a:prstClr val="black">
                  <a:tint val="75000"/>
                </a:prstClr>
              </a:solidFill>
            </a:endParaRPr>
          </a:p>
        </p:txBody>
      </p:sp>
      <p:pic>
        <p:nvPicPr>
          <p:cNvPr id="8" name="Picture 7">
            <a:extLst>
              <a:ext uri="{FF2B5EF4-FFF2-40B4-BE49-F238E27FC236}">
                <a16:creationId xmlns:a16="http://schemas.microsoft.com/office/drawing/2014/main" id="{414B228C-E90E-F3F4-C50E-D7AE09C5E91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13" b="7813"/>
          <a:stretch/>
        </p:blipFill>
        <p:spPr>
          <a:xfrm>
            <a:off x="115433" y="103266"/>
            <a:ext cx="11887199" cy="661824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12658454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DC18C-044E-B20D-EA07-F0EE2616F8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D919D5-CDF9-D8CA-49CB-5CD8C75E61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BDC93A-F31B-E3B1-4DF3-A0BF038ED443}"/>
              </a:ext>
            </a:extLst>
          </p:cNvPr>
          <p:cNvSpPr>
            <a:spLocks noGrp="1"/>
          </p:cNvSpPr>
          <p:nvPr>
            <p:ph type="dt" sz="half" idx="10"/>
          </p:nvPr>
        </p:nvSpPr>
        <p:spPr/>
        <p:txBody>
          <a:bodyPr/>
          <a:lstStyle/>
          <a:p>
            <a:fld id="{FD00D22A-1293-4E69-AE30-E438550A07BC}" type="datetimeFigureOut">
              <a:rPr lang="en-US" smtClean="0">
                <a:solidFill>
                  <a:prstClr val="black">
                    <a:tint val="75000"/>
                  </a:prstClr>
                </a:solidFill>
              </a:rPr>
              <a:pPr/>
              <a:t>10/27/2024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075375F5-C4A4-F358-E9D1-77F8C6772F5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7797E59-FF9B-7B21-14BC-9C79CF4DB5F1}"/>
              </a:ext>
            </a:extLst>
          </p:cNvPr>
          <p:cNvSpPr>
            <a:spLocks noGrp="1"/>
          </p:cNvSpPr>
          <p:nvPr>
            <p:ph type="sldNum" sz="quarter" idx="12"/>
          </p:nvPr>
        </p:nvSpPr>
        <p:spPr/>
        <p:txBody>
          <a:bodyPr/>
          <a:lstStyle/>
          <a:p>
            <a:fld id="{14DB1F7F-6A5D-4B17-A63A-53959CD787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138917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126CF-A39F-DE07-8D32-8A0388FF9E0E}"/>
              </a:ext>
            </a:extLst>
          </p:cNvPr>
          <p:cNvSpPr>
            <a:spLocks noGrp="1"/>
          </p:cNvSpPr>
          <p:nvPr>
            <p:ph type="title"/>
          </p:nvPr>
        </p:nvSpPr>
        <p:spPr>
          <a:xfrm>
            <a:off x="831851" y="170977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1094C4-FFC9-E706-C7EC-733B145527BE}"/>
              </a:ext>
            </a:extLst>
          </p:cNvPr>
          <p:cNvSpPr>
            <a:spLocks noGrp="1"/>
          </p:cNvSpPr>
          <p:nvPr>
            <p:ph type="body" idx="1"/>
          </p:nvPr>
        </p:nvSpPr>
        <p:spPr>
          <a:xfrm>
            <a:off x="831851" y="458949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C4E544-74BC-4C99-F164-D919B0C8A557}"/>
              </a:ext>
            </a:extLst>
          </p:cNvPr>
          <p:cNvSpPr>
            <a:spLocks noGrp="1"/>
          </p:cNvSpPr>
          <p:nvPr>
            <p:ph type="dt" sz="half" idx="10"/>
          </p:nvPr>
        </p:nvSpPr>
        <p:spPr/>
        <p:txBody>
          <a:bodyPr/>
          <a:lstStyle/>
          <a:p>
            <a:fld id="{FD00D22A-1293-4E69-AE30-E438550A07BC}" type="datetimeFigureOut">
              <a:rPr lang="en-US" smtClean="0">
                <a:solidFill>
                  <a:prstClr val="black">
                    <a:tint val="75000"/>
                  </a:prstClr>
                </a:solidFill>
              </a:rPr>
              <a:pPr/>
              <a:t>10/27/2024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697C532-0D88-545E-9F15-FC89701A69A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219B701-085E-F24F-D80C-166007891515}"/>
              </a:ext>
            </a:extLst>
          </p:cNvPr>
          <p:cNvSpPr>
            <a:spLocks noGrp="1"/>
          </p:cNvSpPr>
          <p:nvPr>
            <p:ph type="sldNum" sz="quarter" idx="12"/>
          </p:nvPr>
        </p:nvSpPr>
        <p:spPr/>
        <p:txBody>
          <a:bodyPr/>
          <a:lstStyle/>
          <a:p>
            <a:fld id="{14DB1F7F-6A5D-4B17-A63A-53959CD787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799340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D9A47-BE26-3F8A-BC09-4571ECDE43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F06856-555A-2A69-F62C-1B3264FF26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B16A85-475E-30C2-AAFE-AB762695C6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B1B54C3-A122-0F03-8B08-342280D8CA95}"/>
              </a:ext>
            </a:extLst>
          </p:cNvPr>
          <p:cNvSpPr>
            <a:spLocks noGrp="1"/>
          </p:cNvSpPr>
          <p:nvPr>
            <p:ph type="dt" sz="half" idx="10"/>
          </p:nvPr>
        </p:nvSpPr>
        <p:spPr/>
        <p:txBody>
          <a:bodyPr/>
          <a:lstStyle/>
          <a:p>
            <a:fld id="{FD00D22A-1293-4E69-AE30-E438550A07BC}" type="datetimeFigureOut">
              <a:rPr lang="en-US" smtClean="0">
                <a:solidFill>
                  <a:prstClr val="black">
                    <a:tint val="75000"/>
                  </a:prstClr>
                </a:solidFill>
              </a:rPr>
              <a:pPr/>
              <a:t>10/27/2024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F792943A-822A-E7D0-5A27-D2173608A61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4928476F-9142-45E8-48B2-18F0680BC9CE}"/>
              </a:ext>
            </a:extLst>
          </p:cNvPr>
          <p:cNvSpPr>
            <a:spLocks noGrp="1"/>
          </p:cNvSpPr>
          <p:nvPr>
            <p:ph type="sldNum" sz="quarter" idx="12"/>
          </p:nvPr>
        </p:nvSpPr>
        <p:spPr/>
        <p:txBody>
          <a:bodyPr/>
          <a:lstStyle/>
          <a:p>
            <a:fld id="{14DB1F7F-6A5D-4B17-A63A-53959CD787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561642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A7D78-D31A-3D3A-1513-DA08BE82731C}"/>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F984D24-1CA8-426D-F4F3-3685419C98C5}"/>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7CF641-9C49-4801-8A78-DA25D6937107}"/>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10594E-D744-863D-7C42-17E35AF40E00}"/>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AD572A-36C8-D219-1B5B-61990C697B23}"/>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AE056A1-CD68-F40A-C3E4-088859A390D8}"/>
              </a:ext>
            </a:extLst>
          </p:cNvPr>
          <p:cNvSpPr>
            <a:spLocks noGrp="1"/>
          </p:cNvSpPr>
          <p:nvPr>
            <p:ph type="dt" sz="half" idx="10"/>
          </p:nvPr>
        </p:nvSpPr>
        <p:spPr/>
        <p:txBody>
          <a:bodyPr/>
          <a:lstStyle/>
          <a:p>
            <a:fld id="{FD00D22A-1293-4E69-AE30-E438550A07BC}" type="datetimeFigureOut">
              <a:rPr lang="en-US" smtClean="0">
                <a:solidFill>
                  <a:prstClr val="black">
                    <a:tint val="75000"/>
                  </a:prstClr>
                </a:solidFill>
              </a:rPr>
              <a:pPr/>
              <a:t>10/27/2024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645B4324-EA11-FF64-EE56-C027CE7F7204}"/>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B3639A2E-1FE8-7D67-21EE-E7EFCFC63107}"/>
              </a:ext>
            </a:extLst>
          </p:cNvPr>
          <p:cNvSpPr>
            <a:spLocks noGrp="1"/>
          </p:cNvSpPr>
          <p:nvPr>
            <p:ph type="sldNum" sz="quarter" idx="12"/>
          </p:nvPr>
        </p:nvSpPr>
        <p:spPr/>
        <p:txBody>
          <a:bodyPr/>
          <a:lstStyle/>
          <a:p>
            <a:fld id="{14DB1F7F-6A5D-4B17-A63A-53959CD787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72366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32E43-610B-2DAF-7C63-A3C82942D8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A84ED2-8DA6-F49E-4C24-532C82CE2158}"/>
              </a:ext>
            </a:extLst>
          </p:cNvPr>
          <p:cNvSpPr>
            <a:spLocks noGrp="1"/>
          </p:cNvSpPr>
          <p:nvPr>
            <p:ph type="dt" sz="half" idx="10"/>
          </p:nvPr>
        </p:nvSpPr>
        <p:spPr/>
        <p:txBody>
          <a:bodyPr/>
          <a:lstStyle/>
          <a:p>
            <a:fld id="{FD00D22A-1293-4E69-AE30-E438550A07BC}" type="datetimeFigureOut">
              <a:rPr lang="en-US" smtClean="0">
                <a:solidFill>
                  <a:prstClr val="black">
                    <a:tint val="75000"/>
                  </a:prstClr>
                </a:solidFill>
              </a:rPr>
              <a:pPr/>
              <a:t>10/27/2024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090F6C94-3C68-DB4C-FB98-C1034E3BCF2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12212E50-C88B-81F7-1A15-7F09889608B7}"/>
              </a:ext>
            </a:extLst>
          </p:cNvPr>
          <p:cNvSpPr>
            <a:spLocks noGrp="1"/>
          </p:cNvSpPr>
          <p:nvPr>
            <p:ph type="sldNum" sz="quarter" idx="12"/>
          </p:nvPr>
        </p:nvSpPr>
        <p:spPr/>
        <p:txBody>
          <a:bodyPr/>
          <a:lstStyle/>
          <a:p>
            <a:fld id="{14DB1F7F-6A5D-4B17-A63A-53959CD787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898583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BCC32F-FE6F-6DFA-78AA-D6003B2BCC47}"/>
              </a:ext>
            </a:extLst>
          </p:cNvPr>
          <p:cNvSpPr>
            <a:spLocks noGrp="1"/>
          </p:cNvSpPr>
          <p:nvPr>
            <p:ph type="dt" sz="half" idx="10"/>
          </p:nvPr>
        </p:nvSpPr>
        <p:spPr/>
        <p:txBody>
          <a:bodyPr/>
          <a:lstStyle/>
          <a:p>
            <a:fld id="{FD00D22A-1293-4E69-AE30-E438550A07BC}" type="datetimeFigureOut">
              <a:rPr lang="en-US" smtClean="0">
                <a:solidFill>
                  <a:prstClr val="black">
                    <a:tint val="75000"/>
                  </a:prstClr>
                </a:solidFill>
              </a:rPr>
              <a:pPr/>
              <a:t>10/27/2024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509B1F4A-4B20-1C1E-9285-9C1AD3BCD6D9}"/>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106AF796-49AF-1C97-4894-DB4C954DF674}"/>
              </a:ext>
            </a:extLst>
          </p:cNvPr>
          <p:cNvSpPr>
            <a:spLocks noGrp="1"/>
          </p:cNvSpPr>
          <p:nvPr>
            <p:ph type="sldNum" sz="quarter" idx="12"/>
          </p:nvPr>
        </p:nvSpPr>
        <p:spPr/>
        <p:txBody>
          <a:bodyPr/>
          <a:lstStyle/>
          <a:p>
            <a:fld id="{14DB1F7F-6A5D-4B17-A63A-53959CD787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346403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A0B55-6A55-1AA9-107D-D96ED3FD9A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C13BB4-C34C-E3C7-CA04-56976A5EF55A}"/>
              </a:ext>
            </a:extLst>
          </p:cNvPr>
          <p:cNvSpPr>
            <a:spLocks noGrp="1"/>
          </p:cNvSpPr>
          <p:nvPr>
            <p:ph idx="1"/>
          </p:nvPr>
        </p:nvSpPr>
        <p:spPr>
          <a:xfrm>
            <a:off x="5183188" y="98745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D6F58E-1675-19A6-2791-2A059639A6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CDD5BC-0556-BB12-7B56-64613869401E}"/>
              </a:ext>
            </a:extLst>
          </p:cNvPr>
          <p:cNvSpPr>
            <a:spLocks noGrp="1"/>
          </p:cNvSpPr>
          <p:nvPr>
            <p:ph type="dt" sz="half" idx="10"/>
          </p:nvPr>
        </p:nvSpPr>
        <p:spPr/>
        <p:txBody>
          <a:bodyPr/>
          <a:lstStyle/>
          <a:p>
            <a:fld id="{FD00D22A-1293-4E69-AE30-E438550A07BC}" type="datetimeFigureOut">
              <a:rPr lang="en-US" smtClean="0">
                <a:solidFill>
                  <a:prstClr val="black">
                    <a:tint val="75000"/>
                  </a:prstClr>
                </a:solidFill>
              </a:rPr>
              <a:pPr/>
              <a:t>10/27/2024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48E6547A-67CA-11B9-2FD5-ABD9ADD4F50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6ADEA96-ED0F-EFF8-A959-C13C930BD3F7}"/>
              </a:ext>
            </a:extLst>
          </p:cNvPr>
          <p:cNvSpPr>
            <a:spLocks noGrp="1"/>
          </p:cNvSpPr>
          <p:nvPr>
            <p:ph type="sldNum" sz="quarter" idx="12"/>
          </p:nvPr>
        </p:nvSpPr>
        <p:spPr/>
        <p:txBody>
          <a:bodyPr/>
          <a:lstStyle/>
          <a:p>
            <a:fld id="{14DB1F7F-6A5D-4B17-A63A-53959CD787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865962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F5812-097F-A44A-37FD-0988EC9E91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31863F-1394-1FCB-2D79-B21B6D884A87}"/>
              </a:ext>
            </a:extLst>
          </p:cNvPr>
          <p:cNvSpPr>
            <a:spLocks noGrp="1"/>
          </p:cNvSpPr>
          <p:nvPr>
            <p:ph type="pic" idx="1"/>
          </p:nvPr>
        </p:nvSpPr>
        <p:spPr>
          <a:xfrm>
            <a:off x="5183188" y="98745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0764F5A-7C6F-EC32-96EE-BD627A2318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18BF67-6FD8-1B0F-0375-ACC8197FD908}"/>
              </a:ext>
            </a:extLst>
          </p:cNvPr>
          <p:cNvSpPr>
            <a:spLocks noGrp="1"/>
          </p:cNvSpPr>
          <p:nvPr>
            <p:ph type="dt" sz="half" idx="10"/>
          </p:nvPr>
        </p:nvSpPr>
        <p:spPr/>
        <p:txBody>
          <a:bodyPr/>
          <a:lstStyle/>
          <a:p>
            <a:fld id="{FD00D22A-1293-4E69-AE30-E438550A07BC}" type="datetimeFigureOut">
              <a:rPr lang="en-US" smtClean="0">
                <a:solidFill>
                  <a:prstClr val="black">
                    <a:tint val="75000"/>
                  </a:prstClr>
                </a:solidFill>
              </a:rPr>
              <a:pPr/>
              <a:t>10/27/2024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72754A96-BB51-5ECF-2D0E-FEA4F86CD1E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B23D7065-5A82-7CE9-5F13-837DDFDE9D85}"/>
              </a:ext>
            </a:extLst>
          </p:cNvPr>
          <p:cNvSpPr>
            <a:spLocks noGrp="1"/>
          </p:cNvSpPr>
          <p:nvPr>
            <p:ph type="sldNum" sz="quarter" idx="12"/>
          </p:nvPr>
        </p:nvSpPr>
        <p:spPr/>
        <p:txBody>
          <a:bodyPr/>
          <a:lstStyle/>
          <a:p>
            <a:fld id="{14DB1F7F-6A5D-4B17-A63A-53959CD787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471765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2D1D6-B4A7-216C-B557-AD4DBE83AC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01740A-8310-4012-04C1-DB8BB08A33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626078-B7B0-3AA4-2546-F3B44998687B}"/>
              </a:ext>
            </a:extLst>
          </p:cNvPr>
          <p:cNvSpPr>
            <a:spLocks noGrp="1"/>
          </p:cNvSpPr>
          <p:nvPr>
            <p:ph type="dt" sz="half" idx="10"/>
          </p:nvPr>
        </p:nvSpPr>
        <p:spPr/>
        <p:txBody>
          <a:bodyPr/>
          <a:lstStyle/>
          <a:p>
            <a:fld id="{FD00D22A-1293-4E69-AE30-E438550A07BC}" type="datetimeFigureOut">
              <a:rPr lang="en-US" smtClean="0">
                <a:solidFill>
                  <a:prstClr val="black">
                    <a:tint val="75000"/>
                  </a:prstClr>
                </a:solidFill>
              </a:rPr>
              <a:pPr/>
              <a:t>10/27/2024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6185D5D-5B4B-082F-51B7-1618C3F5980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E5BF8EB-0F3F-BF63-8BC7-F32FD7E235F9}"/>
              </a:ext>
            </a:extLst>
          </p:cNvPr>
          <p:cNvSpPr>
            <a:spLocks noGrp="1"/>
          </p:cNvSpPr>
          <p:nvPr>
            <p:ph type="sldNum" sz="quarter" idx="12"/>
          </p:nvPr>
        </p:nvSpPr>
        <p:spPr/>
        <p:txBody>
          <a:bodyPr/>
          <a:lstStyle/>
          <a:p>
            <a:fld id="{14DB1F7F-6A5D-4B17-A63A-53959CD787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7026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9A522-42E5-4670-AB3D-0EC4EC6F64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B5A78641-D499-4EC9-BBFD-F87DE83114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6358603A-3872-4404-98DB-9040BCFF50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91BDC4-309F-4240-B464-DBEEA7999901}"/>
              </a:ext>
            </a:extLst>
          </p:cNvPr>
          <p:cNvSpPr>
            <a:spLocks noGrp="1"/>
          </p:cNvSpPr>
          <p:nvPr>
            <p:ph type="dt" sz="half" idx="10"/>
          </p:nvPr>
        </p:nvSpPr>
        <p:spPr/>
        <p:txBody>
          <a:bodyPr/>
          <a:lstStyle/>
          <a:p>
            <a:fld id="{9A958F40-FE36-4A85-B61D-4FE3EDEC4AFF}" type="datetimeFigureOut">
              <a:rPr lang="vi-VN" smtClean="0"/>
              <a:pPr/>
              <a:t>27/10/2024</a:t>
            </a:fld>
            <a:endParaRPr lang="vi-VN"/>
          </a:p>
        </p:txBody>
      </p:sp>
      <p:sp>
        <p:nvSpPr>
          <p:cNvPr id="6" name="Footer Placeholder 5">
            <a:extLst>
              <a:ext uri="{FF2B5EF4-FFF2-40B4-BE49-F238E27FC236}">
                <a16:creationId xmlns:a16="http://schemas.microsoft.com/office/drawing/2014/main" id="{8A846963-37EA-4564-899D-FD32151668EF}"/>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E50BD3C6-33A4-4FA0-9072-5630521F5F38}"/>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val="419480115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CA3ACB-BC7F-6919-B2DD-C8F28C27000B}"/>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E6F16E4-7675-A001-838A-BC3B2067A9AF}"/>
              </a:ext>
            </a:extLst>
          </p:cNvPr>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0A7139-1914-88FD-0055-41197597A56B}"/>
              </a:ext>
            </a:extLst>
          </p:cNvPr>
          <p:cNvSpPr>
            <a:spLocks noGrp="1"/>
          </p:cNvSpPr>
          <p:nvPr>
            <p:ph type="dt" sz="half" idx="10"/>
          </p:nvPr>
        </p:nvSpPr>
        <p:spPr/>
        <p:txBody>
          <a:bodyPr/>
          <a:lstStyle/>
          <a:p>
            <a:fld id="{FD00D22A-1293-4E69-AE30-E438550A07BC}" type="datetimeFigureOut">
              <a:rPr lang="en-US" smtClean="0">
                <a:solidFill>
                  <a:prstClr val="black">
                    <a:tint val="75000"/>
                  </a:prstClr>
                </a:solidFill>
              </a:rPr>
              <a:pPr/>
              <a:t>10/27/2024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B6B8A1F-6EFE-DF07-5B3C-67A3BB50290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20665FB-A6EC-E7B7-055A-9BA291EC2626}"/>
              </a:ext>
            </a:extLst>
          </p:cNvPr>
          <p:cNvSpPr>
            <a:spLocks noGrp="1"/>
          </p:cNvSpPr>
          <p:nvPr>
            <p:ph type="sldNum" sz="quarter" idx="12"/>
          </p:nvPr>
        </p:nvSpPr>
        <p:spPr/>
        <p:txBody>
          <a:bodyPr/>
          <a:lstStyle/>
          <a:p>
            <a:fld id="{14DB1F7F-6A5D-4B17-A63A-53959CD787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628719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A8D00-4481-AC48-B9FA-EEE796215A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4FC7F-D2FB-39E4-EB11-43E7D5DD7F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06A5A78-920A-6517-89AF-E71DC3E0778F}"/>
              </a:ext>
            </a:extLst>
          </p:cNvPr>
          <p:cNvSpPr>
            <a:spLocks noGrp="1"/>
          </p:cNvSpPr>
          <p:nvPr>
            <p:ph type="dt" sz="half" idx="10"/>
          </p:nvPr>
        </p:nvSpPr>
        <p:spPr/>
        <p:txBody>
          <a:bodyPr/>
          <a:lstStyle/>
          <a:p>
            <a:fld id="{FD00D22A-1293-4E69-AE30-E438550A07BC}" type="datetimeFigureOut">
              <a:rPr lang="en-US" smtClean="0">
                <a:solidFill>
                  <a:prstClr val="black">
                    <a:tint val="75000"/>
                  </a:prstClr>
                </a:solidFill>
              </a:rPr>
              <a:pPr/>
              <a:t>10/27/2024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179A712-C665-844B-4121-37F53CCCD20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2E9AF0D-FD0B-F747-CCFF-569EA03FC3E5}"/>
              </a:ext>
            </a:extLst>
          </p:cNvPr>
          <p:cNvSpPr>
            <a:spLocks noGrp="1"/>
          </p:cNvSpPr>
          <p:nvPr>
            <p:ph type="sldNum" sz="quarter" idx="12"/>
          </p:nvPr>
        </p:nvSpPr>
        <p:spPr/>
        <p:txBody>
          <a:bodyPr/>
          <a:lstStyle/>
          <a:p>
            <a:fld id="{14DB1F7F-6A5D-4B17-A63A-53959CD787F7}" type="slidenum">
              <a:rPr lang="en-US" smtClean="0">
                <a:solidFill>
                  <a:prstClr val="black">
                    <a:tint val="75000"/>
                  </a:prstClr>
                </a:solidFill>
              </a:rPr>
              <a:pPr/>
              <a:t>‹#›</a:t>
            </a:fld>
            <a:endParaRPr lang="en-US">
              <a:solidFill>
                <a:prstClr val="black">
                  <a:tint val="75000"/>
                </a:prstClr>
              </a:solidFill>
            </a:endParaRPr>
          </a:p>
        </p:txBody>
      </p:sp>
      <p:pic>
        <p:nvPicPr>
          <p:cNvPr id="8" name="Picture 7">
            <a:extLst>
              <a:ext uri="{FF2B5EF4-FFF2-40B4-BE49-F238E27FC236}">
                <a16:creationId xmlns:a16="http://schemas.microsoft.com/office/drawing/2014/main" id="{414B228C-E90E-F3F4-C50E-D7AE09C5E91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13" b="7813"/>
          <a:stretch/>
        </p:blipFill>
        <p:spPr>
          <a:xfrm>
            <a:off x="115463" y="103312"/>
            <a:ext cx="11887199" cy="661824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59521580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DC18C-044E-B20D-EA07-F0EE2616F8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D919D5-CDF9-D8CA-49CB-5CD8C75E61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BDC93A-F31B-E3B1-4DF3-A0BF038ED443}"/>
              </a:ext>
            </a:extLst>
          </p:cNvPr>
          <p:cNvSpPr>
            <a:spLocks noGrp="1"/>
          </p:cNvSpPr>
          <p:nvPr>
            <p:ph type="dt" sz="half" idx="10"/>
          </p:nvPr>
        </p:nvSpPr>
        <p:spPr/>
        <p:txBody>
          <a:bodyPr/>
          <a:lstStyle/>
          <a:p>
            <a:fld id="{FD00D22A-1293-4E69-AE30-E438550A07BC}" type="datetimeFigureOut">
              <a:rPr lang="en-US" smtClean="0">
                <a:solidFill>
                  <a:prstClr val="black">
                    <a:tint val="75000"/>
                  </a:prstClr>
                </a:solidFill>
              </a:rPr>
              <a:pPr/>
              <a:t>10/27/2024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075375F5-C4A4-F358-E9D1-77F8C6772F5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7797E59-FF9B-7B21-14BC-9C79CF4DB5F1}"/>
              </a:ext>
            </a:extLst>
          </p:cNvPr>
          <p:cNvSpPr>
            <a:spLocks noGrp="1"/>
          </p:cNvSpPr>
          <p:nvPr>
            <p:ph type="sldNum" sz="quarter" idx="12"/>
          </p:nvPr>
        </p:nvSpPr>
        <p:spPr/>
        <p:txBody>
          <a:bodyPr/>
          <a:lstStyle/>
          <a:p>
            <a:fld id="{14DB1F7F-6A5D-4B17-A63A-53959CD787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363607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126CF-A39F-DE07-8D32-8A0388FF9E0E}"/>
              </a:ext>
            </a:extLst>
          </p:cNvPr>
          <p:cNvSpPr>
            <a:spLocks noGrp="1"/>
          </p:cNvSpPr>
          <p:nvPr>
            <p:ph type="title"/>
          </p:nvPr>
        </p:nvSpPr>
        <p:spPr>
          <a:xfrm>
            <a:off x="831851" y="1709816"/>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1094C4-FFC9-E706-C7EC-733B145527BE}"/>
              </a:ext>
            </a:extLst>
          </p:cNvPr>
          <p:cNvSpPr>
            <a:spLocks noGrp="1"/>
          </p:cNvSpPr>
          <p:nvPr>
            <p:ph type="body" idx="1"/>
          </p:nvPr>
        </p:nvSpPr>
        <p:spPr>
          <a:xfrm>
            <a:off x="831851" y="458954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C4E544-74BC-4C99-F164-D919B0C8A557}"/>
              </a:ext>
            </a:extLst>
          </p:cNvPr>
          <p:cNvSpPr>
            <a:spLocks noGrp="1"/>
          </p:cNvSpPr>
          <p:nvPr>
            <p:ph type="dt" sz="half" idx="10"/>
          </p:nvPr>
        </p:nvSpPr>
        <p:spPr/>
        <p:txBody>
          <a:bodyPr/>
          <a:lstStyle/>
          <a:p>
            <a:fld id="{FD00D22A-1293-4E69-AE30-E438550A07BC}" type="datetimeFigureOut">
              <a:rPr lang="en-US" smtClean="0">
                <a:solidFill>
                  <a:prstClr val="black">
                    <a:tint val="75000"/>
                  </a:prstClr>
                </a:solidFill>
              </a:rPr>
              <a:pPr/>
              <a:t>10/27/2024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697C532-0D88-545E-9F15-FC89701A69A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219B701-085E-F24F-D80C-166007891515}"/>
              </a:ext>
            </a:extLst>
          </p:cNvPr>
          <p:cNvSpPr>
            <a:spLocks noGrp="1"/>
          </p:cNvSpPr>
          <p:nvPr>
            <p:ph type="sldNum" sz="quarter" idx="12"/>
          </p:nvPr>
        </p:nvSpPr>
        <p:spPr/>
        <p:txBody>
          <a:bodyPr/>
          <a:lstStyle/>
          <a:p>
            <a:fld id="{14DB1F7F-6A5D-4B17-A63A-53959CD787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528348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D9A47-BE26-3F8A-BC09-4571ECDE43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F06856-555A-2A69-F62C-1B3264FF26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B16A85-475E-30C2-AAFE-AB762695C6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B1B54C3-A122-0F03-8B08-342280D8CA95}"/>
              </a:ext>
            </a:extLst>
          </p:cNvPr>
          <p:cNvSpPr>
            <a:spLocks noGrp="1"/>
          </p:cNvSpPr>
          <p:nvPr>
            <p:ph type="dt" sz="half" idx="10"/>
          </p:nvPr>
        </p:nvSpPr>
        <p:spPr/>
        <p:txBody>
          <a:bodyPr/>
          <a:lstStyle/>
          <a:p>
            <a:fld id="{FD00D22A-1293-4E69-AE30-E438550A07BC}" type="datetimeFigureOut">
              <a:rPr lang="en-US" smtClean="0">
                <a:solidFill>
                  <a:prstClr val="black">
                    <a:tint val="75000"/>
                  </a:prstClr>
                </a:solidFill>
              </a:rPr>
              <a:pPr/>
              <a:t>10/27/2024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F792943A-822A-E7D0-5A27-D2173608A61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4928476F-9142-45E8-48B2-18F0680BC9CE}"/>
              </a:ext>
            </a:extLst>
          </p:cNvPr>
          <p:cNvSpPr>
            <a:spLocks noGrp="1"/>
          </p:cNvSpPr>
          <p:nvPr>
            <p:ph type="sldNum" sz="quarter" idx="12"/>
          </p:nvPr>
        </p:nvSpPr>
        <p:spPr/>
        <p:txBody>
          <a:bodyPr/>
          <a:lstStyle/>
          <a:p>
            <a:fld id="{14DB1F7F-6A5D-4B17-A63A-53959CD787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491905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A7D78-D31A-3D3A-1513-DA08BE82731C}"/>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F984D24-1CA8-426D-F4F3-3685419C98C5}"/>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7CF641-9C49-4801-8A78-DA25D6937107}"/>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10594E-D744-863D-7C42-17E35AF40E00}"/>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AD572A-36C8-D219-1B5B-61990C697B23}"/>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AE056A1-CD68-F40A-C3E4-088859A390D8}"/>
              </a:ext>
            </a:extLst>
          </p:cNvPr>
          <p:cNvSpPr>
            <a:spLocks noGrp="1"/>
          </p:cNvSpPr>
          <p:nvPr>
            <p:ph type="dt" sz="half" idx="10"/>
          </p:nvPr>
        </p:nvSpPr>
        <p:spPr/>
        <p:txBody>
          <a:bodyPr/>
          <a:lstStyle/>
          <a:p>
            <a:fld id="{FD00D22A-1293-4E69-AE30-E438550A07BC}" type="datetimeFigureOut">
              <a:rPr lang="en-US" smtClean="0">
                <a:solidFill>
                  <a:prstClr val="black">
                    <a:tint val="75000"/>
                  </a:prstClr>
                </a:solidFill>
              </a:rPr>
              <a:pPr/>
              <a:t>10/27/2024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645B4324-EA11-FF64-EE56-C027CE7F7204}"/>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B3639A2E-1FE8-7D67-21EE-E7EFCFC63107}"/>
              </a:ext>
            </a:extLst>
          </p:cNvPr>
          <p:cNvSpPr>
            <a:spLocks noGrp="1"/>
          </p:cNvSpPr>
          <p:nvPr>
            <p:ph type="sldNum" sz="quarter" idx="12"/>
          </p:nvPr>
        </p:nvSpPr>
        <p:spPr/>
        <p:txBody>
          <a:bodyPr/>
          <a:lstStyle/>
          <a:p>
            <a:fld id="{14DB1F7F-6A5D-4B17-A63A-53959CD787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322422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32E43-610B-2DAF-7C63-A3C82942D8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A84ED2-8DA6-F49E-4C24-532C82CE2158}"/>
              </a:ext>
            </a:extLst>
          </p:cNvPr>
          <p:cNvSpPr>
            <a:spLocks noGrp="1"/>
          </p:cNvSpPr>
          <p:nvPr>
            <p:ph type="dt" sz="half" idx="10"/>
          </p:nvPr>
        </p:nvSpPr>
        <p:spPr/>
        <p:txBody>
          <a:bodyPr/>
          <a:lstStyle/>
          <a:p>
            <a:fld id="{FD00D22A-1293-4E69-AE30-E438550A07BC}" type="datetimeFigureOut">
              <a:rPr lang="en-US" smtClean="0">
                <a:solidFill>
                  <a:prstClr val="black">
                    <a:tint val="75000"/>
                  </a:prstClr>
                </a:solidFill>
              </a:rPr>
              <a:pPr/>
              <a:t>10/27/2024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090F6C94-3C68-DB4C-FB98-C1034E3BCF2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12212E50-C88B-81F7-1A15-7F09889608B7}"/>
              </a:ext>
            </a:extLst>
          </p:cNvPr>
          <p:cNvSpPr>
            <a:spLocks noGrp="1"/>
          </p:cNvSpPr>
          <p:nvPr>
            <p:ph type="sldNum" sz="quarter" idx="12"/>
          </p:nvPr>
        </p:nvSpPr>
        <p:spPr/>
        <p:txBody>
          <a:bodyPr/>
          <a:lstStyle/>
          <a:p>
            <a:fld id="{14DB1F7F-6A5D-4B17-A63A-53959CD787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463118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BCC32F-FE6F-6DFA-78AA-D6003B2BCC47}"/>
              </a:ext>
            </a:extLst>
          </p:cNvPr>
          <p:cNvSpPr>
            <a:spLocks noGrp="1"/>
          </p:cNvSpPr>
          <p:nvPr>
            <p:ph type="dt" sz="half" idx="10"/>
          </p:nvPr>
        </p:nvSpPr>
        <p:spPr/>
        <p:txBody>
          <a:bodyPr/>
          <a:lstStyle/>
          <a:p>
            <a:fld id="{FD00D22A-1293-4E69-AE30-E438550A07BC}" type="datetimeFigureOut">
              <a:rPr lang="en-US" smtClean="0">
                <a:solidFill>
                  <a:prstClr val="black">
                    <a:tint val="75000"/>
                  </a:prstClr>
                </a:solidFill>
              </a:rPr>
              <a:pPr/>
              <a:t>10/27/2024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509B1F4A-4B20-1C1E-9285-9C1AD3BCD6D9}"/>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106AF796-49AF-1C97-4894-DB4C954DF674}"/>
              </a:ext>
            </a:extLst>
          </p:cNvPr>
          <p:cNvSpPr>
            <a:spLocks noGrp="1"/>
          </p:cNvSpPr>
          <p:nvPr>
            <p:ph type="sldNum" sz="quarter" idx="12"/>
          </p:nvPr>
        </p:nvSpPr>
        <p:spPr/>
        <p:txBody>
          <a:bodyPr/>
          <a:lstStyle/>
          <a:p>
            <a:fld id="{14DB1F7F-6A5D-4B17-A63A-53959CD787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82596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A0B55-6A55-1AA9-107D-D96ED3FD9A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C13BB4-C34C-E3C7-CA04-56976A5EF55A}"/>
              </a:ext>
            </a:extLst>
          </p:cNvPr>
          <p:cNvSpPr>
            <a:spLocks noGrp="1"/>
          </p:cNvSpPr>
          <p:nvPr>
            <p:ph idx="1"/>
          </p:nvPr>
        </p:nvSpPr>
        <p:spPr>
          <a:xfrm>
            <a:off x="5183188" y="98750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D6F58E-1675-19A6-2791-2A059639A6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CDD5BC-0556-BB12-7B56-64613869401E}"/>
              </a:ext>
            </a:extLst>
          </p:cNvPr>
          <p:cNvSpPr>
            <a:spLocks noGrp="1"/>
          </p:cNvSpPr>
          <p:nvPr>
            <p:ph type="dt" sz="half" idx="10"/>
          </p:nvPr>
        </p:nvSpPr>
        <p:spPr/>
        <p:txBody>
          <a:bodyPr/>
          <a:lstStyle/>
          <a:p>
            <a:fld id="{FD00D22A-1293-4E69-AE30-E438550A07BC}" type="datetimeFigureOut">
              <a:rPr lang="en-US" smtClean="0">
                <a:solidFill>
                  <a:prstClr val="black">
                    <a:tint val="75000"/>
                  </a:prstClr>
                </a:solidFill>
              </a:rPr>
              <a:pPr/>
              <a:t>10/27/2024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48E6547A-67CA-11B9-2FD5-ABD9ADD4F50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6ADEA96-ED0F-EFF8-A959-C13C930BD3F7}"/>
              </a:ext>
            </a:extLst>
          </p:cNvPr>
          <p:cNvSpPr>
            <a:spLocks noGrp="1"/>
          </p:cNvSpPr>
          <p:nvPr>
            <p:ph type="sldNum" sz="quarter" idx="12"/>
          </p:nvPr>
        </p:nvSpPr>
        <p:spPr/>
        <p:txBody>
          <a:bodyPr/>
          <a:lstStyle/>
          <a:p>
            <a:fld id="{14DB1F7F-6A5D-4B17-A63A-53959CD787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892244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F5812-097F-A44A-37FD-0988EC9E91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31863F-1394-1FCB-2D79-B21B6D884A87}"/>
              </a:ext>
            </a:extLst>
          </p:cNvPr>
          <p:cNvSpPr>
            <a:spLocks noGrp="1"/>
          </p:cNvSpPr>
          <p:nvPr>
            <p:ph type="pic" idx="1"/>
          </p:nvPr>
        </p:nvSpPr>
        <p:spPr>
          <a:xfrm>
            <a:off x="5183188" y="98750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0764F5A-7C6F-EC32-96EE-BD627A2318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18BF67-6FD8-1B0F-0375-ACC8197FD908}"/>
              </a:ext>
            </a:extLst>
          </p:cNvPr>
          <p:cNvSpPr>
            <a:spLocks noGrp="1"/>
          </p:cNvSpPr>
          <p:nvPr>
            <p:ph type="dt" sz="half" idx="10"/>
          </p:nvPr>
        </p:nvSpPr>
        <p:spPr/>
        <p:txBody>
          <a:bodyPr/>
          <a:lstStyle/>
          <a:p>
            <a:fld id="{FD00D22A-1293-4E69-AE30-E438550A07BC}" type="datetimeFigureOut">
              <a:rPr lang="en-US" smtClean="0">
                <a:solidFill>
                  <a:prstClr val="black">
                    <a:tint val="75000"/>
                  </a:prstClr>
                </a:solidFill>
              </a:rPr>
              <a:pPr/>
              <a:t>10/27/2024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72754A96-BB51-5ECF-2D0E-FEA4F86CD1E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B23D7065-5A82-7CE9-5F13-837DDFDE9D85}"/>
              </a:ext>
            </a:extLst>
          </p:cNvPr>
          <p:cNvSpPr>
            <a:spLocks noGrp="1"/>
          </p:cNvSpPr>
          <p:nvPr>
            <p:ph type="sldNum" sz="quarter" idx="12"/>
          </p:nvPr>
        </p:nvSpPr>
        <p:spPr/>
        <p:txBody>
          <a:bodyPr/>
          <a:lstStyle/>
          <a:p>
            <a:fld id="{14DB1F7F-6A5D-4B17-A63A-53959CD787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1168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2.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3.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3.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3.jpe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3.jpe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media/image3.jpe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3.jpe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6000" b="-16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32523A-2785-4EB9-AB5A-41CEBB7546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080958E5-FB7A-495D-A551-538411D939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E70C42A0-81F4-4E55-8D04-41188884D9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958F40-FE36-4A85-B61D-4FE3EDEC4AFF}" type="datetimeFigureOut">
              <a:rPr lang="vi-VN" smtClean="0"/>
              <a:pPr/>
              <a:t>27/10/2024</a:t>
            </a:fld>
            <a:endParaRPr lang="vi-VN"/>
          </a:p>
        </p:txBody>
      </p:sp>
      <p:sp>
        <p:nvSpPr>
          <p:cNvPr id="5" name="Footer Placeholder 4">
            <a:extLst>
              <a:ext uri="{FF2B5EF4-FFF2-40B4-BE49-F238E27FC236}">
                <a16:creationId xmlns:a16="http://schemas.microsoft.com/office/drawing/2014/main" id="{D1E192EB-150D-4D41-AF35-37185A3167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369AD0DB-381E-40D9-AD75-C37985648F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53267B-4687-4B0C-B13D-72587F018838}" type="slidenum">
              <a:rPr lang="vi-VN" smtClean="0"/>
              <a:pPr/>
              <a:t>‹#›</a:t>
            </a:fld>
            <a:endParaRPr lang="vi-VN"/>
          </a:p>
        </p:txBody>
      </p:sp>
    </p:spTree>
    <p:extLst>
      <p:ext uri="{BB962C8B-B14F-4D97-AF65-F5344CB8AC3E}">
        <p14:creationId xmlns:p14="http://schemas.microsoft.com/office/powerpoint/2010/main" val="1256037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6000" b="-16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32523A-2785-4EB9-AB5A-41CEBB7546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080958E5-FB7A-495D-A551-538411D939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E70C42A0-81F4-4E55-8D04-41188884D9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958F40-FE36-4A85-B61D-4FE3EDEC4AFF}" type="datetimeFigureOut">
              <a:rPr lang="vi-VN" smtClean="0">
                <a:solidFill>
                  <a:prstClr val="black">
                    <a:tint val="75000"/>
                  </a:prstClr>
                </a:solidFill>
              </a:rPr>
              <a:pPr/>
              <a:t>27/10/2024</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D1E192EB-150D-4D41-AF35-37185A3167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369AD0DB-381E-40D9-AD75-C37985648F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53267B-4687-4B0C-B13D-72587F018838}"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7514272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5060"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45061"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45062"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5F3A1710-A31C-452B-800C-44D739D25585}"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3744914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E0498A-A215-2719-D9D9-77D58AA6EDB0}"/>
              </a:ext>
            </a:extLst>
          </p:cNvPr>
          <p:cNvSpPr>
            <a:spLocks noGrp="1"/>
          </p:cNvSpPr>
          <p:nvPr>
            <p:ph type="title"/>
          </p:nvPr>
        </p:nvSpPr>
        <p:spPr>
          <a:xfrm>
            <a:off x="838201"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5153F4-9EC7-6B53-EECF-DF4EB65A2618}"/>
              </a:ext>
            </a:extLst>
          </p:cNvPr>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767D6E-7983-93EE-F21F-9C2FED761AB2}"/>
              </a:ext>
            </a:extLst>
          </p:cNvPr>
          <p:cNvSpPr>
            <a:spLocks noGrp="1"/>
          </p:cNvSpPr>
          <p:nvPr>
            <p:ph type="dt" sz="half" idx="2"/>
          </p:nvPr>
        </p:nvSpPr>
        <p:spPr>
          <a:xfrm>
            <a:off x="838201" y="635648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00D22A-1293-4E69-AE30-E438550A07BC}" type="datetimeFigureOut">
              <a:rPr lang="en-US" smtClean="0">
                <a:solidFill>
                  <a:prstClr val="black">
                    <a:tint val="75000"/>
                  </a:prstClr>
                </a:solidFill>
              </a:rPr>
              <a:pPr/>
              <a:t>10/27/2024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7365593-4771-B7AE-8DD2-214F29C1CBCF}"/>
              </a:ext>
            </a:extLst>
          </p:cNvPr>
          <p:cNvSpPr>
            <a:spLocks noGrp="1"/>
          </p:cNvSpPr>
          <p:nvPr>
            <p:ph type="ftr" sz="quarter" idx="3"/>
          </p:nvPr>
        </p:nvSpPr>
        <p:spPr>
          <a:xfrm>
            <a:off x="4038601" y="635648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EB6D997-F576-8587-E0B1-ABD5DEE08377}"/>
              </a:ext>
            </a:extLst>
          </p:cNvPr>
          <p:cNvSpPr>
            <a:spLocks noGrp="1"/>
          </p:cNvSpPr>
          <p:nvPr>
            <p:ph type="sldNum" sz="quarter" idx="4"/>
          </p:nvPr>
        </p:nvSpPr>
        <p:spPr>
          <a:xfrm>
            <a:off x="8610601" y="635648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DB1F7F-6A5D-4B17-A63A-53959CD787F7}" type="slidenum">
              <a:rPr lang="en-US" smtClean="0">
                <a:solidFill>
                  <a:prstClr val="black">
                    <a:tint val="75000"/>
                  </a:prstClr>
                </a:solidFill>
              </a:rPr>
              <a:pPr/>
              <a:t>‹#›</a:t>
            </a:fld>
            <a:endParaRPr lang="en-US">
              <a:solidFill>
                <a:prstClr val="black">
                  <a:tint val="75000"/>
                </a:prstClr>
              </a:solidFill>
            </a:endParaRPr>
          </a:p>
        </p:txBody>
      </p:sp>
      <p:pic>
        <p:nvPicPr>
          <p:cNvPr id="7" name="Picture 6">
            <a:extLst>
              <a:ext uri="{FF2B5EF4-FFF2-40B4-BE49-F238E27FC236}">
                <a16:creationId xmlns:a16="http://schemas.microsoft.com/office/drawing/2014/main" id="{CB743FD3-F90E-7A13-9A45-EF6894A9476E}"/>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t="7813" b="7813"/>
          <a:stretch/>
        </p:blipFill>
        <p:spPr>
          <a:xfrm>
            <a:off x="115497" y="103368"/>
            <a:ext cx="11967097" cy="661824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36963361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E0498A-A215-2719-D9D9-77D58AA6EDB0}"/>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5153F4-9EC7-6B53-EECF-DF4EB65A26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767D6E-7983-93EE-F21F-9C2FED761AB2}"/>
              </a:ext>
            </a:extLst>
          </p:cNvPr>
          <p:cNvSpPr>
            <a:spLocks noGrp="1"/>
          </p:cNvSpPr>
          <p:nvPr>
            <p:ph type="dt" sz="half" idx="2"/>
          </p:nvPr>
        </p:nvSpPr>
        <p:spPr>
          <a:xfrm>
            <a:off x="838200" y="635643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00D22A-1293-4E69-AE30-E438550A07BC}" type="datetimeFigureOut">
              <a:rPr lang="en-US" smtClean="0">
                <a:solidFill>
                  <a:prstClr val="black">
                    <a:tint val="75000"/>
                  </a:prstClr>
                </a:solidFill>
              </a:rPr>
              <a:pPr/>
              <a:t>10/27/2024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7365593-4771-B7AE-8DD2-214F29C1CBCF}"/>
              </a:ext>
            </a:extLst>
          </p:cNvPr>
          <p:cNvSpPr>
            <a:spLocks noGrp="1"/>
          </p:cNvSpPr>
          <p:nvPr>
            <p:ph type="ftr" sz="quarter" idx="3"/>
          </p:nvPr>
        </p:nvSpPr>
        <p:spPr>
          <a:xfrm>
            <a:off x="4038600" y="635643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EB6D997-F576-8587-E0B1-ABD5DEE08377}"/>
              </a:ext>
            </a:extLst>
          </p:cNvPr>
          <p:cNvSpPr>
            <a:spLocks noGrp="1"/>
          </p:cNvSpPr>
          <p:nvPr>
            <p:ph type="sldNum" sz="quarter" idx="4"/>
          </p:nvPr>
        </p:nvSpPr>
        <p:spPr>
          <a:xfrm>
            <a:off x="8610600" y="635643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DB1F7F-6A5D-4B17-A63A-53959CD787F7}" type="slidenum">
              <a:rPr lang="en-US" smtClean="0">
                <a:solidFill>
                  <a:prstClr val="black">
                    <a:tint val="75000"/>
                  </a:prstClr>
                </a:solidFill>
              </a:rPr>
              <a:pPr/>
              <a:t>‹#›</a:t>
            </a:fld>
            <a:endParaRPr lang="en-US">
              <a:solidFill>
                <a:prstClr val="black">
                  <a:tint val="75000"/>
                </a:prstClr>
              </a:solidFill>
            </a:endParaRPr>
          </a:p>
        </p:txBody>
      </p:sp>
      <p:pic>
        <p:nvPicPr>
          <p:cNvPr id="7" name="Picture 6">
            <a:extLst>
              <a:ext uri="{FF2B5EF4-FFF2-40B4-BE49-F238E27FC236}">
                <a16:creationId xmlns:a16="http://schemas.microsoft.com/office/drawing/2014/main" id="{CB743FD3-F90E-7A13-9A45-EF6894A9476E}"/>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t="7813" b="7813"/>
          <a:stretch/>
        </p:blipFill>
        <p:spPr>
          <a:xfrm>
            <a:off x="115469" y="103320"/>
            <a:ext cx="11967097" cy="661824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19704375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E0498A-A215-2719-D9D9-77D58AA6EDB0}"/>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5153F4-9EC7-6B53-EECF-DF4EB65A26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767D6E-7983-93EE-F21F-9C2FED761AB2}"/>
              </a:ext>
            </a:extLst>
          </p:cNvPr>
          <p:cNvSpPr>
            <a:spLocks noGrp="1"/>
          </p:cNvSpPr>
          <p:nvPr>
            <p:ph type="dt" sz="half" idx="2"/>
          </p:nvPr>
        </p:nvSpPr>
        <p:spPr>
          <a:xfrm>
            <a:off x="838200" y="635642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00D22A-1293-4E69-AE30-E438550A07BC}" type="datetimeFigureOut">
              <a:rPr lang="en-US" smtClean="0">
                <a:solidFill>
                  <a:prstClr val="black">
                    <a:tint val="75000"/>
                  </a:prstClr>
                </a:solidFill>
              </a:rPr>
              <a:pPr/>
              <a:t>10/27/2024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7365593-4771-B7AE-8DD2-214F29C1CBCF}"/>
              </a:ext>
            </a:extLst>
          </p:cNvPr>
          <p:cNvSpPr>
            <a:spLocks noGrp="1"/>
          </p:cNvSpPr>
          <p:nvPr>
            <p:ph type="ftr" sz="quarter" idx="3"/>
          </p:nvPr>
        </p:nvSpPr>
        <p:spPr>
          <a:xfrm>
            <a:off x="4038600" y="635642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EB6D997-F576-8587-E0B1-ABD5DEE08377}"/>
              </a:ext>
            </a:extLst>
          </p:cNvPr>
          <p:cNvSpPr>
            <a:spLocks noGrp="1"/>
          </p:cNvSpPr>
          <p:nvPr>
            <p:ph type="sldNum" sz="quarter" idx="4"/>
          </p:nvPr>
        </p:nvSpPr>
        <p:spPr>
          <a:xfrm>
            <a:off x="8610600" y="635642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DB1F7F-6A5D-4B17-A63A-53959CD787F7}" type="slidenum">
              <a:rPr lang="en-US" smtClean="0">
                <a:solidFill>
                  <a:prstClr val="black">
                    <a:tint val="75000"/>
                  </a:prstClr>
                </a:solidFill>
              </a:rPr>
              <a:pPr/>
              <a:t>‹#›</a:t>
            </a:fld>
            <a:endParaRPr lang="en-US">
              <a:solidFill>
                <a:prstClr val="black">
                  <a:tint val="75000"/>
                </a:prstClr>
              </a:solidFill>
            </a:endParaRPr>
          </a:p>
        </p:txBody>
      </p:sp>
      <p:pic>
        <p:nvPicPr>
          <p:cNvPr id="7" name="Picture 6">
            <a:extLst>
              <a:ext uri="{FF2B5EF4-FFF2-40B4-BE49-F238E27FC236}">
                <a16:creationId xmlns:a16="http://schemas.microsoft.com/office/drawing/2014/main" id="{CB743FD3-F90E-7A13-9A45-EF6894A9476E}"/>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t="7813" b="7813"/>
          <a:stretch/>
        </p:blipFill>
        <p:spPr>
          <a:xfrm>
            <a:off x="115460" y="103306"/>
            <a:ext cx="11967097" cy="661824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769677998"/>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E0498A-A215-2719-D9D9-77D58AA6EDB0}"/>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5153F4-9EC7-6B53-EECF-DF4EB65A26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767D6E-7983-93EE-F21F-9C2FED761AB2}"/>
              </a:ext>
            </a:extLst>
          </p:cNvPr>
          <p:cNvSpPr>
            <a:spLocks noGrp="1"/>
          </p:cNvSpPr>
          <p:nvPr>
            <p:ph type="dt" sz="half" idx="2"/>
          </p:nvPr>
        </p:nvSpPr>
        <p:spPr>
          <a:xfrm>
            <a:off x="838200" y="635640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00D22A-1293-4E69-AE30-E438550A07BC}" type="datetimeFigureOut">
              <a:rPr lang="en-US" smtClean="0">
                <a:solidFill>
                  <a:prstClr val="black">
                    <a:tint val="75000"/>
                  </a:prstClr>
                </a:solidFill>
              </a:rPr>
              <a:pPr/>
              <a:t>10/27/2024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7365593-4771-B7AE-8DD2-214F29C1CBCF}"/>
              </a:ext>
            </a:extLst>
          </p:cNvPr>
          <p:cNvSpPr>
            <a:spLocks noGrp="1"/>
          </p:cNvSpPr>
          <p:nvPr>
            <p:ph type="ftr" sz="quarter" idx="3"/>
          </p:nvPr>
        </p:nvSpPr>
        <p:spPr>
          <a:xfrm>
            <a:off x="4038600" y="635640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EB6D997-F576-8587-E0B1-ABD5DEE08377}"/>
              </a:ext>
            </a:extLst>
          </p:cNvPr>
          <p:cNvSpPr>
            <a:spLocks noGrp="1"/>
          </p:cNvSpPr>
          <p:nvPr>
            <p:ph type="sldNum" sz="quarter" idx="4"/>
          </p:nvPr>
        </p:nvSpPr>
        <p:spPr>
          <a:xfrm>
            <a:off x="8610600" y="635640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DB1F7F-6A5D-4B17-A63A-53959CD787F7}" type="slidenum">
              <a:rPr lang="en-US" smtClean="0">
                <a:solidFill>
                  <a:prstClr val="black">
                    <a:tint val="75000"/>
                  </a:prstClr>
                </a:solidFill>
              </a:rPr>
              <a:pPr/>
              <a:t>‹#›</a:t>
            </a:fld>
            <a:endParaRPr lang="en-US">
              <a:solidFill>
                <a:prstClr val="black">
                  <a:tint val="75000"/>
                </a:prstClr>
              </a:solidFill>
            </a:endParaRPr>
          </a:p>
        </p:txBody>
      </p:sp>
      <p:pic>
        <p:nvPicPr>
          <p:cNvPr id="7" name="Picture 6">
            <a:extLst>
              <a:ext uri="{FF2B5EF4-FFF2-40B4-BE49-F238E27FC236}">
                <a16:creationId xmlns:a16="http://schemas.microsoft.com/office/drawing/2014/main" id="{CB743FD3-F90E-7A13-9A45-EF6894A9476E}"/>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t="7813" b="7813"/>
          <a:stretch/>
        </p:blipFill>
        <p:spPr>
          <a:xfrm>
            <a:off x="115448" y="103288"/>
            <a:ext cx="11967097" cy="661824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992534858"/>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E0498A-A215-2719-D9D9-77D58AA6EDB0}"/>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5153F4-9EC7-6B53-EECF-DF4EB65A26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767D6E-7983-93EE-F21F-9C2FED761AB2}"/>
              </a:ext>
            </a:extLst>
          </p:cNvPr>
          <p:cNvSpPr>
            <a:spLocks noGrp="1"/>
          </p:cNvSpPr>
          <p:nvPr>
            <p:ph type="dt" sz="half" idx="2"/>
          </p:nvPr>
        </p:nvSpPr>
        <p:spPr>
          <a:xfrm>
            <a:off x="838200" y="635638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00D22A-1293-4E69-AE30-E438550A07BC}" type="datetimeFigureOut">
              <a:rPr lang="en-US" smtClean="0">
                <a:solidFill>
                  <a:prstClr val="black">
                    <a:tint val="75000"/>
                  </a:prstClr>
                </a:solidFill>
              </a:rPr>
              <a:pPr/>
              <a:t>10/27/2024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7365593-4771-B7AE-8DD2-214F29C1CBCF}"/>
              </a:ext>
            </a:extLst>
          </p:cNvPr>
          <p:cNvSpPr>
            <a:spLocks noGrp="1"/>
          </p:cNvSpPr>
          <p:nvPr>
            <p:ph type="ftr" sz="quarter" idx="3"/>
          </p:nvPr>
        </p:nvSpPr>
        <p:spPr>
          <a:xfrm>
            <a:off x="4038600" y="635638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EB6D997-F576-8587-E0B1-ABD5DEE08377}"/>
              </a:ext>
            </a:extLst>
          </p:cNvPr>
          <p:cNvSpPr>
            <a:spLocks noGrp="1"/>
          </p:cNvSpPr>
          <p:nvPr>
            <p:ph type="sldNum" sz="quarter" idx="4"/>
          </p:nvPr>
        </p:nvSpPr>
        <p:spPr>
          <a:xfrm>
            <a:off x="8610600" y="635638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DB1F7F-6A5D-4B17-A63A-53959CD787F7}" type="slidenum">
              <a:rPr lang="en-US" smtClean="0">
                <a:solidFill>
                  <a:prstClr val="black">
                    <a:tint val="75000"/>
                  </a:prstClr>
                </a:solidFill>
              </a:rPr>
              <a:pPr/>
              <a:t>‹#›</a:t>
            </a:fld>
            <a:endParaRPr lang="en-US">
              <a:solidFill>
                <a:prstClr val="black">
                  <a:tint val="75000"/>
                </a:prstClr>
              </a:solidFill>
            </a:endParaRPr>
          </a:p>
        </p:txBody>
      </p:sp>
      <p:pic>
        <p:nvPicPr>
          <p:cNvPr id="7" name="Picture 6">
            <a:extLst>
              <a:ext uri="{FF2B5EF4-FFF2-40B4-BE49-F238E27FC236}">
                <a16:creationId xmlns:a16="http://schemas.microsoft.com/office/drawing/2014/main" id="{CB743FD3-F90E-7A13-9A45-EF6894A9476E}"/>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t="7813" b="7813"/>
          <a:stretch/>
        </p:blipFill>
        <p:spPr>
          <a:xfrm>
            <a:off x="115433" y="103266"/>
            <a:ext cx="11967097" cy="661824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849249147"/>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E0498A-A215-2719-D9D9-77D58AA6EDB0}"/>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5153F4-9EC7-6B53-EECF-DF4EB65A26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767D6E-7983-93EE-F21F-9C2FED761AB2}"/>
              </a:ext>
            </a:extLst>
          </p:cNvPr>
          <p:cNvSpPr>
            <a:spLocks noGrp="1"/>
          </p:cNvSpPr>
          <p:nvPr>
            <p:ph type="dt" sz="half" idx="2"/>
          </p:nvPr>
        </p:nvSpPr>
        <p:spPr>
          <a:xfrm>
            <a:off x="838200" y="635642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00D22A-1293-4E69-AE30-E438550A07BC}" type="datetimeFigureOut">
              <a:rPr lang="en-US" smtClean="0">
                <a:solidFill>
                  <a:prstClr val="black">
                    <a:tint val="75000"/>
                  </a:prstClr>
                </a:solidFill>
              </a:rPr>
              <a:pPr/>
              <a:t>10/27/2024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7365593-4771-B7AE-8DD2-214F29C1CBCF}"/>
              </a:ext>
            </a:extLst>
          </p:cNvPr>
          <p:cNvSpPr>
            <a:spLocks noGrp="1"/>
          </p:cNvSpPr>
          <p:nvPr>
            <p:ph type="ftr" sz="quarter" idx="3"/>
          </p:nvPr>
        </p:nvSpPr>
        <p:spPr>
          <a:xfrm>
            <a:off x="4038600" y="635642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EB6D997-F576-8587-E0B1-ABD5DEE08377}"/>
              </a:ext>
            </a:extLst>
          </p:cNvPr>
          <p:cNvSpPr>
            <a:spLocks noGrp="1"/>
          </p:cNvSpPr>
          <p:nvPr>
            <p:ph type="sldNum" sz="quarter" idx="4"/>
          </p:nvPr>
        </p:nvSpPr>
        <p:spPr>
          <a:xfrm>
            <a:off x="8610600" y="635642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DB1F7F-6A5D-4B17-A63A-53959CD787F7}" type="slidenum">
              <a:rPr lang="en-US" smtClean="0">
                <a:solidFill>
                  <a:prstClr val="black">
                    <a:tint val="75000"/>
                  </a:prstClr>
                </a:solidFill>
              </a:rPr>
              <a:pPr/>
              <a:t>‹#›</a:t>
            </a:fld>
            <a:endParaRPr lang="en-US">
              <a:solidFill>
                <a:prstClr val="black">
                  <a:tint val="75000"/>
                </a:prstClr>
              </a:solidFill>
            </a:endParaRPr>
          </a:p>
        </p:txBody>
      </p:sp>
      <p:pic>
        <p:nvPicPr>
          <p:cNvPr id="7" name="Picture 6">
            <a:extLst>
              <a:ext uri="{FF2B5EF4-FFF2-40B4-BE49-F238E27FC236}">
                <a16:creationId xmlns:a16="http://schemas.microsoft.com/office/drawing/2014/main" id="{CB743FD3-F90E-7A13-9A45-EF6894A9476E}"/>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t="7813" b="7813"/>
          <a:stretch/>
        </p:blipFill>
        <p:spPr>
          <a:xfrm>
            <a:off x="115464" y="103312"/>
            <a:ext cx="11967097" cy="661824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042134045"/>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wmf"/><Relationship Id="rId1" Type="http://schemas.openxmlformats.org/officeDocument/2006/relationships/slideLayout" Target="../slideLayouts/slideLayout24.xml"/><Relationship Id="rId4" Type="http://schemas.openxmlformats.org/officeDocument/2006/relationships/image" Target="../media/image6.gif"/></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2.xml"/><Relationship Id="rId4" Type="http://schemas.openxmlformats.org/officeDocument/2006/relationships/image" Target="../media/image4.wmf"/></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2.xml"/><Relationship Id="rId4" Type="http://schemas.openxmlformats.org/officeDocument/2006/relationships/image" Target="../media/image4.wmf"/></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7.jpg"/><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xml"/><Relationship Id="rId5" Type="http://schemas.openxmlformats.org/officeDocument/2006/relationships/image" Target="../media/image19.gif"/><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xml"/><Relationship Id="rId5" Type="http://schemas.openxmlformats.org/officeDocument/2006/relationships/image" Target="../media/image19.gif"/><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1.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xml"/><Relationship Id="rId5" Type="http://schemas.openxmlformats.org/officeDocument/2006/relationships/image" Target="../media/image19.gif"/><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1.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8.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1.png"/><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xml"/><Relationship Id="rId5" Type="http://schemas.openxmlformats.org/officeDocument/2006/relationships/image" Target="../media/image19.gif"/><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1.png"/><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1.png"/><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xml"/><Relationship Id="rId5" Type="http://schemas.openxmlformats.org/officeDocument/2006/relationships/image" Target="../media/image19.gif"/><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9.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70.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92.xml"/><Relationship Id="rId4" Type="http://schemas.openxmlformats.org/officeDocument/2006/relationships/image" Target="../media/image4.wm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2.xml"/><Relationship Id="rId4" Type="http://schemas.openxmlformats.org/officeDocument/2006/relationships/image" Target="../media/image4.wmf"/></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2.xml"/><Relationship Id="rId4" Type="http://schemas.openxmlformats.org/officeDocument/2006/relationships/image" Target="../media/image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2"/>
          <p:cNvGrpSpPr>
            <a:grpSpLocks/>
          </p:cNvGrpSpPr>
          <p:nvPr/>
        </p:nvGrpSpPr>
        <p:grpSpPr bwMode="auto">
          <a:xfrm>
            <a:off x="-19051" y="-14288"/>
            <a:ext cx="12312651" cy="6948488"/>
            <a:chOff x="-9" y="-9"/>
            <a:chExt cx="5817" cy="4377"/>
          </a:xfrm>
        </p:grpSpPr>
        <p:pic>
          <p:nvPicPr>
            <p:cNvPr id="3079" name="Picture 3"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3600" y="2256"/>
              <a:ext cx="2160" cy="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48" y="2208"/>
              <a:ext cx="2160" cy="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81" name="Group 5"/>
            <p:cNvGrpSpPr>
              <a:grpSpLocks/>
            </p:cNvGrpSpPr>
            <p:nvPr/>
          </p:nvGrpSpPr>
          <p:grpSpPr bwMode="auto">
            <a:xfrm>
              <a:off x="-9" y="-9"/>
              <a:ext cx="5817" cy="4377"/>
              <a:chOff x="-9" y="-9"/>
              <a:chExt cx="5817" cy="4377"/>
            </a:xfrm>
          </p:grpSpPr>
          <p:grpSp>
            <p:nvGrpSpPr>
              <p:cNvPr id="3082" name="Group 6"/>
              <p:cNvGrpSpPr>
                <a:grpSpLocks/>
              </p:cNvGrpSpPr>
              <p:nvPr/>
            </p:nvGrpSpPr>
            <p:grpSpPr bwMode="auto">
              <a:xfrm>
                <a:off x="-9" y="-9"/>
                <a:ext cx="5817" cy="4377"/>
                <a:chOff x="-9" y="-9"/>
                <a:chExt cx="5817" cy="4377"/>
              </a:xfrm>
            </p:grpSpPr>
            <p:pic>
              <p:nvPicPr>
                <p:cNvPr id="3086" name="Picture 7" descr="flower1_div_md_wh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 y="3984"/>
                  <a:ext cx="5812"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Picture 8" descr="flower1_div_md_wh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 y="-9"/>
                  <a:ext cx="581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8" name="Picture 9" descr="flower1_div_md_wh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648" y="1968"/>
                  <a:ext cx="3888"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9" name="Picture 10" descr="flower1_div_md_wh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665" y="1944"/>
                  <a:ext cx="3744"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83" name="Group 11"/>
              <p:cNvGrpSpPr>
                <a:grpSpLocks/>
              </p:cNvGrpSpPr>
              <p:nvPr/>
            </p:nvGrpSpPr>
            <p:grpSpPr bwMode="auto">
              <a:xfrm>
                <a:off x="384" y="2066"/>
                <a:ext cx="5040" cy="235"/>
                <a:chOff x="48" y="2024"/>
                <a:chExt cx="5664" cy="276"/>
              </a:xfrm>
            </p:grpSpPr>
            <p:sp>
              <p:nvSpPr>
                <p:cNvPr id="3084" name="Rectangle 12"/>
                <p:cNvSpPr>
                  <a:spLocks noChangeArrowheads="1"/>
                </p:cNvSpPr>
                <p:nvPr/>
              </p:nvSpPr>
              <p:spPr bwMode="auto">
                <a:xfrm>
                  <a:off x="48" y="2024"/>
                  <a:ext cx="5664" cy="273"/>
                </a:xfrm>
                <a:prstGeom prst="rect">
                  <a:avLst/>
                </a:prstGeom>
                <a:noFill/>
                <a:ln w="38100" algn="ctr">
                  <a:solidFill>
                    <a:srgbClr val="00CC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pPr fontAlgn="base">
                    <a:spcBef>
                      <a:spcPct val="0"/>
                    </a:spcBef>
                    <a:spcAft>
                      <a:spcPct val="0"/>
                    </a:spcAft>
                  </a:pPr>
                  <a:endParaRPr lang="en-US">
                    <a:solidFill>
                      <a:srgbClr val="000000"/>
                    </a:solidFill>
                  </a:endParaRPr>
                </a:p>
              </p:txBody>
            </p:sp>
            <p:sp>
              <p:nvSpPr>
                <p:cNvPr id="3085" name="Rectangle 13"/>
                <p:cNvSpPr>
                  <a:spLocks noChangeArrowheads="1"/>
                </p:cNvSpPr>
                <p:nvPr/>
              </p:nvSpPr>
              <p:spPr bwMode="auto">
                <a:xfrm>
                  <a:off x="66" y="2027"/>
                  <a:ext cx="5616" cy="273"/>
                </a:xfrm>
                <a:prstGeom prst="rect">
                  <a:avLst/>
                </a:prstGeom>
                <a:noFill/>
                <a:ln w="28575" algn="ctr">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pPr fontAlgn="base">
                    <a:spcBef>
                      <a:spcPct val="0"/>
                    </a:spcBef>
                    <a:spcAft>
                      <a:spcPct val="0"/>
                    </a:spcAft>
                  </a:pPr>
                  <a:endParaRPr lang="en-US">
                    <a:solidFill>
                      <a:srgbClr val="000000"/>
                    </a:solidFill>
                  </a:endParaRPr>
                </a:p>
              </p:txBody>
            </p:sp>
          </p:grpSp>
        </p:grpSp>
      </p:grpSp>
      <p:pic>
        <p:nvPicPr>
          <p:cNvPr id="3076" name="Picture 15" descr="Sach mo"/>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579815" y="3677735"/>
            <a:ext cx="3048000" cy="1145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 Box 16"/>
          <p:cNvSpPr txBox="1">
            <a:spLocks noChangeArrowheads="1"/>
          </p:cNvSpPr>
          <p:nvPr/>
        </p:nvSpPr>
        <p:spPr bwMode="auto">
          <a:xfrm>
            <a:off x="2743200" y="5410203"/>
            <a:ext cx="6908800" cy="519113"/>
          </a:xfrm>
          <a:prstGeom prst="rect">
            <a:avLst/>
          </a:prstGeom>
          <a:noFill/>
          <a:ln w="9525">
            <a:noFill/>
            <a:miter lim="800000"/>
            <a:headEnd/>
            <a:tailEnd/>
          </a:ln>
        </p:spPr>
        <p:txBody>
          <a:bodyPr wrap="square">
            <a:spAutoFit/>
          </a:bodyPr>
          <a:lstStyle/>
          <a:p>
            <a:pPr fontAlgn="base">
              <a:spcBef>
                <a:spcPct val="50000"/>
              </a:spcBef>
              <a:spcAft>
                <a:spcPct val="0"/>
              </a:spcAft>
              <a:defRPr/>
            </a:pPr>
            <a:r>
              <a:rPr lang="en-US" sz="2800" b="1" dirty="0">
                <a:ln w="12700">
                  <a:solidFill>
                    <a:srgbClr val="000000">
                      <a:satMod val="155000"/>
                    </a:srgbClr>
                  </a:solidFill>
                  <a:prstDash val="solid"/>
                </a:ln>
                <a:solidFill>
                  <a:srgbClr val="FFFF00"/>
                </a:solidFill>
                <a:effectLst>
                  <a:outerShdw blurRad="41275" dist="20320" dir="1800000" algn="tl" rotWithShape="0">
                    <a:srgbClr val="000000">
                      <a:alpha val="40000"/>
                    </a:srgbClr>
                  </a:outerShdw>
                </a:effectLst>
                <a:latin typeface=".VnArial" pitchFamily="34" charset="0"/>
              </a:rPr>
              <a:t>           </a:t>
            </a:r>
            <a:r>
              <a:rPr lang="en-US" sz="2800" b="1" dirty="0" err="1">
                <a:ln w="12700">
                  <a:solidFill>
                    <a:srgbClr val="000000">
                      <a:satMod val="155000"/>
                    </a:srgbClr>
                  </a:solidFill>
                  <a:prstDash val="solid"/>
                </a:ln>
                <a:solidFill>
                  <a:srgbClr val="FFFF00"/>
                </a:solidFill>
                <a:effectLst>
                  <a:outerShdw blurRad="41275" dist="20320" dir="1800000" algn="tl" rotWithShape="0">
                    <a:srgbClr val="000000">
                      <a:alpha val="40000"/>
                    </a:srgbClr>
                  </a:outerShdw>
                </a:effectLst>
                <a:latin typeface="+mj-lt"/>
              </a:rPr>
              <a:t>Giáo</a:t>
            </a:r>
            <a:r>
              <a:rPr lang="en-US" sz="2800" b="1" dirty="0">
                <a:ln w="12700">
                  <a:solidFill>
                    <a:srgbClr val="000000">
                      <a:satMod val="155000"/>
                    </a:srgbClr>
                  </a:solidFill>
                  <a:prstDash val="solid"/>
                </a:ln>
                <a:solidFill>
                  <a:srgbClr val="FFFF00"/>
                </a:solidFill>
                <a:effectLst>
                  <a:outerShdw blurRad="41275" dist="20320" dir="1800000" algn="tl" rotWithShape="0">
                    <a:srgbClr val="000000">
                      <a:alpha val="40000"/>
                    </a:srgbClr>
                  </a:outerShdw>
                </a:effectLst>
                <a:latin typeface="+mj-lt"/>
              </a:rPr>
              <a:t> </a:t>
            </a:r>
            <a:r>
              <a:rPr lang="en-US" sz="2800" b="1">
                <a:ln w="12700">
                  <a:solidFill>
                    <a:srgbClr val="000000">
                      <a:satMod val="155000"/>
                    </a:srgbClr>
                  </a:solidFill>
                  <a:prstDash val="solid"/>
                </a:ln>
                <a:solidFill>
                  <a:srgbClr val="FFFF00"/>
                </a:solidFill>
                <a:effectLst>
                  <a:outerShdw blurRad="41275" dist="20320" dir="1800000" algn="tl" rotWithShape="0">
                    <a:srgbClr val="000000">
                      <a:alpha val="40000"/>
                    </a:srgbClr>
                  </a:outerShdw>
                </a:effectLst>
                <a:latin typeface="+mj-lt"/>
              </a:rPr>
              <a:t>viên</a:t>
            </a:r>
            <a:r>
              <a:rPr lang="en-US" sz="2800" b="1">
                <a:ln w="12700">
                  <a:solidFill>
                    <a:srgbClr val="000000">
                      <a:satMod val="155000"/>
                    </a:srgbClr>
                  </a:solidFill>
                  <a:prstDash val="solid"/>
                </a:ln>
                <a:solidFill>
                  <a:srgbClr val="FFFF00"/>
                </a:solidFill>
                <a:effectLst>
                  <a:outerShdw blurRad="41275" dist="20320" dir="1800000" algn="tl" rotWithShape="0">
                    <a:srgbClr val="000000">
                      <a:alpha val="40000"/>
                    </a:srgbClr>
                  </a:outerShdw>
                </a:effectLst>
                <a:latin typeface=".VnArial" pitchFamily="34" charset="0"/>
              </a:rPr>
              <a:t>: </a:t>
            </a:r>
            <a:r>
              <a:rPr lang="en-US" sz="2800" b="1" dirty="0" err="1">
                <a:ln w="12700">
                  <a:solidFill>
                    <a:srgbClr val="000000">
                      <a:satMod val="155000"/>
                    </a:srgbClr>
                  </a:solidFill>
                  <a:prstDash val="solid"/>
                </a:ln>
                <a:solidFill>
                  <a:srgbClr val="FFFF00"/>
                </a:solidFill>
                <a:effectLst>
                  <a:outerShdw blurRad="41275" dist="20320" dir="1800000" algn="tl" rotWithShape="0">
                    <a:srgbClr val="000000">
                      <a:alpha val="40000"/>
                    </a:srgbClr>
                  </a:outerShdw>
                </a:effectLst>
                <a:latin typeface=".VnArial" pitchFamily="34" charset="0"/>
              </a:rPr>
              <a:t>Trần</a:t>
            </a:r>
            <a:r>
              <a:rPr lang="en-US" sz="2800" b="1" dirty="0">
                <a:ln w="12700">
                  <a:solidFill>
                    <a:srgbClr val="000000">
                      <a:satMod val="155000"/>
                    </a:srgbClr>
                  </a:solidFill>
                  <a:prstDash val="solid"/>
                </a:ln>
                <a:solidFill>
                  <a:srgbClr val="FFFF00"/>
                </a:solidFill>
                <a:effectLst>
                  <a:outerShdw blurRad="41275" dist="20320" dir="1800000" algn="tl" rotWithShape="0">
                    <a:srgbClr val="000000">
                      <a:alpha val="40000"/>
                    </a:srgbClr>
                  </a:outerShdw>
                </a:effectLst>
                <a:latin typeface=".VnArial" pitchFamily="34" charset="0"/>
              </a:rPr>
              <a:t> Thanh </a:t>
            </a:r>
            <a:r>
              <a:rPr lang="en-US" sz="2800" b="1" dirty="0" err="1">
                <a:ln w="12700">
                  <a:solidFill>
                    <a:srgbClr val="000000">
                      <a:satMod val="155000"/>
                    </a:srgbClr>
                  </a:solidFill>
                  <a:prstDash val="solid"/>
                </a:ln>
                <a:solidFill>
                  <a:srgbClr val="FFFF00"/>
                </a:solidFill>
                <a:effectLst>
                  <a:outerShdw blurRad="41275" dist="20320" dir="1800000" algn="tl" rotWithShape="0">
                    <a:srgbClr val="000000">
                      <a:alpha val="40000"/>
                    </a:srgbClr>
                  </a:outerShdw>
                </a:effectLst>
                <a:latin typeface=".VnArial" pitchFamily="34" charset="0"/>
              </a:rPr>
              <a:t>Li</a:t>
            </a:r>
            <a:r>
              <a:rPr lang="en-US" sz="2800" b="1" dirty="0" err="1">
                <a:ln w="12700">
                  <a:solidFill>
                    <a:srgbClr val="000000">
                      <a:satMod val="155000"/>
                    </a:srgbClr>
                  </a:solidFill>
                  <a:prstDash val="solid"/>
                </a:ln>
                <a:solidFill>
                  <a:srgbClr val="FFFF00"/>
                </a:solidFill>
                <a:effectLst>
                  <a:outerShdw blurRad="41275" dist="20320" dir="1800000" algn="tl" rotWithShape="0">
                    <a:srgbClr val="000000">
                      <a:alpha val="40000"/>
                    </a:srgbClr>
                  </a:outerShdw>
                </a:effectLst>
                <a:latin typeface="Times New Roman" pitchFamily="18" charset="0"/>
                <a:cs typeface="Times New Roman" pitchFamily="18" charset="0"/>
              </a:rPr>
              <a:t>ê</a:t>
            </a:r>
            <a:r>
              <a:rPr lang="en-US" sz="2800" b="1" dirty="0" err="1">
                <a:ln w="12700">
                  <a:solidFill>
                    <a:srgbClr val="000000">
                      <a:satMod val="155000"/>
                    </a:srgbClr>
                  </a:solidFill>
                  <a:prstDash val="solid"/>
                </a:ln>
                <a:solidFill>
                  <a:srgbClr val="FFFF00"/>
                </a:solidFill>
                <a:effectLst>
                  <a:outerShdw blurRad="41275" dist="20320" dir="1800000" algn="tl" rotWithShape="0">
                    <a:srgbClr val="000000">
                      <a:alpha val="40000"/>
                    </a:srgbClr>
                  </a:outerShdw>
                </a:effectLst>
                <a:latin typeface=".VnArial" pitchFamily="34" charset="0"/>
              </a:rPr>
              <a:t>m</a:t>
            </a:r>
            <a:endParaRPr lang="en-US" sz="2800" b="1" dirty="0">
              <a:ln w="12700">
                <a:solidFill>
                  <a:srgbClr val="000000">
                    <a:satMod val="155000"/>
                  </a:srgbClr>
                </a:solidFill>
                <a:prstDash val="solid"/>
              </a:ln>
              <a:solidFill>
                <a:srgbClr val="FFFF00"/>
              </a:solidFill>
              <a:effectLst>
                <a:outerShdw blurRad="41275" dist="20320" dir="1800000" algn="tl" rotWithShape="0">
                  <a:srgbClr val="000000">
                    <a:alpha val="40000"/>
                  </a:srgbClr>
                </a:outerShdw>
              </a:effectLst>
              <a:latin typeface=".VnArial" pitchFamily="34" charset="0"/>
            </a:endParaRPr>
          </a:p>
        </p:txBody>
      </p:sp>
      <p:sp>
        <p:nvSpPr>
          <p:cNvPr id="18" name="Rectangle 17"/>
          <p:cNvSpPr/>
          <p:nvPr/>
        </p:nvSpPr>
        <p:spPr>
          <a:xfrm>
            <a:off x="1108616" y="1406033"/>
            <a:ext cx="10372184" cy="1754326"/>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en-US"/>
            </a:defPPr>
            <a:lvl1pPr algn="l" rtl="0" fontAlgn="base">
              <a:spcBef>
                <a:spcPct val="0"/>
              </a:spcBef>
              <a:spcAft>
                <a:spcPct val="0"/>
              </a:spcAft>
              <a:defRPr sz="2400" kern="1200">
                <a:solidFill>
                  <a:schemeClr val="tx1"/>
                </a:solidFill>
                <a:latin typeface=".VnArial" pitchFamily="34" charset="0"/>
                <a:ea typeface="+mn-ea"/>
                <a:cs typeface="+mn-cs"/>
              </a:defRPr>
            </a:lvl1pPr>
            <a:lvl2pPr marL="457200" algn="l" rtl="0" fontAlgn="base">
              <a:spcBef>
                <a:spcPct val="0"/>
              </a:spcBef>
              <a:spcAft>
                <a:spcPct val="0"/>
              </a:spcAft>
              <a:defRPr sz="2400" kern="1200">
                <a:solidFill>
                  <a:schemeClr val="tx1"/>
                </a:solidFill>
                <a:latin typeface=".VnArial" pitchFamily="34" charset="0"/>
                <a:ea typeface="+mn-ea"/>
                <a:cs typeface="+mn-cs"/>
              </a:defRPr>
            </a:lvl2pPr>
            <a:lvl3pPr marL="914400" algn="l" rtl="0" fontAlgn="base">
              <a:spcBef>
                <a:spcPct val="0"/>
              </a:spcBef>
              <a:spcAft>
                <a:spcPct val="0"/>
              </a:spcAft>
              <a:defRPr sz="2400" kern="1200">
                <a:solidFill>
                  <a:schemeClr val="tx1"/>
                </a:solidFill>
                <a:latin typeface=".VnArial" pitchFamily="34" charset="0"/>
                <a:ea typeface="+mn-ea"/>
                <a:cs typeface="+mn-cs"/>
              </a:defRPr>
            </a:lvl3pPr>
            <a:lvl4pPr marL="1371600" algn="l" rtl="0" fontAlgn="base">
              <a:spcBef>
                <a:spcPct val="0"/>
              </a:spcBef>
              <a:spcAft>
                <a:spcPct val="0"/>
              </a:spcAft>
              <a:defRPr sz="2400" kern="1200">
                <a:solidFill>
                  <a:schemeClr val="tx1"/>
                </a:solidFill>
                <a:latin typeface=".VnArial" pitchFamily="34" charset="0"/>
                <a:ea typeface="+mn-ea"/>
                <a:cs typeface="+mn-cs"/>
              </a:defRPr>
            </a:lvl4pPr>
            <a:lvl5pPr marL="1828800" algn="l" rtl="0" fontAlgn="base">
              <a:spcBef>
                <a:spcPct val="0"/>
              </a:spcBef>
              <a:spcAft>
                <a:spcPct val="0"/>
              </a:spcAft>
              <a:defRPr sz="2400" kern="1200">
                <a:solidFill>
                  <a:schemeClr val="tx1"/>
                </a:solidFill>
                <a:latin typeface=".VnArial" pitchFamily="34" charset="0"/>
                <a:ea typeface="+mn-ea"/>
                <a:cs typeface="+mn-cs"/>
              </a:defRPr>
            </a:lvl5pPr>
            <a:lvl6pPr marL="2286000" algn="l" defTabSz="914400" rtl="0" eaLnBrk="1" latinLnBrk="0" hangingPunct="1">
              <a:defRPr sz="2400" kern="1200">
                <a:solidFill>
                  <a:schemeClr val="tx1"/>
                </a:solidFill>
                <a:latin typeface=".VnArial" pitchFamily="34" charset="0"/>
                <a:ea typeface="+mn-ea"/>
                <a:cs typeface="+mn-cs"/>
              </a:defRPr>
            </a:lvl6pPr>
            <a:lvl7pPr marL="2743200" algn="l" defTabSz="914400" rtl="0" eaLnBrk="1" latinLnBrk="0" hangingPunct="1">
              <a:defRPr sz="2400" kern="1200">
                <a:solidFill>
                  <a:schemeClr val="tx1"/>
                </a:solidFill>
                <a:latin typeface=".VnArial" pitchFamily="34" charset="0"/>
                <a:ea typeface="+mn-ea"/>
                <a:cs typeface="+mn-cs"/>
              </a:defRPr>
            </a:lvl7pPr>
            <a:lvl8pPr marL="3200400" algn="l" defTabSz="914400" rtl="0" eaLnBrk="1" latinLnBrk="0" hangingPunct="1">
              <a:defRPr sz="2400" kern="1200">
                <a:solidFill>
                  <a:schemeClr val="tx1"/>
                </a:solidFill>
                <a:latin typeface=".VnArial" pitchFamily="34" charset="0"/>
                <a:ea typeface="+mn-ea"/>
                <a:cs typeface="+mn-cs"/>
              </a:defRPr>
            </a:lvl8pPr>
            <a:lvl9pPr marL="3657600" algn="l" defTabSz="914400" rtl="0" eaLnBrk="1" latinLnBrk="0" hangingPunct="1">
              <a:defRPr sz="2400" kern="1200">
                <a:solidFill>
                  <a:schemeClr val="tx1"/>
                </a:solidFill>
                <a:latin typeface=".VnArial" pitchFamily="34" charset="0"/>
                <a:ea typeface="+mn-ea"/>
                <a:cs typeface="+mn-cs"/>
              </a:defRPr>
            </a:lvl9pPr>
          </a:lstStyle>
          <a:p>
            <a:pPr algn="ctr">
              <a:defRPr/>
            </a:pPr>
            <a:r>
              <a:rPr lang="en-US" sz="5400" b="1" dirty="0" err="1">
                <a:ln w="11430"/>
                <a:solidFill>
                  <a:srgbClr val="FFFF00"/>
                </a:solidFill>
                <a:effectLst>
                  <a:outerShdw blurRad="50800" dist="39000" dir="5460000" algn="tl">
                    <a:srgbClr val="000000">
                      <a:alpha val="38000"/>
                    </a:srgbClr>
                  </a:outerShdw>
                </a:effectLst>
                <a:latin typeface="Arial"/>
              </a:rPr>
              <a:t>Các</a:t>
            </a:r>
            <a:r>
              <a:rPr lang="en-US" sz="5400" b="1" dirty="0">
                <a:ln w="11430"/>
                <a:solidFill>
                  <a:srgbClr val="FFFF00"/>
                </a:solidFill>
                <a:effectLst>
                  <a:outerShdw blurRad="50800" dist="39000" dir="5460000" algn="tl">
                    <a:srgbClr val="000000">
                      <a:alpha val="38000"/>
                    </a:srgbClr>
                  </a:outerShdw>
                </a:effectLst>
                <a:latin typeface="Arial"/>
              </a:rPr>
              <a:t> </a:t>
            </a:r>
            <a:r>
              <a:rPr lang="en-US" sz="5400" b="1" dirty="0" err="1">
                <a:ln w="11430"/>
                <a:solidFill>
                  <a:srgbClr val="FFFF00"/>
                </a:solidFill>
                <a:effectLst>
                  <a:outerShdw blurRad="50800" dist="39000" dir="5460000" algn="tl">
                    <a:srgbClr val="000000">
                      <a:alpha val="38000"/>
                    </a:srgbClr>
                  </a:outerShdw>
                </a:effectLst>
                <a:latin typeface="Arial"/>
              </a:rPr>
              <a:t>em</a:t>
            </a:r>
            <a:r>
              <a:rPr lang="en-US" sz="5400" b="1" dirty="0">
                <a:ln w="11430"/>
                <a:solidFill>
                  <a:srgbClr val="FFFF00"/>
                </a:solidFill>
                <a:effectLst>
                  <a:outerShdw blurRad="50800" dist="39000" dir="5460000" algn="tl">
                    <a:srgbClr val="000000">
                      <a:alpha val="38000"/>
                    </a:srgbClr>
                  </a:outerShdw>
                </a:effectLst>
                <a:latin typeface="Arial"/>
              </a:rPr>
              <a:t> </a:t>
            </a:r>
            <a:r>
              <a:rPr lang="en-US" sz="5400" b="1" dirty="0" err="1">
                <a:ln w="11430"/>
                <a:solidFill>
                  <a:srgbClr val="FFFF00"/>
                </a:solidFill>
                <a:effectLst>
                  <a:outerShdw blurRad="50800" dist="39000" dir="5460000" algn="tl">
                    <a:srgbClr val="000000">
                      <a:alpha val="38000"/>
                    </a:srgbClr>
                  </a:outerShdw>
                </a:effectLst>
                <a:latin typeface="Arial"/>
              </a:rPr>
              <a:t>học</a:t>
            </a:r>
            <a:r>
              <a:rPr lang="en-US" sz="5400" b="1" dirty="0">
                <a:ln w="11430"/>
                <a:solidFill>
                  <a:srgbClr val="FFFF00"/>
                </a:solidFill>
                <a:effectLst>
                  <a:outerShdw blurRad="50800" dist="39000" dir="5460000" algn="tl">
                    <a:srgbClr val="000000">
                      <a:alpha val="38000"/>
                    </a:srgbClr>
                  </a:outerShdw>
                </a:effectLst>
                <a:latin typeface="Arial"/>
              </a:rPr>
              <a:t> </a:t>
            </a:r>
            <a:r>
              <a:rPr lang="en-US" sz="5400" b="1" dirty="0" err="1">
                <a:ln w="11430"/>
                <a:solidFill>
                  <a:srgbClr val="FFFF00"/>
                </a:solidFill>
                <a:effectLst>
                  <a:outerShdw blurRad="50800" dist="39000" dir="5460000" algn="tl">
                    <a:srgbClr val="000000">
                      <a:alpha val="38000"/>
                    </a:srgbClr>
                  </a:outerShdw>
                </a:effectLst>
                <a:latin typeface="Arial"/>
              </a:rPr>
              <a:t>đến</a:t>
            </a:r>
            <a:r>
              <a:rPr lang="en-US" sz="5400" b="1" dirty="0">
                <a:ln w="11430"/>
                <a:solidFill>
                  <a:srgbClr val="FFFF00"/>
                </a:solidFill>
                <a:effectLst>
                  <a:outerShdw blurRad="50800" dist="39000" dir="5460000" algn="tl">
                    <a:srgbClr val="000000">
                      <a:alpha val="38000"/>
                    </a:srgbClr>
                  </a:outerShdw>
                </a:effectLst>
                <a:latin typeface="Arial"/>
              </a:rPr>
              <a:t> </a:t>
            </a:r>
            <a:r>
              <a:rPr lang="en-US" sz="5400" b="1" dirty="0" err="1">
                <a:ln w="11430"/>
                <a:solidFill>
                  <a:srgbClr val="FFFF00"/>
                </a:solidFill>
                <a:effectLst>
                  <a:outerShdw blurRad="50800" dist="39000" dir="5460000" algn="tl">
                    <a:srgbClr val="000000">
                      <a:alpha val="38000"/>
                    </a:srgbClr>
                  </a:outerShdw>
                </a:effectLst>
                <a:latin typeface="Arial"/>
              </a:rPr>
              <a:t>với</a:t>
            </a:r>
            <a:r>
              <a:rPr lang="en-US" sz="5400" b="1" dirty="0">
                <a:ln w="11430"/>
                <a:solidFill>
                  <a:srgbClr val="FFFF00"/>
                </a:solidFill>
                <a:effectLst>
                  <a:outerShdw blurRad="50800" dist="39000" dir="5460000" algn="tl">
                    <a:srgbClr val="000000">
                      <a:alpha val="38000"/>
                    </a:srgbClr>
                  </a:outerShdw>
                </a:effectLst>
                <a:latin typeface="Arial"/>
              </a:rPr>
              <a:t> </a:t>
            </a:r>
            <a:r>
              <a:rPr lang="en-US" sz="5400" b="1" dirty="0" err="1">
                <a:ln w="11430"/>
                <a:solidFill>
                  <a:srgbClr val="FFFF00"/>
                </a:solidFill>
                <a:effectLst>
                  <a:outerShdw blurRad="50800" dist="39000" dir="5460000" algn="tl">
                    <a:srgbClr val="000000">
                      <a:alpha val="38000"/>
                    </a:srgbClr>
                  </a:outerShdw>
                </a:effectLst>
                <a:latin typeface="Arial"/>
              </a:rPr>
              <a:t>tiết</a:t>
            </a:r>
            <a:r>
              <a:rPr lang="en-US" sz="5400" b="1" dirty="0">
                <a:ln w="11430"/>
                <a:solidFill>
                  <a:srgbClr val="FFFF00"/>
                </a:solidFill>
                <a:effectLst>
                  <a:outerShdw blurRad="50800" dist="39000" dir="5460000" algn="tl">
                    <a:srgbClr val="000000">
                      <a:alpha val="38000"/>
                    </a:srgbClr>
                  </a:outerShdw>
                </a:effectLst>
                <a:latin typeface="Arial"/>
              </a:rPr>
              <a:t> </a:t>
            </a:r>
            <a:r>
              <a:rPr lang="en-US" sz="5400" b="1" dirty="0" err="1">
                <a:ln w="11430"/>
                <a:solidFill>
                  <a:srgbClr val="FFFF00"/>
                </a:solidFill>
                <a:effectLst>
                  <a:outerShdw blurRad="50800" dist="39000" dir="5460000" algn="tl">
                    <a:srgbClr val="000000">
                      <a:alpha val="38000"/>
                    </a:srgbClr>
                  </a:outerShdw>
                </a:effectLst>
                <a:latin typeface="Arial"/>
              </a:rPr>
              <a:t>học</a:t>
            </a:r>
            <a:r>
              <a:rPr lang="en-US" sz="5400" b="1" dirty="0">
                <a:ln w="11430"/>
                <a:solidFill>
                  <a:srgbClr val="FFFF00"/>
                </a:solidFill>
                <a:effectLst>
                  <a:outerShdw blurRad="50800" dist="39000" dir="5460000" algn="tl">
                    <a:srgbClr val="000000">
                      <a:alpha val="38000"/>
                    </a:srgbClr>
                  </a:outerShdw>
                </a:effectLst>
                <a:latin typeface="Arial"/>
              </a:rPr>
              <a:t> </a:t>
            </a:r>
            <a:r>
              <a:rPr lang="en-US" sz="5400" b="1" dirty="0" err="1">
                <a:ln w="11430"/>
                <a:solidFill>
                  <a:srgbClr val="FFFF00"/>
                </a:solidFill>
                <a:effectLst>
                  <a:outerShdw blurRad="50800" dist="39000" dir="5460000" algn="tl">
                    <a:srgbClr val="000000">
                      <a:alpha val="38000"/>
                    </a:srgbClr>
                  </a:outerShdw>
                </a:effectLst>
                <a:latin typeface="Arial"/>
              </a:rPr>
              <a:t>Lịch</a:t>
            </a:r>
            <a:r>
              <a:rPr lang="en-US" sz="5400" b="1" dirty="0">
                <a:ln w="11430"/>
                <a:solidFill>
                  <a:srgbClr val="FFFF00"/>
                </a:solidFill>
                <a:effectLst>
                  <a:outerShdw blurRad="50800" dist="39000" dir="5460000" algn="tl">
                    <a:srgbClr val="000000">
                      <a:alpha val="38000"/>
                    </a:srgbClr>
                  </a:outerShdw>
                </a:effectLst>
                <a:latin typeface="Arial"/>
              </a:rPr>
              <a:t> </a:t>
            </a:r>
            <a:r>
              <a:rPr lang="en-US" sz="5400" b="1" dirty="0" err="1">
                <a:ln w="11430"/>
                <a:solidFill>
                  <a:srgbClr val="FFFF00"/>
                </a:solidFill>
                <a:effectLst>
                  <a:outerShdw blurRad="50800" dist="39000" dir="5460000" algn="tl">
                    <a:srgbClr val="000000">
                      <a:alpha val="38000"/>
                    </a:srgbClr>
                  </a:outerShdw>
                </a:effectLst>
                <a:latin typeface="Arial"/>
              </a:rPr>
              <a:t>sử</a:t>
            </a:r>
            <a:r>
              <a:rPr lang="en-US" sz="5400" b="1" dirty="0">
                <a:ln w="11430"/>
                <a:solidFill>
                  <a:srgbClr val="FFFF00"/>
                </a:solidFill>
                <a:effectLst>
                  <a:outerShdw blurRad="50800" dist="39000" dir="5460000" algn="tl">
                    <a:srgbClr val="000000">
                      <a:alpha val="38000"/>
                    </a:srgbClr>
                  </a:outerShdw>
                </a:effectLst>
                <a:latin typeface="Arial"/>
              </a:rPr>
              <a:t> 7</a:t>
            </a:r>
          </a:p>
        </p:txBody>
      </p:sp>
    </p:spTree>
    <p:extLst>
      <p:ext uri="{BB962C8B-B14F-4D97-AF65-F5344CB8AC3E}">
        <p14:creationId xmlns:p14="http://schemas.microsoft.com/office/powerpoint/2010/main" val="2418347127"/>
      </p:ext>
    </p:extLst>
  </p:cSld>
  <p:clrMapOvr>
    <a:masterClrMapping/>
  </p:clrMapOvr>
  <p:transition>
    <p:blinds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42F5928-EB31-46C3-B5F0-896B2D2BF3FD}"/>
              </a:ext>
            </a:extLst>
          </p:cNvPr>
          <p:cNvGrpSpPr/>
          <p:nvPr/>
        </p:nvGrpSpPr>
        <p:grpSpPr>
          <a:xfrm>
            <a:off x="26713" y="5171090"/>
            <a:ext cx="12235675" cy="1686910"/>
            <a:chOff x="-81773" y="5171090"/>
            <a:chExt cx="12235674" cy="1686910"/>
          </a:xfrm>
        </p:grpSpPr>
        <p:pic>
          <p:nvPicPr>
            <p:cNvPr id="6" name="Picture 5">
              <a:extLst>
                <a:ext uri="{FF2B5EF4-FFF2-40B4-BE49-F238E27FC236}">
                  <a16:creationId xmlns:a16="http://schemas.microsoft.com/office/drawing/2014/main" id="{6B5C77D1-A6F6-413D-9345-1055B896D8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73" y="5171090"/>
              <a:ext cx="3941283" cy="1686910"/>
            </a:xfrm>
            <a:prstGeom prst="rect">
              <a:avLst/>
            </a:prstGeom>
          </p:spPr>
        </p:pic>
        <p:pic>
          <p:nvPicPr>
            <p:cNvPr id="7" name="Picture 6">
              <a:extLst>
                <a:ext uri="{FF2B5EF4-FFF2-40B4-BE49-F238E27FC236}">
                  <a16:creationId xmlns:a16="http://schemas.microsoft.com/office/drawing/2014/main" id="{8610CFC5-4203-4016-AB35-0BC31EA6E6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9510" y="5171090"/>
              <a:ext cx="3941283" cy="1686910"/>
            </a:xfrm>
            <a:prstGeom prst="rect">
              <a:avLst/>
            </a:prstGeom>
          </p:spPr>
        </p:pic>
        <p:pic>
          <p:nvPicPr>
            <p:cNvPr id="8" name="Picture 7">
              <a:extLst>
                <a:ext uri="{FF2B5EF4-FFF2-40B4-BE49-F238E27FC236}">
                  <a16:creationId xmlns:a16="http://schemas.microsoft.com/office/drawing/2014/main" id="{31B838B1-98F8-4A9D-830F-265337497D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0793" y="5171090"/>
              <a:ext cx="3941283" cy="1686910"/>
            </a:xfrm>
            <a:prstGeom prst="rect">
              <a:avLst/>
            </a:prstGeom>
          </p:spPr>
        </p:pic>
        <p:pic>
          <p:nvPicPr>
            <p:cNvPr id="9" name="Picture 8">
              <a:extLst>
                <a:ext uri="{FF2B5EF4-FFF2-40B4-BE49-F238E27FC236}">
                  <a16:creationId xmlns:a16="http://schemas.microsoft.com/office/drawing/2014/main" id="{0F14D921-D9B3-463D-85D4-419A7DCC18C6}"/>
                </a:ext>
              </a:extLst>
            </p:cNvPr>
            <p:cNvPicPr>
              <a:picLocks noChangeAspect="1"/>
            </p:cNvPicPr>
            <p:nvPr/>
          </p:nvPicPr>
          <p:blipFill rotWithShape="1">
            <a:blip r:embed="rId2">
              <a:extLst>
                <a:ext uri="{28A0092B-C50C-407E-A947-70E740481C1C}">
                  <a14:useLocalDpi xmlns:a14="http://schemas.microsoft.com/office/drawing/2010/main" val="0"/>
                </a:ext>
              </a:extLst>
            </a:blip>
            <a:srcRect r="89551"/>
            <a:stretch/>
          </p:blipFill>
          <p:spPr>
            <a:xfrm>
              <a:off x="11742077" y="5171090"/>
              <a:ext cx="411824" cy="1686910"/>
            </a:xfrm>
            <a:prstGeom prst="rect">
              <a:avLst/>
            </a:prstGeom>
          </p:spPr>
        </p:pic>
      </p:grpSp>
      <p:grpSp>
        <p:nvGrpSpPr>
          <p:cNvPr id="10" name="Group 9">
            <a:extLst>
              <a:ext uri="{FF2B5EF4-FFF2-40B4-BE49-F238E27FC236}">
                <a16:creationId xmlns:a16="http://schemas.microsoft.com/office/drawing/2014/main" id="{64BB9EA3-00BD-421F-A212-E51902BDE6D3}"/>
              </a:ext>
            </a:extLst>
          </p:cNvPr>
          <p:cNvGrpSpPr/>
          <p:nvPr/>
        </p:nvGrpSpPr>
        <p:grpSpPr>
          <a:xfrm>
            <a:off x="2701159" y="-327833"/>
            <a:ext cx="7262648" cy="2066481"/>
            <a:chOff x="2617270" y="-196051"/>
            <a:chExt cx="7262648" cy="3234006"/>
          </a:xfrm>
        </p:grpSpPr>
        <p:grpSp>
          <p:nvGrpSpPr>
            <p:cNvPr id="11" name="Group 10">
              <a:extLst>
                <a:ext uri="{FF2B5EF4-FFF2-40B4-BE49-F238E27FC236}">
                  <a16:creationId xmlns:a16="http://schemas.microsoft.com/office/drawing/2014/main" id="{44270D0B-CD5E-4E39-9BE5-53FC38664C94}"/>
                </a:ext>
              </a:extLst>
            </p:cNvPr>
            <p:cNvGrpSpPr/>
            <p:nvPr/>
          </p:nvGrpSpPr>
          <p:grpSpPr>
            <a:xfrm>
              <a:off x="2617270" y="-196051"/>
              <a:ext cx="7262648" cy="3234006"/>
              <a:chOff x="2617270" y="-196051"/>
              <a:chExt cx="7262648" cy="3234006"/>
            </a:xfrm>
          </p:grpSpPr>
          <p:pic>
            <p:nvPicPr>
              <p:cNvPr id="13" name="Picture 12">
                <a:extLst>
                  <a:ext uri="{FF2B5EF4-FFF2-40B4-BE49-F238E27FC236}">
                    <a16:creationId xmlns:a16="http://schemas.microsoft.com/office/drawing/2014/main" id="{AE29B7DD-F383-4A54-86DF-F081337993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7270" y="-196051"/>
                <a:ext cx="7262648" cy="3234006"/>
              </a:xfrm>
              <a:prstGeom prst="rect">
                <a:avLst/>
              </a:prstGeom>
            </p:spPr>
          </p:pic>
          <p:sp>
            <p:nvSpPr>
              <p:cNvPr id="14" name="Rectangle 13">
                <a:extLst>
                  <a:ext uri="{FF2B5EF4-FFF2-40B4-BE49-F238E27FC236}">
                    <a16:creationId xmlns:a16="http://schemas.microsoft.com/office/drawing/2014/main" id="{64813EEE-1200-4717-99AC-8AA8E53925C0}"/>
                  </a:ext>
                </a:extLst>
              </p:cNvPr>
              <p:cNvSpPr/>
              <p:nvPr/>
            </p:nvSpPr>
            <p:spPr>
              <a:xfrm>
                <a:off x="3967994" y="1124607"/>
                <a:ext cx="4881716" cy="64113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2" name="TextBox 11">
              <a:extLst>
                <a:ext uri="{FF2B5EF4-FFF2-40B4-BE49-F238E27FC236}">
                  <a16:creationId xmlns:a16="http://schemas.microsoft.com/office/drawing/2014/main" id="{FAA82F56-369D-4AFC-9279-E54DB983EB6D}"/>
                </a:ext>
              </a:extLst>
            </p:cNvPr>
            <p:cNvSpPr txBox="1"/>
            <p:nvPr/>
          </p:nvSpPr>
          <p:spPr>
            <a:xfrm>
              <a:off x="4095448" y="1198179"/>
              <a:ext cx="4554566" cy="523220"/>
            </a:xfrm>
            <a:prstGeom prst="rect">
              <a:avLst/>
            </a:prstGeom>
            <a:noFill/>
          </p:spPr>
          <p:txBody>
            <a:bodyPr wrap="square" rtlCol="0">
              <a:spAutoFit/>
            </a:bodyPr>
            <a:lstStyle/>
            <a:p>
              <a:pPr algn="ctr"/>
              <a:r>
                <a:rPr lang="en-US" sz="2800" b="1" dirty="0">
                  <a:solidFill>
                    <a:srgbClr val="002060"/>
                  </a:solidFill>
                  <a:latin typeface="Times New Roman" panose="02020603050405020304" pitchFamily="18" charset="0"/>
                  <a:cs typeface="Times New Roman" panose="02020603050405020304" pitchFamily="18" charset="0"/>
                </a:rPr>
                <a:t>LUYỆN TẬP</a:t>
              </a:r>
            </a:p>
          </p:txBody>
        </p:sp>
      </p:grpSp>
      <p:sp>
        <p:nvSpPr>
          <p:cNvPr id="15" name="TextBox 14">
            <a:extLst>
              <a:ext uri="{FF2B5EF4-FFF2-40B4-BE49-F238E27FC236}">
                <a16:creationId xmlns:a16="http://schemas.microsoft.com/office/drawing/2014/main" id="{EDC2F735-235F-C574-9237-2B5708897F1B}"/>
              </a:ext>
            </a:extLst>
          </p:cNvPr>
          <p:cNvSpPr txBox="1"/>
          <p:nvPr/>
        </p:nvSpPr>
        <p:spPr>
          <a:xfrm>
            <a:off x="1131513" y="1545468"/>
            <a:ext cx="10401939" cy="2862322"/>
          </a:xfrm>
          <a:prstGeom prst="rect">
            <a:avLst/>
          </a:prstGeom>
          <a:noFill/>
        </p:spPr>
        <p:txBody>
          <a:bodyPr wrap="square">
            <a:spAutoFit/>
          </a:bodyPr>
          <a:lstStyle/>
          <a:p>
            <a:pPr algn="just">
              <a:lnSpc>
                <a:spcPct val="150000"/>
              </a:lnSpc>
            </a:pPr>
            <a:r>
              <a:rPr lang="en-US" sz="2400" b="1" err="1">
                <a:solidFill>
                  <a:srgbClr val="FF0000"/>
                </a:solidFill>
                <a:latin typeface="Times New Roman" panose="02020603050405020304" pitchFamily="18" charset="0"/>
                <a:ea typeface="Times New Roman" panose="02020603050405020304" pitchFamily="18" charset="0"/>
              </a:rPr>
              <a:t>Câu</a:t>
            </a:r>
            <a:r>
              <a:rPr lang="en-US" sz="2400" b="1">
                <a:solidFill>
                  <a:srgbClr val="FF0000"/>
                </a:solidFill>
                <a:latin typeface="Times New Roman" panose="02020603050405020304" pitchFamily="18" charset="0"/>
                <a:ea typeface="Times New Roman" panose="02020603050405020304" pitchFamily="18" charset="0"/>
              </a:rPr>
              <a:t> 8</a:t>
            </a:r>
            <a:r>
              <a:rPr lang="en-US" sz="2400">
                <a:solidFill>
                  <a:srgbClr val="FF0000"/>
                </a:solidFill>
                <a:latin typeface="Times New Roman" panose="02020603050405020304" pitchFamily="18" charset="0"/>
                <a:ea typeface="Times New Roman" panose="02020603050405020304" pitchFamily="18" charset="0"/>
              </a:rPr>
              <a:t>:</a:t>
            </a:r>
            <a:r>
              <a:rPr lang="en-US" sz="2400">
                <a:solidFill>
                  <a:srgbClr val="002060"/>
                </a:solidFill>
                <a:latin typeface="Times New Roman" panose="02020603050405020304" pitchFamily="18" charset="0"/>
                <a:ea typeface="Times New Roman" panose="02020603050405020304" pitchFamily="18" charset="0"/>
              </a:rPr>
              <a:t> </a:t>
            </a:r>
            <a:r>
              <a:rPr lang="en-US" sz="2400" b="1">
                <a:solidFill>
                  <a:srgbClr val="FF0000"/>
                </a:solidFill>
                <a:latin typeface="Times New Roman" panose="02020603050405020304" pitchFamily="18" charset="0"/>
                <a:ea typeface="Times New Roman" panose="02020603050405020304" pitchFamily="18" charset="0"/>
              </a:rPr>
              <a:t>Thông qua các tác phẩm, các nhà văn hóa Phục hưng đã đề cao</a:t>
            </a:r>
          </a:p>
          <a:p>
            <a:pPr marL="457200" indent="-457200" algn="just">
              <a:lnSpc>
                <a:spcPct val="150000"/>
              </a:lnSpc>
              <a:buFontTx/>
              <a:buAutoNum type="alphaUcPeriod"/>
            </a:pPr>
            <a:r>
              <a:rPr lang="en-US" sz="2400">
                <a:solidFill>
                  <a:srgbClr val="002060"/>
                </a:solidFill>
                <a:latin typeface="Times New Roman" panose="02020603050405020304" pitchFamily="18" charset="0"/>
                <a:ea typeface="Times New Roman" panose="02020603050405020304" pitchFamily="18" charset="0"/>
              </a:rPr>
              <a:t>Con người                                    </a:t>
            </a:r>
          </a:p>
          <a:p>
            <a:pPr algn="just">
              <a:lnSpc>
                <a:spcPct val="150000"/>
              </a:lnSpc>
            </a:pPr>
            <a:r>
              <a:rPr lang="en-US" sz="2400">
                <a:solidFill>
                  <a:srgbClr val="002060"/>
                </a:solidFill>
                <a:latin typeface="Times New Roman" panose="02020603050405020304" pitchFamily="18" charset="0"/>
                <a:ea typeface="Times New Roman" panose="02020603050405020304" pitchFamily="18" charset="0"/>
              </a:rPr>
              <a:t>B. Tự do cá nhân</a:t>
            </a:r>
            <a:endParaRPr lang="en-US" sz="2400" dirty="0">
              <a:solidFill>
                <a:srgbClr val="002060"/>
              </a:solidFill>
              <a:latin typeface="Times New Roman" panose="02020603050405020304" pitchFamily="18" charset="0"/>
              <a:ea typeface="Times New Roman" panose="02020603050405020304" pitchFamily="18" charset="0"/>
            </a:endParaRPr>
          </a:p>
          <a:p>
            <a:pPr algn="just">
              <a:lnSpc>
                <a:spcPct val="150000"/>
              </a:lnSpc>
            </a:pPr>
            <a:r>
              <a:rPr lang="en-US" sz="2400" dirty="0">
                <a:solidFill>
                  <a:srgbClr val="002060"/>
                </a:solidFill>
                <a:latin typeface="Times New Roman" panose="02020603050405020304" pitchFamily="18" charset="0"/>
                <a:ea typeface="Times New Roman" panose="02020603050405020304" pitchFamily="18" charset="0"/>
              </a:rPr>
              <a:t>C</a:t>
            </a:r>
            <a:r>
              <a:rPr lang="en-US" sz="2400">
                <a:solidFill>
                  <a:srgbClr val="002060"/>
                </a:solidFill>
                <a:latin typeface="Times New Roman" panose="02020603050405020304" pitchFamily="18" charset="0"/>
                <a:ea typeface="Times New Roman" panose="02020603050405020304" pitchFamily="18" charset="0"/>
              </a:rPr>
              <a:t>. Khoa học-kĩ thuật                                 </a:t>
            </a:r>
          </a:p>
          <a:p>
            <a:pPr algn="just">
              <a:lnSpc>
                <a:spcPct val="150000"/>
              </a:lnSpc>
            </a:pPr>
            <a:r>
              <a:rPr lang="en-US" sz="2400">
                <a:solidFill>
                  <a:srgbClr val="002060"/>
                </a:solidFill>
                <a:latin typeface="Times New Roman" panose="02020603050405020304" pitchFamily="18" charset="0"/>
                <a:ea typeface="Times New Roman" panose="02020603050405020304" pitchFamily="18" charset="0"/>
              </a:rPr>
              <a:t>D. Cả 3 ý trên.</a:t>
            </a:r>
            <a:endParaRPr lang="en-US" sz="2400" dirty="0">
              <a:solidFill>
                <a:srgbClr val="002060"/>
              </a:solidFill>
              <a:latin typeface="Times New Roman" panose="02020603050405020304" pitchFamily="18" charset="0"/>
              <a:ea typeface="Times New Roman" panose="02020603050405020304" pitchFamily="18" charset="0"/>
            </a:endParaRPr>
          </a:p>
        </p:txBody>
      </p:sp>
      <p:sp>
        <p:nvSpPr>
          <p:cNvPr id="16" name="Oval 15">
            <a:extLst>
              <a:ext uri="{FF2B5EF4-FFF2-40B4-BE49-F238E27FC236}">
                <a16:creationId xmlns:a16="http://schemas.microsoft.com/office/drawing/2014/main" id="{EBC61923-9F6F-8488-65CF-513A855730FE}"/>
              </a:ext>
            </a:extLst>
          </p:cNvPr>
          <p:cNvSpPr/>
          <p:nvPr/>
        </p:nvSpPr>
        <p:spPr>
          <a:xfrm>
            <a:off x="999961" y="3839231"/>
            <a:ext cx="651643" cy="588579"/>
          </a:xfrm>
          <a:prstGeom prst="ellipse">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7" name="Picture 45" descr="POINSET2">
            <a:extLst>
              <a:ext uri="{FF2B5EF4-FFF2-40B4-BE49-F238E27FC236}">
                <a16:creationId xmlns:a16="http://schemas.microsoft.com/office/drawing/2014/main" id="{76A7EDB1-BA3D-4D91-86B7-D7CDF341371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0165275" y="-483016"/>
            <a:ext cx="1475016" cy="2581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5" descr="POINSET2">
            <a:extLst>
              <a:ext uri="{FF2B5EF4-FFF2-40B4-BE49-F238E27FC236}">
                <a16:creationId xmlns:a16="http://schemas.microsoft.com/office/drawing/2014/main" id="{76A7EDB1-BA3D-4D91-86B7-D7CDF341371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765" y="114"/>
            <a:ext cx="1475017" cy="2581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9212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42F5928-EB31-46C3-B5F0-896B2D2BF3FD}"/>
              </a:ext>
            </a:extLst>
          </p:cNvPr>
          <p:cNvGrpSpPr/>
          <p:nvPr/>
        </p:nvGrpSpPr>
        <p:grpSpPr>
          <a:xfrm>
            <a:off x="26713" y="5171090"/>
            <a:ext cx="12235675" cy="1686910"/>
            <a:chOff x="-81773" y="5171090"/>
            <a:chExt cx="12235674" cy="1686910"/>
          </a:xfrm>
        </p:grpSpPr>
        <p:pic>
          <p:nvPicPr>
            <p:cNvPr id="6" name="Picture 5">
              <a:extLst>
                <a:ext uri="{FF2B5EF4-FFF2-40B4-BE49-F238E27FC236}">
                  <a16:creationId xmlns:a16="http://schemas.microsoft.com/office/drawing/2014/main" id="{6B5C77D1-A6F6-413D-9345-1055B896D8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73" y="5171090"/>
              <a:ext cx="3941283" cy="1686910"/>
            </a:xfrm>
            <a:prstGeom prst="rect">
              <a:avLst/>
            </a:prstGeom>
          </p:spPr>
        </p:pic>
        <p:pic>
          <p:nvPicPr>
            <p:cNvPr id="7" name="Picture 6">
              <a:extLst>
                <a:ext uri="{FF2B5EF4-FFF2-40B4-BE49-F238E27FC236}">
                  <a16:creationId xmlns:a16="http://schemas.microsoft.com/office/drawing/2014/main" id="{8610CFC5-4203-4016-AB35-0BC31EA6E6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9510" y="5171090"/>
              <a:ext cx="3941283" cy="1686910"/>
            </a:xfrm>
            <a:prstGeom prst="rect">
              <a:avLst/>
            </a:prstGeom>
          </p:spPr>
        </p:pic>
        <p:pic>
          <p:nvPicPr>
            <p:cNvPr id="8" name="Picture 7">
              <a:extLst>
                <a:ext uri="{FF2B5EF4-FFF2-40B4-BE49-F238E27FC236}">
                  <a16:creationId xmlns:a16="http://schemas.microsoft.com/office/drawing/2014/main" id="{31B838B1-98F8-4A9D-830F-265337497D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0793" y="5171090"/>
              <a:ext cx="3941283" cy="1686910"/>
            </a:xfrm>
            <a:prstGeom prst="rect">
              <a:avLst/>
            </a:prstGeom>
          </p:spPr>
        </p:pic>
        <p:pic>
          <p:nvPicPr>
            <p:cNvPr id="9" name="Picture 8">
              <a:extLst>
                <a:ext uri="{FF2B5EF4-FFF2-40B4-BE49-F238E27FC236}">
                  <a16:creationId xmlns:a16="http://schemas.microsoft.com/office/drawing/2014/main" id="{0F14D921-D9B3-463D-85D4-419A7DCC18C6}"/>
                </a:ext>
              </a:extLst>
            </p:cNvPr>
            <p:cNvPicPr>
              <a:picLocks noChangeAspect="1"/>
            </p:cNvPicPr>
            <p:nvPr/>
          </p:nvPicPr>
          <p:blipFill rotWithShape="1">
            <a:blip r:embed="rId2">
              <a:extLst>
                <a:ext uri="{28A0092B-C50C-407E-A947-70E740481C1C}">
                  <a14:useLocalDpi xmlns:a14="http://schemas.microsoft.com/office/drawing/2010/main" val="0"/>
                </a:ext>
              </a:extLst>
            </a:blip>
            <a:srcRect r="89551"/>
            <a:stretch/>
          </p:blipFill>
          <p:spPr>
            <a:xfrm>
              <a:off x="11742077" y="5171090"/>
              <a:ext cx="411824" cy="1686910"/>
            </a:xfrm>
            <a:prstGeom prst="rect">
              <a:avLst/>
            </a:prstGeom>
          </p:spPr>
        </p:pic>
      </p:grpSp>
      <p:grpSp>
        <p:nvGrpSpPr>
          <p:cNvPr id="10" name="Group 9">
            <a:extLst>
              <a:ext uri="{FF2B5EF4-FFF2-40B4-BE49-F238E27FC236}">
                <a16:creationId xmlns:a16="http://schemas.microsoft.com/office/drawing/2014/main" id="{64BB9EA3-00BD-421F-A212-E51902BDE6D3}"/>
              </a:ext>
            </a:extLst>
          </p:cNvPr>
          <p:cNvGrpSpPr/>
          <p:nvPr/>
        </p:nvGrpSpPr>
        <p:grpSpPr>
          <a:xfrm>
            <a:off x="2701159" y="-327833"/>
            <a:ext cx="7262648" cy="2066481"/>
            <a:chOff x="2617270" y="-196051"/>
            <a:chExt cx="7262648" cy="3234006"/>
          </a:xfrm>
        </p:grpSpPr>
        <p:grpSp>
          <p:nvGrpSpPr>
            <p:cNvPr id="11" name="Group 10">
              <a:extLst>
                <a:ext uri="{FF2B5EF4-FFF2-40B4-BE49-F238E27FC236}">
                  <a16:creationId xmlns:a16="http://schemas.microsoft.com/office/drawing/2014/main" id="{44270D0B-CD5E-4E39-9BE5-53FC38664C94}"/>
                </a:ext>
              </a:extLst>
            </p:cNvPr>
            <p:cNvGrpSpPr/>
            <p:nvPr/>
          </p:nvGrpSpPr>
          <p:grpSpPr>
            <a:xfrm>
              <a:off x="2617270" y="-196051"/>
              <a:ext cx="7262648" cy="3234006"/>
              <a:chOff x="2617270" y="-196051"/>
              <a:chExt cx="7262648" cy="3234006"/>
            </a:xfrm>
          </p:grpSpPr>
          <p:pic>
            <p:nvPicPr>
              <p:cNvPr id="13" name="Picture 12">
                <a:extLst>
                  <a:ext uri="{FF2B5EF4-FFF2-40B4-BE49-F238E27FC236}">
                    <a16:creationId xmlns:a16="http://schemas.microsoft.com/office/drawing/2014/main" id="{AE29B7DD-F383-4A54-86DF-F081337993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7270" y="-196051"/>
                <a:ext cx="7262648" cy="3234006"/>
              </a:xfrm>
              <a:prstGeom prst="rect">
                <a:avLst/>
              </a:prstGeom>
            </p:spPr>
          </p:pic>
          <p:sp>
            <p:nvSpPr>
              <p:cNvPr id="14" name="Rectangle 13">
                <a:extLst>
                  <a:ext uri="{FF2B5EF4-FFF2-40B4-BE49-F238E27FC236}">
                    <a16:creationId xmlns:a16="http://schemas.microsoft.com/office/drawing/2014/main" id="{64813EEE-1200-4717-99AC-8AA8E53925C0}"/>
                  </a:ext>
                </a:extLst>
              </p:cNvPr>
              <p:cNvSpPr/>
              <p:nvPr/>
            </p:nvSpPr>
            <p:spPr>
              <a:xfrm>
                <a:off x="3967994" y="1124607"/>
                <a:ext cx="4881716" cy="64113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2" name="TextBox 11">
              <a:extLst>
                <a:ext uri="{FF2B5EF4-FFF2-40B4-BE49-F238E27FC236}">
                  <a16:creationId xmlns:a16="http://schemas.microsoft.com/office/drawing/2014/main" id="{FAA82F56-369D-4AFC-9279-E54DB983EB6D}"/>
                </a:ext>
              </a:extLst>
            </p:cNvPr>
            <p:cNvSpPr txBox="1"/>
            <p:nvPr/>
          </p:nvSpPr>
          <p:spPr>
            <a:xfrm>
              <a:off x="4095448" y="1198179"/>
              <a:ext cx="4554566" cy="523220"/>
            </a:xfrm>
            <a:prstGeom prst="rect">
              <a:avLst/>
            </a:prstGeom>
            <a:noFill/>
          </p:spPr>
          <p:txBody>
            <a:bodyPr wrap="square" rtlCol="0">
              <a:spAutoFit/>
            </a:bodyPr>
            <a:lstStyle/>
            <a:p>
              <a:pPr algn="ctr"/>
              <a:r>
                <a:rPr lang="en-US" sz="2800" b="1" dirty="0">
                  <a:solidFill>
                    <a:srgbClr val="002060"/>
                  </a:solidFill>
                  <a:latin typeface="Times New Roman" panose="02020603050405020304" pitchFamily="18" charset="0"/>
                  <a:cs typeface="Times New Roman" panose="02020603050405020304" pitchFamily="18" charset="0"/>
                </a:rPr>
                <a:t>LUYỆN TẬP</a:t>
              </a:r>
            </a:p>
          </p:txBody>
        </p:sp>
      </p:grpSp>
      <p:sp>
        <p:nvSpPr>
          <p:cNvPr id="15" name="TextBox 14">
            <a:extLst>
              <a:ext uri="{FF2B5EF4-FFF2-40B4-BE49-F238E27FC236}">
                <a16:creationId xmlns:a16="http://schemas.microsoft.com/office/drawing/2014/main" id="{EDC2F735-235F-C574-9237-2B5708897F1B}"/>
              </a:ext>
            </a:extLst>
          </p:cNvPr>
          <p:cNvSpPr txBox="1"/>
          <p:nvPr/>
        </p:nvSpPr>
        <p:spPr>
          <a:xfrm>
            <a:off x="1131513" y="1545468"/>
            <a:ext cx="10401939" cy="2862322"/>
          </a:xfrm>
          <a:prstGeom prst="rect">
            <a:avLst/>
          </a:prstGeom>
          <a:noFill/>
        </p:spPr>
        <p:txBody>
          <a:bodyPr wrap="square">
            <a:spAutoFit/>
          </a:bodyPr>
          <a:lstStyle/>
          <a:p>
            <a:pPr algn="just">
              <a:lnSpc>
                <a:spcPct val="150000"/>
              </a:lnSpc>
            </a:pPr>
            <a:r>
              <a:rPr lang="en-US" sz="2400" b="1" err="1">
                <a:solidFill>
                  <a:srgbClr val="FF0000"/>
                </a:solidFill>
                <a:latin typeface="Times New Roman" panose="02020603050405020304" pitchFamily="18" charset="0"/>
                <a:ea typeface="Times New Roman" panose="02020603050405020304" pitchFamily="18" charset="0"/>
              </a:rPr>
              <a:t>Câu</a:t>
            </a:r>
            <a:r>
              <a:rPr lang="en-US" sz="2400" b="1">
                <a:solidFill>
                  <a:srgbClr val="FF0000"/>
                </a:solidFill>
                <a:latin typeface="Times New Roman" panose="02020603050405020304" pitchFamily="18" charset="0"/>
                <a:ea typeface="Times New Roman" panose="02020603050405020304" pitchFamily="18" charset="0"/>
              </a:rPr>
              <a:t> 9</a:t>
            </a:r>
            <a:r>
              <a:rPr lang="en-US" sz="2400">
                <a:solidFill>
                  <a:srgbClr val="FF0000"/>
                </a:solidFill>
                <a:latin typeface="Times New Roman" panose="02020603050405020304" pitchFamily="18" charset="0"/>
                <a:ea typeface="Times New Roman" panose="02020603050405020304" pitchFamily="18" charset="0"/>
              </a:rPr>
              <a:t>:</a:t>
            </a:r>
            <a:r>
              <a:rPr lang="en-US" sz="2400">
                <a:solidFill>
                  <a:srgbClr val="002060"/>
                </a:solidFill>
                <a:latin typeface="Times New Roman" panose="02020603050405020304" pitchFamily="18" charset="0"/>
                <a:ea typeface="Times New Roman" panose="02020603050405020304" pitchFamily="18" charset="0"/>
              </a:rPr>
              <a:t> Phong trào </a:t>
            </a:r>
            <a:r>
              <a:rPr lang="en-US" sz="2400" b="1">
                <a:solidFill>
                  <a:srgbClr val="FF0000"/>
                </a:solidFill>
                <a:latin typeface="Times New Roman" panose="02020603050405020304" pitchFamily="18" charset="0"/>
                <a:ea typeface="Times New Roman" panose="02020603050405020304" pitchFamily="18" charset="0"/>
              </a:rPr>
              <a:t>văn hóa Phục hưng đã có tác động làm thay đổi điều gì?</a:t>
            </a:r>
          </a:p>
          <a:p>
            <a:pPr marL="457200" indent="-457200" algn="just">
              <a:lnSpc>
                <a:spcPct val="150000"/>
              </a:lnSpc>
              <a:buFontTx/>
              <a:buAutoNum type="alphaUcPeriod"/>
            </a:pPr>
            <a:r>
              <a:rPr lang="en-US" sz="2400">
                <a:solidFill>
                  <a:srgbClr val="002060"/>
                </a:solidFill>
                <a:latin typeface="Times New Roman" panose="02020603050405020304" pitchFamily="18" charset="0"/>
                <a:ea typeface="Times New Roman" panose="02020603050405020304" pitchFamily="18" charset="0"/>
              </a:rPr>
              <a:t>Nhận thức của con người                                    </a:t>
            </a:r>
          </a:p>
          <a:p>
            <a:pPr algn="just">
              <a:lnSpc>
                <a:spcPct val="150000"/>
              </a:lnSpc>
            </a:pPr>
            <a:r>
              <a:rPr lang="en-US" sz="2400">
                <a:solidFill>
                  <a:srgbClr val="002060"/>
                </a:solidFill>
                <a:latin typeface="Times New Roman" panose="02020603050405020304" pitchFamily="18" charset="0"/>
                <a:ea typeface="Times New Roman" panose="02020603050405020304" pitchFamily="18" charset="0"/>
              </a:rPr>
              <a:t>B. Trật tự xã hội</a:t>
            </a:r>
            <a:endParaRPr lang="en-US" sz="2400" dirty="0">
              <a:solidFill>
                <a:srgbClr val="002060"/>
              </a:solidFill>
              <a:latin typeface="Times New Roman" panose="02020603050405020304" pitchFamily="18" charset="0"/>
              <a:ea typeface="Times New Roman" panose="02020603050405020304" pitchFamily="18" charset="0"/>
            </a:endParaRPr>
          </a:p>
          <a:p>
            <a:pPr algn="just">
              <a:lnSpc>
                <a:spcPct val="150000"/>
              </a:lnSpc>
            </a:pPr>
            <a:r>
              <a:rPr lang="en-US" sz="2400" dirty="0">
                <a:solidFill>
                  <a:srgbClr val="002060"/>
                </a:solidFill>
                <a:latin typeface="Times New Roman" panose="02020603050405020304" pitchFamily="18" charset="0"/>
                <a:ea typeface="Times New Roman" panose="02020603050405020304" pitchFamily="18" charset="0"/>
              </a:rPr>
              <a:t>C</a:t>
            </a:r>
            <a:r>
              <a:rPr lang="en-US" sz="2400">
                <a:solidFill>
                  <a:srgbClr val="002060"/>
                </a:solidFill>
                <a:latin typeface="Times New Roman" panose="02020603050405020304" pitchFamily="18" charset="0"/>
                <a:ea typeface="Times New Roman" panose="02020603050405020304" pitchFamily="18" charset="0"/>
              </a:rPr>
              <a:t>. Cuộc sống của các tầng lớp trong xã hội                                 </a:t>
            </a:r>
          </a:p>
          <a:p>
            <a:pPr algn="just">
              <a:lnSpc>
                <a:spcPct val="150000"/>
              </a:lnSpc>
            </a:pPr>
            <a:r>
              <a:rPr lang="en-US" sz="2400">
                <a:solidFill>
                  <a:srgbClr val="002060"/>
                </a:solidFill>
                <a:latin typeface="Times New Roman" panose="02020603050405020304" pitchFamily="18" charset="0"/>
                <a:ea typeface="Times New Roman" panose="02020603050405020304" pitchFamily="18" charset="0"/>
              </a:rPr>
              <a:t>D. Các giai cấp trong xã hội.</a:t>
            </a:r>
            <a:endParaRPr lang="en-US" sz="2400" dirty="0">
              <a:solidFill>
                <a:srgbClr val="002060"/>
              </a:solidFill>
              <a:latin typeface="Times New Roman" panose="02020603050405020304" pitchFamily="18" charset="0"/>
              <a:ea typeface="Times New Roman" panose="02020603050405020304" pitchFamily="18" charset="0"/>
            </a:endParaRPr>
          </a:p>
        </p:txBody>
      </p:sp>
      <p:sp>
        <p:nvSpPr>
          <p:cNvPr id="16" name="Oval 15">
            <a:extLst>
              <a:ext uri="{FF2B5EF4-FFF2-40B4-BE49-F238E27FC236}">
                <a16:creationId xmlns:a16="http://schemas.microsoft.com/office/drawing/2014/main" id="{EBC61923-9F6F-8488-65CF-513A855730FE}"/>
              </a:ext>
            </a:extLst>
          </p:cNvPr>
          <p:cNvSpPr/>
          <p:nvPr/>
        </p:nvSpPr>
        <p:spPr>
          <a:xfrm>
            <a:off x="980014" y="2139385"/>
            <a:ext cx="651643" cy="588579"/>
          </a:xfrm>
          <a:prstGeom prst="ellipse">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7" name="Picture 45" descr="POINSET2">
            <a:extLst>
              <a:ext uri="{FF2B5EF4-FFF2-40B4-BE49-F238E27FC236}">
                <a16:creationId xmlns:a16="http://schemas.microsoft.com/office/drawing/2014/main" id="{76A7EDB1-BA3D-4D91-86B7-D7CDF341371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0165275" y="-483016"/>
            <a:ext cx="1475016" cy="2581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5" descr="POINSET2">
            <a:extLst>
              <a:ext uri="{FF2B5EF4-FFF2-40B4-BE49-F238E27FC236}">
                <a16:creationId xmlns:a16="http://schemas.microsoft.com/office/drawing/2014/main" id="{76A7EDB1-BA3D-4D91-86B7-D7CDF341371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765" y="114"/>
            <a:ext cx="1475017" cy="2581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328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49596-540F-4D45-A56F-925730339632}"/>
              </a:ext>
            </a:extLst>
          </p:cNvPr>
          <p:cNvSpPr>
            <a:spLocks noGrp="1"/>
          </p:cNvSpPr>
          <p:nvPr>
            <p:ph type="ctrTitle"/>
          </p:nvPr>
        </p:nvSpPr>
        <p:spPr>
          <a:xfrm>
            <a:off x="1500555" y="2168771"/>
            <a:ext cx="9882553" cy="2813890"/>
          </a:xfrm>
        </p:spPr>
        <p:txBody>
          <a:bodyPr>
            <a:noAutofit/>
          </a:bodyPr>
          <a:lstStyle/>
          <a:p>
            <a:br>
              <a:rPr lang="en-US" sz="4800" b="1">
                <a:solidFill>
                  <a:srgbClr val="FFFF00"/>
                </a:solidFill>
              </a:rPr>
            </a:br>
            <a:br>
              <a:rPr lang="en-US" sz="4800" b="1">
                <a:solidFill>
                  <a:srgbClr val="FFFF00"/>
                </a:solidFill>
              </a:rPr>
            </a:br>
            <a:br>
              <a:rPr lang="en-US" sz="4800" b="1">
                <a:solidFill>
                  <a:srgbClr val="FFFF00"/>
                </a:solidFill>
              </a:rPr>
            </a:br>
            <a:br>
              <a:rPr lang="en-US" sz="4800" b="1">
                <a:solidFill>
                  <a:srgbClr val="FFFF00"/>
                </a:solidFill>
              </a:rPr>
            </a:br>
            <a:br>
              <a:rPr lang="en-US" sz="4800" b="1">
                <a:solidFill>
                  <a:srgbClr val="FFFF00"/>
                </a:solidFill>
              </a:rPr>
            </a:br>
            <a:br>
              <a:rPr lang="en-US" sz="4800" b="1">
                <a:solidFill>
                  <a:srgbClr val="FFFF00"/>
                </a:solidFill>
              </a:rPr>
            </a:br>
            <a:br>
              <a:rPr lang="en-US" sz="4800" b="1">
                <a:solidFill>
                  <a:srgbClr val="FFFF00"/>
                </a:solidFill>
              </a:rPr>
            </a:br>
            <a:br>
              <a:rPr lang="en-US" sz="4800" b="1">
                <a:solidFill>
                  <a:srgbClr val="FFFF00"/>
                </a:solidFill>
              </a:rPr>
            </a:br>
            <a:br>
              <a:rPr lang="en-US" sz="4800" b="1">
                <a:solidFill>
                  <a:srgbClr val="FFFF00"/>
                </a:solidFill>
              </a:rPr>
            </a:br>
            <a:br>
              <a:rPr lang="en-US" sz="4800" b="1">
                <a:solidFill>
                  <a:srgbClr val="FFFF00"/>
                </a:solidFill>
              </a:rPr>
            </a:br>
            <a:br>
              <a:rPr lang="en-US" sz="4800" b="1">
                <a:solidFill>
                  <a:srgbClr val="FFFF00"/>
                </a:solidFill>
              </a:rPr>
            </a:br>
            <a:br>
              <a:rPr lang="en-US" sz="4800" b="1">
                <a:solidFill>
                  <a:srgbClr val="FFFF00"/>
                </a:solidFill>
              </a:rPr>
            </a:br>
            <a:r>
              <a:rPr lang="vi-VN" sz="4800" b="1">
                <a:solidFill>
                  <a:srgbClr val="FFFF00"/>
                </a:solidFill>
              </a:rPr>
              <a:t>BÀI </a:t>
            </a:r>
            <a:r>
              <a:rPr lang="en-US" sz="4800" b="1">
                <a:solidFill>
                  <a:srgbClr val="FFFF00"/>
                </a:solidFill>
                <a:latin typeface="Times New Roman" pitchFamily="18" charset="0"/>
                <a:cs typeface="Times New Roman" pitchFamily="18" charset="0"/>
              </a:rPr>
              <a:t>5 </a:t>
            </a:r>
            <a:br>
              <a:rPr lang="en-US" sz="4800" b="1">
                <a:solidFill>
                  <a:srgbClr val="FFFF00"/>
                </a:solidFill>
                <a:latin typeface="Times New Roman" pitchFamily="18" charset="0"/>
                <a:cs typeface="Times New Roman" pitchFamily="18" charset="0"/>
              </a:rPr>
            </a:br>
            <a:r>
              <a:rPr lang="en-US" sz="4800" b="1">
                <a:solidFill>
                  <a:srgbClr val="FFFF00"/>
                </a:solidFill>
              </a:rPr>
              <a:t>PHONG TRÀO CẢI CÁCH </a:t>
            </a:r>
            <a:br>
              <a:rPr lang="en-US" sz="4800" b="1">
                <a:solidFill>
                  <a:srgbClr val="FFFF00"/>
                </a:solidFill>
              </a:rPr>
            </a:br>
            <a:r>
              <a:rPr lang="en-US" sz="4800" b="1">
                <a:solidFill>
                  <a:srgbClr val="FFFF00"/>
                </a:solidFill>
              </a:rPr>
              <a:t>TÔN GIÁO</a:t>
            </a:r>
            <a:br>
              <a:rPr lang="en-US" sz="4800"/>
            </a:br>
            <a:endParaRPr lang="vi-VN" sz="4800"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3936400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BC8D0889-E86C-4BA7-AA38-C413CD6EA4D7}"/>
              </a:ext>
            </a:extLst>
          </p:cNvPr>
          <p:cNvSpPr/>
          <p:nvPr/>
        </p:nvSpPr>
        <p:spPr>
          <a:xfrm>
            <a:off x="3308520" y="3672044"/>
            <a:ext cx="6027800" cy="2699248"/>
          </a:xfrm>
          <a:custGeom>
            <a:avLst/>
            <a:gdLst>
              <a:gd name="connsiteX0" fmla="*/ 0 w 6027800"/>
              <a:gd name="connsiteY0" fmla="*/ 1349624 h 2699248"/>
              <a:gd name="connsiteX1" fmla="*/ 3013900 w 6027800"/>
              <a:gd name="connsiteY1" fmla="*/ 0 h 2699248"/>
              <a:gd name="connsiteX2" fmla="*/ 6027800 w 6027800"/>
              <a:gd name="connsiteY2" fmla="*/ 1349624 h 2699248"/>
              <a:gd name="connsiteX3" fmla="*/ 3013900 w 6027800"/>
              <a:gd name="connsiteY3" fmla="*/ 2699248 h 2699248"/>
              <a:gd name="connsiteX4" fmla="*/ 0 w 6027800"/>
              <a:gd name="connsiteY4" fmla="*/ 1349624 h 2699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7800" h="2699248">
                <a:moveTo>
                  <a:pt x="0" y="1349624"/>
                </a:moveTo>
                <a:cubicBezTo>
                  <a:pt x="0" y="604247"/>
                  <a:pt x="1349369" y="0"/>
                  <a:pt x="3013900" y="0"/>
                </a:cubicBezTo>
                <a:cubicBezTo>
                  <a:pt x="4678431" y="0"/>
                  <a:pt x="6027800" y="604247"/>
                  <a:pt x="6027800" y="1349624"/>
                </a:cubicBezTo>
                <a:cubicBezTo>
                  <a:pt x="6027800" y="2095001"/>
                  <a:pt x="4678431" y="2699248"/>
                  <a:pt x="3013900" y="2699248"/>
                </a:cubicBezTo>
                <a:cubicBezTo>
                  <a:pt x="1349369" y="2699248"/>
                  <a:pt x="0" y="2095001"/>
                  <a:pt x="0" y="1349624"/>
                </a:cubicBezTo>
                <a:close/>
              </a:path>
            </a:pathLst>
          </a:custGeom>
        </p:spPr>
        <p:style>
          <a:lnRef idx="2">
            <a:schemeClr val="accent6"/>
          </a:lnRef>
          <a:fillRef idx="1">
            <a:schemeClr val="lt1"/>
          </a:fillRef>
          <a:effectRef idx="0">
            <a:schemeClr val="accent6"/>
          </a:effectRef>
          <a:fontRef idx="minor">
            <a:schemeClr val="dk1"/>
          </a:fontRef>
        </p:style>
        <p:txBody>
          <a:bodyPr spcFirstLastPara="0" vert="horz" wrap="square" lIns="908151" tIns="420696" rIns="908151" bIns="420696" numCol="1" spcCol="1270" anchor="ctr" anchorCtr="0">
            <a:noAutofit/>
          </a:bodyPr>
          <a:lstStyle/>
          <a:p>
            <a:pPr algn="ctr" defTabSz="1778000">
              <a:lnSpc>
                <a:spcPct val="90000"/>
              </a:lnSpc>
              <a:spcBef>
                <a:spcPct val="0"/>
              </a:spcBef>
              <a:spcAft>
                <a:spcPct val="35000"/>
              </a:spcAft>
            </a:pPr>
            <a:endParaRPr lang="en-US" sz="4000" b="1">
              <a:ln w="22225">
                <a:solidFill>
                  <a:schemeClr val="accent2"/>
                </a:solidFill>
                <a:prstDash val="solid"/>
              </a:ln>
              <a:solidFill>
                <a:schemeClr val="accent2">
                  <a:lumMod val="40000"/>
                  <a:lumOff val="60000"/>
                </a:schemeClr>
              </a:solidFill>
              <a:latin typeface="Times New Roman" pitchFamily="18" charset="0"/>
              <a:cs typeface="Times New Roman" pitchFamily="18" charset="0"/>
            </a:endParaRPr>
          </a:p>
          <a:p>
            <a:pPr algn="ctr" defTabSz="1778000">
              <a:lnSpc>
                <a:spcPct val="90000"/>
              </a:lnSpc>
              <a:spcBef>
                <a:spcPct val="0"/>
              </a:spcBef>
              <a:spcAft>
                <a:spcPct val="35000"/>
              </a:spcAft>
            </a:pPr>
            <a:r>
              <a:rPr lang="vi-VN" sz="4000" b="1">
                <a:solidFill>
                  <a:srgbClr val="C00000"/>
                </a:solidFill>
              </a:rPr>
              <a:t>BÀI </a:t>
            </a:r>
            <a:r>
              <a:rPr lang="en-US" sz="4000" b="1">
                <a:solidFill>
                  <a:srgbClr val="C00000"/>
                </a:solidFill>
                <a:latin typeface="Times New Roman" pitchFamily="18" charset="0"/>
                <a:cs typeface="Times New Roman" pitchFamily="18" charset="0"/>
              </a:rPr>
              <a:t>5: </a:t>
            </a:r>
            <a:r>
              <a:rPr lang="en-US" sz="4000" b="1">
                <a:solidFill>
                  <a:srgbClr val="C00000"/>
                </a:solidFill>
              </a:rPr>
              <a:t>PHONG TRÀO PHỤC CẢI CÁCH TÔN GIÁO</a:t>
            </a:r>
            <a:r>
              <a:rPr lang="vi-VN" sz="4000" b="1">
                <a:ln w="22225">
                  <a:solidFill>
                    <a:srgbClr val="C00000"/>
                  </a:solidFill>
                  <a:prstDash val="solid"/>
                </a:ln>
                <a:solidFill>
                  <a:srgbClr val="C00000"/>
                </a:solidFill>
                <a:latin typeface="Times New Roman" panose="02020603050405020304" pitchFamily="18" charset="0"/>
                <a:cs typeface="Times New Roman" panose="02020603050405020304" pitchFamily="18" charset="0"/>
              </a:rPr>
              <a:t> </a:t>
            </a:r>
          </a:p>
          <a:p>
            <a:pPr marL="0" lvl="0" indent="0" algn="ctr" defTabSz="1778000">
              <a:lnSpc>
                <a:spcPct val="90000"/>
              </a:lnSpc>
              <a:spcBef>
                <a:spcPct val="0"/>
              </a:spcBef>
              <a:spcAft>
                <a:spcPct val="35000"/>
              </a:spcAft>
              <a:buNone/>
            </a:pPr>
            <a:endParaRPr lang="vi-VN" sz="4000" b="1" kern="1200" cap="none" spc="0" dirty="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endParaRPr>
          </a:p>
        </p:txBody>
      </p:sp>
      <p:sp>
        <p:nvSpPr>
          <p:cNvPr id="5" name="Arrow: Left 4">
            <a:extLst>
              <a:ext uri="{FF2B5EF4-FFF2-40B4-BE49-F238E27FC236}">
                <a16:creationId xmlns:a16="http://schemas.microsoft.com/office/drawing/2014/main" id="{09B99F86-651B-4A5B-9E20-B47A2FD75929}"/>
              </a:ext>
            </a:extLst>
          </p:cNvPr>
          <p:cNvSpPr/>
          <p:nvPr/>
        </p:nvSpPr>
        <p:spPr>
          <a:xfrm rot="2971515">
            <a:off x="1971818" y="3641083"/>
            <a:ext cx="1651366" cy="686110"/>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 name="Freeform: Shape 5">
            <a:extLst>
              <a:ext uri="{FF2B5EF4-FFF2-40B4-BE49-F238E27FC236}">
                <a16:creationId xmlns:a16="http://schemas.microsoft.com/office/drawing/2014/main" id="{80737062-9295-4627-95AF-67A4E4CFF02C}"/>
              </a:ext>
            </a:extLst>
          </p:cNvPr>
          <p:cNvSpPr/>
          <p:nvPr/>
        </p:nvSpPr>
        <p:spPr>
          <a:xfrm>
            <a:off x="0" y="1324708"/>
            <a:ext cx="4806462" cy="1939182"/>
          </a:xfrm>
          <a:custGeom>
            <a:avLst/>
            <a:gdLst>
              <a:gd name="connsiteX0" fmla="*/ 0 w 4504476"/>
              <a:gd name="connsiteY0" fmla="*/ 121028 h 1210281"/>
              <a:gd name="connsiteX1" fmla="*/ 121028 w 4504476"/>
              <a:gd name="connsiteY1" fmla="*/ 0 h 1210281"/>
              <a:gd name="connsiteX2" fmla="*/ 4383448 w 4504476"/>
              <a:gd name="connsiteY2" fmla="*/ 0 h 1210281"/>
              <a:gd name="connsiteX3" fmla="*/ 4504476 w 4504476"/>
              <a:gd name="connsiteY3" fmla="*/ 121028 h 1210281"/>
              <a:gd name="connsiteX4" fmla="*/ 4504476 w 4504476"/>
              <a:gd name="connsiteY4" fmla="*/ 1089253 h 1210281"/>
              <a:gd name="connsiteX5" fmla="*/ 4383448 w 4504476"/>
              <a:gd name="connsiteY5" fmla="*/ 1210281 h 1210281"/>
              <a:gd name="connsiteX6" fmla="*/ 121028 w 4504476"/>
              <a:gd name="connsiteY6" fmla="*/ 1210281 h 1210281"/>
              <a:gd name="connsiteX7" fmla="*/ 0 w 4504476"/>
              <a:gd name="connsiteY7" fmla="*/ 1089253 h 1210281"/>
              <a:gd name="connsiteX8" fmla="*/ 0 w 4504476"/>
              <a:gd name="connsiteY8" fmla="*/ 121028 h 1210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4476" h="1210281">
                <a:moveTo>
                  <a:pt x="0" y="121028"/>
                </a:moveTo>
                <a:cubicBezTo>
                  <a:pt x="0" y="54186"/>
                  <a:pt x="54186" y="0"/>
                  <a:pt x="121028" y="0"/>
                </a:cubicBezTo>
                <a:lnTo>
                  <a:pt x="4383448" y="0"/>
                </a:lnTo>
                <a:cubicBezTo>
                  <a:pt x="4450290" y="0"/>
                  <a:pt x="4504476" y="54186"/>
                  <a:pt x="4504476" y="121028"/>
                </a:cubicBezTo>
                <a:lnTo>
                  <a:pt x="4504476" y="1089253"/>
                </a:lnTo>
                <a:cubicBezTo>
                  <a:pt x="4504476" y="1156095"/>
                  <a:pt x="4450290" y="1210281"/>
                  <a:pt x="4383448" y="1210281"/>
                </a:cubicBezTo>
                <a:lnTo>
                  <a:pt x="121028" y="1210281"/>
                </a:lnTo>
                <a:cubicBezTo>
                  <a:pt x="54186" y="1210281"/>
                  <a:pt x="0" y="1156095"/>
                  <a:pt x="0" y="1089253"/>
                </a:cubicBezTo>
                <a:lnTo>
                  <a:pt x="0" y="121028"/>
                </a:lnTo>
                <a:close/>
              </a:path>
            </a:pathLst>
          </a:custGeom>
        </p:spPr>
        <p:style>
          <a:lnRef idx="2">
            <a:schemeClr val="accent3"/>
          </a:lnRef>
          <a:fillRef idx="1">
            <a:schemeClr val="lt1"/>
          </a:fillRef>
          <a:effectRef idx="0">
            <a:schemeClr val="accent3"/>
          </a:effectRef>
          <a:fontRef idx="minor">
            <a:schemeClr val="dk1"/>
          </a:fontRef>
        </p:style>
        <p:txBody>
          <a:bodyPr spcFirstLastPara="0" vert="horz" wrap="square" lIns="102123" tIns="102123" rIns="102123" bIns="102123" numCol="1" spcCol="1270" anchor="ctr" anchorCtr="0">
            <a:noAutofit/>
          </a:bodyPr>
          <a:lstStyle/>
          <a:p>
            <a:pPr algn="ctr" defTabSz="1555750">
              <a:lnSpc>
                <a:spcPct val="90000"/>
              </a:lnSpc>
              <a:spcBef>
                <a:spcPct val="0"/>
              </a:spcBef>
              <a:spcAft>
                <a:spcPct val="35000"/>
              </a:spcAft>
            </a:pPr>
            <a:endParaRPr lang="nl-NL" sz="3200" b="0" kern="1200">
              <a:solidFill>
                <a:srgbClr val="C00000"/>
              </a:solidFill>
              <a:latin typeface="Times New Roman" panose="02020603050405020304" pitchFamily="18" charset="0"/>
              <a:cs typeface="Times New Roman" panose="02020603050405020304" pitchFamily="18" charset="0"/>
            </a:endParaRPr>
          </a:p>
          <a:p>
            <a:pPr algn="ctr" defTabSz="1555750">
              <a:lnSpc>
                <a:spcPct val="90000"/>
              </a:lnSpc>
              <a:spcBef>
                <a:spcPct val="0"/>
              </a:spcBef>
              <a:spcAft>
                <a:spcPct val="35000"/>
              </a:spcAft>
            </a:pPr>
            <a:endParaRPr lang="en-US" sz="3200" b="1">
              <a:solidFill>
                <a:srgbClr val="C00000"/>
              </a:solidFill>
            </a:endParaRPr>
          </a:p>
          <a:p>
            <a:pPr algn="ctr" defTabSz="1555750">
              <a:lnSpc>
                <a:spcPct val="90000"/>
              </a:lnSpc>
              <a:spcBef>
                <a:spcPct val="0"/>
              </a:spcBef>
              <a:spcAft>
                <a:spcPct val="35000"/>
              </a:spcAft>
            </a:pPr>
            <a:r>
              <a:rPr lang="en-US" sz="3200" b="1">
                <a:solidFill>
                  <a:srgbClr val="C00000"/>
                </a:solidFill>
              </a:rPr>
              <a:t>I. Nguyên nhân của phong trào Cải cách tôn giáo </a:t>
            </a:r>
            <a:endParaRPr lang="en-US" sz="3200">
              <a:solidFill>
                <a:srgbClr val="C00000"/>
              </a:solidFill>
            </a:endParaRPr>
          </a:p>
          <a:p>
            <a:pPr algn="ctr" defTabSz="1555750">
              <a:lnSpc>
                <a:spcPct val="90000"/>
              </a:lnSpc>
              <a:spcBef>
                <a:spcPct val="0"/>
              </a:spcBef>
              <a:spcAft>
                <a:spcPct val="35000"/>
              </a:spcAft>
            </a:pPr>
            <a:r>
              <a:rPr lang="en-US" sz="3200" b="1">
                <a:solidFill>
                  <a:srgbClr val="C00000"/>
                </a:solidFill>
              </a:rPr>
              <a:t> </a:t>
            </a:r>
            <a:endParaRPr lang="en-US" sz="3200">
              <a:solidFill>
                <a:srgbClr val="C00000"/>
              </a:solidFill>
            </a:endParaRPr>
          </a:p>
          <a:p>
            <a:pPr marL="0" lvl="0" indent="0" algn="ctr" defTabSz="1555750">
              <a:lnSpc>
                <a:spcPct val="90000"/>
              </a:lnSpc>
              <a:spcBef>
                <a:spcPct val="0"/>
              </a:spcBef>
              <a:spcAft>
                <a:spcPct val="35000"/>
              </a:spcAft>
              <a:buNone/>
            </a:pPr>
            <a:r>
              <a:rPr lang="nl-NL" sz="3200" b="0" kern="1200">
                <a:solidFill>
                  <a:srgbClr val="C00000"/>
                </a:solidFill>
                <a:latin typeface="Times New Roman" panose="02020603050405020304" pitchFamily="18" charset="0"/>
                <a:cs typeface="Times New Roman" panose="02020603050405020304" pitchFamily="18" charset="0"/>
              </a:rPr>
              <a:t> </a:t>
            </a:r>
            <a:endParaRPr lang="vi-VN" sz="3200" b="0" kern="1200" dirty="0">
              <a:solidFill>
                <a:srgbClr val="C00000"/>
              </a:solidFill>
              <a:latin typeface="Times New Roman" panose="02020603050405020304" pitchFamily="18" charset="0"/>
              <a:cs typeface="Times New Roman" panose="02020603050405020304" pitchFamily="18" charset="0"/>
            </a:endParaRPr>
          </a:p>
        </p:txBody>
      </p:sp>
      <p:sp>
        <p:nvSpPr>
          <p:cNvPr id="8" name="Freeform: Shape 7">
            <a:extLst>
              <a:ext uri="{FF2B5EF4-FFF2-40B4-BE49-F238E27FC236}">
                <a16:creationId xmlns:a16="http://schemas.microsoft.com/office/drawing/2014/main" id="{D12991DD-62E0-468B-8E6E-1105B332F39C}"/>
              </a:ext>
            </a:extLst>
          </p:cNvPr>
          <p:cNvSpPr/>
          <p:nvPr/>
        </p:nvSpPr>
        <p:spPr>
          <a:xfrm>
            <a:off x="6729046" y="1324708"/>
            <a:ext cx="5462953" cy="2157046"/>
          </a:xfrm>
          <a:custGeom>
            <a:avLst/>
            <a:gdLst>
              <a:gd name="connsiteX0" fmla="*/ 0 w 3333751"/>
              <a:gd name="connsiteY0" fmla="*/ 158032 h 1580318"/>
              <a:gd name="connsiteX1" fmla="*/ 158032 w 3333751"/>
              <a:gd name="connsiteY1" fmla="*/ 0 h 1580318"/>
              <a:gd name="connsiteX2" fmla="*/ 3175719 w 3333751"/>
              <a:gd name="connsiteY2" fmla="*/ 0 h 1580318"/>
              <a:gd name="connsiteX3" fmla="*/ 3333751 w 3333751"/>
              <a:gd name="connsiteY3" fmla="*/ 158032 h 1580318"/>
              <a:gd name="connsiteX4" fmla="*/ 3333751 w 3333751"/>
              <a:gd name="connsiteY4" fmla="*/ 1422286 h 1580318"/>
              <a:gd name="connsiteX5" fmla="*/ 3175719 w 3333751"/>
              <a:gd name="connsiteY5" fmla="*/ 1580318 h 1580318"/>
              <a:gd name="connsiteX6" fmla="*/ 158032 w 3333751"/>
              <a:gd name="connsiteY6" fmla="*/ 1580318 h 1580318"/>
              <a:gd name="connsiteX7" fmla="*/ 0 w 3333751"/>
              <a:gd name="connsiteY7" fmla="*/ 1422286 h 1580318"/>
              <a:gd name="connsiteX8" fmla="*/ 0 w 3333751"/>
              <a:gd name="connsiteY8" fmla="*/ 158032 h 158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3751" h="1580318">
                <a:moveTo>
                  <a:pt x="0" y="158032"/>
                </a:moveTo>
                <a:cubicBezTo>
                  <a:pt x="0" y="70753"/>
                  <a:pt x="70753" y="0"/>
                  <a:pt x="158032" y="0"/>
                </a:cubicBezTo>
                <a:lnTo>
                  <a:pt x="3175719" y="0"/>
                </a:lnTo>
                <a:cubicBezTo>
                  <a:pt x="3262998" y="0"/>
                  <a:pt x="3333751" y="70753"/>
                  <a:pt x="3333751" y="158032"/>
                </a:cubicBezTo>
                <a:lnTo>
                  <a:pt x="3333751" y="1422286"/>
                </a:lnTo>
                <a:cubicBezTo>
                  <a:pt x="3333751" y="1509565"/>
                  <a:pt x="3262998" y="1580318"/>
                  <a:pt x="3175719" y="1580318"/>
                </a:cubicBezTo>
                <a:lnTo>
                  <a:pt x="158032" y="1580318"/>
                </a:lnTo>
                <a:cubicBezTo>
                  <a:pt x="70753" y="1580318"/>
                  <a:pt x="0" y="1509565"/>
                  <a:pt x="0" y="1422286"/>
                </a:cubicBezTo>
                <a:lnTo>
                  <a:pt x="0" y="158032"/>
                </a:lnTo>
                <a:close/>
              </a:path>
            </a:pathLst>
          </a:custGeom>
        </p:spPr>
        <p:style>
          <a:lnRef idx="2">
            <a:schemeClr val="accent3"/>
          </a:lnRef>
          <a:fillRef idx="1">
            <a:schemeClr val="lt1"/>
          </a:fillRef>
          <a:effectRef idx="0">
            <a:schemeClr val="accent3"/>
          </a:effectRef>
          <a:fontRef idx="minor">
            <a:schemeClr val="dk1"/>
          </a:fontRef>
        </p:style>
        <p:txBody>
          <a:bodyPr spcFirstLastPara="0" vert="horz" wrap="square" lIns="112961" tIns="112961" rIns="112961" bIns="112961" numCol="1" spcCol="1270" anchor="ctr" anchorCtr="0">
            <a:noAutofit/>
          </a:bodyPr>
          <a:lstStyle/>
          <a:p>
            <a:pPr algn="ctr" defTabSz="1555750">
              <a:lnSpc>
                <a:spcPct val="90000"/>
              </a:lnSpc>
              <a:spcBef>
                <a:spcPct val="0"/>
              </a:spcBef>
              <a:spcAft>
                <a:spcPct val="35000"/>
              </a:spcAft>
            </a:pPr>
            <a:endParaRPr lang="en-US" sz="3600" b="1">
              <a:solidFill>
                <a:srgbClr val="C00000"/>
              </a:solidFill>
            </a:endParaRPr>
          </a:p>
          <a:p>
            <a:pPr algn="ctr" defTabSz="1555750">
              <a:lnSpc>
                <a:spcPct val="90000"/>
              </a:lnSpc>
              <a:spcBef>
                <a:spcPct val="0"/>
              </a:spcBef>
              <a:spcAft>
                <a:spcPct val="35000"/>
              </a:spcAft>
            </a:pPr>
            <a:r>
              <a:rPr lang="en-US" sz="3600" b="1">
                <a:solidFill>
                  <a:srgbClr val="C00000"/>
                </a:solidFill>
              </a:rPr>
              <a:t>II. Nội dung và tác động của Cải cách tôn giáo đối với xã hội Tây Âu.</a:t>
            </a:r>
            <a:endParaRPr lang="en-US" sz="3600">
              <a:solidFill>
                <a:srgbClr val="C00000"/>
              </a:solidFill>
            </a:endParaRPr>
          </a:p>
          <a:p>
            <a:pPr algn="ctr" defTabSz="1555750">
              <a:lnSpc>
                <a:spcPct val="90000"/>
              </a:lnSpc>
              <a:spcBef>
                <a:spcPct val="0"/>
              </a:spcBef>
              <a:spcAft>
                <a:spcPct val="35000"/>
              </a:spcAft>
            </a:pPr>
            <a:r>
              <a:rPr lang="en-US" sz="3600" b="1">
                <a:solidFill>
                  <a:srgbClr val="C00000"/>
                </a:solidFill>
              </a:rPr>
              <a:t> </a:t>
            </a:r>
            <a:r>
              <a:rPr lang="en-US" sz="3500" b="0" kern="1200">
                <a:solidFill>
                  <a:srgbClr val="C00000"/>
                </a:solidFill>
                <a:latin typeface="Times New Roman" panose="02020603050405020304" pitchFamily="18" charset="0"/>
                <a:cs typeface="Times New Roman" panose="02020603050405020304" pitchFamily="18" charset="0"/>
              </a:rPr>
              <a:t> </a:t>
            </a:r>
            <a:endParaRPr lang="vi-VN" sz="3500" b="0" kern="1200" dirty="0">
              <a:solidFill>
                <a:srgbClr val="C00000"/>
              </a:solidFill>
              <a:latin typeface="Times New Roman" panose="02020603050405020304" pitchFamily="18" charset="0"/>
              <a:cs typeface="Times New Roman" panose="02020603050405020304" pitchFamily="18" charset="0"/>
            </a:endParaRPr>
          </a:p>
        </p:txBody>
      </p:sp>
      <p:sp>
        <p:nvSpPr>
          <p:cNvPr id="9" name="Arrow: Left 8">
            <a:extLst>
              <a:ext uri="{FF2B5EF4-FFF2-40B4-BE49-F238E27FC236}">
                <a16:creationId xmlns:a16="http://schemas.microsoft.com/office/drawing/2014/main" id="{5301E418-E845-42F3-BDCF-4D5754E1AC1F}"/>
              </a:ext>
            </a:extLst>
          </p:cNvPr>
          <p:cNvSpPr/>
          <p:nvPr/>
        </p:nvSpPr>
        <p:spPr>
          <a:xfrm rot="8384316">
            <a:off x="9191079" y="3773338"/>
            <a:ext cx="1584691" cy="748144"/>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Tree>
    <p:extLst>
      <p:ext uri="{BB962C8B-B14F-4D97-AF65-F5344CB8AC3E}">
        <p14:creationId xmlns:p14="http://schemas.microsoft.com/office/powerpoint/2010/main" val="416258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1EB835CD-8565-46A3-84FD-49AD6B037596}"/>
              </a:ext>
            </a:extLst>
          </p:cNvPr>
          <p:cNvSpPr/>
          <p:nvPr/>
        </p:nvSpPr>
        <p:spPr>
          <a:xfrm>
            <a:off x="259662" y="255321"/>
            <a:ext cx="4215357" cy="1246945"/>
          </a:xfrm>
          <a:prstGeom prst="ellipse">
            <a:avLst/>
          </a:prstGeom>
          <a:solidFill>
            <a:schemeClr val="accent5">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vi-VN">
              <a:solidFill>
                <a:prstClr val="black"/>
              </a:solidFill>
            </a:endParaRPr>
          </a:p>
        </p:txBody>
      </p:sp>
      <p:sp>
        <p:nvSpPr>
          <p:cNvPr id="3" name="TextBox 2">
            <a:extLst>
              <a:ext uri="{FF2B5EF4-FFF2-40B4-BE49-F238E27FC236}">
                <a16:creationId xmlns:a16="http://schemas.microsoft.com/office/drawing/2014/main" id="{FC5194BB-5A8B-46C0-BB7F-6968E25ADDA3}"/>
              </a:ext>
            </a:extLst>
          </p:cNvPr>
          <p:cNvSpPr txBox="1"/>
          <p:nvPr/>
        </p:nvSpPr>
        <p:spPr>
          <a:xfrm>
            <a:off x="780994" y="507527"/>
            <a:ext cx="3569334" cy="677108"/>
          </a:xfrm>
          <a:prstGeom prst="rect">
            <a:avLst/>
          </a:prstGeom>
          <a:noFill/>
        </p:spPr>
        <p:txBody>
          <a:bodyPr wrap="square" rtlCol="0">
            <a:spAutoFit/>
          </a:bodyPr>
          <a:lstStyle/>
          <a:p>
            <a:r>
              <a:rPr lang="vi-VN" sz="3800" b="1" dirty="0">
                <a:solidFill>
                  <a:srgbClr val="7030A0"/>
                </a:solidFill>
                <a:latin typeface="Times New Roman" panose="02020603050405020304" pitchFamily="18" charset="0"/>
                <a:cs typeface="Times New Roman" panose="02020603050405020304" pitchFamily="18" charset="0"/>
              </a:rPr>
              <a:t>KHỞI ĐỘNG</a:t>
            </a:r>
          </a:p>
        </p:txBody>
      </p:sp>
      <p:sp>
        <p:nvSpPr>
          <p:cNvPr id="9" name="Cloud Callout 8"/>
          <p:cNvSpPr/>
          <p:nvPr/>
        </p:nvSpPr>
        <p:spPr>
          <a:xfrm>
            <a:off x="259662" y="1370710"/>
            <a:ext cx="6562374" cy="3012831"/>
          </a:xfrm>
          <a:prstGeom prst="cloudCallout">
            <a:avLst>
              <a:gd name="adj1" fmla="val -29586"/>
              <a:gd name="adj2" fmla="val 741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prstClr val="white"/>
                </a:solidFill>
              </a:rPr>
              <a:t>Mác-tin Lu-thơ là ai? Ông thuộc tầng lớp nào?</a:t>
            </a:r>
          </a:p>
          <a:p>
            <a:r>
              <a:rPr lang="en-US" sz="2800">
                <a:solidFill>
                  <a:prstClr val="white"/>
                </a:solidFill>
              </a:rPr>
              <a:t>Vì sao ông phát động phong trào Cải cách tôn giáo?</a:t>
            </a:r>
          </a:p>
          <a:p>
            <a:pPr algn="ctr"/>
            <a:r>
              <a:rPr lang="nl-NL">
                <a:solidFill>
                  <a:srgbClr val="002060"/>
                </a:solidFill>
                <a:ea typeface="Calibri"/>
                <a:cs typeface="Times New Roman"/>
              </a:rPr>
              <a:t> </a:t>
            </a:r>
            <a:endParaRPr lang="en-US" dirty="0">
              <a:solidFill>
                <a:srgbClr val="002060"/>
              </a:solidFill>
            </a:endParaRPr>
          </a:p>
        </p:txBody>
      </p:sp>
      <p:pic>
        <p:nvPicPr>
          <p:cNvPr id="1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923" y="5181600"/>
            <a:ext cx="1444625" cy="148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662" y="4138613"/>
            <a:ext cx="981075" cy="104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2" descr="Lucas Cranach d.Ä. - Martin Luther, 1528 (Veste Coburg).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7292" y="846081"/>
            <a:ext cx="4865077" cy="5460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2501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4462" y="1867587"/>
            <a:ext cx="6940061" cy="1938992"/>
          </a:xfrm>
          <a:prstGeom prst="rect">
            <a:avLst/>
          </a:prstGeom>
        </p:spPr>
        <p:txBody>
          <a:bodyPr wrap="square">
            <a:spAutoFit/>
          </a:bodyPr>
          <a:lstStyle/>
          <a:p>
            <a:pPr lvl="0" algn="just"/>
            <a:r>
              <a:rPr lang="nl-NL" sz="2800">
                <a:solidFill>
                  <a:srgbClr val="000000"/>
                </a:solidFill>
                <a:latin typeface="Times New Roman" pitchFamily="18" charset="0"/>
                <a:ea typeface="Calibri"/>
                <a:cs typeface="Times New Roman" pitchFamily="18" charset="0"/>
              </a:rPr>
              <a:t> </a:t>
            </a:r>
            <a:r>
              <a:rPr lang="en-US" sz="3000">
                <a:solidFill>
                  <a:prstClr val="black"/>
                </a:solidFill>
              </a:rPr>
              <a:t>- </a:t>
            </a:r>
            <a:r>
              <a:rPr lang="en-US" sz="3000">
                <a:solidFill>
                  <a:srgbClr val="002060"/>
                </a:solidFill>
                <a:latin typeface="Times New Roman" pitchFamily="18" charset="0"/>
                <a:ea typeface="Cambria" panose="02040503050406030204" pitchFamily="18" charset="0"/>
                <a:cs typeface="Times New Roman" pitchFamily="18" charset="0"/>
              </a:rPr>
              <a:t>Ông sinh ngày </a:t>
            </a:r>
            <a:r>
              <a:rPr lang="vi-VN" sz="3000">
                <a:solidFill>
                  <a:srgbClr val="202124"/>
                </a:solidFill>
                <a:latin typeface="Times New Roman" pitchFamily="18" charset="0"/>
                <a:cs typeface="Times New Roman" pitchFamily="18" charset="0"/>
              </a:rPr>
              <a:t>10 tháng 11 năm 1483 – </a:t>
            </a:r>
            <a:r>
              <a:rPr lang="en-US" sz="3000">
                <a:solidFill>
                  <a:srgbClr val="202124"/>
                </a:solidFill>
                <a:latin typeface="Times New Roman" pitchFamily="18" charset="0"/>
                <a:cs typeface="Times New Roman" pitchFamily="18" charset="0"/>
              </a:rPr>
              <a:t>mất </a:t>
            </a:r>
            <a:r>
              <a:rPr lang="vi-VN" sz="3000">
                <a:solidFill>
                  <a:srgbClr val="202124"/>
                </a:solidFill>
                <a:latin typeface="Times New Roman" pitchFamily="18" charset="0"/>
                <a:cs typeface="Times New Roman" pitchFamily="18" charset="0"/>
              </a:rPr>
              <a:t>18 tháng 2 năm 1546) là một nhà thần học người Đức, tu sĩ Dòng Augustinô, và là nhà cải cách tôn giáo.</a:t>
            </a:r>
            <a:endParaRPr lang="en-US" sz="3000" dirty="0">
              <a:solidFill>
                <a:srgbClr val="FF0000"/>
              </a:solidFill>
              <a:latin typeface="Times New Roman" pitchFamily="18" charset="0"/>
              <a:ea typeface="Cambria" panose="02040503050406030204" pitchFamily="18" charset="0"/>
              <a:cs typeface="Times New Roman" pitchFamily="18" charset="0"/>
            </a:endParaRPr>
          </a:p>
        </p:txBody>
      </p:sp>
      <p:sp>
        <p:nvSpPr>
          <p:cNvPr id="6" name="Rectangle 5"/>
          <p:cNvSpPr/>
          <p:nvPr/>
        </p:nvSpPr>
        <p:spPr>
          <a:xfrm>
            <a:off x="234460" y="3942889"/>
            <a:ext cx="7174523" cy="2677656"/>
          </a:xfrm>
          <a:prstGeom prst="rect">
            <a:avLst/>
          </a:prstGeom>
        </p:spPr>
        <p:txBody>
          <a:bodyPr wrap="square">
            <a:spAutoFit/>
          </a:bodyPr>
          <a:lstStyle/>
          <a:p>
            <a:r>
              <a:rPr lang="en-US" sz="2800">
                <a:solidFill>
                  <a:srgbClr val="C00000"/>
                </a:solidFill>
                <a:latin typeface="Times" pitchFamily="18" charset="0"/>
                <a:cs typeface="Times" pitchFamily="18" charset="0"/>
              </a:rPr>
              <a:t>- Đến thờì kì Phục hưng, Giáo hội công khai đàn áp những tư tưởng tiến bộ, trở thành một thế lực cản trở bước tiến xã hội. Vì thế, giai cấp tư sản đang lên muốn thay đổi và “cải cách” lại tổ chức  Giáo hội.</a:t>
            </a:r>
          </a:p>
          <a:p>
            <a:pPr>
              <a:buFontTx/>
              <a:buChar char="-"/>
            </a:pPr>
            <a:endParaRPr lang="en-US" sz="2800" b="1" dirty="0">
              <a:solidFill>
                <a:srgbClr val="FF0000"/>
              </a:solidFill>
              <a:latin typeface="Times New Roman" pitchFamily="18" charset="0"/>
              <a:cs typeface="Times New Roman" pitchFamily="18" charset="0"/>
            </a:endParaRPr>
          </a:p>
        </p:txBody>
      </p:sp>
      <p:sp>
        <p:nvSpPr>
          <p:cNvPr id="8" name="Oval 7"/>
          <p:cNvSpPr/>
          <p:nvPr/>
        </p:nvSpPr>
        <p:spPr>
          <a:xfrm>
            <a:off x="8370276" y="1"/>
            <a:ext cx="2754923" cy="109024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dirty="0" err="1">
                <a:solidFill>
                  <a:srgbClr val="4472C4"/>
                </a:solidFill>
                <a:latin typeface="Times New Roman" pitchFamily="18" charset="0"/>
                <a:cs typeface="Times New Roman" pitchFamily="18" charset="0"/>
              </a:rPr>
              <a:t>Nhân</a:t>
            </a:r>
            <a:r>
              <a:rPr lang="en-US" sz="2000" dirty="0">
                <a:solidFill>
                  <a:srgbClr val="4472C4"/>
                </a:solidFill>
                <a:latin typeface="Times New Roman" pitchFamily="18" charset="0"/>
                <a:cs typeface="Times New Roman" pitchFamily="18" charset="0"/>
              </a:rPr>
              <a:t> </a:t>
            </a:r>
            <a:r>
              <a:rPr lang="en-US" sz="2000" dirty="0" err="1">
                <a:solidFill>
                  <a:srgbClr val="4472C4"/>
                </a:solidFill>
                <a:latin typeface="Times New Roman" pitchFamily="18" charset="0"/>
                <a:cs typeface="Times New Roman" pitchFamily="18" charset="0"/>
              </a:rPr>
              <a:t>vật</a:t>
            </a:r>
            <a:r>
              <a:rPr lang="en-US" sz="2000" dirty="0">
                <a:solidFill>
                  <a:srgbClr val="4472C4"/>
                </a:solidFill>
                <a:latin typeface="Times New Roman" pitchFamily="18" charset="0"/>
                <a:cs typeface="Times New Roman" pitchFamily="18" charset="0"/>
              </a:rPr>
              <a:t> </a:t>
            </a:r>
            <a:r>
              <a:rPr lang="en-US" sz="2000" dirty="0" err="1">
                <a:solidFill>
                  <a:srgbClr val="4472C4"/>
                </a:solidFill>
                <a:latin typeface="Times New Roman" pitchFamily="18" charset="0"/>
                <a:cs typeface="Times New Roman" pitchFamily="18" charset="0"/>
              </a:rPr>
              <a:t>lịch</a:t>
            </a:r>
            <a:r>
              <a:rPr lang="en-US" sz="2000" dirty="0">
                <a:solidFill>
                  <a:srgbClr val="4472C4"/>
                </a:solidFill>
                <a:latin typeface="Times New Roman" pitchFamily="18" charset="0"/>
                <a:cs typeface="Times New Roman" pitchFamily="18" charset="0"/>
              </a:rPr>
              <a:t> </a:t>
            </a:r>
            <a:r>
              <a:rPr lang="en-US" sz="2000" dirty="0" err="1">
                <a:solidFill>
                  <a:srgbClr val="4472C4"/>
                </a:solidFill>
                <a:latin typeface="Times New Roman" pitchFamily="18" charset="0"/>
                <a:cs typeface="Times New Roman" pitchFamily="18" charset="0"/>
              </a:rPr>
              <a:t>sử</a:t>
            </a:r>
            <a:endParaRPr lang="en-US" sz="2000" dirty="0">
              <a:solidFill>
                <a:srgbClr val="4472C4"/>
              </a:solidFill>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9630" y="1232144"/>
            <a:ext cx="3971315" cy="3656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8159263" y="5032609"/>
            <a:ext cx="3528646" cy="784830"/>
          </a:xfrm>
          <a:prstGeom prst="rect">
            <a:avLst/>
          </a:prstGeom>
        </p:spPr>
        <p:txBody>
          <a:bodyPr wrap="square">
            <a:spAutoFit/>
          </a:bodyPr>
          <a:lstStyle/>
          <a:p>
            <a:pPr algn="just"/>
            <a:r>
              <a:rPr lang="en-US" sz="2500">
                <a:solidFill>
                  <a:srgbClr val="002060"/>
                </a:solidFill>
                <a:latin typeface="Cambria" panose="02040503050406030204" pitchFamily="18" charset="0"/>
                <a:ea typeface="Cambria" panose="02040503050406030204" pitchFamily="18" charset="0"/>
              </a:rPr>
              <a:t>            </a:t>
            </a:r>
            <a:r>
              <a:rPr lang="en-US" sz="2000" b="1">
                <a:solidFill>
                  <a:srgbClr val="FF0000"/>
                </a:solidFill>
                <a:latin typeface="Times New Roman" pitchFamily="18" charset="0"/>
                <a:ea typeface="Cambria" panose="02040503050406030204" pitchFamily="18" charset="0"/>
                <a:cs typeface="Times New Roman" pitchFamily="18" charset="0"/>
              </a:rPr>
              <a:t>Mác-tin Lu-thơ </a:t>
            </a:r>
          </a:p>
          <a:p>
            <a:pPr algn="ctr"/>
            <a:r>
              <a:rPr lang="en-US" sz="2000">
                <a:solidFill>
                  <a:srgbClr val="202124"/>
                </a:solidFill>
                <a:latin typeface="Times New Roman" pitchFamily="18" charset="0"/>
                <a:cs typeface="Times New Roman" pitchFamily="18" charset="0"/>
              </a:rPr>
              <a:t>(</a:t>
            </a:r>
            <a:r>
              <a:rPr lang="vi-VN" sz="2000">
                <a:solidFill>
                  <a:srgbClr val="202124"/>
                </a:solidFill>
                <a:latin typeface="Times New Roman" pitchFamily="18" charset="0"/>
                <a:cs typeface="Times New Roman" pitchFamily="18" charset="0"/>
              </a:rPr>
              <a:t>1483 –1546)</a:t>
            </a:r>
            <a:endParaRPr lang="en-US" sz="2000" dirty="0">
              <a:solidFill>
                <a:srgbClr val="FF0000"/>
              </a:solidFill>
              <a:latin typeface="Times New Roman" pitchFamily="18" charset="0"/>
              <a:ea typeface="Cambria" panose="02040503050406030204" pitchFamily="18" charset="0"/>
              <a:cs typeface="Times New Roman" pitchFamily="18" charset="0"/>
            </a:endParaRPr>
          </a:p>
        </p:txBody>
      </p:sp>
    </p:spTree>
    <p:extLst>
      <p:ext uri="{BB962C8B-B14F-4D97-AF65-F5344CB8AC3E}">
        <p14:creationId xmlns:p14="http://schemas.microsoft.com/office/powerpoint/2010/main" val="561020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randombar(horizontal)">
                                      <p:cBhvr>
                                        <p:cTn id="1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6922" y="2743737"/>
            <a:ext cx="6975231" cy="2246769"/>
          </a:xfrm>
          <a:prstGeom prst="rect">
            <a:avLst/>
          </a:prstGeom>
        </p:spPr>
        <p:txBody>
          <a:bodyPr wrap="square">
            <a:spAutoFit/>
          </a:bodyPr>
          <a:lstStyle/>
          <a:p>
            <a:r>
              <a:rPr lang="en-US" sz="2800" b="1">
                <a:solidFill>
                  <a:srgbClr val="C00000"/>
                </a:solidFill>
              </a:rPr>
              <a:t>- </a:t>
            </a:r>
            <a:r>
              <a:rPr lang="en-US" sz="2800" b="1">
                <a:solidFill>
                  <a:srgbClr val="0070C0"/>
                </a:solidFill>
              </a:rPr>
              <a:t>Vào ngày 31 tháng 10 năm 1517, ông đã dán trên cửa nhà thờ Vít-ten-béc (Đức) Luận văn 95 điều, chỉ trích Giáo hội. Sự kiện này đã khởi đầu cho phong trào Cải cách tôn giáo ở Tây Âu. </a:t>
            </a:r>
            <a:endParaRPr lang="en-US" sz="2800" b="1" dirty="0">
              <a:solidFill>
                <a:srgbClr val="0070C0"/>
              </a:solidFill>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5538" y="846081"/>
            <a:ext cx="4478216" cy="5121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7188911" y="5967583"/>
            <a:ext cx="4674843" cy="523220"/>
          </a:xfrm>
          <a:prstGeom prst="rect">
            <a:avLst/>
          </a:prstGeom>
        </p:spPr>
        <p:txBody>
          <a:bodyPr wrap="square">
            <a:spAutoFit/>
          </a:bodyPr>
          <a:lstStyle/>
          <a:p>
            <a:r>
              <a:rPr lang="en-US" sz="2800" b="1">
                <a:solidFill>
                  <a:srgbClr val="C00000"/>
                </a:solidFill>
              </a:rPr>
              <a:t>Mác- tin Lu-thơ (1483 – 1546)</a:t>
            </a:r>
          </a:p>
        </p:txBody>
      </p:sp>
    </p:spTree>
    <p:extLst>
      <p:ext uri="{BB962C8B-B14F-4D97-AF65-F5344CB8AC3E}">
        <p14:creationId xmlns:p14="http://schemas.microsoft.com/office/powerpoint/2010/main" val="2995520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37643" y="178005"/>
            <a:ext cx="10708172" cy="2646878"/>
          </a:xfrm>
          <a:prstGeom prst="rect">
            <a:avLst/>
          </a:prstGeom>
        </p:spPr>
        <p:txBody>
          <a:bodyPr wrap="square">
            <a:spAutoFit/>
          </a:bodyPr>
          <a:lstStyle/>
          <a:p>
            <a:pPr lvl="0"/>
            <a:endParaRPr lang="vi-VN" sz="3800" b="1" dirty="0">
              <a:solidFill>
                <a:srgbClr val="7030A0"/>
              </a:solidFill>
              <a:latin typeface="Times New Roman" panose="02020603050405020304" pitchFamily="18" charset="0"/>
              <a:cs typeface="Times New Roman" panose="02020603050405020304" pitchFamily="18" charset="0"/>
            </a:endParaRPr>
          </a:p>
          <a:p>
            <a:pPr algn="just">
              <a:spcAft>
                <a:spcPts val="800"/>
              </a:spcAft>
            </a:pPr>
            <a:endParaRPr lang="en-US" sz="2800" dirty="0">
              <a:solidFill>
                <a:srgbClr val="FF0000"/>
              </a:solidFill>
              <a:latin typeface="Times New Roman"/>
              <a:ea typeface="Times New Roman"/>
            </a:endParaRPr>
          </a:p>
          <a:p>
            <a:pPr algn="just">
              <a:spcAft>
                <a:spcPts val="800"/>
              </a:spcAft>
            </a:pPr>
            <a:endParaRPr lang="en-US" sz="2800" dirty="0">
              <a:latin typeface="Times New Roman"/>
              <a:ea typeface="Times New Roman"/>
            </a:endParaRPr>
          </a:p>
          <a:p>
            <a:pPr algn="just">
              <a:spcAft>
                <a:spcPts val="800"/>
              </a:spcAft>
            </a:pPr>
            <a:endParaRPr lang="en-US" sz="2400" dirty="0">
              <a:latin typeface="Times New Roman"/>
              <a:ea typeface="Times New Roman"/>
            </a:endParaRPr>
          </a:p>
          <a:p>
            <a:pPr lvl="0"/>
            <a:endParaRPr lang="en-US" sz="2800" dirty="0">
              <a:solidFill>
                <a:prstClr val="black"/>
              </a:solidFill>
            </a:endParaRPr>
          </a:p>
        </p:txBody>
      </p:sp>
      <p:sp>
        <p:nvSpPr>
          <p:cNvPr id="7" name="Rectangle 6"/>
          <p:cNvSpPr/>
          <p:nvPr/>
        </p:nvSpPr>
        <p:spPr>
          <a:xfrm>
            <a:off x="2238250" y="1348154"/>
            <a:ext cx="8968154" cy="461665"/>
          </a:xfrm>
          <a:prstGeom prst="rect">
            <a:avLst/>
          </a:prstGeom>
        </p:spPr>
        <p:txBody>
          <a:bodyPr wrap="square">
            <a:spAutoFit/>
          </a:bodyPr>
          <a:lstStyle/>
          <a:p>
            <a:endParaRPr lang="en-US" sz="2400" dirty="0">
              <a:latin typeface="+mj-lt"/>
            </a:endParaRPr>
          </a:p>
        </p:txBody>
      </p:sp>
      <p:sp>
        <p:nvSpPr>
          <p:cNvPr id="5" name="Oval 4"/>
          <p:cNvSpPr/>
          <p:nvPr/>
        </p:nvSpPr>
        <p:spPr>
          <a:xfrm>
            <a:off x="2590800" y="2051538"/>
            <a:ext cx="7162800" cy="33059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Times New Roman" pitchFamily="18" charset="0"/>
                <a:cs typeface="Times New Roman" pitchFamily="18" charset="0"/>
              </a:rPr>
              <a:t>HÌNH THÀNH KIẾN THỨC</a:t>
            </a:r>
          </a:p>
        </p:txBody>
      </p:sp>
    </p:spTree>
    <p:extLst>
      <p:ext uri="{BB962C8B-B14F-4D97-AF65-F5344CB8AC3E}">
        <p14:creationId xmlns:p14="http://schemas.microsoft.com/office/powerpoint/2010/main" val="1986372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37643" y="178005"/>
            <a:ext cx="10708172" cy="2646878"/>
          </a:xfrm>
          <a:prstGeom prst="rect">
            <a:avLst/>
          </a:prstGeom>
        </p:spPr>
        <p:txBody>
          <a:bodyPr wrap="square">
            <a:spAutoFit/>
          </a:bodyPr>
          <a:lstStyle/>
          <a:p>
            <a:endParaRPr lang="vi-VN" sz="3800" b="1" dirty="0">
              <a:solidFill>
                <a:srgbClr val="7030A0"/>
              </a:solidFill>
              <a:latin typeface="Times New Roman" panose="02020603050405020304" pitchFamily="18" charset="0"/>
              <a:cs typeface="Times New Roman" panose="02020603050405020304" pitchFamily="18" charset="0"/>
            </a:endParaRPr>
          </a:p>
          <a:p>
            <a:pPr algn="just">
              <a:spcAft>
                <a:spcPts val="800"/>
              </a:spcAft>
            </a:pPr>
            <a:endParaRPr lang="en-US" sz="2800" dirty="0">
              <a:solidFill>
                <a:srgbClr val="FF0000"/>
              </a:solidFill>
              <a:latin typeface="Times New Roman"/>
              <a:ea typeface="Times New Roman"/>
            </a:endParaRPr>
          </a:p>
          <a:p>
            <a:pPr algn="just">
              <a:spcAft>
                <a:spcPts val="800"/>
              </a:spcAft>
            </a:pPr>
            <a:endParaRPr lang="en-US" sz="2800" dirty="0">
              <a:solidFill>
                <a:prstClr val="black"/>
              </a:solidFill>
              <a:latin typeface="Times New Roman"/>
              <a:ea typeface="Times New Roman"/>
            </a:endParaRPr>
          </a:p>
          <a:p>
            <a:pPr algn="just">
              <a:spcAft>
                <a:spcPts val="800"/>
              </a:spcAft>
            </a:pPr>
            <a:endParaRPr lang="en-US" sz="2400" dirty="0">
              <a:solidFill>
                <a:prstClr val="black"/>
              </a:solidFill>
              <a:latin typeface="Times New Roman"/>
              <a:ea typeface="Times New Roman"/>
            </a:endParaRPr>
          </a:p>
          <a:p>
            <a:endParaRPr lang="en-US" sz="2800" dirty="0">
              <a:solidFill>
                <a:prstClr val="black"/>
              </a:solidFill>
            </a:endParaRPr>
          </a:p>
        </p:txBody>
      </p:sp>
      <p:sp>
        <p:nvSpPr>
          <p:cNvPr id="7" name="Rectangle 6"/>
          <p:cNvSpPr/>
          <p:nvPr/>
        </p:nvSpPr>
        <p:spPr>
          <a:xfrm>
            <a:off x="2238250" y="1348154"/>
            <a:ext cx="8968154" cy="461665"/>
          </a:xfrm>
          <a:prstGeom prst="rect">
            <a:avLst/>
          </a:prstGeom>
        </p:spPr>
        <p:txBody>
          <a:bodyPr wrap="square">
            <a:spAutoFit/>
          </a:bodyPr>
          <a:lstStyle/>
          <a:p>
            <a:endParaRPr lang="en-US" sz="2400" dirty="0">
              <a:solidFill>
                <a:prstClr val="black"/>
              </a:solidFill>
              <a:latin typeface="Calibri Light"/>
            </a:endParaRPr>
          </a:p>
        </p:txBody>
      </p:sp>
      <p:sp>
        <p:nvSpPr>
          <p:cNvPr id="9" name="TextBox 8"/>
          <p:cNvSpPr txBox="1"/>
          <p:nvPr/>
        </p:nvSpPr>
        <p:spPr>
          <a:xfrm>
            <a:off x="445477" y="3111069"/>
            <a:ext cx="8487508" cy="584775"/>
          </a:xfrm>
          <a:prstGeom prst="rect">
            <a:avLst/>
          </a:prstGeom>
          <a:noFill/>
        </p:spPr>
        <p:txBody>
          <a:bodyPr wrap="square" rtlCol="0">
            <a:spAutoFit/>
          </a:bodyPr>
          <a:lstStyle/>
          <a:p>
            <a:r>
              <a:rPr lang="en-US" sz="3200" b="1">
                <a:solidFill>
                  <a:srgbClr val="C00000"/>
                </a:solidFill>
              </a:rPr>
              <a:t>I. Nguyên nhân của Phong trào Cải cách tôn giáo </a:t>
            </a:r>
            <a:endParaRPr lang="en-US" sz="3200">
              <a:solidFill>
                <a:srgbClr val="C00000"/>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83" y="1663609"/>
            <a:ext cx="9882187" cy="145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5609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ham luận về chủ đề &amp;quot;Đổi mới, sáng tạo trong dạy và học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8678" y="515815"/>
            <a:ext cx="6072554" cy="202809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900248" y="1632302"/>
            <a:ext cx="2649414" cy="461665"/>
          </a:xfrm>
          <a:prstGeom prst="rect">
            <a:avLst/>
          </a:prstGeom>
        </p:spPr>
        <p:txBody>
          <a:bodyPr wrap="square">
            <a:spAutoFit/>
          </a:bodyPr>
          <a:lstStyle/>
          <a:p>
            <a:pPr lvl="0"/>
            <a:r>
              <a:rPr lang="en-US" sz="2400" b="1">
                <a:solidFill>
                  <a:srgbClr val="C00000"/>
                </a:solidFill>
                <a:latin typeface="Times New Roman" panose="02020603050405020304" pitchFamily="18" charset="0"/>
                <a:cs typeface="Times New Roman" panose="02020603050405020304" pitchFamily="18" charset="0"/>
              </a:rPr>
              <a:t>             (3 P)</a:t>
            </a:r>
            <a:endParaRPr lang="en-US" sz="2400" b="1" dirty="0">
              <a:solidFill>
                <a:srgbClr val="C00000"/>
              </a:solidFill>
              <a:latin typeface="Times New Roman" panose="02020603050405020304" pitchFamily="18" charset="0"/>
              <a:cs typeface="Times New Roman" panose="02020603050405020304" pitchFamily="18" charset="0"/>
            </a:endParaRPr>
          </a:p>
        </p:txBody>
      </p:sp>
      <p:sp>
        <p:nvSpPr>
          <p:cNvPr id="6" name="Cloud Callout 5"/>
          <p:cNvSpPr/>
          <p:nvPr/>
        </p:nvSpPr>
        <p:spPr>
          <a:xfrm>
            <a:off x="2992150" y="2461847"/>
            <a:ext cx="6163573" cy="3106616"/>
          </a:xfrm>
          <a:prstGeom prst="cloudCallout">
            <a:avLst>
              <a:gd name="adj1" fmla="val -70931"/>
              <a:gd name="adj2" fmla="val 405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t>- Phong trào Cải cách tôn giáo ra đời trong bối cảnh nào?</a:t>
            </a:r>
          </a:p>
          <a:p>
            <a:pPr algn="ctr"/>
            <a:r>
              <a:rPr lang="nl-NL">
                <a:solidFill>
                  <a:srgbClr val="002060"/>
                </a:solidFill>
                <a:ea typeface="Calibri"/>
                <a:cs typeface="Times New Roman"/>
              </a:rPr>
              <a:t> </a:t>
            </a:r>
            <a:endParaRPr lang="en-US" dirty="0">
              <a:solidFill>
                <a:srgbClr val="002060"/>
              </a:solidFill>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923" y="5181600"/>
            <a:ext cx="1444625" cy="148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662" y="4138613"/>
            <a:ext cx="981075" cy="104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3569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B18E45-0B62-0359-E717-B095C0B319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0259" y="320919"/>
            <a:ext cx="8288215" cy="62161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a:extLst>
              <a:ext uri="{FF2B5EF4-FFF2-40B4-BE49-F238E27FC236}">
                <a16:creationId xmlns:a16="http://schemas.microsoft.com/office/drawing/2014/main" id="{35D5AAA6-2795-6AC7-7C6C-1A51E6FC1242}"/>
              </a:ext>
            </a:extLst>
          </p:cNvPr>
          <p:cNvSpPr txBox="1"/>
          <p:nvPr/>
        </p:nvSpPr>
        <p:spPr>
          <a:xfrm>
            <a:off x="2581951" y="2401027"/>
            <a:ext cx="6699744" cy="1754326"/>
          </a:xfrm>
          <a:prstGeom prst="rect">
            <a:avLst/>
          </a:prstGeom>
          <a:noFill/>
        </p:spPr>
        <p:txBody>
          <a:bodyPr wrap="square" rtlCol="0">
            <a:spAutoFit/>
          </a:bodyPr>
          <a:lstStyle/>
          <a:p>
            <a:pPr algn="ctr"/>
            <a:r>
              <a:rPr lang="en-US" sz="5400" b="1">
                <a:solidFill>
                  <a:srgbClr val="002060"/>
                </a:solidFill>
                <a:latin typeface="Times New Roman" panose="02020603050405020304" pitchFamily="18" charset="0"/>
                <a:cs typeface="Times New Roman" panose="02020603050405020304" pitchFamily="18" charset="0"/>
              </a:rPr>
              <a:t>KIỂM TRA KIẾN THỨC</a:t>
            </a:r>
            <a:endParaRPr lang="en-US" sz="5400" b="1" dirty="0">
              <a:solidFill>
                <a:srgbClr val="002060"/>
              </a:solidFill>
              <a:latin typeface="Times New Roman" panose="02020603050405020304" pitchFamily="18" charset="0"/>
              <a:cs typeface="Times New Roman" panose="02020603050405020304" pitchFamily="18" charset="0"/>
            </a:endParaRPr>
          </a:p>
        </p:txBody>
      </p:sp>
      <p:pic>
        <p:nvPicPr>
          <p:cNvPr id="4" name="Picture 45" descr="POINSET2">
            <a:extLst>
              <a:ext uri="{FF2B5EF4-FFF2-40B4-BE49-F238E27FC236}">
                <a16:creationId xmlns:a16="http://schemas.microsoft.com/office/drawing/2014/main" id="{76A7EDB1-BA3D-4D91-86B7-D7CDF341371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781" y="138"/>
            <a:ext cx="1475017" cy="2581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5" descr="POINSET2">
            <a:extLst>
              <a:ext uri="{FF2B5EF4-FFF2-40B4-BE49-F238E27FC236}">
                <a16:creationId xmlns:a16="http://schemas.microsoft.com/office/drawing/2014/main" id="{76A7EDB1-BA3D-4D91-86B7-D7CDF341371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0165275" y="-483016"/>
            <a:ext cx="1475016" cy="2581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5" descr="POINSET2">
            <a:extLst>
              <a:ext uri="{FF2B5EF4-FFF2-40B4-BE49-F238E27FC236}">
                <a16:creationId xmlns:a16="http://schemas.microsoft.com/office/drawing/2014/main" id="{76A7EDB1-BA3D-4D91-86B7-D7CDF341371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10601082" y="4155450"/>
            <a:ext cx="1475017" cy="2581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5" descr="POINSET2">
            <a:extLst>
              <a:ext uri="{FF2B5EF4-FFF2-40B4-BE49-F238E27FC236}">
                <a16:creationId xmlns:a16="http://schemas.microsoft.com/office/drawing/2014/main" id="{76A7EDB1-BA3D-4D91-86B7-D7CDF341371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553467" y="4726913"/>
            <a:ext cx="1475016" cy="2581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72344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circle(in)">
                                      <p:cBhvr>
                                        <p:cTn id="10"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5508" y="2432004"/>
            <a:ext cx="11992707" cy="4247317"/>
          </a:xfrm>
          <a:prstGeom prst="rect">
            <a:avLst/>
          </a:prstGeom>
        </p:spPr>
        <p:txBody>
          <a:bodyPr wrap="square">
            <a:spAutoFit/>
          </a:bodyPr>
          <a:lstStyle/>
          <a:p>
            <a:pPr algn="ctr"/>
            <a:r>
              <a:rPr lang="en-US" sz="3000" b="1">
                <a:solidFill>
                  <a:srgbClr val="FF0000"/>
                </a:solidFill>
                <a:latin typeface="Times New Roman"/>
                <a:ea typeface="Times New Roman"/>
                <a:cs typeface="Times New Roman"/>
              </a:rPr>
              <a:t>Sự xuất hiện phong trào Cải cách tôn giáo</a:t>
            </a:r>
          </a:p>
          <a:p>
            <a:pPr algn="ctr"/>
            <a:endParaRPr lang="en-US" sz="3000">
              <a:solidFill>
                <a:srgbClr val="FF0000"/>
              </a:solidFill>
              <a:latin typeface="VNI-Times"/>
              <a:ea typeface="Times New Roman"/>
              <a:cs typeface="Times New Roman"/>
            </a:endParaRPr>
          </a:p>
          <a:p>
            <a:pPr marL="342900" lvl="0" indent="-342900">
              <a:buFont typeface="Wingdings"/>
              <a:buChar char=""/>
            </a:pPr>
            <a:r>
              <a:rPr lang="en-US" sz="3000">
                <a:solidFill>
                  <a:srgbClr val="002060"/>
                </a:solidFill>
                <a:latin typeface="Times New Roman"/>
                <a:ea typeface="Times New Roman"/>
                <a:cs typeface="Times New Roman"/>
              </a:rPr>
              <a:t> Thời trung đại, Thiên Chúa giáo đã trở thành chổ dựa vững chắc của chế độ phong kiến Tây Âu và chi phối toàn bộ đời sống tinh thần của xã hội.</a:t>
            </a:r>
            <a:endParaRPr lang="en-US" sz="3000">
              <a:solidFill>
                <a:srgbClr val="002060"/>
              </a:solidFill>
              <a:latin typeface="VNI-Times"/>
              <a:ea typeface="Times New Roman"/>
              <a:cs typeface="Times New Roman"/>
            </a:endParaRPr>
          </a:p>
          <a:p>
            <a:pPr marL="342900" lvl="0" indent="-342900">
              <a:buFont typeface="Wingdings"/>
              <a:buChar char=""/>
            </a:pPr>
            <a:r>
              <a:rPr lang="en-US" sz="3000">
                <a:solidFill>
                  <a:srgbClr val="002060"/>
                </a:solidFill>
                <a:latin typeface="Times New Roman"/>
                <a:ea typeface="Times New Roman"/>
                <a:cs typeface="Times New Roman"/>
              </a:rPr>
              <a:t> Đến thời Phục hưng, giáo hội Thiên Chúa giáo công khai đàn áp những người có tư tưởng tiến bộ và trở thành một thế lực cản trở bước tiến của xã hội.</a:t>
            </a:r>
            <a:endParaRPr lang="en-US" sz="3000">
              <a:solidFill>
                <a:srgbClr val="002060"/>
              </a:solidFill>
              <a:latin typeface="VNI-Times"/>
              <a:ea typeface="Times New Roman"/>
              <a:cs typeface="Times New Roman"/>
            </a:endParaRPr>
          </a:p>
          <a:p>
            <a:pPr lvl="0"/>
            <a:endParaRPr lang="en-US" sz="3000">
              <a:solidFill>
                <a:srgbClr val="002060"/>
              </a:solidFill>
              <a:latin typeface="VNI-Times"/>
              <a:ea typeface="Times New Roman"/>
              <a:cs typeface="Times New Roman"/>
            </a:endParaRPr>
          </a:p>
          <a:p>
            <a:pPr marL="85725"/>
            <a:endParaRPr lang="en-US" sz="3000" b="1" i="1">
              <a:latin typeface="Times New Roman"/>
              <a:ea typeface="Times New Roman"/>
              <a:cs typeface="Times New Roman"/>
            </a:endParaRPr>
          </a:p>
        </p:txBody>
      </p:sp>
      <p:sp>
        <p:nvSpPr>
          <p:cNvPr id="8" name="Oval 7"/>
          <p:cNvSpPr/>
          <p:nvPr/>
        </p:nvSpPr>
        <p:spPr>
          <a:xfrm>
            <a:off x="7549660" y="1125416"/>
            <a:ext cx="2754923" cy="109024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a:solidFill>
                  <a:srgbClr val="4472C4"/>
                </a:solidFill>
                <a:latin typeface="Times New Roman" pitchFamily="18" charset="0"/>
                <a:cs typeface="Times New Roman" pitchFamily="18" charset="0"/>
              </a:rPr>
              <a:t>SỰ KIỆN</a:t>
            </a:r>
            <a:endParaRPr lang="en-US" sz="2000" dirty="0">
              <a:solidFill>
                <a:srgbClr val="4472C4"/>
              </a:solidFill>
              <a:latin typeface="Times New Roman" pitchFamily="18" charset="0"/>
              <a:cs typeface="Times New Roman" pitchFamily="18" charset="0"/>
            </a:endParaRPr>
          </a:p>
        </p:txBody>
      </p:sp>
    </p:spTree>
    <p:extLst>
      <p:ext uri="{BB962C8B-B14F-4D97-AF65-F5344CB8AC3E}">
        <p14:creationId xmlns:p14="http://schemas.microsoft.com/office/powerpoint/2010/main" val="2484439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ham luận về chủ đề &amp;quot;Đổi mới, sáng tạo trong dạy và học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8678" y="515815"/>
            <a:ext cx="6072554" cy="202809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900248" y="1632302"/>
            <a:ext cx="2649414" cy="461665"/>
          </a:xfrm>
          <a:prstGeom prst="rect">
            <a:avLst/>
          </a:prstGeom>
        </p:spPr>
        <p:txBody>
          <a:bodyPr wrap="square">
            <a:spAutoFit/>
          </a:bodyPr>
          <a:lstStyle/>
          <a:p>
            <a:r>
              <a:rPr lang="en-US" sz="2400" b="1">
                <a:solidFill>
                  <a:srgbClr val="C00000"/>
                </a:solidFill>
                <a:latin typeface="Times New Roman" panose="02020603050405020304" pitchFamily="18" charset="0"/>
                <a:cs typeface="Times New Roman" panose="02020603050405020304" pitchFamily="18" charset="0"/>
              </a:rPr>
              <a:t>             (2 P)</a:t>
            </a:r>
            <a:endParaRPr lang="en-US" sz="2400" b="1" dirty="0">
              <a:solidFill>
                <a:srgbClr val="C00000"/>
              </a:solidFill>
              <a:latin typeface="Times New Roman" panose="02020603050405020304" pitchFamily="18" charset="0"/>
              <a:cs typeface="Times New Roman" panose="02020603050405020304" pitchFamily="18" charset="0"/>
            </a:endParaRPr>
          </a:p>
        </p:txBody>
      </p:sp>
      <p:sp>
        <p:nvSpPr>
          <p:cNvPr id="6" name="Cloud Callout 5"/>
          <p:cNvSpPr/>
          <p:nvPr/>
        </p:nvSpPr>
        <p:spPr>
          <a:xfrm>
            <a:off x="2992150" y="2461846"/>
            <a:ext cx="7983414" cy="3881735"/>
          </a:xfrm>
          <a:prstGeom prst="cloudCallout">
            <a:avLst>
              <a:gd name="adj1" fmla="val -67127"/>
              <a:gd name="adj2" fmla="val 265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prstClr val="white"/>
                </a:solidFill>
              </a:rPr>
              <a:t>- Nguyên nhân nào dẫn đến phong trào Cải cách tôn giáo?</a:t>
            </a:r>
          </a:p>
          <a:p>
            <a:pPr algn="ctr"/>
            <a:r>
              <a:rPr lang="nl-NL">
                <a:solidFill>
                  <a:srgbClr val="002060"/>
                </a:solidFill>
                <a:ea typeface="Calibri"/>
                <a:cs typeface="Times New Roman"/>
              </a:rPr>
              <a:t> </a:t>
            </a:r>
            <a:endParaRPr lang="en-US" dirty="0">
              <a:solidFill>
                <a:srgbClr val="002060"/>
              </a:solidFill>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923" y="5181600"/>
            <a:ext cx="1444625" cy="148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662" y="4138613"/>
            <a:ext cx="981075" cy="104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01689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37643" y="178005"/>
            <a:ext cx="10708172" cy="2646878"/>
          </a:xfrm>
          <a:prstGeom prst="rect">
            <a:avLst/>
          </a:prstGeom>
        </p:spPr>
        <p:txBody>
          <a:bodyPr wrap="square">
            <a:spAutoFit/>
          </a:bodyPr>
          <a:lstStyle/>
          <a:p>
            <a:endParaRPr lang="vi-VN" sz="3800" b="1" dirty="0">
              <a:solidFill>
                <a:srgbClr val="7030A0"/>
              </a:solidFill>
              <a:latin typeface="Times New Roman" panose="02020603050405020304" pitchFamily="18" charset="0"/>
              <a:cs typeface="Times New Roman" panose="02020603050405020304" pitchFamily="18" charset="0"/>
            </a:endParaRPr>
          </a:p>
          <a:p>
            <a:pPr algn="just">
              <a:spcAft>
                <a:spcPts val="800"/>
              </a:spcAft>
            </a:pPr>
            <a:endParaRPr lang="en-US" sz="2800" dirty="0">
              <a:solidFill>
                <a:srgbClr val="FF0000"/>
              </a:solidFill>
              <a:latin typeface="Times New Roman"/>
              <a:ea typeface="Times New Roman"/>
            </a:endParaRPr>
          </a:p>
          <a:p>
            <a:pPr algn="just">
              <a:spcAft>
                <a:spcPts val="800"/>
              </a:spcAft>
            </a:pPr>
            <a:endParaRPr lang="en-US" sz="2800" dirty="0">
              <a:solidFill>
                <a:prstClr val="black"/>
              </a:solidFill>
              <a:latin typeface="Times New Roman"/>
              <a:ea typeface="Times New Roman"/>
            </a:endParaRPr>
          </a:p>
          <a:p>
            <a:pPr algn="just">
              <a:spcAft>
                <a:spcPts val="800"/>
              </a:spcAft>
            </a:pPr>
            <a:endParaRPr lang="en-US" sz="2400" dirty="0">
              <a:solidFill>
                <a:prstClr val="black"/>
              </a:solidFill>
              <a:latin typeface="Times New Roman"/>
              <a:ea typeface="Times New Roman"/>
            </a:endParaRPr>
          </a:p>
          <a:p>
            <a:endParaRPr lang="en-US" sz="2800" dirty="0">
              <a:solidFill>
                <a:prstClr val="black"/>
              </a:solidFill>
            </a:endParaRPr>
          </a:p>
        </p:txBody>
      </p:sp>
      <p:sp>
        <p:nvSpPr>
          <p:cNvPr id="7" name="Rectangle 6"/>
          <p:cNvSpPr/>
          <p:nvPr/>
        </p:nvSpPr>
        <p:spPr>
          <a:xfrm>
            <a:off x="2238250" y="1348154"/>
            <a:ext cx="8968154" cy="461665"/>
          </a:xfrm>
          <a:prstGeom prst="rect">
            <a:avLst/>
          </a:prstGeom>
        </p:spPr>
        <p:txBody>
          <a:bodyPr wrap="square">
            <a:spAutoFit/>
          </a:bodyPr>
          <a:lstStyle/>
          <a:p>
            <a:endParaRPr lang="en-US" sz="2400" dirty="0">
              <a:solidFill>
                <a:prstClr val="black"/>
              </a:solidFill>
              <a:latin typeface="Calibri Light"/>
            </a:endParaRPr>
          </a:p>
        </p:txBody>
      </p:sp>
      <p:sp>
        <p:nvSpPr>
          <p:cNvPr id="9" name="TextBox 8"/>
          <p:cNvSpPr txBox="1"/>
          <p:nvPr/>
        </p:nvSpPr>
        <p:spPr>
          <a:xfrm>
            <a:off x="187570" y="2532495"/>
            <a:ext cx="8487508" cy="584775"/>
          </a:xfrm>
          <a:prstGeom prst="rect">
            <a:avLst/>
          </a:prstGeom>
          <a:noFill/>
        </p:spPr>
        <p:txBody>
          <a:bodyPr wrap="square" rtlCol="0">
            <a:spAutoFit/>
          </a:bodyPr>
          <a:lstStyle/>
          <a:p>
            <a:r>
              <a:rPr lang="en-US" sz="3200" b="1">
                <a:solidFill>
                  <a:srgbClr val="C00000"/>
                </a:solidFill>
              </a:rPr>
              <a:t>I. </a:t>
            </a:r>
            <a:r>
              <a:rPr lang="en-US" sz="3200" b="1" u="sng">
                <a:solidFill>
                  <a:srgbClr val="C00000"/>
                </a:solidFill>
              </a:rPr>
              <a:t>Nguyên nhân của Phong trào Cải cách tôn giáo </a:t>
            </a:r>
            <a:endParaRPr lang="en-US" sz="3200" u="sng">
              <a:solidFill>
                <a:srgbClr val="C00000"/>
              </a:solidFill>
            </a:endParaRPr>
          </a:p>
        </p:txBody>
      </p:sp>
      <p:pic>
        <p:nvPicPr>
          <p:cNvPr id="10" name="Picture 10" descr="http://thumbs.dreamstime.com/z/%E6%9C%89%E7%99%BD%E8%89%B2%E6%B3%A1%E5%BD%B1%E7%9A%84thinking%E6%95%99%E6%8E%88-36777654.jp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10816220" y="5278946"/>
            <a:ext cx="1494969" cy="14658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698" y="4234940"/>
            <a:ext cx="1182687" cy="106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334107" y="3136465"/>
            <a:ext cx="10064262" cy="3570208"/>
          </a:xfrm>
          <a:prstGeom prst="rect">
            <a:avLst/>
          </a:prstGeom>
        </p:spPr>
        <p:txBody>
          <a:bodyPr wrap="square">
            <a:spAutoFit/>
          </a:bodyPr>
          <a:lstStyle/>
          <a:p>
            <a:pPr algn="just">
              <a:spcBef>
                <a:spcPts val="600"/>
              </a:spcBef>
              <a:spcAft>
                <a:spcPts val="600"/>
              </a:spcAft>
            </a:pPr>
            <a:r>
              <a:rPr lang="en-US" sz="3600" b="1">
                <a:solidFill>
                  <a:srgbClr val="002060"/>
                </a:solidFill>
                <a:latin typeface="Times New Roman"/>
                <a:ea typeface="Times New Roman"/>
                <a:cs typeface="Times New Roman"/>
              </a:rPr>
              <a:t>  </a:t>
            </a:r>
            <a:r>
              <a:rPr lang="en-US" sz="3600" b="1">
                <a:solidFill>
                  <a:srgbClr val="FF0000"/>
                </a:solidFill>
                <a:latin typeface="Times New Roman"/>
                <a:ea typeface="Times New Roman"/>
                <a:cs typeface="Times New Roman"/>
              </a:rPr>
              <a:t>*</a:t>
            </a:r>
            <a:r>
              <a:rPr lang="en-US" sz="3600" b="1">
                <a:solidFill>
                  <a:srgbClr val="002060"/>
                </a:solidFill>
                <a:latin typeface="Times New Roman"/>
                <a:ea typeface="Times New Roman"/>
                <a:cs typeface="Times New Roman"/>
              </a:rPr>
              <a:t> </a:t>
            </a:r>
            <a:r>
              <a:rPr lang="en-US" sz="3600" b="1">
                <a:solidFill>
                  <a:srgbClr val="FF0000"/>
                </a:solidFill>
                <a:latin typeface="Times New Roman"/>
                <a:ea typeface="Times New Roman"/>
                <a:cs typeface="Times New Roman"/>
              </a:rPr>
              <a:t>Nguyên nhân:</a:t>
            </a:r>
          </a:p>
          <a:p>
            <a:pPr algn="just">
              <a:spcBef>
                <a:spcPts val="600"/>
              </a:spcBef>
              <a:spcAft>
                <a:spcPts val="600"/>
              </a:spcAft>
            </a:pPr>
            <a:r>
              <a:rPr lang="en-US" sz="3600" b="1">
                <a:solidFill>
                  <a:srgbClr val="002060"/>
                </a:solidFill>
                <a:latin typeface="Times New Roman"/>
                <a:ea typeface="Times New Roman"/>
                <a:cs typeface="Times New Roman"/>
              </a:rPr>
              <a:t>     Đến thờì kì Phục hưng, Giáo hội Thiên Chúa giáo công khai đàn áp những người có tư tưởng tiến bộ và trở thành một thế lực cản trở bước tiến xã hội. Vì thế, giai cấp tư sản đang lên muốn thay đổi và “cải cách” lại tổ chức  Giáo hội.</a:t>
            </a:r>
            <a:endParaRPr lang="en-US" sz="3600" b="1">
              <a:solidFill>
                <a:srgbClr val="002060"/>
              </a:solidFill>
              <a:latin typeface="VNI-Times"/>
              <a:ea typeface="Times New Roman"/>
              <a:cs typeface="Times New Roman"/>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570" y="884005"/>
            <a:ext cx="108585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8" descr="AG00218_"/>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20270760">
            <a:off x="8281635" y="6076557"/>
            <a:ext cx="1049837" cy="60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849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15" dur="500"/>
                                        <p:tgtEl>
                                          <p:spTgt spid="1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2">
                                            <p:txEl>
                                              <p:pRg st="1" end="1"/>
                                            </p:txEl>
                                          </p:spTgt>
                                        </p:tgtEl>
                                        <p:attrNameLst>
                                          <p:attrName>style.visibility</p:attrName>
                                        </p:attrNameLst>
                                      </p:cBhvr>
                                      <p:to>
                                        <p:strVal val="visible"/>
                                      </p:to>
                                    </p:set>
                                    <p:animEffect transition="in" filter="randombar(horizontal)">
                                      <p:cBhvr>
                                        <p:cTn id="20" dur="500"/>
                                        <p:tgtEl>
                                          <p:spTgt spid="1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800" decel="100000"/>
                                        <p:tgtEl>
                                          <p:spTgt spid="13"/>
                                        </p:tgtEl>
                                      </p:cBhvr>
                                    </p:animEffect>
                                    <p:anim calcmode="lin" valueType="num">
                                      <p:cBhvr>
                                        <p:cTn id="26" dur="800" decel="100000" fill="hold"/>
                                        <p:tgtEl>
                                          <p:spTgt spid="13"/>
                                        </p:tgtEl>
                                        <p:attrNameLst>
                                          <p:attrName>style.rotation</p:attrName>
                                        </p:attrNameLst>
                                      </p:cBhvr>
                                      <p:tavLst>
                                        <p:tav tm="0">
                                          <p:val>
                                            <p:fltVal val="-90"/>
                                          </p:val>
                                        </p:tav>
                                        <p:tav tm="100000">
                                          <p:val>
                                            <p:fltVal val="0"/>
                                          </p:val>
                                        </p:tav>
                                      </p:tavLst>
                                    </p:anim>
                                    <p:anim calcmode="lin" valueType="num">
                                      <p:cBhvr>
                                        <p:cTn id="27" dur="800" decel="100000" fill="hold"/>
                                        <p:tgtEl>
                                          <p:spTgt spid="13"/>
                                        </p:tgtEl>
                                        <p:attrNameLst>
                                          <p:attrName>ppt_x</p:attrName>
                                        </p:attrNameLst>
                                      </p:cBhvr>
                                      <p:tavLst>
                                        <p:tav tm="0">
                                          <p:val>
                                            <p:strVal val="#ppt_x+0.4"/>
                                          </p:val>
                                        </p:tav>
                                        <p:tav tm="100000">
                                          <p:val>
                                            <p:strVal val="#ppt_x-0.05"/>
                                          </p:val>
                                        </p:tav>
                                      </p:tavLst>
                                    </p:anim>
                                    <p:anim calcmode="lin" valueType="num">
                                      <p:cBhvr>
                                        <p:cTn id="28" dur="800" decel="100000" fill="hold"/>
                                        <p:tgtEl>
                                          <p:spTgt spid="13"/>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ham luận về chủ đề &amp;quot;Đổi mới, sáng tạo trong dạy và học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8678" y="515815"/>
            <a:ext cx="6072554" cy="202809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900248" y="1632302"/>
            <a:ext cx="2649414" cy="461665"/>
          </a:xfrm>
          <a:prstGeom prst="rect">
            <a:avLst/>
          </a:prstGeom>
        </p:spPr>
        <p:txBody>
          <a:bodyPr wrap="square">
            <a:spAutoFit/>
          </a:bodyPr>
          <a:lstStyle/>
          <a:p>
            <a:r>
              <a:rPr lang="en-US" sz="2400" b="1">
                <a:solidFill>
                  <a:srgbClr val="C00000"/>
                </a:solidFill>
                <a:latin typeface="Times New Roman" panose="02020603050405020304" pitchFamily="18" charset="0"/>
                <a:cs typeface="Times New Roman" panose="02020603050405020304" pitchFamily="18" charset="0"/>
              </a:rPr>
              <a:t>             (3 P)</a:t>
            </a:r>
            <a:endParaRPr lang="en-US" sz="2400" b="1" dirty="0">
              <a:solidFill>
                <a:srgbClr val="C00000"/>
              </a:solidFill>
              <a:latin typeface="Times New Roman" panose="02020603050405020304" pitchFamily="18" charset="0"/>
              <a:cs typeface="Times New Roman" panose="02020603050405020304" pitchFamily="18" charset="0"/>
            </a:endParaRPr>
          </a:p>
        </p:txBody>
      </p:sp>
      <p:sp>
        <p:nvSpPr>
          <p:cNvPr id="6" name="Cloud Callout 5"/>
          <p:cNvSpPr/>
          <p:nvPr/>
        </p:nvSpPr>
        <p:spPr>
          <a:xfrm>
            <a:off x="2992150" y="2461847"/>
            <a:ext cx="7983414" cy="3657600"/>
          </a:xfrm>
          <a:prstGeom prst="cloudCallout">
            <a:avLst>
              <a:gd name="adj1" fmla="val -67127"/>
              <a:gd name="adj2" fmla="val 265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400">
                <a:solidFill>
                  <a:prstClr val="white"/>
                </a:solidFill>
              </a:rPr>
              <a:t>- Vì sao nhà thờ lại cho phép bán thẻ “miễn tội”?</a:t>
            </a:r>
          </a:p>
          <a:p>
            <a:pPr algn="ctr"/>
            <a:r>
              <a:rPr lang="nl-NL">
                <a:solidFill>
                  <a:srgbClr val="002060"/>
                </a:solidFill>
                <a:ea typeface="Calibri"/>
                <a:cs typeface="Times New Roman"/>
              </a:rPr>
              <a:t> </a:t>
            </a:r>
            <a:endParaRPr lang="en-US" dirty="0">
              <a:solidFill>
                <a:srgbClr val="002060"/>
              </a:solidFill>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923" y="5181600"/>
            <a:ext cx="1444625" cy="148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662" y="4138613"/>
            <a:ext cx="981075" cy="104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04029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ham luận về chủ đề &amp;quot;Đổi mới, sáng tạo trong dạy và học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8678" y="515815"/>
            <a:ext cx="6072554" cy="202809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900248" y="1632302"/>
            <a:ext cx="2649414" cy="461665"/>
          </a:xfrm>
          <a:prstGeom prst="rect">
            <a:avLst/>
          </a:prstGeom>
        </p:spPr>
        <p:txBody>
          <a:bodyPr wrap="square">
            <a:spAutoFit/>
          </a:bodyPr>
          <a:lstStyle/>
          <a:p>
            <a:r>
              <a:rPr lang="en-US" sz="2400" b="1">
                <a:solidFill>
                  <a:srgbClr val="C00000"/>
                </a:solidFill>
                <a:latin typeface="Times New Roman" panose="02020603050405020304" pitchFamily="18" charset="0"/>
                <a:cs typeface="Times New Roman" panose="02020603050405020304" pitchFamily="18" charset="0"/>
              </a:rPr>
              <a:t>             (3 P)</a:t>
            </a:r>
            <a:endParaRPr lang="en-US" sz="2400" b="1" dirty="0">
              <a:solidFill>
                <a:srgbClr val="C00000"/>
              </a:solidFill>
              <a:latin typeface="Times New Roman" panose="02020603050405020304" pitchFamily="18" charset="0"/>
              <a:cs typeface="Times New Roman" panose="02020603050405020304" pitchFamily="18" charset="0"/>
            </a:endParaRPr>
          </a:p>
        </p:txBody>
      </p:sp>
      <p:sp>
        <p:nvSpPr>
          <p:cNvPr id="6" name="Cloud Callout 5"/>
          <p:cNvSpPr/>
          <p:nvPr/>
        </p:nvSpPr>
        <p:spPr>
          <a:xfrm>
            <a:off x="2992150" y="2461847"/>
            <a:ext cx="7983414" cy="3657600"/>
          </a:xfrm>
          <a:prstGeom prst="cloudCallout">
            <a:avLst>
              <a:gd name="adj1" fmla="val -67127"/>
              <a:gd name="adj2" fmla="val 265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400">
                <a:solidFill>
                  <a:prstClr val="white"/>
                </a:solidFill>
              </a:rPr>
              <a:t>- Tại sao giáo hội Thiên Chúa giáo cho phép bán thẻ “miễn tội” lại châm ngòi cho phong trào Cải cách tôn giáo?</a:t>
            </a:r>
          </a:p>
          <a:p>
            <a:pPr algn="ctr"/>
            <a:r>
              <a:rPr lang="nl-NL">
                <a:solidFill>
                  <a:srgbClr val="002060"/>
                </a:solidFill>
                <a:ea typeface="Calibri"/>
                <a:cs typeface="Times New Roman"/>
              </a:rPr>
              <a:t> </a:t>
            </a:r>
            <a:endParaRPr lang="en-US" dirty="0">
              <a:solidFill>
                <a:srgbClr val="002060"/>
              </a:solidFill>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923" y="5181600"/>
            <a:ext cx="1444625" cy="148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662" y="4138613"/>
            <a:ext cx="981075" cy="104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90592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5508" y="2021697"/>
            <a:ext cx="11992707" cy="3970318"/>
          </a:xfrm>
          <a:prstGeom prst="rect">
            <a:avLst/>
          </a:prstGeom>
        </p:spPr>
        <p:txBody>
          <a:bodyPr wrap="square">
            <a:spAutoFit/>
          </a:bodyPr>
          <a:lstStyle/>
          <a:p>
            <a:endParaRPr lang="en-US" sz="2400">
              <a:solidFill>
                <a:prstClr val="black"/>
              </a:solidFill>
              <a:latin typeface="VNI-Times"/>
              <a:ea typeface="Times New Roman"/>
              <a:cs typeface="Times New Roman"/>
            </a:endParaRPr>
          </a:p>
          <a:p>
            <a:pPr marL="85725"/>
            <a:endParaRPr lang="en-US" sz="2400" b="1" i="1">
              <a:solidFill>
                <a:prstClr val="black"/>
              </a:solidFill>
              <a:latin typeface="Times New Roman"/>
              <a:ea typeface="Times New Roman"/>
              <a:cs typeface="Times New Roman"/>
            </a:endParaRPr>
          </a:p>
          <a:p>
            <a:pPr marL="85725"/>
            <a:r>
              <a:rPr lang="en-US" sz="3400" b="1" i="1">
                <a:solidFill>
                  <a:prstClr val="black"/>
                </a:solidFill>
                <a:latin typeface="Times New Roman"/>
                <a:ea typeface="Times New Roman"/>
                <a:cs typeface="Times New Roman"/>
              </a:rPr>
              <a:t>  </a:t>
            </a:r>
            <a:r>
              <a:rPr lang="en-US" sz="3400" b="1">
                <a:solidFill>
                  <a:srgbClr val="002060"/>
                </a:solidFill>
                <a:latin typeface="Times New Roman"/>
                <a:ea typeface="Times New Roman"/>
                <a:cs typeface="Times New Roman"/>
              </a:rPr>
              <a:t>Việc Giáo hội Thiên Chúa giáo cho phép bán “thẻ miễn tội” đã châm ngòi cho phong trào Cải cách tôn giáo bùng nổ: </a:t>
            </a:r>
            <a:endParaRPr lang="en-US" sz="3400">
              <a:solidFill>
                <a:srgbClr val="002060"/>
              </a:solidFill>
              <a:latin typeface="VNI-Times"/>
              <a:ea typeface="Times New Roman"/>
              <a:cs typeface="Times New Roman"/>
            </a:endParaRPr>
          </a:p>
          <a:p>
            <a:pPr marL="342900" indent="-342900">
              <a:buFont typeface="Wingdings"/>
              <a:buChar char=""/>
            </a:pPr>
            <a:r>
              <a:rPr lang="en-US" sz="3400">
                <a:solidFill>
                  <a:srgbClr val="C00000"/>
                </a:solidFill>
                <a:latin typeface="Times New Roman"/>
                <a:ea typeface="Times New Roman"/>
                <a:cs typeface="Times New Roman"/>
              </a:rPr>
              <a:t>Vì thẻ miễn tội có thể xóa bỏ mọi tội lỗi cho con người, giá bán tùy theo khả năng chi trả của người mua. Vì vậy người giàu có thể mua, người nghèo thì không có đủ khả năng để chi trả, điều này đã gây bất công và mâu thuẫn trong lòng xã hội.</a:t>
            </a:r>
            <a:endParaRPr lang="en-US" sz="3400">
              <a:solidFill>
                <a:srgbClr val="C00000"/>
              </a:solidFill>
              <a:latin typeface="VNI-Times"/>
              <a:ea typeface="Times New Roman"/>
              <a:cs typeface="Times New Roman"/>
            </a:endParaRPr>
          </a:p>
        </p:txBody>
      </p:sp>
      <p:sp>
        <p:nvSpPr>
          <p:cNvPr id="8" name="Oval 7"/>
          <p:cNvSpPr/>
          <p:nvPr/>
        </p:nvSpPr>
        <p:spPr>
          <a:xfrm>
            <a:off x="7549660" y="1125416"/>
            <a:ext cx="2754923" cy="109024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a:solidFill>
                  <a:srgbClr val="4472C4"/>
                </a:solidFill>
                <a:latin typeface="Times New Roman" pitchFamily="18" charset="0"/>
                <a:cs typeface="Times New Roman" pitchFamily="18" charset="0"/>
              </a:rPr>
              <a:t>SỰ KIỆN</a:t>
            </a:r>
            <a:endParaRPr lang="en-US" sz="2000" dirty="0">
              <a:solidFill>
                <a:srgbClr val="4472C4"/>
              </a:solidFill>
              <a:latin typeface="Times New Roman" pitchFamily="18" charset="0"/>
              <a:cs typeface="Times New Roman" pitchFamily="18" charset="0"/>
            </a:endParaRPr>
          </a:p>
        </p:txBody>
      </p:sp>
    </p:spTree>
    <p:extLst>
      <p:ext uri="{BB962C8B-B14F-4D97-AF65-F5344CB8AC3E}">
        <p14:creationId xmlns:p14="http://schemas.microsoft.com/office/powerpoint/2010/main" val="9286963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37643" y="178005"/>
            <a:ext cx="10708172" cy="2646878"/>
          </a:xfrm>
          <a:prstGeom prst="rect">
            <a:avLst/>
          </a:prstGeom>
        </p:spPr>
        <p:txBody>
          <a:bodyPr wrap="square">
            <a:spAutoFit/>
          </a:bodyPr>
          <a:lstStyle/>
          <a:p>
            <a:endParaRPr lang="vi-VN" sz="3800" b="1" dirty="0">
              <a:solidFill>
                <a:srgbClr val="7030A0"/>
              </a:solidFill>
              <a:latin typeface="Times New Roman" panose="02020603050405020304" pitchFamily="18" charset="0"/>
              <a:cs typeface="Times New Roman" panose="02020603050405020304" pitchFamily="18" charset="0"/>
            </a:endParaRPr>
          </a:p>
          <a:p>
            <a:pPr algn="just">
              <a:spcAft>
                <a:spcPts val="800"/>
              </a:spcAft>
            </a:pPr>
            <a:endParaRPr lang="en-US" sz="2800" dirty="0">
              <a:solidFill>
                <a:srgbClr val="FF0000"/>
              </a:solidFill>
              <a:latin typeface="Times New Roman"/>
              <a:ea typeface="Times New Roman"/>
            </a:endParaRPr>
          </a:p>
          <a:p>
            <a:pPr algn="just">
              <a:spcAft>
                <a:spcPts val="800"/>
              </a:spcAft>
            </a:pPr>
            <a:endParaRPr lang="en-US" sz="2800" dirty="0">
              <a:solidFill>
                <a:prstClr val="black"/>
              </a:solidFill>
              <a:latin typeface="Times New Roman"/>
              <a:ea typeface="Times New Roman"/>
            </a:endParaRPr>
          </a:p>
          <a:p>
            <a:pPr algn="just">
              <a:spcAft>
                <a:spcPts val="800"/>
              </a:spcAft>
            </a:pPr>
            <a:endParaRPr lang="en-US" sz="2400" dirty="0">
              <a:solidFill>
                <a:prstClr val="black"/>
              </a:solidFill>
              <a:latin typeface="Times New Roman"/>
              <a:ea typeface="Times New Roman"/>
            </a:endParaRPr>
          </a:p>
          <a:p>
            <a:endParaRPr lang="en-US" sz="2800" dirty="0">
              <a:solidFill>
                <a:prstClr val="black"/>
              </a:solidFill>
            </a:endParaRPr>
          </a:p>
        </p:txBody>
      </p:sp>
      <p:sp>
        <p:nvSpPr>
          <p:cNvPr id="7" name="Rectangle 6"/>
          <p:cNvSpPr/>
          <p:nvPr/>
        </p:nvSpPr>
        <p:spPr>
          <a:xfrm>
            <a:off x="2238250" y="1348154"/>
            <a:ext cx="8968154" cy="461665"/>
          </a:xfrm>
          <a:prstGeom prst="rect">
            <a:avLst/>
          </a:prstGeom>
        </p:spPr>
        <p:txBody>
          <a:bodyPr wrap="square">
            <a:spAutoFit/>
          </a:bodyPr>
          <a:lstStyle/>
          <a:p>
            <a:endParaRPr lang="en-US" sz="2400" dirty="0">
              <a:solidFill>
                <a:prstClr val="black"/>
              </a:solidFill>
              <a:latin typeface="Calibri Light"/>
            </a:endParaRPr>
          </a:p>
        </p:txBody>
      </p:sp>
      <p:sp>
        <p:nvSpPr>
          <p:cNvPr id="9" name="TextBox 8"/>
          <p:cNvSpPr txBox="1"/>
          <p:nvPr/>
        </p:nvSpPr>
        <p:spPr>
          <a:xfrm>
            <a:off x="187570" y="2532495"/>
            <a:ext cx="8487508" cy="584775"/>
          </a:xfrm>
          <a:prstGeom prst="rect">
            <a:avLst/>
          </a:prstGeom>
          <a:noFill/>
        </p:spPr>
        <p:txBody>
          <a:bodyPr wrap="square" rtlCol="0">
            <a:spAutoFit/>
          </a:bodyPr>
          <a:lstStyle/>
          <a:p>
            <a:r>
              <a:rPr lang="en-US" sz="3200" b="1">
                <a:solidFill>
                  <a:srgbClr val="C00000"/>
                </a:solidFill>
              </a:rPr>
              <a:t>I. </a:t>
            </a:r>
            <a:r>
              <a:rPr lang="en-US" sz="3200" b="1" u="sng">
                <a:solidFill>
                  <a:srgbClr val="C00000"/>
                </a:solidFill>
              </a:rPr>
              <a:t>Nguyên nhân của Phong trào Cải cách tôn giáo </a:t>
            </a:r>
            <a:endParaRPr lang="en-US" sz="3200" u="sng">
              <a:solidFill>
                <a:srgbClr val="C00000"/>
              </a:solidFill>
            </a:endParaRPr>
          </a:p>
        </p:txBody>
      </p:sp>
      <p:pic>
        <p:nvPicPr>
          <p:cNvPr id="10" name="Picture 10" descr="http://thumbs.dreamstime.com/z/%E6%9C%89%E7%99%BD%E8%89%B2%E6%B3%A1%E5%BD%B1%E7%9A%84thinking%E6%95%99%E6%8E%88-36777654.jp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10816220" y="5278946"/>
            <a:ext cx="1494969" cy="14658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698" y="4234940"/>
            <a:ext cx="1182687" cy="106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334107" y="3136465"/>
            <a:ext cx="10064262" cy="2431435"/>
          </a:xfrm>
          <a:prstGeom prst="rect">
            <a:avLst/>
          </a:prstGeom>
        </p:spPr>
        <p:txBody>
          <a:bodyPr wrap="square">
            <a:spAutoFit/>
          </a:bodyPr>
          <a:lstStyle/>
          <a:p>
            <a:pPr algn="just">
              <a:spcBef>
                <a:spcPts val="600"/>
              </a:spcBef>
              <a:spcAft>
                <a:spcPts val="600"/>
              </a:spcAft>
            </a:pPr>
            <a:r>
              <a:rPr lang="en-US" sz="3600" b="1">
                <a:solidFill>
                  <a:srgbClr val="002060"/>
                </a:solidFill>
                <a:latin typeface="Times New Roman"/>
                <a:ea typeface="Times New Roman"/>
                <a:cs typeface="Times New Roman"/>
              </a:rPr>
              <a:t>  </a:t>
            </a:r>
            <a:r>
              <a:rPr lang="en-US" sz="3600" b="1">
                <a:solidFill>
                  <a:srgbClr val="FF0000"/>
                </a:solidFill>
                <a:latin typeface="Times New Roman"/>
                <a:ea typeface="Times New Roman"/>
                <a:cs typeface="Times New Roman"/>
              </a:rPr>
              <a:t>* Sự kiện:</a:t>
            </a:r>
          </a:p>
          <a:p>
            <a:pPr algn="just">
              <a:spcBef>
                <a:spcPts val="600"/>
              </a:spcBef>
              <a:spcAft>
                <a:spcPts val="600"/>
              </a:spcAft>
            </a:pPr>
            <a:r>
              <a:rPr lang="en-US" sz="3600" b="1">
                <a:solidFill>
                  <a:srgbClr val="002060"/>
                </a:solidFill>
                <a:latin typeface="Times New Roman"/>
                <a:ea typeface="Times New Roman"/>
                <a:cs typeface="Times New Roman"/>
              </a:rPr>
              <a:t>     </a:t>
            </a:r>
            <a:r>
              <a:rPr lang="en-US" sz="3600" b="1">
                <a:solidFill>
                  <a:srgbClr val="0070C0"/>
                </a:solidFill>
                <a:latin typeface="Times New Roman"/>
                <a:ea typeface="Times New Roman"/>
                <a:cs typeface="Times New Roman"/>
              </a:rPr>
              <a:t>Năm 1517, </a:t>
            </a:r>
            <a:r>
              <a:rPr lang="en-US" sz="3400" b="1">
                <a:solidFill>
                  <a:srgbClr val="0070C0"/>
                </a:solidFill>
                <a:latin typeface="Times New Roman"/>
                <a:ea typeface="Times New Roman"/>
                <a:cs typeface="Times New Roman"/>
              </a:rPr>
              <a:t>Giáo hội Thiên Chúa giáo cho phép bán “thẻ miễn tội” đã châm ngòi cho phong trào Cải cách tôn giáo bùng nổ</a:t>
            </a:r>
            <a:r>
              <a:rPr lang="en-US" sz="3600" b="1">
                <a:solidFill>
                  <a:srgbClr val="0070C0"/>
                </a:solidFill>
                <a:latin typeface="Times New Roman"/>
                <a:ea typeface="Times New Roman"/>
                <a:cs typeface="Times New Roman"/>
              </a:rPr>
              <a:t>.</a:t>
            </a:r>
            <a:endParaRPr lang="en-US" sz="3600" b="1">
              <a:solidFill>
                <a:srgbClr val="0070C0"/>
              </a:solidFill>
              <a:latin typeface="VNI-Times"/>
              <a:ea typeface="Times New Roman"/>
              <a:cs typeface="Times New Roman"/>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570" y="884005"/>
            <a:ext cx="108585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8" descr="AG00218_"/>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20270760">
            <a:off x="8281635" y="6076557"/>
            <a:ext cx="1049837" cy="60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158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15" dur="500"/>
                                        <p:tgtEl>
                                          <p:spTgt spid="1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2">
                                            <p:txEl>
                                              <p:pRg st="1" end="1"/>
                                            </p:txEl>
                                          </p:spTgt>
                                        </p:tgtEl>
                                        <p:attrNameLst>
                                          <p:attrName>style.visibility</p:attrName>
                                        </p:attrNameLst>
                                      </p:cBhvr>
                                      <p:to>
                                        <p:strVal val="visible"/>
                                      </p:to>
                                    </p:set>
                                    <p:animEffect transition="in" filter="randombar(horizontal)">
                                      <p:cBhvr>
                                        <p:cTn id="20" dur="500"/>
                                        <p:tgtEl>
                                          <p:spTgt spid="1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800" decel="100000"/>
                                        <p:tgtEl>
                                          <p:spTgt spid="13"/>
                                        </p:tgtEl>
                                      </p:cBhvr>
                                    </p:animEffect>
                                    <p:anim calcmode="lin" valueType="num">
                                      <p:cBhvr>
                                        <p:cTn id="26" dur="800" decel="100000" fill="hold"/>
                                        <p:tgtEl>
                                          <p:spTgt spid="13"/>
                                        </p:tgtEl>
                                        <p:attrNameLst>
                                          <p:attrName>style.rotation</p:attrName>
                                        </p:attrNameLst>
                                      </p:cBhvr>
                                      <p:tavLst>
                                        <p:tav tm="0">
                                          <p:val>
                                            <p:fltVal val="-90"/>
                                          </p:val>
                                        </p:tav>
                                        <p:tav tm="100000">
                                          <p:val>
                                            <p:fltVal val="0"/>
                                          </p:val>
                                        </p:tav>
                                      </p:tavLst>
                                    </p:anim>
                                    <p:anim calcmode="lin" valueType="num">
                                      <p:cBhvr>
                                        <p:cTn id="27" dur="800" decel="100000" fill="hold"/>
                                        <p:tgtEl>
                                          <p:spTgt spid="13"/>
                                        </p:tgtEl>
                                        <p:attrNameLst>
                                          <p:attrName>ppt_x</p:attrName>
                                        </p:attrNameLst>
                                      </p:cBhvr>
                                      <p:tavLst>
                                        <p:tav tm="0">
                                          <p:val>
                                            <p:strVal val="#ppt_x+0.4"/>
                                          </p:val>
                                        </p:tav>
                                        <p:tav tm="100000">
                                          <p:val>
                                            <p:strVal val="#ppt_x-0.05"/>
                                          </p:val>
                                        </p:tav>
                                      </p:tavLst>
                                    </p:anim>
                                    <p:anim calcmode="lin" valueType="num">
                                      <p:cBhvr>
                                        <p:cTn id="28" dur="800" decel="100000" fill="hold"/>
                                        <p:tgtEl>
                                          <p:spTgt spid="13"/>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37643" y="178005"/>
            <a:ext cx="10708172" cy="2646878"/>
          </a:xfrm>
          <a:prstGeom prst="rect">
            <a:avLst/>
          </a:prstGeom>
        </p:spPr>
        <p:txBody>
          <a:bodyPr wrap="square">
            <a:spAutoFit/>
          </a:bodyPr>
          <a:lstStyle/>
          <a:p>
            <a:endParaRPr lang="vi-VN" sz="3800" b="1" dirty="0">
              <a:solidFill>
                <a:srgbClr val="7030A0"/>
              </a:solidFill>
              <a:latin typeface="Times New Roman" panose="02020603050405020304" pitchFamily="18" charset="0"/>
              <a:cs typeface="Times New Roman" panose="02020603050405020304" pitchFamily="18" charset="0"/>
            </a:endParaRPr>
          </a:p>
          <a:p>
            <a:pPr algn="just">
              <a:spcAft>
                <a:spcPts val="800"/>
              </a:spcAft>
            </a:pPr>
            <a:endParaRPr lang="en-US" sz="2800" dirty="0">
              <a:solidFill>
                <a:srgbClr val="FF0000"/>
              </a:solidFill>
              <a:latin typeface="Times New Roman"/>
              <a:ea typeface="Times New Roman"/>
            </a:endParaRPr>
          </a:p>
          <a:p>
            <a:pPr algn="just">
              <a:spcAft>
                <a:spcPts val="800"/>
              </a:spcAft>
            </a:pPr>
            <a:endParaRPr lang="en-US" sz="2800" dirty="0">
              <a:solidFill>
                <a:prstClr val="black"/>
              </a:solidFill>
              <a:latin typeface="Times New Roman"/>
              <a:ea typeface="Times New Roman"/>
            </a:endParaRPr>
          </a:p>
          <a:p>
            <a:pPr algn="just">
              <a:spcAft>
                <a:spcPts val="800"/>
              </a:spcAft>
            </a:pPr>
            <a:endParaRPr lang="en-US" sz="2400" dirty="0">
              <a:solidFill>
                <a:prstClr val="black"/>
              </a:solidFill>
              <a:latin typeface="Times New Roman"/>
              <a:ea typeface="Times New Roman"/>
            </a:endParaRPr>
          </a:p>
          <a:p>
            <a:endParaRPr lang="en-US" sz="2800" dirty="0">
              <a:solidFill>
                <a:prstClr val="black"/>
              </a:solidFill>
            </a:endParaRPr>
          </a:p>
        </p:txBody>
      </p:sp>
      <p:sp>
        <p:nvSpPr>
          <p:cNvPr id="7" name="Rectangle 6"/>
          <p:cNvSpPr/>
          <p:nvPr/>
        </p:nvSpPr>
        <p:spPr>
          <a:xfrm>
            <a:off x="2238250" y="1348154"/>
            <a:ext cx="8968154" cy="461665"/>
          </a:xfrm>
          <a:prstGeom prst="rect">
            <a:avLst/>
          </a:prstGeom>
        </p:spPr>
        <p:txBody>
          <a:bodyPr wrap="square">
            <a:spAutoFit/>
          </a:bodyPr>
          <a:lstStyle/>
          <a:p>
            <a:endParaRPr lang="en-US" sz="2400" dirty="0">
              <a:solidFill>
                <a:prstClr val="black"/>
              </a:solidFill>
              <a:latin typeface="Calibri Light"/>
            </a:endParaRPr>
          </a:p>
        </p:txBody>
      </p:sp>
      <p:sp>
        <p:nvSpPr>
          <p:cNvPr id="9" name="TextBox 8"/>
          <p:cNvSpPr txBox="1"/>
          <p:nvPr/>
        </p:nvSpPr>
        <p:spPr>
          <a:xfrm>
            <a:off x="86812" y="2286274"/>
            <a:ext cx="11476892" cy="1077218"/>
          </a:xfrm>
          <a:prstGeom prst="rect">
            <a:avLst/>
          </a:prstGeom>
          <a:noFill/>
        </p:spPr>
        <p:txBody>
          <a:bodyPr wrap="square" rtlCol="0">
            <a:spAutoFit/>
          </a:bodyPr>
          <a:lstStyle/>
          <a:p>
            <a:r>
              <a:rPr lang="en-US" sz="3200" b="1">
                <a:solidFill>
                  <a:srgbClr val="C00000"/>
                </a:solidFill>
              </a:rPr>
              <a:t>II. </a:t>
            </a:r>
            <a:r>
              <a:rPr lang="en-US" sz="3200" b="1" u="sng">
                <a:solidFill>
                  <a:srgbClr val="C00000"/>
                </a:solidFill>
              </a:rPr>
              <a:t>Nội dung và tác động của Phong trào Cải cách tôn giáo đối với xã hội Tây Âu</a:t>
            </a:r>
            <a:endParaRPr lang="en-US" sz="3200" u="sng">
              <a:solidFill>
                <a:srgbClr val="C00000"/>
              </a:solidFill>
            </a:endParaRPr>
          </a:p>
        </p:txBody>
      </p:sp>
      <p:pic>
        <p:nvPicPr>
          <p:cNvPr id="10" name="Picture 10" descr="http://thumbs.dreamstime.com/z/%E6%9C%89%E7%99%BD%E8%89%B2%E6%B3%A1%E5%BD%B1%E7%9A%84thinking%E6%95%99%E6%8E%88-36777654.jp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10816220" y="5278946"/>
            <a:ext cx="1494969" cy="14658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698" y="4234940"/>
            <a:ext cx="1182687" cy="106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570" y="884005"/>
            <a:ext cx="108585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924" y="5574183"/>
            <a:ext cx="1061720" cy="108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5924" y="4920853"/>
            <a:ext cx="490537" cy="521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Cloud Callout 15"/>
          <p:cNvSpPr/>
          <p:nvPr/>
        </p:nvSpPr>
        <p:spPr>
          <a:xfrm>
            <a:off x="1796395" y="3200400"/>
            <a:ext cx="3174189" cy="3359738"/>
          </a:xfrm>
          <a:prstGeom prst="cloudCallout">
            <a:avLst>
              <a:gd name="adj1" fmla="val -67127"/>
              <a:gd name="adj2" fmla="val 265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prstClr val="white"/>
                </a:solidFill>
              </a:rPr>
              <a:t>- Nội dung cơ bản của phong trào Cải cách tôn giáo là gì?</a:t>
            </a:r>
          </a:p>
          <a:p>
            <a:pPr algn="ctr"/>
            <a:r>
              <a:rPr lang="nl-NL">
                <a:solidFill>
                  <a:srgbClr val="002060"/>
                </a:solidFill>
                <a:ea typeface="Calibri"/>
                <a:cs typeface="Times New Roman"/>
              </a:rPr>
              <a:t> </a:t>
            </a:r>
            <a:endParaRPr lang="en-US" dirty="0">
              <a:solidFill>
                <a:srgbClr val="002060"/>
              </a:solidFill>
            </a:endParaRPr>
          </a:p>
        </p:txBody>
      </p:sp>
    </p:spTree>
    <p:extLst>
      <p:ext uri="{BB962C8B-B14F-4D97-AF65-F5344CB8AC3E}">
        <p14:creationId xmlns:p14="http://schemas.microsoft.com/office/powerpoint/2010/main" val="781019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37643" y="178005"/>
            <a:ext cx="10708172" cy="2646878"/>
          </a:xfrm>
          <a:prstGeom prst="rect">
            <a:avLst/>
          </a:prstGeom>
        </p:spPr>
        <p:txBody>
          <a:bodyPr wrap="square">
            <a:spAutoFit/>
          </a:bodyPr>
          <a:lstStyle/>
          <a:p>
            <a:endParaRPr lang="vi-VN" sz="3800" b="1" dirty="0">
              <a:solidFill>
                <a:srgbClr val="7030A0"/>
              </a:solidFill>
              <a:latin typeface="Times New Roman" panose="02020603050405020304" pitchFamily="18" charset="0"/>
              <a:cs typeface="Times New Roman" panose="02020603050405020304" pitchFamily="18" charset="0"/>
            </a:endParaRPr>
          </a:p>
          <a:p>
            <a:pPr algn="just">
              <a:spcAft>
                <a:spcPts val="800"/>
              </a:spcAft>
            </a:pPr>
            <a:endParaRPr lang="en-US" sz="2800" dirty="0">
              <a:solidFill>
                <a:srgbClr val="FF0000"/>
              </a:solidFill>
              <a:latin typeface="Times New Roman"/>
              <a:ea typeface="Times New Roman"/>
            </a:endParaRPr>
          </a:p>
          <a:p>
            <a:pPr algn="just">
              <a:spcAft>
                <a:spcPts val="800"/>
              </a:spcAft>
            </a:pPr>
            <a:endParaRPr lang="en-US" sz="2800" dirty="0">
              <a:solidFill>
                <a:prstClr val="black"/>
              </a:solidFill>
              <a:latin typeface="Times New Roman"/>
              <a:ea typeface="Times New Roman"/>
            </a:endParaRPr>
          </a:p>
          <a:p>
            <a:pPr algn="just">
              <a:spcAft>
                <a:spcPts val="800"/>
              </a:spcAft>
            </a:pPr>
            <a:endParaRPr lang="en-US" sz="2400" dirty="0">
              <a:solidFill>
                <a:prstClr val="black"/>
              </a:solidFill>
              <a:latin typeface="Times New Roman"/>
              <a:ea typeface="Times New Roman"/>
            </a:endParaRPr>
          </a:p>
          <a:p>
            <a:endParaRPr lang="en-US" sz="2800" dirty="0">
              <a:solidFill>
                <a:prstClr val="black"/>
              </a:solidFill>
            </a:endParaRPr>
          </a:p>
        </p:txBody>
      </p:sp>
      <p:sp>
        <p:nvSpPr>
          <p:cNvPr id="7" name="Rectangle 6"/>
          <p:cNvSpPr/>
          <p:nvPr/>
        </p:nvSpPr>
        <p:spPr>
          <a:xfrm>
            <a:off x="2238250" y="1348154"/>
            <a:ext cx="8968154" cy="461665"/>
          </a:xfrm>
          <a:prstGeom prst="rect">
            <a:avLst/>
          </a:prstGeom>
        </p:spPr>
        <p:txBody>
          <a:bodyPr wrap="square">
            <a:spAutoFit/>
          </a:bodyPr>
          <a:lstStyle/>
          <a:p>
            <a:endParaRPr lang="en-US" sz="2400" dirty="0">
              <a:solidFill>
                <a:prstClr val="black"/>
              </a:solidFill>
              <a:latin typeface="Calibri Light"/>
            </a:endParaRPr>
          </a:p>
        </p:txBody>
      </p:sp>
      <p:sp>
        <p:nvSpPr>
          <p:cNvPr id="9" name="TextBox 8"/>
          <p:cNvSpPr txBox="1"/>
          <p:nvPr/>
        </p:nvSpPr>
        <p:spPr>
          <a:xfrm>
            <a:off x="187570" y="2322530"/>
            <a:ext cx="10292861" cy="1569660"/>
          </a:xfrm>
          <a:prstGeom prst="rect">
            <a:avLst/>
          </a:prstGeom>
          <a:noFill/>
        </p:spPr>
        <p:txBody>
          <a:bodyPr wrap="square" rtlCol="0">
            <a:spAutoFit/>
          </a:bodyPr>
          <a:lstStyle/>
          <a:p>
            <a:pPr lvl="0"/>
            <a:r>
              <a:rPr lang="en-US" sz="3200" b="1">
                <a:solidFill>
                  <a:srgbClr val="C00000"/>
                </a:solidFill>
              </a:rPr>
              <a:t>II. </a:t>
            </a:r>
            <a:r>
              <a:rPr lang="en-US" sz="3200" b="1" u="sng">
                <a:solidFill>
                  <a:srgbClr val="C00000"/>
                </a:solidFill>
              </a:rPr>
              <a:t>Nội dung và tác động của Phong trào Cải cách tôn giáo đối với xã hội Tây Âu</a:t>
            </a:r>
            <a:endParaRPr lang="en-US" sz="3200" u="sng">
              <a:solidFill>
                <a:srgbClr val="C00000"/>
              </a:solidFill>
            </a:endParaRPr>
          </a:p>
          <a:p>
            <a:endParaRPr lang="en-US" sz="3200">
              <a:solidFill>
                <a:srgbClr val="C00000"/>
              </a:solidFill>
            </a:endParaRPr>
          </a:p>
        </p:txBody>
      </p:sp>
      <p:pic>
        <p:nvPicPr>
          <p:cNvPr id="10" name="Picture 10" descr="http://thumbs.dreamstime.com/z/%E6%9C%89%E7%99%BD%E8%89%B2%E6%B3%A1%E5%BD%B1%E7%9A%84thinking%E6%95%99%E6%8E%88-36777654.jp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10816220" y="5278946"/>
            <a:ext cx="1494969" cy="14658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698" y="4234940"/>
            <a:ext cx="1182687" cy="106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301869" y="3246053"/>
            <a:ext cx="10064262" cy="2939266"/>
          </a:xfrm>
          <a:prstGeom prst="rect">
            <a:avLst/>
          </a:prstGeom>
        </p:spPr>
        <p:txBody>
          <a:bodyPr wrap="square">
            <a:spAutoFit/>
          </a:bodyPr>
          <a:lstStyle/>
          <a:p>
            <a:pPr algn="just">
              <a:spcBef>
                <a:spcPts val="600"/>
              </a:spcBef>
              <a:spcAft>
                <a:spcPts val="600"/>
              </a:spcAft>
            </a:pPr>
            <a:r>
              <a:rPr lang="en-US" sz="2500" b="1">
                <a:solidFill>
                  <a:srgbClr val="002060"/>
                </a:solidFill>
                <a:latin typeface="Cambria" panose="02040503050406030204" pitchFamily="18" charset="0"/>
                <a:ea typeface="Cambria" panose="02040503050406030204" pitchFamily="18" charset="0"/>
              </a:rPr>
              <a:t>     </a:t>
            </a:r>
            <a:r>
              <a:rPr lang="en-US" sz="3000" b="1">
                <a:solidFill>
                  <a:srgbClr val="FF0000"/>
                </a:solidFill>
                <a:latin typeface="Times New Roman"/>
                <a:ea typeface="Times"/>
                <a:cs typeface="Times New Roman"/>
              </a:rPr>
              <a:t>* </a:t>
            </a:r>
            <a:r>
              <a:rPr lang="en-US" sz="3000" b="1" u="sng">
                <a:solidFill>
                  <a:srgbClr val="FF0000"/>
                </a:solidFill>
                <a:latin typeface="Times New Roman"/>
                <a:ea typeface="Times"/>
                <a:cs typeface="Times New Roman"/>
              </a:rPr>
              <a:t>Nội dung</a:t>
            </a:r>
            <a:r>
              <a:rPr lang="en-US" sz="3000" b="1">
                <a:solidFill>
                  <a:srgbClr val="FF0000"/>
                </a:solidFill>
                <a:latin typeface="Times New Roman"/>
                <a:ea typeface="Times"/>
                <a:cs typeface="Times New Roman"/>
              </a:rPr>
              <a:t>:  </a:t>
            </a:r>
          </a:p>
          <a:p>
            <a:pPr marL="342900" lvl="0" indent="-342900">
              <a:buFontTx/>
              <a:buChar char="-"/>
            </a:pPr>
            <a:r>
              <a:rPr lang="en-US" sz="3000" b="1">
                <a:solidFill>
                  <a:srgbClr val="002060"/>
                </a:solidFill>
                <a:latin typeface="Times New Roman"/>
                <a:ea typeface="Times New Roman"/>
                <a:cs typeface="Times New Roman"/>
              </a:rPr>
              <a:t>Công khai phê phán những h</a:t>
            </a:r>
            <a:r>
              <a:rPr lang="en-US" sz="3000" b="1">
                <a:solidFill>
                  <a:srgbClr val="002060"/>
                </a:solidFill>
                <a:latin typeface="Times New Roman"/>
                <a:ea typeface="Times New Roman"/>
                <a:cs typeface="VNI-Times"/>
              </a:rPr>
              <a:t>à</a:t>
            </a:r>
            <a:r>
              <a:rPr lang="en-US" sz="3000" b="1">
                <a:solidFill>
                  <a:srgbClr val="002060"/>
                </a:solidFill>
                <a:latin typeface="Times New Roman"/>
                <a:ea typeface="Times New Roman"/>
                <a:cs typeface="Times New Roman"/>
              </a:rPr>
              <a:t>nh vi sai tr</a:t>
            </a:r>
            <a:r>
              <a:rPr lang="en-US" sz="3000" b="1">
                <a:solidFill>
                  <a:srgbClr val="002060"/>
                </a:solidFill>
                <a:latin typeface="Times New Roman"/>
                <a:ea typeface="Times New Roman"/>
                <a:cs typeface="VNI-Times"/>
              </a:rPr>
              <a:t>á</a:t>
            </a:r>
            <a:r>
              <a:rPr lang="en-US" sz="3000" b="1">
                <a:solidFill>
                  <a:srgbClr val="002060"/>
                </a:solidFill>
                <a:latin typeface="Times New Roman"/>
                <a:ea typeface="Times New Roman"/>
                <a:cs typeface="Times New Roman"/>
              </a:rPr>
              <a:t>i của Gi</a:t>
            </a:r>
            <a:r>
              <a:rPr lang="en-US" sz="3000" b="1">
                <a:solidFill>
                  <a:srgbClr val="002060"/>
                </a:solidFill>
                <a:latin typeface="Times New Roman"/>
                <a:ea typeface="Times New Roman"/>
                <a:cs typeface="VNI-Times"/>
              </a:rPr>
              <a:t>á</a:t>
            </a:r>
            <a:r>
              <a:rPr lang="en-US" sz="3000" b="1">
                <a:solidFill>
                  <a:srgbClr val="002060"/>
                </a:solidFill>
                <a:latin typeface="Times New Roman"/>
                <a:ea typeface="Times New Roman"/>
                <a:cs typeface="Times New Roman"/>
              </a:rPr>
              <a:t>o hội, chống lại việc Gi</a:t>
            </a:r>
            <a:r>
              <a:rPr lang="en-US" sz="3000" b="1">
                <a:solidFill>
                  <a:srgbClr val="002060"/>
                </a:solidFill>
                <a:latin typeface="Times New Roman"/>
                <a:ea typeface="Times New Roman"/>
                <a:cs typeface="VNI-Times"/>
              </a:rPr>
              <a:t>á</a:t>
            </a:r>
            <a:r>
              <a:rPr lang="en-US" sz="3000" b="1">
                <a:solidFill>
                  <a:srgbClr val="002060"/>
                </a:solidFill>
                <a:latin typeface="Times New Roman"/>
                <a:ea typeface="Times New Roman"/>
                <a:cs typeface="Times New Roman"/>
              </a:rPr>
              <a:t>o hội t</a:t>
            </a:r>
            <a:r>
              <a:rPr lang="en-US" sz="3000" b="1">
                <a:solidFill>
                  <a:srgbClr val="002060"/>
                </a:solidFill>
                <a:latin typeface="Times New Roman"/>
                <a:ea typeface="Times New Roman"/>
                <a:cs typeface="VNI-Times"/>
              </a:rPr>
              <a:t>ù</a:t>
            </a:r>
            <a:r>
              <a:rPr lang="en-US" sz="3000" b="1">
                <a:solidFill>
                  <a:srgbClr val="002060"/>
                </a:solidFill>
                <a:latin typeface="Times New Roman"/>
                <a:ea typeface="Times New Roman"/>
                <a:cs typeface="Times New Roman"/>
              </a:rPr>
              <a:t>y tiện giải th</a:t>
            </a:r>
            <a:r>
              <a:rPr lang="en-US" sz="3000" b="1">
                <a:solidFill>
                  <a:srgbClr val="002060"/>
                </a:solidFill>
                <a:latin typeface="Times New Roman"/>
                <a:ea typeface="Times New Roman"/>
                <a:cs typeface="VNI-Times"/>
              </a:rPr>
              <a:t>í</a:t>
            </a:r>
            <a:r>
              <a:rPr lang="en-US" sz="3000" b="1">
                <a:solidFill>
                  <a:srgbClr val="002060"/>
                </a:solidFill>
                <a:latin typeface="Times New Roman"/>
                <a:ea typeface="Times New Roman"/>
                <a:cs typeface="Times New Roman"/>
              </a:rPr>
              <a:t>ch Kinh th</a:t>
            </a:r>
            <a:r>
              <a:rPr lang="en-US" sz="3000" b="1">
                <a:solidFill>
                  <a:srgbClr val="002060"/>
                </a:solidFill>
                <a:latin typeface="Times New Roman"/>
                <a:ea typeface="Times New Roman"/>
                <a:cs typeface="VNI-Times"/>
              </a:rPr>
              <a:t>á</a:t>
            </a:r>
            <a:r>
              <a:rPr lang="en-US" sz="3000" b="1">
                <a:solidFill>
                  <a:srgbClr val="002060"/>
                </a:solidFill>
                <a:latin typeface="Times New Roman"/>
                <a:ea typeface="Times New Roman"/>
                <a:cs typeface="Times New Roman"/>
              </a:rPr>
              <a:t>nh.</a:t>
            </a:r>
            <a:endParaRPr lang="en-US" sz="3000" b="1">
              <a:solidFill>
                <a:srgbClr val="002060"/>
              </a:solidFill>
              <a:latin typeface="VNI-Times"/>
              <a:ea typeface="Times New Roman"/>
              <a:cs typeface="Times New Roman"/>
            </a:endParaRPr>
          </a:p>
          <a:p>
            <a:pPr lvl="0"/>
            <a:r>
              <a:rPr lang="en-US" sz="3000" b="1">
                <a:solidFill>
                  <a:srgbClr val="002060"/>
                </a:solidFill>
                <a:latin typeface="Times New Roman"/>
                <a:ea typeface="Times New Roman"/>
                <a:cs typeface="Times New Roman"/>
              </a:rPr>
              <a:t>-  Phủ nhận vai tr</a:t>
            </a:r>
            <a:r>
              <a:rPr lang="en-US" sz="3000" b="1">
                <a:solidFill>
                  <a:srgbClr val="002060"/>
                </a:solidFill>
                <a:latin typeface="Times New Roman"/>
                <a:ea typeface="Times New Roman"/>
                <a:cs typeface="VNI-Times"/>
              </a:rPr>
              <a:t>ò</a:t>
            </a:r>
            <a:r>
              <a:rPr lang="en-US" sz="3000" b="1">
                <a:solidFill>
                  <a:srgbClr val="002060"/>
                </a:solidFill>
                <a:latin typeface="Times New Roman"/>
                <a:ea typeface="Times New Roman"/>
                <a:cs typeface="Times New Roman"/>
              </a:rPr>
              <a:t> Gi</a:t>
            </a:r>
            <a:r>
              <a:rPr lang="en-US" sz="3000" b="1">
                <a:solidFill>
                  <a:srgbClr val="002060"/>
                </a:solidFill>
                <a:latin typeface="Times New Roman"/>
                <a:ea typeface="Times New Roman"/>
                <a:cs typeface="VNI-Times"/>
              </a:rPr>
              <a:t>á</a:t>
            </a:r>
            <a:r>
              <a:rPr lang="en-US" sz="3000" b="1">
                <a:solidFill>
                  <a:srgbClr val="002060"/>
                </a:solidFill>
                <a:latin typeface="Times New Roman"/>
                <a:ea typeface="Times New Roman"/>
                <a:cs typeface="Times New Roman"/>
              </a:rPr>
              <a:t>o hội, Gi</a:t>
            </a:r>
            <a:r>
              <a:rPr lang="en-US" sz="3000" b="1">
                <a:solidFill>
                  <a:srgbClr val="002060"/>
                </a:solidFill>
                <a:latin typeface="Times New Roman"/>
                <a:ea typeface="Times New Roman"/>
                <a:cs typeface="VNI-Times"/>
              </a:rPr>
              <a:t>á</a:t>
            </a:r>
            <a:r>
              <a:rPr lang="en-US" sz="3000" b="1">
                <a:solidFill>
                  <a:srgbClr val="002060"/>
                </a:solidFill>
                <a:latin typeface="Times New Roman"/>
                <a:ea typeface="Times New Roman"/>
                <a:cs typeface="Times New Roman"/>
              </a:rPr>
              <a:t>o ho</a:t>
            </a:r>
            <a:r>
              <a:rPr lang="en-US" sz="3000" b="1">
                <a:solidFill>
                  <a:srgbClr val="002060"/>
                </a:solidFill>
                <a:latin typeface="Times New Roman"/>
                <a:ea typeface="Times New Roman"/>
                <a:cs typeface="VNI-Times"/>
              </a:rPr>
              <a:t>à</a:t>
            </a:r>
            <a:r>
              <a:rPr lang="en-US" sz="3000" b="1">
                <a:solidFill>
                  <a:srgbClr val="002060"/>
                </a:solidFill>
                <a:latin typeface="Times New Roman"/>
                <a:ea typeface="Times New Roman"/>
                <a:cs typeface="Times New Roman"/>
              </a:rPr>
              <a:t>ng v</a:t>
            </a:r>
            <a:r>
              <a:rPr lang="en-US" sz="3000" b="1">
                <a:solidFill>
                  <a:srgbClr val="002060"/>
                </a:solidFill>
                <a:latin typeface="Times New Roman"/>
                <a:ea typeface="Times New Roman"/>
                <a:cs typeface="VNI-Times"/>
              </a:rPr>
              <a:t>à</a:t>
            </a:r>
            <a:r>
              <a:rPr lang="en-US" sz="3000" b="1">
                <a:solidFill>
                  <a:srgbClr val="002060"/>
                </a:solidFill>
                <a:latin typeface="Times New Roman"/>
                <a:ea typeface="Times New Roman"/>
                <a:cs typeface="Times New Roman"/>
              </a:rPr>
              <a:t> chủ trương không thờ tranh, tượng, x</a:t>
            </a:r>
            <a:r>
              <a:rPr lang="en-US" sz="3000" b="1">
                <a:solidFill>
                  <a:srgbClr val="002060"/>
                </a:solidFill>
                <a:latin typeface="Times New Roman"/>
                <a:ea typeface="Times New Roman"/>
                <a:cs typeface="VNI-Times"/>
              </a:rPr>
              <a:t>â</a:t>
            </a:r>
            <a:r>
              <a:rPr lang="en-US" sz="3000" b="1">
                <a:solidFill>
                  <a:srgbClr val="002060"/>
                </a:solidFill>
                <a:latin typeface="Times New Roman"/>
                <a:ea typeface="Times New Roman"/>
                <a:cs typeface="Times New Roman"/>
              </a:rPr>
              <a:t>y dựng một Gi</a:t>
            </a:r>
            <a:r>
              <a:rPr lang="en-US" sz="3000" b="1">
                <a:solidFill>
                  <a:srgbClr val="002060"/>
                </a:solidFill>
                <a:latin typeface="Times New Roman"/>
                <a:ea typeface="Times New Roman"/>
                <a:cs typeface="VNI-Times"/>
              </a:rPr>
              <a:t>á</a:t>
            </a:r>
            <a:r>
              <a:rPr lang="en-US" sz="3000" b="1">
                <a:solidFill>
                  <a:srgbClr val="002060"/>
                </a:solidFill>
                <a:latin typeface="Times New Roman"/>
                <a:ea typeface="Times New Roman"/>
                <a:cs typeface="Times New Roman"/>
              </a:rPr>
              <a:t>o hội đơn giản, tiện lợi và tiết kiệm thời gian.</a:t>
            </a:r>
            <a:endParaRPr lang="en-US" sz="3000" b="1">
              <a:solidFill>
                <a:srgbClr val="002060"/>
              </a:solidFill>
              <a:latin typeface="VNI-Times"/>
              <a:ea typeface="Times New Roman"/>
              <a:cs typeface="Times New Roman"/>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37113"/>
            <a:ext cx="108585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8" descr="AG00218_"/>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20270760">
            <a:off x="5466410" y="5708935"/>
            <a:ext cx="1049837" cy="60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8392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15" dur="500"/>
                                        <p:tgtEl>
                                          <p:spTgt spid="1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2">
                                            <p:txEl>
                                              <p:pRg st="1" end="1"/>
                                            </p:txEl>
                                          </p:spTgt>
                                        </p:tgtEl>
                                        <p:attrNameLst>
                                          <p:attrName>style.visibility</p:attrName>
                                        </p:attrNameLst>
                                      </p:cBhvr>
                                      <p:to>
                                        <p:strVal val="visible"/>
                                      </p:to>
                                    </p:set>
                                    <p:animEffect transition="in" filter="randombar(horizontal)">
                                      <p:cBhvr>
                                        <p:cTn id="20" dur="500"/>
                                        <p:tgtEl>
                                          <p:spTgt spid="1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2">
                                            <p:txEl>
                                              <p:pRg st="2" end="2"/>
                                            </p:txEl>
                                          </p:spTgt>
                                        </p:tgtEl>
                                        <p:attrNameLst>
                                          <p:attrName>style.visibility</p:attrName>
                                        </p:attrNameLst>
                                      </p:cBhvr>
                                      <p:to>
                                        <p:strVal val="visible"/>
                                      </p:to>
                                    </p:set>
                                    <p:animEffect transition="in" filter="randombar(horizontal)">
                                      <p:cBhvr>
                                        <p:cTn id="25" dur="500"/>
                                        <p:tgtEl>
                                          <p:spTgt spid="12">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0" presetClass="entr" presetSubtype="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800" decel="100000"/>
                                        <p:tgtEl>
                                          <p:spTgt spid="13"/>
                                        </p:tgtEl>
                                      </p:cBhvr>
                                    </p:animEffect>
                                    <p:anim calcmode="lin" valueType="num">
                                      <p:cBhvr>
                                        <p:cTn id="31" dur="800" decel="100000" fill="hold"/>
                                        <p:tgtEl>
                                          <p:spTgt spid="13"/>
                                        </p:tgtEl>
                                        <p:attrNameLst>
                                          <p:attrName>style.rotation</p:attrName>
                                        </p:attrNameLst>
                                      </p:cBhvr>
                                      <p:tavLst>
                                        <p:tav tm="0">
                                          <p:val>
                                            <p:fltVal val="-90"/>
                                          </p:val>
                                        </p:tav>
                                        <p:tav tm="100000">
                                          <p:val>
                                            <p:fltVal val="0"/>
                                          </p:val>
                                        </p:tav>
                                      </p:tavLst>
                                    </p:anim>
                                    <p:anim calcmode="lin" valueType="num">
                                      <p:cBhvr>
                                        <p:cTn id="32" dur="800" decel="100000" fill="hold"/>
                                        <p:tgtEl>
                                          <p:spTgt spid="13"/>
                                        </p:tgtEl>
                                        <p:attrNameLst>
                                          <p:attrName>ppt_x</p:attrName>
                                        </p:attrNameLst>
                                      </p:cBhvr>
                                      <p:tavLst>
                                        <p:tav tm="0">
                                          <p:val>
                                            <p:strVal val="#ppt_x+0.4"/>
                                          </p:val>
                                        </p:tav>
                                        <p:tav tm="100000">
                                          <p:val>
                                            <p:strVal val="#ppt_x-0.05"/>
                                          </p:val>
                                        </p:tav>
                                      </p:tavLst>
                                    </p:anim>
                                    <p:anim calcmode="lin" valueType="num">
                                      <p:cBhvr>
                                        <p:cTn id="33" dur="800" decel="100000" fill="hold"/>
                                        <p:tgtEl>
                                          <p:spTgt spid="13"/>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37643" y="178005"/>
            <a:ext cx="10708172" cy="2646878"/>
          </a:xfrm>
          <a:prstGeom prst="rect">
            <a:avLst/>
          </a:prstGeom>
        </p:spPr>
        <p:txBody>
          <a:bodyPr wrap="square">
            <a:spAutoFit/>
          </a:bodyPr>
          <a:lstStyle/>
          <a:p>
            <a:endParaRPr lang="vi-VN" sz="3800" b="1" dirty="0">
              <a:solidFill>
                <a:srgbClr val="7030A0"/>
              </a:solidFill>
              <a:latin typeface="Times New Roman" panose="02020603050405020304" pitchFamily="18" charset="0"/>
              <a:cs typeface="Times New Roman" panose="02020603050405020304" pitchFamily="18" charset="0"/>
            </a:endParaRPr>
          </a:p>
          <a:p>
            <a:pPr algn="just">
              <a:spcAft>
                <a:spcPts val="800"/>
              </a:spcAft>
            </a:pPr>
            <a:endParaRPr lang="en-US" sz="2800" dirty="0">
              <a:solidFill>
                <a:srgbClr val="FF0000"/>
              </a:solidFill>
              <a:latin typeface="Times New Roman"/>
              <a:ea typeface="Times New Roman"/>
            </a:endParaRPr>
          </a:p>
          <a:p>
            <a:pPr algn="just">
              <a:spcAft>
                <a:spcPts val="800"/>
              </a:spcAft>
            </a:pPr>
            <a:endParaRPr lang="en-US" sz="2800" dirty="0">
              <a:solidFill>
                <a:prstClr val="black"/>
              </a:solidFill>
              <a:latin typeface="Times New Roman"/>
              <a:ea typeface="Times New Roman"/>
            </a:endParaRPr>
          </a:p>
          <a:p>
            <a:pPr algn="just">
              <a:spcAft>
                <a:spcPts val="800"/>
              </a:spcAft>
            </a:pPr>
            <a:endParaRPr lang="en-US" sz="2400" dirty="0">
              <a:solidFill>
                <a:prstClr val="black"/>
              </a:solidFill>
              <a:latin typeface="Times New Roman"/>
              <a:ea typeface="Times New Roman"/>
            </a:endParaRPr>
          </a:p>
          <a:p>
            <a:endParaRPr lang="en-US" sz="2800" dirty="0">
              <a:solidFill>
                <a:prstClr val="black"/>
              </a:solidFill>
            </a:endParaRPr>
          </a:p>
        </p:txBody>
      </p:sp>
      <p:sp>
        <p:nvSpPr>
          <p:cNvPr id="7" name="Rectangle 6"/>
          <p:cNvSpPr/>
          <p:nvPr/>
        </p:nvSpPr>
        <p:spPr>
          <a:xfrm>
            <a:off x="2238250" y="1348154"/>
            <a:ext cx="8968154" cy="461665"/>
          </a:xfrm>
          <a:prstGeom prst="rect">
            <a:avLst/>
          </a:prstGeom>
        </p:spPr>
        <p:txBody>
          <a:bodyPr wrap="square">
            <a:spAutoFit/>
          </a:bodyPr>
          <a:lstStyle/>
          <a:p>
            <a:endParaRPr lang="en-US" sz="2400" dirty="0">
              <a:solidFill>
                <a:prstClr val="black"/>
              </a:solidFill>
              <a:latin typeface="Calibri Light"/>
            </a:endParaRPr>
          </a:p>
        </p:txBody>
      </p:sp>
      <p:sp>
        <p:nvSpPr>
          <p:cNvPr id="9" name="TextBox 8"/>
          <p:cNvSpPr txBox="1"/>
          <p:nvPr/>
        </p:nvSpPr>
        <p:spPr>
          <a:xfrm>
            <a:off x="86812" y="2286274"/>
            <a:ext cx="11476892" cy="1077218"/>
          </a:xfrm>
          <a:prstGeom prst="rect">
            <a:avLst/>
          </a:prstGeom>
          <a:noFill/>
        </p:spPr>
        <p:txBody>
          <a:bodyPr wrap="square" rtlCol="0">
            <a:spAutoFit/>
          </a:bodyPr>
          <a:lstStyle/>
          <a:p>
            <a:r>
              <a:rPr lang="en-US" sz="3200" b="1">
                <a:solidFill>
                  <a:srgbClr val="C00000"/>
                </a:solidFill>
              </a:rPr>
              <a:t>II. </a:t>
            </a:r>
            <a:r>
              <a:rPr lang="en-US" sz="3200" b="1" u="sng">
                <a:solidFill>
                  <a:srgbClr val="C00000"/>
                </a:solidFill>
              </a:rPr>
              <a:t>Nội dung và tác động của Phong trào Cải cách tôn giáo đối với xã hội Tây Âu</a:t>
            </a:r>
            <a:endParaRPr lang="en-US" sz="3200" u="sng">
              <a:solidFill>
                <a:srgbClr val="C00000"/>
              </a:solidFill>
            </a:endParaRPr>
          </a:p>
        </p:txBody>
      </p:sp>
      <p:pic>
        <p:nvPicPr>
          <p:cNvPr id="10" name="Picture 10" descr="http://thumbs.dreamstime.com/z/%E6%9C%89%E7%99%BD%E8%89%B2%E6%B3%A1%E5%BD%B1%E7%9A%84thinking%E6%95%99%E6%8E%88-36777654.jp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10816220" y="5278946"/>
            <a:ext cx="1494969" cy="14658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698" y="4234940"/>
            <a:ext cx="1182687" cy="106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5364988" y="3001108"/>
            <a:ext cx="5451232" cy="3693319"/>
          </a:xfrm>
          <a:prstGeom prst="rect">
            <a:avLst/>
          </a:prstGeom>
        </p:spPr>
        <p:txBody>
          <a:bodyPr wrap="square">
            <a:spAutoFit/>
          </a:bodyPr>
          <a:lstStyle/>
          <a:p>
            <a:pPr marL="342900" lvl="0" indent="-342900">
              <a:buFont typeface="Wingdings"/>
              <a:buChar char=""/>
            </a:pPr>
            <a:r>
              <a:rPr lang="en-US" sz="2600" b="1">
                <a:latin typeface="Times New Roman"/>
                <a:ea typeface="Times New Roman"/>
                <a:cs typeface="Times New Roman"/>
              </a:rPr>
              <a:t>H 5.2: </a:t>
            </a:r>
            <a:r>
              <a:rPr lang="en-US" sz="2600">
                <a:latin typeface="Times New Roman"/>
                <a:ea typeface="Times New Roman"/>
                <a:cs typeface="Times New Roman"/>
              </a:rPr>
              <a:t>nhà thờ không có tranh ảnh, tượng thờ, ghế gỗ cứng, bên bục giảng còn treo chiếc đồng hồ cát để đếm thời gian thuyết giảng.</a:t>
            </a:r>
          </a:p>
          <a:p>
            <a:pPr lvl="0"/>
            <a:endParaRPr lang="en-US" sz="2600">
              <a:latin typeface="VNI-Times"/>
              <a:ea typeface="Times New Roman"/>
              <a:cs typeface="Times New Roman"/>
            </a:endParaRPr>
          </a:p>
          <a:p>
            <a:pPr marL="342900" lvl="0" indent="-342900">
              <a:buFont typeface="Wingdings"/>
              <a:buChar char=""/>
            </a:pPr>
            <a:r>
              <a:rPr lang="en-US" sz="2600" b="1">
                <a:latin typeface="Times New Roman"/>
                <a:ea typeface="Times New Roman"/>
                <a:cs typeface="Times New Roman"/>
              </a:rPr>
              <a:t>H 5.3: </a:t>
            </a:r>
            <a:r>
              <a:rPr lang="en-US" sz="2600">
                <a:latin typeface="Times New Roman"/>
                <a:ea typeface="Times New Roman"/>
                <a:cs typeface="Times New Roman"/>
              </a:rPr>
              <a:t>Các giáo dân được dạy rằng: giúp đỡ người nghèo khó là việc còn tốt hơn nhiều so với mua phép giải tội.</a:t>
            </a:r>
            <a:r>
              <a:rPr lang="en-US" sz="2600" b="1" i="1">
                <a:latin typeface="Times New Roman"/>
                <a:ea typeface="Times New Roman"/>
                <a:cs typeface="Times New Roman"/>
              </a:rPr>
              <a:t> </a:t>
            </a:r>
            <a:endParaRPr lang="en-US" sz="2600">
              <a:effectLst/>
              <a:latin typeface="VNI-Times"/>
              <a:ea typeface="Times New Roman"/>
              <a:cs typeface="Times New Roman"/>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570" y="884005"/>
            <a:ext cx="108585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924" y="5574183"/>
            <a:ext cx="1061720" cy="108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5924" y="4920853"/>
            <a:ext cx="490537" cy="521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Cloud Callout 15"/>
          <p:cNvSpPr/>
          <p:nvPr/>
        </p:nvSpPr>
        <p:spPr>
          <a:xfrm>
            <a:off x="1796395" y="3001108"/>
            <a:ext cx="3174189" cy="3528646"/>
          </a:xfrm>
          <a:prstGeom prst="cloudCallout">
            <a:avLst>
              <a:gd name="adj1" fmla="val -70082"/>
              <a:gd name="adj2" fmla="val 195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prstClr val="white"/>
                </a:solidFill>
              </a:rPr>
              <a:t>- Theo em, tư liệu 5.2 và 5.3 thể hiện nội dung nào của Cải cách?</a:t>
            </a:r>
          </a:p>
          <a:p>
            <a:pPr algn="ctr"/>
            <a:r>
              <a:rPr lang="nl-NL">
                <a:solidFill>
                  <a:srgbClr val="002060"/>
                </a:solidFill>
                <a:ea typeface="Calibri"/>
                <a:cs typeface="Times New Roman"/>
              </a:rPr>
              <a:t> </a:t>
            </a:r>
            <a:endParaRPr lang="en-US" dirty="0">
              <a:solidFill>
                <a:srgbClr val="002060"/>
              </a:solidFill>
            </a:endParaRPr>
          </a:p>
        </p:txBody>
      </p:sp>
    </p:spTree>
    <p:extLst>
      <p:ext uri="{BB962C8B-B14F-4D97-AF65-F5344CB8AC3E}">
        <p14:creationId xmlns:p14="http://schemas.microsoft.com/office/powerpoint/2010/main" val="237715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15" dur="500"/>
                                        <p:tgtEl>
                                          <p:spTgt spid="1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2">
                                            <p:txEl>
                                              <p:pRg st="2" end="2"/>
                                            </p:txEl>
                                          </p:spTgt>
                                        </p:tgtEl>
                                        <p:attrNameLst>
                                          <p:attrName>style.visibility</p:attrName>
                                        </p:attrNameLst>
                                      </p:cBhvr>
                                      <p:to>
                                        <p:strVal val="visible"/>
                                      </p:to>
                                    </p:set>
                                    <p:animEffect transition="in" filter="randombar(horizontal)">
                                      <p:cBhvr>
                                        <p:cTn id="20"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52C4D5A-BB4E-463E-9829-D47724B22463}"/>
              </a:ext>
            </a:extLst>
          </p:cNvPr>
          <p:cNvGrpSpPr/>
          <p:nvPr/>
        </p:nvGrpSpPr>
        <p:grpSpPr>
          <a:xfrm>
            <a:off x="26713" y="5171090"/>
            <a:ext cx="12235675" cy="1686910"/>
            <a:chOff x="-81773" y="5171090"/>
            <a:chExt cx="12235674" cy="1686910"/>
          </a:xfrm>
        </p:grpSpPr>
        <p:pic>
          <p:nvPicPr>
            <p:cNvPr id="11" name="Picture 10">
              <a:extLst>
                <a:ext uri="{FF2B5EF4-FFF2-40B4-BE49-F238E27FC236}">
                  <a16:creationId xmlns:a16="http://schemas.microsoft.com/office/drawing/2014/main" id="{57EF4666-F6E6-4E68-9122-7242B5862C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73" y="5171090"/>
              <a:ext cx="3941283" cy="1686910"/>
            </a:xfrm>
            <a:prstGeom prst="rect">
              <a:avLst/>
            </a:prstGeom>
          </p:spPr>
        </p:pic>
        <p:pic>
          <p:nvPicPr>
            <p:cNvPr id="12" name="Picture 11">
              <a:extLst>
                <a:ext uri="{FF2B5EF4-FFF2-40B4-BE49-F238E27FC236}">
                  <a16:creationId xmlns:a16="http://schemas.microsoft.com/office/drawing/2014/main" id="{4F87F6FC-FB8E-44FA-A309-053A78222D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9510" y="5171090"/>
              <a:ext cx="3941283" cy="1686910"/>
            </a:xfrm>
            <a:prstGeom prst="rect">
              <a:avLst/>
            </a:prstGeom>
          </p:spPr>
        </p:pic>
        <p:pic>
          <p:nvPicPr>
            <p:cNvPr id="13" name="Picture 12">
              <a:extLst>
                <a:ext uri="{FF2B5EF4-FFF2-40B4-BE49-F238E27FC236}">
                  <a16:creationId xmlns:a16="http://schemas.microsoft.com/office/drawing/2014/main" id="{3B2D3A30-10C4-40FE-92E2-CD0D7460DB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0793" y="5171090"/>
              <a:ext cx="3941283" cy="1686910"/>
            </a:xfrm>
            <a:prstGeom prst="rect">
              <a:avLst/>
            </a:prstGeom>
          </p:spPr>
        </p:pic>
        <p:pic>
          <p:nvPicPr>
            <p:cNvPr id="14" name="Picture 13">
              <a:extLst>
                <a:ext uri="{FF2B5EF4-FFF2-40B4-BE49-F238E27FC236}">
                  <a16:creationId xmlns:a16="http://schemas.microsoft.com/office/drawing/2014/main" id="{67F35E19-F105-4F09-9DA7-4A15D3622E63}"/>
                </a:ext>
              </a:extLst>
            </p:cNvPr>
            <p:cNvPicPr>
              <a:picLocks noChangeAspect="1"/>
            </p:cNvPicPr>
            <p:nvPr/>
          </p:nvPicPr>
          <p:blipFill rotWithShape="1">
            <a:blip r:embed="rId2">
              <a:extLst>
                <a:ext uri="{28A0092B-C50C-407E-A947-70E740481C1C}">
                  <a14:useLocalDpi xmlns:a14="http://schemas.microsoft.com/office/drawing/2010/main" val="0"/>
                </a:ext>
              </a:extLst>
            </a:blip>
            <a:srcRect r="89551"/>
            <a:stretch/>
          </p:blipFill>
          <p:spPr>
            <a:xfrm>
              <a:off x="11742077" y="5171090"/>
              <a:ext cx="411824" cy="1686910"/>
            </a:xfrm>
            <a:prstGeom prst="rect">
              <a:avLst/>
            </a:prstGeom>
          </p:spPr>
        </p:pic>
      </p:grpSp>
      <p:pic>
        <p:nvPicPr>
          <p:cNvPr id="8" name="Picture 7">
            <a:extLst>
              <a:ext uri="{FF2B5EF4-FFF2-40B4-BE49-F238E27FC236}">
                <a16:creationId xmlns:a16="http://schemas.microsoft.com/office/drawing/2014/main" id="{7D46EE53-BA75-41DD-82FF-F36058DD7B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7273" y="369282"/>
            <a:ext cx="7262648" cy="1917450"/>
          </a:xfrm>
          <a:prstGeom prst="rect">
            <a:avLst/>
          </a:prstGeom>
        </p:spPr>
      </p:pic>
      <p:sp>
        <p:nvSpPr>
          <p:cNvPr id="15" name="TextBox 14">
            <a:extLst>
              <a:ext uri="{FF2B5EF4-FFF2-40B4-BE49-F238E27FC236}">
                <a16:creationId xmlns:a16="http://schemas.microsoft.com/office/drawing/2014/main" id="{3965D3EF-D9D7-4BDA-1003-474821BD9831}"/>
              </a:ext>
            </a:extLst>
          </p:cNvPr>
          <p:cNvSpPr txBox="1"/>
          <p:nvPr/>
        </p:nvSpPr>
        <p:spPr>
          <a:xfrm>
            <a:off x="997791" y="2161259"/>
            <a:ext cx="10685349" cy="2908489"/>
          </a:xfrm>
          <a:prstGeom prst="rect">
            <a:avLst/>
          </a:prstGeom>
          <a:noFill/>
        </p:spPr>
        <p:txBody>
          <a:bodyPr wrap="square">
            <a:spAutoFit/>
          </a:bodyPr>
          <a:lstStyle/>
          <a:p>
            <a:pPr algn="just">
              <a:lnSpc>
                <a:spcPct val="150000"/>
              </a:lnSpc>
            </a:pPr>
            <a:r>
              <a:rPr lang="en-US" sz="2600" b="1" err="1">
                <a:solidFill>
                  <a:srgbClr val="FF0000"/>
                </a:solidFill>
                <a:latin typeface="Times New Roman" panose="02020603050405020304" pitchFamily="18" charset="0"/>
                <a:ea typeface="Times New Roman" panose="02020603050405020304" pitchFamily="18" charset="0"/>
              </a:rPr>
              <a:t>Câu</a:t>
            </a:r>
            <a:r>
              <a:rPr lang="en-US" sz="2600" b="1">
                <a:solidFill>
                  <a:srgbClr val="FF0000"/>
                </a:solidFill>
                <a:latin typeface="Times New Roman" panose="02020603050405020304" pitchFamily="18" charset="0"/>
                <a:ea typeface="Times New Roman" panose="02020603050405020304" pitchFamily="18" charset="0"/>
              </a:rPr>
              <a:t> 1</a:t>
            </a:r>
            <a:r>
              <a:rPr lang="en-US" sz="2600">
                <a:solidFill>
                  <a:srgbClr val="FF0000"/>
                </a:solidFill>
                <a:latin typeface="Times New Roman" panose="02020603050405020304" pitchFamily="18" charset="0"/>
                <a:ea typeface="Times New Roman" panose="02020603050405020304" pitchFamily="18" charset="0"/>
              </a:rPr>
              <a:t>: </a:t>
            </a:r>
            <a:r>
              <a:rPr lang="en-US" sz="2600" b="1">
                <a:solidFill>
                  <a:srgbClr val="FF0000"/>
                </a:solidFill>
                <a:latin typeface="Times New Roman" panose="02020603050405020304" pitchFamily="18" charset="0"/>
                <a:ea typeface="Times New Roman" panose="02020603050405020304" pitchFamily="18" charset="0"/>
              </a:rPr>
              <a:t>Phong trào Văn hóa Phục hưng diễn ra vào thời gian nào?</a:t>
            </a:r>
            <a:endParaRPr lang="en-US" sz="2600" b="1" dirty="0">
              <a:solidFill>
                <a:srgbClr val="FF0000"/>
              </a:solidFill>
              <a:latin typeface="Times New Roman" panose="02020603050405020304" pitchFamily="18" charset="0"/>
              <a:ea typeface="Times New Roman" panose="02020603050405020304" pitchFamily="18" charset="0"/>
            </a:endParaRPr>
          </a:p>
          <a:p>
            <a:pPr marL="457200" indent="-457200" algn="just">
              <a:lnSpc>
                <a:spcPct val="150000"/>
              </a:lnSpc>
              <a:buFontTx/>
              <a:buAutoNum type="alphaUcPeriod"/>
            </a:pPr>
            <a:r>
              <a:rPr lang="en-US" sz="2400">
                <a:solidFill>
                  <a:srgbClr val="002060"/>
                </a:solidFill>
                <a:latin typeface="Times New Roman" panose="02020603050405020304" pitchFamily="18" charset="0"/>
                <a:ea typeface="Times New Roman" panose="02020603050405020304" pitchFamily="18" charset="0"/>
              </a:rPr>
              <a:t>Thế kỉ XIV</a:t>
            </a:r>
          </a:p>
          <a:p>
            <a:pPr algn="just">
              <a:lnSpc>
                <a:spcPct val="150000"/>
              </a:lnSpc>
            </a:pPr>
            <a:r>
              <a:rPr lang="en-US" sz="2400">
                <a:solidFill>
                  <a:srgbClr val="002060"/>
                </a:solidFill>
                <a:latin typeface="Times New Roman" panose="02020603050405020304" pitchFamily="18" charset="0"/>
                <a:ea typeface="Times New Roman" panose="02020603050405020304" pitchFamily="18" charset="0"/>
              </a:rPr>
              <a:t>B. Thế kỉ XV</a:t>
            </a:r>
            <a:endParaRPr lang="en-US" sz="2400" dirty="0">
              <a:solidFill>
                <a:srgbClr val="002060"/>
              </a:solidFill>
              <a:latin typeface="Times New Roman" panose="02020603050405020304" pitchFamily="18" charset="0"/>
              <a:ea typeface="Times New Roman" panose="02020603050405020304" pitchFamily="18" charset="0"/>
            </a:endParaRPr>
          </a:p>
          <a:p>
            <a:pPr algn="just">
              <a:lnSpc>
                <a:spcPct val="150000"/>
              </a:lnSpc>
            </a:pPr>
            <a:r>
              <a:rPr lang="en-US" sz="2400" dirty="0">
                <a:solidFill>
                  <a:srgbClr val="002060"/>
                </a:solidFill>
                <a:latin typeface="Times New Roman" panose="02020603050405020304" pitchFamily="18" charset="0"/>
                <a:ea typeface="Times New Roman" panose="02020603050405020304" pitchFamily="18" charset="0"/>
              </a:rPr>
              <a:t>C</a:t>
            </a:r>
            <a:r>
              <a:rPr lang="en-US" sz="2400">
                <a:solidFill>
                  <a:srgbClr val="002060"/>
                </a:solidFill>
                <a:latin typeface="Times New Roman" panose="02020603050405020304" pitchFamily="18" charset="0"/>
                <a:ea typeface="Times New Roman" panose="02020603050405020304" pitchFamily="18" charset="0"/>
              </a:rPr>
              <a:t>. Thế kỉ XVI</a:t>
            </a:r>
          </a:p>
          <a:p>
            <a:pPr algn="just">
              <a:lnSpc>
                <a:spcPct val="150000"/>
              </a:lnSpc>
            </a:pPr>
            <a:r>
              <a:rPr lang="en-US" sz="2400">
                <a:solidFill>
                  <a:srgbClr val="002060"/>
                </a:solidFill>
                <a:latin typeface="Times New Roman" panose="02020603050405020304" pitchFamily="18" charset="0"/>
                <a:ea typeface="Times New Roman" panose="02020603050405020304" pitchFamily="18" charset="0"/>
              </a:rPr>
              <a:t>D. Thế kỉ XVII</a:t>
            </a:r>
            <a:endParaRPr lang="en-US" sz="2400" dirty="0">
              <a:solidFill>
                <a:srgbClr val="002060"/>
              </a:solidFill>
              <a:latin typeface="Times New Roman" panose="02020603050405020304" pitchFamily="18" charset="0"/>
              <a:ea typeface="Times New Roman" panose="02020603050405020304" pitchFamily="18" charset="0"/>
            </a:endParaRPr>
          </a:p>
        </p:txBody>
      </p:sp>
      <p:sp>
        <p:nvSpPr>
          <p:cNvPr id="16" name="Oval 15">
            <a:extLst>
              <a:ext uri="{FF2B5EF4-FFF2-40B4-BE49-F238E27FC236}">
                <a16:creationId xmlns:a16="http://schemas.microsoft.com/office/drawing/2014/main" id="{081B60F0-6662-2481-34BC-ECE5E8901987}"/>
              </a:ext>
            </a:extLst>
          </p:cNvPr>
          <p:cNvSpPr/>
          <p:nvPr/>
        </p:nvSpPr>
        <p:spPr>
          <a:xfrm>
            <a:off x="833722" y="2784792"/>
            <a:ext cx="651643" cy="588579"/>
          </a:xfrm>
          <a:prstGeom prst="ellipse">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TextBox 16">
            <a:extLst>
              <a:ext uri="{FF2B5EF4-FFF2-40B4-BE49-F238E27FC236}">
                <a16:creationId xmlns:a16="http://schemas.microsoft.com/office/drawing/2014/main" id="{023E64A3-ED03-4889-AF79-3E6A1CADA479}"/>
              </a:ext>
            </a:extLst>
          </p:cNvPr>
          <p:cNvSpPr txBox="1"/>
          <p:nvPr/>
        </p:nvSpPr>
        <p:spPr>
          <a:xfrm>
            <a:off x="4179396" y="1066397"/>
            <a:ext cx="4554567" cy="523220"/>
          </a:xfrm>
          <a:prstGeom prst="rect">
            <a:avLst/>
          </a:prstGeom>
          <a:noFill/>
        </p:spPr>
        <p:txBody>
          <a:bodyPr wrap="square" rtlCol="0">
            <a:spAutoFit/>
          </a:bodyPr>
          <a:lstStyle/>
          <a:p>
            <a:pPr algn="ctr"/>
            <a:r>
              <a:rPr lang="en-US" sz="2800" b="1">
                <a:solidFill>
                  <a:srgbClr val="002060"/>
                </a:solidFill>
                <a:latin typeface="Times New Roman" panose="02020603050405020304" pitchFamily="18" charset="0"/>
                <a:cs typeface="Times New Roman" panose="02020603050405020304" pitchFamily="18" charset="0"/>
              </a:rPr>
              <a:t>KIỂM TRA BÀI CŨ</a:t>
            </a:r>
            <a:endParaRPr lang="en-US"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0675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37643" y="178005"/>
            <a:ext cx="10708172" cy="2646878"/>
          </a:xfrm>
          <a:prstGeom prst="rect">
            <a:avLst/>
          </a:prstGeom>
        </p:spPr>
        <p:txBody>
          <a:bodyPr wrap="square">
            <a:spAutoFit/>
          </a:bodyPr>
          <a:lstStyle/>
          <a:p>
            <a:endParaRPr lang="vi-VN" sz="3800" b="1" dirty="0">
              <a:solidFill>
                <a:srgbClr val="7030A0"/>
              </a:solidFill>
              <a:latin typeface="Times New Roman" panose="02020603050405020304" pitchFamily="18" charset="0"/>
              <a:cs typeface="Times New Roman" panose="02020603050405020304" pitchFamily="18" charset="0"/>
            </a:endParaRPr>
          </a:p>
          <a:p>
            <a:pPr algn="just">
              <a:spcAft>
                <a:spcPts val="800"/>
              </a:spcAft>
            </a:pPr>
            <a:endParaRPr lang="en-US" sz="2800" dirty="0">
              <a:solidFill>
                <a:srgbClr val="FF0000"/>
              </a:solidFill>
              <a:latin typeface="Times New Roman"/>
              <a:ea typeface="Times New Roman"/>
            </a:endParaRPr>
          </a:p>
          <a:p>
            <a:pPr algn="just">
              <a:spcAft>
                <a:spcPts val="800"/>
              </a:spcAft>
            </a:pPr>
            <a:endParaRPr lang="en-US" sz="2800" dirty="0">
              <a:solidFill>
                <a:prstClr val="black"/>
              </a:solidFill>
              <a:latin typeface="Times New Roman"/>
              <a:ea typeface="Times New Roman"/>
            </a:endParaRPr>
          </a:p>
          <a:p>
            <a:pPr algn="just">
              <a:spcAft>
                <a:spcPts val="800"/>
              </a:spcAft>
            </a:pPr>
            <a:endParaRPr lang="en-US" sz="2400" dirty="0">
              <a:solidFill>
                <a:prstClr val="black"/>
              </a:solidFill>
              <a:latin typeface="Times New Roman"/>
              <a:ea typeface="Times New Roman"/>
            </a:endParaRPr>
          </a:p>
          <a:p>
            <a:endParaRPr lang="en-US" sz="2800" dirty="0">
              <a:solidFill>
                <a:prstClr val="black"/>
              </a:solidFill>
            </a:endParaRPr>
          </a:p>
        </p:txBody>
      </p:sp>
      <p:sp>
        <p:nvSpPr>
          <p:cNvPr id="7" name="Rectangle 6"/>
          <p:cNvSpPr/>
          <p:nvPr/>
        </p:nvSpPr>
        <p:spPr>
          <a:xfrm>
            <a:off x="2238250" y="1348154"/>
            <a:ext cx="8968154" cy="461665"/>
          </a:xfrm>
          <a:prstGeom prst="rect">
            <a:avLst/>
          </a:prstGeom>
        </p:spPr>
        <p:txBody>
          <a:bodyPr wrap="square">
            <a:spAutoFit/>
          </a:bodyPr>
          <a:lstStyle/>
          <a:p>
            <a:endParaRPr lang="en-US" sz="2400" dirty="0">
              <a:solidFill>
                <a:prstClr val="black"/>
              </a:solidFill>
              <a:latin typeface="Calibri Light"/>
            </a:endParaRPr>
          </a:p>
        </p:txBody>
      </p:sp>
      <p:sp>
        <p:nvSpPr>
          <p:cNvPr id="9" name="TextBox 8"/>
          <p:cNvSpPr txBox="1"/>
          <p:nvPr/>
        </p:nvSpPr>
        <p:spPr>
          <a:xfrm>
            <a:off x="86812" y="2286274"/>
            <a:ext cx="11476892" cy="1077218"/>
          </a:xfrm>
          <a:prstGeom prst="rect">
            <a:avLst/>
          </a:prstGeom>
          <a:noFill/>
        </p:spPr>
        <p:txBody>
          <a:bodyPr wrap="square" rtlCol="0">
            <a:spAutoFit/>
          </a:bodyPr>
          <a:lstStyle/>
          <a:p>
            <a:r>
              <a:rPr lang="en-US" sz="3200" b="1">
                <a:solidFill>
                  <a:srgbClr val="C00000"/>
                </a:solidFill>
              </a:rPr>
              <a:t>II. </a:t>
            </a:r>
            <a:r>
              <a:rPr lang="en-US" sz="3200" b="1" u="sng">
                <a:solidFill>
                  <a:srgbClr val="C00000"/>
                </a:solidFill>
              </a:rPr>
              <a:t>Nội dung và tác động của Phong trào Cải cách tôn giáo đối với xã hội Tây Âu</a:t>
            </a:r>
            <a:endParaRPr lang="en-US" sz="3200" u="sng">
              <a:solidFill>
                <a:srgbClr val="C00000"/>
              </a:solidFill>
            </a:endParaRPr>
          </a:p>
        </p:txBody>
      </p:sp>
      <p:pic>
        <p:nvPicPr>
          <p:cNvPr id="10" name="Picture 10" descr="http://thumbs.dreamstime.com/z/%E6%9C%89%E7%99%BD%E8%89%B2%E6%B3%A1%E5%BD%B1%E7%9A%84thinking%E6%95%99%E6%8E%88-36777654.jp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10816220" y="5278946"/>
            <a:ext cx="1494969" cy="14658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698" y="4234940"/>
            <a:ext cx="1182687" cy="106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5825258" y="3503354"/>
            <a:ext cx="5451232" cy="2677656"/>
          </a:xfrm>
          <a:prstGeom prst="rect">
            <a:avLst/>
          </a:prstGeom>
        </p:spPr>
        <p:txBody>
          <a:bodyPr wrap="square">
            <a:spAutoFit/>
          </a:bodyPr>
          <a:lstStyle/>
          <a:p>
            <a:pPr marL="314325"/>
            <a:r>
              <a:rPr lang="en-US" sz="2800" i="1">
                <a:solidFill>
                  <a:srgbClr val="FF0000"/>
                </a:solidFill>
                <a:latin typeface="Times New Roman"/>
                <a:ea typeface="Times New Roman"/>
              </a:rPr>
              <a:t>=&gt;   </a:t>
            </a:r>
            <a:r>
              <a:rPr lang="en-US" sz="2800" b="1">
                <a:solidFill>
                  <a:srgbClr val="FF0000"/>
                </a:solidFill>
                <a:latin typeface="Times New Roman"/>
                <a:ea typeface="Times New Roman"/>
                <a:cs typeface="Times New Roman"/>
              </a:rPr>
              <a:t>Sự phân chia Thiên Chúa giáo (Ki-tô giáo) ra làm 2 giáo phái:</a:t>
            </a:r>
            <a:endParaRPr lang="en-US" sz="2800" b="1">
              <a:solidFill>
                <a:srgbClr val="FF0000"/>
              </a:solidFill>
              <a:latin typeface="VNI-Times"/>
              <a:ea typeface="Times New Roman"/>
              <a:cs typeface="Times New Roman"/>
            </a:endParaRPr>
          </a:p>
          <a:p>
            <a:pPr marL="314325"/>
            <a:r>
              <a:rPr lang="en-US" sz="2800" b="1">
                <a:solidFill>
                  <a:srgbClr val="FF0000"/>
                </a:solidFill>
                <a:latin typeface="Times New Roman"/>
                <a:ea typeface="Times New Roman"/>
                <a:cs typeface="Times New Roman"/>
              </a:rPr>
              <a:t>+ </a:t>
            </a:r>
            <a:r>
              <a:rPr lang="en-US" sz="2800" b="1">
                <a:solidFill>
                  <a:srgbClr val="002060"/>
                </a:solidFill>
                <a:latin typeface="Times New Roman"/>
                <a:ea typeface="Times New Roman"/>
                <a:cs typeface="Times New Roman"/>
              </a:rPr>
              <a:t>Cựu giáo là Công giáo </a:t>
            </a:r>
            <a:endParaRPr lang="en-US" sz="2800" b="1">
              <a:solidFill>
                <a:srgbClr val="002060"/>
              </a:solidFill>
              <a:latin typeface="VNI-Times"/>
              <a:ea typeface="Times New Roman"/>
              <a:cs typeface="Times New Roman"/>
            </a:endParaRPr>
          </a:p>
          <a:p>
            <a:pPr marL="314325"/>
            <a:r>
              <a:rPr lang="en-US" sz="2800" b="1">
                <a:solidFill>
                  <a:srgbClr val="FF0000"/>
                </a:solidFill>
                <a:latin typeface="Times New Roman"/>
                <a:ea typeface="Times New Roman"/>
                <a:cs typeface="Times New Roman"/>
              </a:rPr>
              <a:t>+ </a:t>
            </a:r>
            <a:r>
              <a:rPr lang="en-US" sz="2800" b="1">
                <a:solidFill>
                  <a:srgbClr val="C00000"/>
                </a:solidFill>
                <a:latin typeface="Times New Roman"/>
                <a:ea typeface="Times New Roman"/>
                <a:cs typeface="Times New Roman"/>
              </a:rPr>
              <a:t>Tân giáo là tôn giáo cải cách (Tin lành và Anh giáo)</a:t>
            </a:r>
            <a:endParaRPr lang="en-US" sz="2800" b="1">
              <a:solidFill>
                <a:srgbClr val="C00000"/>
              </a:solidFill>
              <a:effectLst/>
              <a:latin typeface="VNI-Times"/>
              <a:ea typeface="Times New Roman"/>
              <a:cs typeface="Times New Roman"/>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570" y="884005"/>
            <a:ext cx="108585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924" y="5574183"/>
            <a:ext cx="1061720" cy="108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5924" y="4920853"/>
            <a:ext cx="490537" cy="521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Cloud Callout 15"/>
          <p:cNvSpPr/>
          <p:nvPr/>
        </p:nvSpPr>
        <p:spPr>
          <a:xfrm>
            <a:off x="1488831" y="3200400"/>
            <a:ext cx="3692769" cy="3359738"/>
          </a:xfrm>
          <a:prstGeom prst="cloudCallout">
            <a:avLst>
              <a:gd name="adj1" fmla="val -56968"/>
              <a:gd name="adj2" fmla="val 195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prstClr val="white"/>
                </a:solidFill>
              </a:rPr>
              <a:t>phong trào Cải cách tôn giáo đã dẫn đến hệ quả gì?</a:t>
            </a:r>
          </a:p>
          <a:p>
            <a:pPr algn="ctr"/>
            <a:r>
              <a:rPr lang="nl-NL">
                <a:solidFill>
                  <a:srgbClr val="002060"/>
                </a:solidFill>
                <a:ea typeface="Calibri"/>
                <a:cs typeface="Times New Roman"/>
              </a:rPr>
              <a:t> </a:t>
            </a:r>
            <a:endParaRPr lang="en-US" dirty="0">
              <a:solidFill>
                <a:srgbClr val="002060"/>
              </a:solidFill>
            </a:endParaRPr>
          </a:p>
        </p:txBody>
      </p:sp>
    </p:spTree>
    <p:extLst>
      <p:ext uri="{BB962C8B-B14F-4D97-AF65-F5344CB8AC3E}">
        <p14:creationId xmlns:p14="http://schemas.microsoft.com/office/powerpoint/2010/main" val="3988344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15" dur="500"/>
                                        <p:tgtEl>
                                          <p:spTgt spid="1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2">
                                            <p:txEl>
                                              <p:pRg st="1" end="1"/>
                                            </p:txEl>
                                          </p:spTgt>
                                        </p:tgtEl>
                                        <p:attrNameLst>
                                          <p:attrName>style.visibility</p:attrName>
                                        </p:attrNameLst>
                                      </p:cBhvr>
                                      <p:to>
                                        <p:strVal val="visible"/>
                                      </p:to>
                                    </p:set>
                                    <p:animEffect transition="in" filter="randombar(horizontal)">
                                      <p:cBhvr>
                                        <p:cTn id="20" dur="500"/>
                                        <p:tgtEl>
                                          <p:spTgt spid="1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2">
                                            <p:txEl>
                                              <p:pRg st="2" end="2"/>
                                            </p:txEl>
                                          </p:spTgt>
                                        </p:tgtEl>
                                        <p:attrNameLst>
                                          <p:attrName>style.visibility</p:attrName>
                                        </p:attrNameLst>
                                      </p:cBhvr>
                                      <p:to>
                                        <p:strVal val="visible"/>
                                      </p:to>
                                    </p:set>
                                    <p:animEffect transition="in" filter="randombar(horizontal)">
                                      <p:cBhvr>
                                        <p:cTn id="25"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37643" y="178005"/>
            <a:ext cx="10708172" cy="2646878"/>
          </a:xfrm>
          <a:prstGeom prst="rect">
            <a:avLst/>
          </a:prstGeom>
        </p:spPr>
        <p:txBody>
          <a:bodyPr wrap="square">
            <a:spAutoFit/>
          </a:bodyPr>
          <a:lstStyle/>
          <a:p>
            <a:endParaRPr lang="vi-VN" sz="3800" b="1" dirty="0">
              <a:solidFill>
                <a:srgbClr val="7030A0"/>
              </a:solidFill>
              <a:latin typeface="Times New Roman" panose="02020603050405020304" pitchFamily="18" charset="0"/>
              <a:cs typeface="Times New Roman" panose="02020603050405020304" pitchFamily="18" charset="0"/>
            </a:endParaRPr>
          </a:p>
          <a:p>
            <a:pPr algn="just">
              <a:spcAft>
                <a:spcPts val="800"/>
              </a:spcAft>
            </a:pPr>
            <a:endParaRPr lang="en-US" sz="2800" dirty="0">
              <a:solidFill>
                <a:srgbClr val="FF0000"/>
              </a:solidFill>
              <a:latin typeface="Times New Roman"/>
              <a:ea typeface="Times New Roman"/>
            </a:endParaRPr>
          </a:p>
          <a:p>
            <a:pPr algn="just">
              <a:spcAft>
                <a:spcPts val="800"/>
              </a:spcAft>
            </a:pPr>
            <a:endParaRPr lang="en-US" sz="2800" dirty="0">
              <a:solidFill>
                <a:prstClr val="black"/>
              </a:solidFill>
              <a:latin typeface="Times New Roman"/>
              <a:ea typeface="Times New Roman"/>
            </a:endParaRPr>
          </a:p>
          <a:p>
            <a:pPr algn="just">
              <a:spcAft>
                <a:spcPts val="800"/>
              </a:spcAft>
            </a:pPr>
            <a:endParaRPr lang="en-US" sz="2400" dirty="0">
              <a:solidFill>
                <a:prstClr val="black"/>
              </a:solidFill>
              <a:latin typeface="Times New Roman"/>
              <a:ea typeface="Times New Roman"/>
            </a:endParaRPr>
          </a:p>
          <a:p>
            <a:endParaRPr lang="en-US" sz="2800" dirty="0">
              <a:solidFill>
                <a:prstClr val="black"/>
              </a:solidFill>
            </a:endParaRPr>
          </a:p>
        </p:txBody>
      </p:sp>
      <p:sp>
        <p:nvSpPr>
          <p:cNvPr id="7" name="Rectangle 6"/>
          <p:cNvSpPr/>
          <p:nvPr/>
        </p:nvSpPr>
        <p:spPr>
          <a:xfrm>
            <a:off x="2238250" y="1348154"/>
            <a:ext cx="8968154" cy="461665"/>
          </a:xfrm>
          <a:prstGeom prst="rect">
            <a:avLst/>
          </a:prstGeom>
        </p:spPr>
        <p:txBody>
          <a:bodyPr wrap="square">
            <a:spAutoFit/>
          </a:bodyPr>
          <a:lstStyle/>
          <a:p>
            <a:endParaRPr lang="en-US" sz="2400" dirty="0">
              <a:solidFill>
                <a:prstClr val="black"/>
              </a:solidFill>
              <a:latin typeface="Calibri Light"/>
            </a:endParaRPr>
          </a:p>
        </p:txBody>
      </p:sp>
      <p:sp>
        <p:nvSpPr>
          <p:cNvPr id="9" name="TextBox 8"/>
          <p:cNvSpPr txBox="1"/>
          <p:nvPr/>
        </p:nvSpPr>
        <p:spPr>
          <a:xfrm>
            <a:off x="187570" y="2532495"/>
            <a:ext cx="11476892" cy="1077218"/>
          </a:xfrm>
          <a:prstGeom prst="rect">
            <a:avLst/>
          </a:prstGeom>
          <a:noFill/>
        </p:spPr>
        <p:txBody>
          <a:bodyPr wrap="square" rtlCol="0">
            <a:spAutoFit/>
          </a:bodyPr>
          <a:lstStyle/>
          <a:p>
            <a:r>
              <a:rPr lang="en-US" sz="3200" b="1">
                <a:solidFill>
                  <a:srgbClr val="C00000"/>
                </a:solidFill>
              </a:rPr>
              <a:t>II. Nội dung và tác động của Phong trào Cải cách tôn giáo đối với xã hội Tây Âu</a:t>
            </a:r>
            <a:endParaRPr lang="en-US" sz="3200">
              <a:solidFill>
                <a:srgbClr val="C00000"/>
              </a:solidFill>
            </a:endParaRPr>
          </a:p>
        </p:txBody>
      </p:sp>
      <p:pic>
        <p:nvPicPr>
          <p:cNvPr id="10" name="Picture 10" descr="http://thumbs.dreamstime.com/z/%E6%9C%89%E7%99%BD%E8%89%B2%E6%B3%A1%E5%BD%B1%E7%9A%84thinking%E6%95%99%E6%8E%88-36777654.jp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10816220" y="5278946"/>
            <a:ext cx="1494969" cy="14658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698" y="4234940"/>
            <a:ext cx="1182687" cy="106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187570" y="3797263"/>
            <a:ext cx="10064262" cy="2015936"/>
          </a:xfrm>
          <a:prstGeom prst="rect">
            <a:avLst/>
          </a:prstGeom>
        </p:spPr>
        <p:txBody>
          <a:bodyPr wrap="square">
            <a:spAutoFit/>
          </a:bodyPr>
          <a:lstStyle/>
          <a:p>
            <a:pPr algn="just">
              <a:spcBef>
                <a:spcPts val="600"/>
              </a:spcBef>
              <a:spcAft>
                <a:spcPts val="600"/>
              </a:spcAft>
            </a:pPr>
            <a:r>
              <a:rPr lang="en-US" sz="2500" b="1">
                <a:solidFill>
                  <a:srgbClr val="002060"/>
                </a:solidFill>
                <a:latin typeface="Cambria" panose="02040503050406030204" pitchFamily="18" charset="0"/>
                <a:ea typeface="Cambria" panose="02040503050406030204" pitchFamily="18" charset="0"/>
              </a:rPr>
              <a:t>     </a:t>
            </a:r>
            <a:r>
              <a:rPr lang="en-US" sz="3000" b="1">
                <a:solidFill>
                  <a:srgbClr val="FF0000"/>
                </a:solidFill>
                <a:latin typeface="Times New Roman"/>
                <a:ea typeface="Times"/>
                <a:cs typeface="Times New Roman"/>
              </a:rPr>
              <a:t>* </a:t>
            </a:r>
            <a:r>
              <a:rPr lang="en-US" sz="3000" b="1" u="sng">
                <a:solidFill>
                  <a:srgbClr val="FF0000"/>
                </a:solidFill>
                <a:latin typeface="Times New Roman"/>
                <a:ea typeface="Times"/>
                <a:cs typeface="Times New Roman"/>
              </a:rPr>
              <a:t>Hệ quả</a:t>
            </a:r>
            <a:r>
              <a:rPr lang="en-US" sz="3000" b="1">
                <a:solidFill>
                  <a:srgbClr val="FF0000"/>
                </a:solidFill>
                <a:latin typeface="Times New Roman"/>
                <a:ea typeface="Times"/>
                <a:cs typeface="Times New Roman"/>
              </a:rPr>
              <a:t>: </a:t>
            </a:r>
            <a:r>
              <a:rPr lang="en-US" sz="3000" b="1">
                <a:solidFill>
                  <a:srgbClr val="002060"/>
                </a:solidFill>
                <a:latin typeface="Times New Roman"/>
                <a:ea typeface="Times"/>
                <a:cs typeface="Times New Roman"/>
              </a:rPr>
              <a:t>đã dẫn đến </a:t>
            </a:r>
            <a:r>
              <a:rPr lang="en-US" sz="3000" b="1">
                <a:solidFill>
                  <a:srgbClr val="002060"/>
                </a:solidFill>
                <a:latin typeface="Times New Roman"/>
                <a:ea typeface="Times New Roman"/>
                <a:cs typeface="Times New Roman"/>
              </a:rPr>
              <a:t>Sự phân chia Thiên Chúa giáo (Ki-tô giáo) ra làm 2 giáo phái:</a:t>
            </a:r>
            <a:endParaRPr lang="en-US" sz="3000" b="1">
              <a:solidFill>
                <a:srgbClr val="002060"/>
              </a:solidFill>
              <a:latin typeface="VNI-Times"/>
              <a:ea typeface="Times New Roman"/>
              <a:cs typeface="Times New Roman"/>
            </a:endParaRPr>
          </a:p>
          <a:p>
            <a:pPr marL="314325" lvl="0"/>
            <a:r>
              <a:rPr lang="en-US" sz="3000" b="1">
                <a:solidFill>
                  <a:srgbClr val="002060"/>
                </a:solidFill>
                <a:latin typeface="Times New Roman"/>
                <a:ea typeface="Times New Roman"/>
                <a:cs typeface="Times New Roman"/>
              </a:rPr>
              <a:t>+ Cựu giáo là Công giáo </a:t>
            </a:r>
            <a:endParaRPr lang="en-US" sz="3000" b="1">
              <a:solidFill>
                <a:srgbClr val="002060"/>
              </a:solidFill>
              <a:latin typeface="VNI-Times"/>
              <a:ea typeface="Times New Roman"/>
              <a:cs typeface="Times New Roman"/>
            </a:endParaRPr>
          </a:p>
          <a:p>
            <a:pPr marL="314325" lvl="0"/>
            <a:r>
              <a:rPr lang="en-US" sz="3000" b="1">
                <a:solidFill>
                  <a:srgbClr val="002060"/>
                </a:solidFill>
                <a:latin typeface="Times New Roman"/>
                <a:ea typeface="Times New Roman"/>
                <a:cs typeface="Times New Roman"/>
              </a:rPr>
              <a:t>+ Tân giáo là tôn giáo cải cách (Tin lành và Anh giáo)</a:t>
            </a:r>
            <a:endParaRPr lang="en-US" sz="3000" b="1">
              <a:solidFill>
                <a:srgbClr val="002060"/>
              </a:solidFill>
              <a:latin typeface="VNI-Times"/>
              <a:ea typeface="Times New Roman"/>
              <a:cs typeface="Times New Roman"/>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570" y="884005"/>
            <a:ext cx="108585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8" descr="AG00218_"/>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20270760">
            <a:off x="8682742" y="5768671"/>
            <a:ext cx="1049837" cy="60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982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15" dur="500"/>
                                        <p:tgtEl>
                                          <p:spTgt spid="1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2">
                                            <p:txEl>
                                              <p:pRg st="1" end="1"/>
                                            </p:txEl>
                                          </p:spTgt>
                                        </p:tgtEl>
                                        <p:attrNameLst>
                                          <p:attrName>style.visibility</p:attrName>
                                        </p:attrNameLst>
                                      </p:cBhvr>
                                      <p:to>
                                        <p:strVal val="visible"/>
                                      </p:to>
                                    </p:set>
                                    <p:animEffect transition="in" filter="randombar(horizontal)">
                                      <p:cBhvr>
                                        <p:cTn id="20" dur="500"/>
                                        <p:tgtEl>
                                          <p:spTgt spid="1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2">
                                            <p:txEl>
                                              <p:pRg st="2" end="2"/>
                                            </p:txEl>
                                          </p:spTgt>
                                        </p:tgtEl>
                                        <p:attrNameLst>
                                          <p:attrName>style.visibility</p:attrName>
                                        </p:attrNameLst>
                                      </p:cBhvr>
                                      <p:to>
                                        <p:strVal val="visible"/>
                                      </p:to>
                                    </p:set>
                                    <p:animEffect transition="in" filter="randombar(horizontal)">
                                      <p:cBhvr>
                                        <p:cTn id="25" dur="500"/>
                                        <p:tgtEl>
                                          <p:spTgt spid="12">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0" presetClass="entr" presetSubtype="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800" decel="100000"/>
                                        <p:tgtEl>
                                          <p:spTgt spid="13"/>
                                        </p:tgtEl>
                                      </p:cBhvr>
                                    </p:animEffect>
                                    <p:anim calcmode="lin" valueType="num">
                                      <p:cBhvr>
                                        <p:cTn id="31" dur="800" decel="100000" fill="hold"/>
                                        <p:tgtEl>
                                          <p:spTgt spid="13"/>
                                        </p:tgtEl>
                                        <p:attrNameLst>
                                          <p:attrName>style.rotation</p:attrName>
                                        </p:attrNameLst>
                                      </p:cBhvr>
                                      <p:tavLst>
                                        <p:tav tm="0">
                                          <p:val>
                                            <p:fltVal val="-90"/>
                                          </p:val>
                                        </p:tav>
                                        <p:tav tm="100000">
                                          <p:val>
                                            <p:fltVal val="0"/>
                                          </p:val>
                                        </p:tav>
                                      </p:tavLst>
                                    </p:anim>
                                    <p:anim calcmode="lin" valueType="num">
                                      <p:cBhvr>
                                        <p:cTn id="32" dur="800" decel="100000" fill="hold"/>
                                        <p:tgtEl>
                                          <p:spTgt spid="13"/>
                                        </p:tgtEl>
                                        <p:attrNameLst>
                                          <p:attrName>ppt_x</p:attrName>
                                        </p:attrNameLst>
                                      </p:cBhvr>
                                      <p:tavLst>
                                        <p:tav tm="0">
                                          <p:val>
                                            <p:strVal val="#ppt_x+0.4"/>
                                          </p:val>
                                        </p:tav>
                                        <p:tav tm="100000">
                                          <p:val>
                                            <p:strVal val="#ppt_x-0.05"/>
                                          </p:val>
                                        </p:tav>
                                      </p:tavLst>
                                    </p:anim>
                                    <p:anim calcmode="lin" valueType="num">
                                      <p:cBhvr>
                                        <p:cTn id="33" dur="800" decel="100000" fill="hold"/>
                                        <p:tgtEl>
                                          <p:spTgt spid="13"/>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37643" y="178005"/>
            <a:ext cx="10708172" cy="2646878"/>
          </a:xfrm>
          <a:prstGeom prst="rect">
            <a:avLst/>
          </a:prstGeom>
        </p:spPr>
        <p:txBody>
          <a:bodyPr wrap="square">
            <a:spAutoFit/>
          </a:bodyPr>
          <a:lstStyle/>
          <a:p>
            <a:endParaRPr lang="vi-VN" sz="3800" b="1" dirty="0">
              <a:solidFill>
                <a:srgbClr val="7030A0"/>
              </a:solidFill>
              <a:latin typeface="Times New Roman" panose="02020603050405020304" pitchFamily="18" charset="0"/>
              <a:cs typeface="Times New Roman" panose="02020603050405020304" pitchFamily="18" charset="0"/>
            </a:endParaRPr>
          </a:p>
          <a:p>
            <a:pPr algn="just">
              <a:spcAft>
                <a:spcPts val="800"/>
              </a:spcAft>
            </a:pPr>
            <a:endParaRPr lang="en-US" sz="2800" dirty="0">
              <a:solidFill>
                <a:srgbClr val="FF0000"/>
              </a:solidFill>
              <a:latin typeface="Times New Roman"/>
              <a:ea typeface="Times New Roman"/>
            </a:endParaRPr>
          </a:p>
          <a:p>
            <a:pPr algn="just">
              <a:spcAft>
                <a:spcPts val="800"/>
              </a:spcAft>
            </a:pPr>
            <a:endParaRPr lang="en-US" sz="2800" dirty="0">
              <a:solidFill>
                <a:prstClr val="black"/>
              </a:solidFill>
              <a:latin typeface="Times New Roman"/>
              <a:ea typeface="Times New Roman"/>
            </a:endParaRPr>
          </a:p>
          <a:p>
            <a:pPr algn="just">
              <a:spcAft>
                <a:spcPts val="800"/>
              </a:spcAft>
            </a:pPr>
            <a:endParaRPr lang="en-US" sz="2400" dirty="0">
              <a:solidFill>
                <a:prstClr val="black"/>
              </a:solidFill>
              <a:latin typeface="Times New Roman"/>
              <a:ea typeface="Times New Roman"/>
            </a:endParaRPr>
          </a:p>
          <a:p>
            <a:endParaRPr lang="en-US" sz="2800" dirty="0">
              <a:solidFill>
                <a:prstClr val="black"/>
              </a:solidFill>
            </a:endParaRPr>
          </a:p>
        </p:txBody>
      </p:sp>
      <p:sp>
        <p:nvSpPr>
          <p:cNvPr id="7" name="Rectangle 6"/>
          <p:cNvSpPr/>
          <p:nvPr/>
        </p:nvSpPr>
        <p:spPr>
          <a:xfrm>
            <a:off x="2238250" y="1348154"/>
            <a:ext cx="8968154" cy="461665"/>
          </a:xfrm>
          <a:prstGeom prst="rect">
            <a:avLst/>
          </a:prstGeom>
        </p:spPr>
        <p:txBody>
          <a:bodyPr wrap="square">
            <a:spAutoFit/>
          </a:bodyPr>
          <a:lstStyle/>
          <a:p>
            <a:endParaRPr lang="en-US" sz="2400" dirty="0">
              <a:solidFill>
                <a:prstClr val="black"/>
              </a:solidFill>
              <a:latin typeface="Calibri Light"/>
            </a:endParaRPr>
          </a:p>
        </p:txBody>
      </p:sp>
      <p:sp>
        <p:nvSpPr>
          <p:cNvPr id="9" name="TextBox 8"/>
          <p:cNvSpPr txBox="1"/>
          <p:nvPr/>
        </p:nvSpPr>
        <p:spPr>
          <a:xfrm>
            <a:off x="86812" y="2286274"/>
            <a:ext cx="11476892" cy="1077218"/>
          </a:xfrm>
          <a:prstGeom prst="rect">
            <a:avLst/>
          </a:prstGeom>
          <a:noFill/>
        </p:spPr>
        <p:txBody>
          <a:bodyPr wrap="square" rtlCol="0">
            <a:spAutoFit/>
          </a:bodyPr>
          <a:lstStyle/>
          <a:p>
            <a:r>
              <a:rPr lang="en-US" sz="3200" b="1">
                <a:solidFill>
                  <a:srgbClr val="C00000"/>
                </a:solidFill>
              </a:rPr>
              <a:t>II. </a:t>
            </a:r>
            <a:r>
              <a:rPr lang="en-US" sz="3200" b="1" u="sng">
                <a:solidFill>
                  <a:srgbClr val="C00000"/>
                </a:solidFill>
              </a:rPr>
              <a:t>Nội dung và tác động của Phong trào Cải cách tôn giáo đối với xã hội Tây Âu</a:t>
            </a:r>
            <a:endParaRPr lang="en-US" sz="3200" u="sng">
              <a:solidFill>
                <a:srgbClr val="C00000"/>
              </a:solidFill>
            </a:endParaRPr>
          </a:p>
        </p:txBody>
      </p:sp>
      <p:pic>
        <p:nvPicPr>
          <p:cNvPr id="10" name="Picture 10" descr="http://thumbs.dreamstime.com/z/%E6%9C%89%E7%99%BD%E8%89%B2%E6%B3%A1%E5%BD%B1%E7%9A%84thinking%E6%95%99%E6%8E%88-36777654.jp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10816220" y="5278946"/>
            <a:ext cx="1494969" cy="14658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698" y="4234940"/>
            <a:ext cx="1182687" cy="106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5705466" y="3242607"/>
            <a:ext cx="5451232" cy="2862322"/>
          </a:xfrm>
          <a:prstGeom prst="rect">
            <a:avLst/>
          </a:prstGeom>
        </p:spPr>
        <p:txBody>
          <a:bodyPr wrap="square">
            <a:spAutoFit/>
          </a:bodyPr>
          <a:lstStyle/>
          <a:p>
            <a:pPr algn="just">
              <a:spcAft>
                <a:spcPts val="0"/>
              </a:spcAft>
            </a:pPr>
            <a:r>
              <a:rPr lang="en-US" sz="3000" b="1">
                <a:solidFill>
                  <a:srgbClr val="FF0000"/>
                </a:solidFill>
                <a:latin typeface="Times New Roman"/>
                <a:ea typeface="Times New Roman"/>
              </a:rPr>
              <a:t>=&gt;   </a:t>
            </a:r>
            <a:r>
              <a:rPr lang="en-US" sz="3000">
                <a:solidFill>
                  <a:srgbClr val="FF0000"/>
                </a:solidFill>
                <a:latin typeface="Times New Roman"/>
                <a:ea typeface="Times New Roman"/>
                <a:cs typeface="Times New Roman"/>
              </a:rPr>
              <a:t>Các thế lực bảo thủ đã đàn áp những người theo Tân giáo dẫn đến tình trạng bất ổn trong xã hội Tây Âu TK XVI - TK XVII và châm ngòi cho cuộc chiến tranh nông dân ở Đức năm 1524.</a:t>
            </a:r>
            <a:endParaRPr lang="en-US" sz="3000">
              <a:solidFill>
                <a:srgbClr val="FF0000"/>
              </a:solidFill>
              <a:effectLst/>
              <a:latin typeface="VNI-Times"/>
              <a:ea typeface="Times New Roman"/>
              <a:cs typeface="Times New Roman"/>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570" y="884005"/>
            <a:ext cx="108585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924" y="5574183"/>
            <a:ext cx="1061720" cy="108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5924" y="4920853"/>
            <a:ext cx="490537" cy="521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Cloud Callout 15"/>
          <p:cNvSpPr/>
          <p:nvPr/>
        </p:nvSpPr>
        <p:spPr>
          <a:xfrm>
            <a:off x="1488831" y="3200400"/>
            <a:ext cx="3692769" cy="3359738"/>
          </a:xfrm>
          <a:prstGeom prst="cloudCallout">
            <a:avLst>
              <a:gd name="adj1" fmla="val -56968"/>
              <a:gd name="adj2" fmla="val 195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prstClr val="white"/>
                </a:solidFill>
              </a:rPr>
              <a:t>phong trào Cải cách tôn giáo có tác động gì đến xã hội Tây Âu lúc bấy giờ?</a:t>
            </a:r>
          </a:p>
          <a:p>
            <a:pPr algn="ctr"/>
            <a:r>
              <a:rPr lang="nl-NL">
                <a:solidFill>
                  <a:srgbClr val="002060"/>
                </a:solidFill>
                <a:ea typeface="Calibri"/>
                <a:cs typeface="Times New Roman"/>
              </a:rPr>
              <a:t> </a:t>
            </a:r>
            <a:endParaRPr lang="en-US" dirty="0">
              <a:solidFill>
                <a:srgbClr val="002060"/>
              </a:solidFill>
            </a:endParaRPr>
          </a:p>
        </p:txBody>
      </p:sp>
    </p:spTree>
    <p:extLst>
      <p:ext uri="{BB962C8B-B14F-4D97-AF65-F5344CB8AC3E}">
        <p14:creationId xmlns:p14="http://schemas.microsoft.com/office/powerpoint/2010/main" val="3937861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15"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37643" y="178005"/>
            <a:ext cx="10708172" cy="2646878"/>
          </a:xfrm>
          <a:prstGeom prst="rect">
            <a:avLst/>
          </a:prstGeom>
        </p:spPr>
        <p:txBody>
          <a:bodyPr wrap="square">
            <a:spAutoFit/>
          </a:bodyPr>
          <a:lstStyle/>
          <a:p>
            <a:endParaRPr lang="vi-VN" sz="3800" b="1" dirty="0">
              <a:solidFill>
                <a:srgbClr val="7030A0"/>
              </a:solidFill>
              <a:latin typeface="Times New Roman" panose="02020603050405020304" pitchFamily="18" charset="0"/>
              <a:cs typeface="Times New Roman" panose="02020603050405020304" pitchFamily="18" charset="0"/>
            </a:endParaRPr>
          </a:p>
          <a:p>
            <a:pPr algn="just">
              <a:spcAft>
                <a:spcPts val="800"/>
              </a:spcAft>
            </a:pPr>
            <a:endParaRPr lang="en-US" sz="2800" dirty="0">
              <a:solidFill>
                <a:srgbClr val="FF0000"/>
              </a:solidFill>
              <a:latin typeface="Times New Roman"/>
              <a:ea typeface="Times New Roman"/>
            </a:endParaRPr>
          </a:p>
          <a:p>
            <a:pPr algn="just">
              <a:spcAft>
                <a:spcPts val="800"/>
              </a:spcAft>
            </a:pPr>
            <a:endParaRPr lang="en-US" sz="2800" dirty="0">
              <a:solidFill>
                <a:prstClr val="black"/>
              </a:solidFill>
              <a:latin typeface="Times New Roman"/>
              <a:ea typeface="Times New Roman"/>
            </a:endParaRPr>
          </a:p>
          <a:p>
            <a:pPr algn="just">
              <a:spcAft>
                <a:spcPts val="800"/>
              </a:spcAft>
            </a:pPr>
            <a:endParaRPr lang="en-US" sz="2400" dirty="0">
              <a:solidFill>
                <a:prstClr val="black"/>
              </a:solidFill>
              <a:latin typeface="Times New Roman"/>
              <a:ea typeface="Times New Roman"/>
            </a:endParaRPr>
          </a:p>
          <a:p>
            <a:endParaRPr lang="en-US" sz="2800" dirty="0">
              <a:solidFill>
                <a:prstClr val="black"/>
              </a:solidFill>
            </a:endParaRPr>
          </a:p>
        </p:txBody>
      </p:sp>
      <p:sp>
        <p:nvSpPr>
          <p:cNvPr id="7" name="Rectangle 6"/>
          <p:cNvSpPr/>
          <p:nvPr/>
        </p:nvSpPr>
        <p:spPr>
          <a:xfrm>
            <a:off x="2238250" y="1348154"/>
            <a:ext cx="8968154" cy="461665"/>
          </a:xfrm>
          <a:prstGeom prst="rect">
            <a:avLst/>
          </a:prstGeom>
        </p:spPr>
        <p:txBody>
          <a:bodyPr wrap="square">
            <a:spAutoFit/>
          </a:bodyPr>
          <a:lstStyle/>
          <a:p>
            <a:endParaRPr lang="en-US" sz="2400" dirty="0">
              <a:solidFill>
                <a:prstClr val="black"/>
              </a:solidFill>
              <a:latin typeface="Calibri Light"/>
            </a:endParaRPr>
          </a:p>
        </p:txBody>
      </p:sp>
      <p:sp>
        <p:nvSpPr>
          <p:cNvPr id="9" name="TextBox 8"/>
          <p:cNvSpPr txBox="1"/>
          <p:nvPr/>
        </p:nvSpPr>
        <p:spPr>
          <a:xfrm>
            <a:off x="86812" y="2286274"/>
            <a:ext cx="11476892" cy="1077218"/>
          </a:xfrm>
          <a:prstGeom prst="rect">
            <a:avLst/>
          </a:prstGeom>
          <a:noFill/>
        </p:spPr>
        <p:txBody>
          <a:bodyPr wrap="square" rtlCol="0">
            <a:spAutoFit/>
          </a:bodyPr>
          <a:lstStyle/>
          <a:p>
            <a:r>
              <a:rPr lang="en-US" sz="3200" b="1">
                <a:solidFill>
                  <a:srgbClr val="C00000"/>
                </a:solidFill>
              </a:rPr>
              <a:t>II. </a:t>
            </a:r>
            <a:r>
              <a:rPr lang="en-US" sz="3200" b="1" u="sng">
                <a:solidFill>
                  <a:srgbClr val="C00000"/>
                </a:solidFill>
              </a:rPr>
              <a:t>Nội dung và tác động của Phong trào Cải cách tôn giáo đối với xã hội Tây Âu</a:t>
            </a:r>
            <a:endParaRPr lang="en-US" sz="3200" u="sng">
              <a:solidFill>
                <a:srgbClr val="C00000"/>
              </a:solidFill>
            </a:endParaRPr>
          </a:p>
        </p:txBody>
      </p:sp>
      <p:pic>
        <p:nvPicPr>
          <p:cNvPr id="10" name="Picture 10" descr="http://thumbs.dreamstime.com/z/%E6%9C%89%E7%99%BD%E8%89%B2%E6%B3%A1%E5%BD%B1%E7%9A%84thinking%E6%95%99%E6%8E%88-36777654.jp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10816220" y="5278946"/>
            <a:ext cx="1494969" cy="14658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698" y="4234940"/>
            <a:ext cx="1182687" cy="106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5705466" y="3645344"/>
            <a:ext cx="5451232" cy="1938992"/>
          </a:xfrm>
          <a:prstGeom prst="rect">
            <a:avLst/>
          </a:prstGeom>
        </p:spPr>
        <p:txBody>
          <a:bodyPr wrap="square">
            <a:spAutoFit/>
          </a:bodyPr>
          <a:lstStyle/>
          <a:p>
            <a:r>
              <a:rPr lang="en-US" sz="3000" b="1" i="1">
                <a:solidFill>
                  <a:srgbClr val="C00000"/>
                </a:solidFill>
                <a:latin typeface="Times New Roman"/>
                <a:ea typeface="Times New Roman"/>
              </a:rPr>
              <a:t>=&gt;   </a:t>
            </a:r>
            <a:r>
              <a:rPr lang="en-US" sz="3000">
                <a:solidFill>
                  <a:srgbClr val="C00000"/>
                </a:solidFill>
                <a:latin typeface="Times New Roman"/>
                <a:ea typeface="Times New Roman"/>
              </a:rPr>
              <a:t>Hầu hết các thành phố theo tôn giáo cải cách có nền kinh tế phát triển hơn so với các thành phố theo Công giáo.</a:t>
            </a:r>
            <a:endParaRPr lang="en-US" sz="3000">
              <a:solidFill>
                <a:srgbClr val="C00000"/>
              </a:solidFill>
              <a:latin typeface="VNI-Times"/>
              <a:ea typeface="Times New Roman"/>
              <a:cs typeface="Times New Roman"/>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570" y="971619"/>
            <a:ext cx="108585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924" y="5574183"/>
            <a:ext cx="1061720" cy="108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5924" y="4920853"/>
            <a:ext cx="490537" cy="521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Cloud Callout 15"/>
          <p:cNvSpPr/>
          <p:nvPr/>
        </p:nvSpPr>
        <p:spPr>
          <a:xfrm>
            <a:off x="1488831" y="3200400"/>
            <a:ext cx="3692769" cy="3359738"/>
          </a:xfrm>
          <a:prstGeom prst="cloudCallout">
            <a:avLst>
              <a:gd name="adj1" fmla="val -56968"/>
              <a:gd name="adj2" fmla="val 195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prstClr val="white"/>
                </a:solidFill>
              </a:rPr>
              <a:t>    Xã hội Châu Âu có những thay đổi gì từ phong trào Cải cách tôn giáo?</a:t>
            </a:r>
          </a:p>
          <a:p>
            <a:pPr algn="ctr"/>
            <a:r>
              <a:rPr lang="nl-NL">
                <a:solidFill>
                  <a:srgbClr val="002060"/>
                </a:solidFill>
                <a:ea typeface="Calibri"/>
                <a:cs typeface="Times New Roman"/>
              </a:rPr>
              <a:t> </a:t>
            </a:r>
            <a:endParaRPr lang="en-US" dirty="0">
              <a:solidFill>
                <a:srgbClr val="002060"/>
              </a:solidFill>
            </a:endParaRPr>
          </a:p>
        </p:txBody>
      </p:sp>
    </p:spTree>
    <p:extLst>
      <p:ext uri="{BB962C8B-B14F-4D97-AF65-F5344CB8AC3E}">
        <p14:creationId xmlns:p14="http://schemas.microsoft.com/office/powerpoint/2010/main" val="393867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15"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37643" y="178005"/>
            <a:ext cx="10708172" cy="2646878"/>
          </a:xfrm>
          <a:prstGeom prst="rect">
            <a:avLst/>
          </a:prstGeom>
        </p:spPr>
        <p:txBody>
          <a:bodyPr wrap="square">
            <a:spAutoFit/>
          </a:bodyPr>
          <a:lstStyle/>
          <a:p>
            <a:endParaRPr lang="vi-VN" sz="3800" b="1" dirty="0">
              <a:solidFill>
                <a:srgbClr val="7030A0"/>
              </a:solidFill>
              <a:latin typeface="Times New Roman" panose="02020603050405020304" pitchFamily="18" charset="0"/>
              <a:cs typeface="Times New Roman" panose="02020603050405020304" pitchFamily="18" charset="0"/>
            </a:endParaRPr>
          </a:p>
          <a:p>
            <a:pPr algn="just">
              <a:spcAft>
                <a:spcPts val="800"/>
              </a:spcAft>
            </a:pPr>
            <a:endParaRPr lang="en-US" sz="2800" dirty="0">
              <a:solidFill>
                <a:srgbClr val="FF0000"/>
              </a:solidFill>
              <a:latin typeface="Times New Roman"/>
              <a:ea typeface="Times New Roman"/>
            </a:endParaRPr>
          </a:p>
          <a:p>
            <a:pPr algn="just">
              <a:spcAft>
                <a:spcPts val="800"/>
              </a:spcAft>
            </a:pPr>
            <a:endParaRPr lang="en-US" sz="2800" dirty="0">
              <a:solidFill>
                <a:prstClr val="black"/>
              </a:solidFill>
              <a:latin typeface="Times New Roman"/>
              <a:ea typeface="Times New Roman"/>
            </a:endParaRPr>
          </a:p>
          <a:p>
            <a:pPr algn="just">
              <a:spcAft>
                <a:spcPts val="800"/>
              </a:spcAft>
            </a:pPr>
            <a:endParaRPr lang="en-US" sz="2400" dirty="0">
              <a:solidFill>
                <a:prstClr val="black"/>
              </a:solidFill>
              <a:latin typeface="Times New Roman"/>
              <a:ea typeface="Times New Roman"/>
            </a:endParaRPr>
          </a:p>
          <a:p>
            <a:endParaRPr lang="en-US" sz="2800" dirty="0">
              <a:solidFill>
                <a:prstClr val="black"/>
              </a:solidFill>
            </a:endParaRPr>
          </a:p>
        </p:txBody>
      </p:sp>
      <p:sp>
        <p:nvSpPr>
          <p:cNvPr id="7" name="Rectangle 6"/>
          <p:cNvSpPr/>
          <p:nvPr/>
        </p:nvSpPr>
        <p:spPr>
          <a:xfrm>
            <a:off x="2238250" y="1348154"/>
            <a:ext cx="8968154" cy="461665"/>
          </a:xfrm>
          <a:prstGeom prst="rect">
            <a:avLst/>
          </a:prstGeom>
        </p:spPr>
        <p:txBody>
          <a:bodyPr wrap="square">
            <a:spAutoFit/>
          </a:bodyPr>
          <a:lstStyle/>
          <a:p>
            <a:endParaRPr lang="en-US" sz="2400" dirty="0">
              <a:solidFill>
                <a:prstClr val="black"/>
              </a:solidFill>
              <a:latin typeface="Calibri Light"/>
            </a:endParaRPr>
          </a:p>
        </p:txBody>
      </p:sp>
      <p:sp>
        <p:nvSpPr>
          <p:cNvPr id="9" name="TextBox 8"/>
          <p:cNvSpPr txBox="1"/>
          <p:nvPr/>
        </p:nvSpPr>
        <p:spPr>
          <a:xfrm>
            <a:off x="187570" y="2380095"/>
            <a:ext cx="11476892" cy="1077218"/>
          </a:xfrm>
          <a:prstGeom prst="rect">
            <a:avLst/>
          </a:prstGeom>
          <a:noFill/>
        </p:spPr>
        <p:txBody>
          <a:bodyPr wrap="square" rtlCol="0">
            <a:spAutoFit/>
          </a:bodyPr>
          <a:lstStyle/>
          <a:p>
            <a:r>
              <a:rPr lang="en-US" sz="3200" b="1">
                <a:solidFill>
                  <a:srgbClr val="C00000"/>
                </a:solidFill>
              </a:rPr>
              <a:t>II. </a:t>
            </a:r>
            <a:r>
              <a:rPr lang="en-US" sz="3200" b="1" u="sng">
                <a:solidFill>
                  <a:srgbClr val="C00000"/>
                </a:solidFill>
              </a:rPr>
              <a:t>Nội dung và tác động của Phong trào Cải cách tôn giáo đối với xã hội Tây Âu</a:t>
            </a:r>
            <a:endParaRPr lang="en-US" sz="3200" u="sng">
              <a:solidFill>
                <a:srgbClr val="C00000"/>
              </a:solidFill>
            </a:endParaRPr>
          </a:p>
        </p:txBody>
      </p:sp>
      <p:pic>
        <p:nvPicPr>
          <p:cNvPr id="10" name="Picture 10" descr="http://thumbs.dreamstime.com/z/%E6%9C%89%E7%99%BD%E8%89%B2%E6%B3%A1%E5%BD%B1%E7%9A%84thinking%E6%95%99%E6%8E%88-36777654.jp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10816220" y="5278946"/>
            <a:ext cx="1494969" cy="14658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698" y="4234940"/>
            <a:ext cx="1182687" cy="106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268774" y="3292546"/>
            <a:ext cx="10064262" cy="3185487"/>
          </a:xfrm>
          <a:prstGeom prst="rect">
            <a:avLst/>
          </a:prstGeom>
        </p:spPr>
        <p:txBody>
          <a:bodyPr wrap="square">
            <a:spAutoFit/>
          </a:bodyPr>
          <a:lstStyle/>
          <a:p>
            <a:pPr algn="just">
              <a:spcBef>
                <a:spcPts val="600"/>
              </a:spcBef>
              <a:spcAft>
                <a:spcPts val="600"/>
              </a:spcAft>
            </a:pPr>
            <a:r>
              <a:rPr lang="en-US" sz="2500" b="1">
                <a:solidFill>
                  <a:srgbClr val="002060"/>
                </a:solidFill>
                <a:latin typeface="Cambria" panose="02040503050406030204" pitchFamily="18" charset="0"/>
                <a:ea typeface="Cambria" panose="02040503050406030204" pitchFamily="18" charset="0"/>
              </a:rPr>
              <a:t>     </a:t>
            </a:r>
            <a:r>
              <a:rPr lang="en-US" sz="2800" b="1">
                <a:solidFill>
                  <a:srgbClr val="FF0000"/>
                </a:solidFill>
                <a:latin typeface="Times New Roman"/>
                <a:ea typeface="Times"/>
                <a:cs typeface="Times New Roman"/>
              </a:rPr>
              <a:t>* </a:t>
            </a:r>
            <a:r>
              <a:rPr lang="en-US" sz="2800" b="1" u="sng">
                <a:solidFill>
                  <a:srgbClr val="FF0000"/>
                </a:solidFill>
                <a:latin typeface="Times New Roman"/>
                <a:ea typeface="Times"/>
                <a:cs typeface="Times New Roman"/>
              </a:rPr>
              <a:t>Tác động</a:t>
            </a:r>
            <a:r>
              <a:rPr lang="en-US" sz="2800" b="1">
                <a:solidFill>
                  <a:srgbClr val="FF0000"/>
                </a:solidFill>
                <a:latin typeface="Times New Roman"/>
                <a:ea typeface="Times"/>
                <a:cs typeface="Times New Roman"/>
              </a:rPr>
              <a:t>:  </a:t>
            </a:r>
          </a:p>
          <a:p>
            <a:pPr lvl="0" algn="just"/>
            <a:r>
              <a:rPr lang="en-US" sz="2800" b="1" i="1">
                <a:solidFill>
                  <a:srgbClr val="002060"/>
                </a:solidFill>
                <a:latin typeface="Times New Roman"/>
                <a:ea typeface="Times New Roman"/>
                <a:cs typeface="Times New Roman"/>
              </a:rPr>
              <a:t>     </a:t>
            </a:r>
            <a:r>
              <a:rPr lang="en-US" sz="2800" b="1" i="1">
                <a:solidFill>
                  <a:srgbClr val="FF0000"/>
                </a:solidFill>
                <a:latin typeface="Times New Roman"/>
                <a:ea typeface="Times New Roman"/>
                <a:cs typeface="Times New Roman"/>
              </a:rPr>
              <a:t>- Về xã hội: </a:t>
            </a:r>
            <a:r>
              <a:rPr lang="en-US" sz="2800" b="1">
                <a:solidFill>
                  <a:srgbClr val="002060"/>
                </a:solidFill>
                <a:latin typeface="Times New Roman"/>
                <a:ea typeface="Times New Roman"/>
                <a:cs typeface="Times New Roman"/>
              </a:rPr>
              <a:t>Các thế lực bảo thủ đã đàn áp những người theo Tân giáo dẫn đến tình trạng bất ổn trong xã hội Tây Âu TK XVI - TK XVII và châm ngòi cho cuộc chiến tranh nông dân ở Đức năm 1524.</a:t>
            </a:r>
          </a:p>
          <a:p>
            <a:pPr lvl="0" algn="just"/>
            <a:r>
              <a:rPr lang="en-US" sz="2800" b="1">
                <a:solidFill>
                  <a:srgbClr val="002060"/>
                </a:solidFill>
                <a:latin typeface="Times New Roman"/>
                <a:ea typeface="Times New Roman"/>
                <a:cs typeface="Times New Roman"/>
              </a:rPr>
              <a:t>     </a:t>
            </a:r>
            <a:r>
              <a:rPr lang="en-US" sz="2800" b="1">
                <a:solidFill>
                  <a:srgbClr val="FF0000"/>
                </a:solidFill>
                <a:latin typeface="Times New Roman"/>
                <a:ea typeface="Times New Roman"/>
                <a:cs typeface="Times New Roman"/>
              </a:rPr>
              <a:t>- </a:t>
            </a:r>
            <a:r>
              <a:rPr lang="en-US" sz="2800" b="1" i="1">
                <a:solidFill>
                  <a:srgbClr val="FF0000"/>
                </a:solidFill>
                <a:latin typeface="Times New Roman"/>
                <a:ea typeface="Times New Roman"/>
                <a:cs typeface="Times New Roman"/>
              </a:rPr>
              <a:t>Về kinh tế: </a:t>
            </a:r>
            <a:r>
              <a:rPr lang="en-US" sz="2800" b="1">
                <a:solidFill>
                  <a:srgbClr val="002060"/>
                </a:solidFill>
                <a:latin typeface="Times New Roman"/>
                <a:ea typeface="Times New Roman"/>
                <a:cs typeface="Times New Roman"/>
              </a:rPr>
              <a:t>hầu hết các thành phố theo tôn giáo cải cách đều có nền kinh tế phát triển hơn những thành phố theo Công giáo.</a:t>
            </a:r>
            <a:endParaRPr lang="en-US" sz="2800" b="1" i="1">
              <a:solidFill>
                <a:srgbClr val="002060"/>
              </a:solidFill>
              <a:latin typeface="VNI-Times"/>
              <a:ea typeface="Times New Roman"/>
              <a:cs typeface="Times New Roman"/>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570" y="884005"/>
            <a:ext cx="108585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8" descr="AG00218_"/>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20270760">
            <a:off x="9808117" y="6187447"/>
            <a:ext cx="1049837" cy="60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7959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15" dur="500"/>
                                        <p:tgtEl>
                                          <p:spTgt spid="1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2">
                                            <p:txEl>
                                              <p:pRg st="1" end="1"/>
                                            </p:txEl>
                                          </p:spTgt>
                                        </p:tgtEl>
                                        <p:attrNameLst>
                                          <p:attrName>style.visibility</p:attrName>
                                        </p:attrNameLst>
                                      </p:cBhvr>
                                      <p:to>
                                        <p:strVal val="visible"/>
                                      </p:to>
                                    </p:set>
                                    <p:animEffect transition="in" filter="randombar(horizontal)">
                                      <p:cBhvr>
                                        <p:cTn id="20" dur="500"/>
                                        <p:tgtEl>
                                          <p:spTgt spid="1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2">
                                            <p:txEl>
                                              <p:pRg st="2" end="2"/>
                                            </p:txEl>
                                          </p:spTgt>
                                        </p:tgtEl>
                                        <p:attrNameLst>
                                          <p:attrName>style.visibility</p:attrName>
                                        </p:attrNameLst>
                                      </p:cBhvr>
                                      <p:to>
                                        <p:strVal val="visible"/>
                                      </p:to>
                                    </p:set>
                                    <p:animEffect transition="in" filter="randombar(horizontal)">
                                      <p:cBhvr>
                                        <p:cTn id="25" dur="500"/>
                                        <p:tgtEl>
                                          <p:spTgt spid="12">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0" presetClass="entr" presetSubtype="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800" decel="100000"/>
                                        <p:tgtEl>
                                          <p:spTgt spid="13"/>
                                        </p:tgtEl>
                                      </p:cBhvr>
                                    </p:animEffect>
                                    <p:anim calcmode="lin" valueType="num">
                                      <p:cBhvr>
                                        <p:cTn id="31" dur="800" decel="100000" fill="hold"/>
                                        <p:tgtEl>
                                          <p:spTgt spid="13"/>
                                        </p:tgtEl>
                                        <p:attrNameLst>
                                          <p:attrName>style.rotation</p:attrName>
                                        </p:attrNameLst>
                                      </p:cBhvr>
                                      <p:tavLst>
                                        <p:tav tm="0">
                                          <p:val>
                                            <p:fltVal val="-90"/>
                                          </p:val>
                                        </p:tav>
                                        <p:tav tm="100000">
                                          <p:val>
                                            <p:fltVal val="0"/>
                                          </p:val>
                                        </p:tav>
                                      </p:tavLst>
                                    </p:anim>
                                    <p:anim calcmode="lin" valueType="num">
                                      <p:cBhvr>
                                        <p:cTn id="32" dur="800" decel="100000" fill="hold"/>
                                        <p:tgtEl>
                                          <p:spTgt spid="13"/>
                                        </p:tgtEl>
                                        <p:attrNameLst>
                                          <p:attrName>ppt_x</p:attrName>
                                        </p:attrNameLst>
                                      </p:cBhvr>
                                      <p:tavLst>
                                        <p:tav tm="0">
                                          <p:val>
                                            <p:strVal val="#ppt_x+0.4"/>
                                          </p:val>
                                        </p:tav>
                                        <p:tav tm="100000">
                                          <p:val>
                                            <p:strVal val="#ppt_x-0.05"/>
                                          </p:val>
                                        </p:tav>
                                      </p:tavLst>
                                    </p:anim>
                                    <p:anim calcmode="lin" valueType="num">
                                      <p:cBhvr>
                                        <p:cTn id="33" dur="800" decel="100000" fill="hold"/>
                                        <p:tgtEl>
                                          <p:spTgt spid="13"/>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061E515A-C821-4137-BB5A-B22BE97C9AD9}"/>
              </a:ext>
            </a:extLst>
          </p:cNvPr>
          <p:cNvSpPr/>
          <p:nvPr/>
        </p:nvSpPr>
        <p:spPr>
          <a:xfrm>
            <a:off x="3917262" y="2635105"/>
            <a:ext cx="4215357" cy="1246945"/>
          </a:xfrm>
          <a:prstGeom prst="ellipse">
            <a:avLst/>
          </a:prstGeom>
          <a:solidFill>
            <a:schemeClr val="accent5">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vi-VN">
              <a:solidFill>
                <a:prstClr val="black"/>
              </a:solidFill>
            </a:endParaRPr>
          </a:p>
        </p:txBody>
      </p:sp>
      <p:sp>
        <p:nvSpPr>
          <p:cNvPr id="3" name="TextBox 2">
            <a:extLst>
              <a:ext uri="{FF2B5EF4-FFF2-40B4-BE49-F238E27FC236}">
                <a16:creationId xmlns:a16="http://schemas.microsoft.com/office/drawing/2014/main" id="{9A2CE3D4-B8E0-40F7-8E53-914C9EBBA972}"/>
              </a:ext>
            </a:extLst>
          </p:cNvPr>
          <p:cNvSpPr txBox="1"/>
          <p:nvPr/>
        </p:nvSpPr>
        <p:spPr>
          <a:xfrm>
            <a:off x="4681049" y="2966189"/>
            <a:ext cx="2687781" cy="584775"/>
          </a:xfrm>
          <a:prstGeom prst="rect">
            <a:avLst/>
          </a:prstGeom>
          <a:noFill/>
        </p:spPr>
        <p:txBody>
          <a:bodyPr wrap="square" rtlCol="0">
            <a:spAutoFit/>
          </a:bodyPr>
          <a:lstStyle/>
          <a:p>
            <a:r>
              <a:rPr lang="vi-VN" sz="3200" b="1">
                <a:solidFill>
                  <a:srgbClr val="70AD47">
                    <a:lumMod val="50000"/>
                  </a:srgbClr>
                </a:solidFill>
                <a:latin typeface="Times New Roman" panose="02020603050405020304" pitchFamily="18" charset="0"/>
                <a:cs typeface="Times New Roman" panose="02020603050405020304" pitchFamily="18" charset="0"/>
              </a:rPr>
              <a:t>LUYỆN TẬP</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2246" y="0"/>
            <a:ext cx="2426677" cy="973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9095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57260928"/>
              </p:ext>
            </p:extLst>
          </p:nvPr>
        </p:nvGraphicFramePr>
        <p:xfrm>
          <a:off x="504092" y="2790092"/>
          <a:ext cx="11038861" cy="3451588"/>
        </p:xfrm>
        <a:graphic>
          <a:graphicData uri="http://schemas.openxmlformats.org/drawingml/2006/table">
            <a:tbl>
              <a:tblPr/>
              <a:tblGrid>
                <a:gridCol w="3774831">
                  <a:extLst>
                    <a:ext uri="{9D8B030D-6E8A-4147-A177-3AD203B41FA5}">
                      <a16:colId xmlns:a16="http://schemas.microsoft.com/office/drawing/2014/main" val="20000"/>
                    </a:ext>
                  </a:extLst>
                </a:gridCol>
                <a:gridCol w="7264030">
                  <a:extLst>
                    <a:ext uri="{9D8B030D-6E8A-4147-A177-3AD203B41FA5}">
                      <a16:colId xmlns:a16="http://schemas.microsoft.com/office/drawing/2014/main" val="20001"/>
                    </a:ext>
                  </a:extLst>
                </a:gridCol>
              </a:tblGrid>
              <a:tr h="397221">
                <a:tc gridSpan="2">
                  <a:txBody>
                    <a:bodyPr/>
                    <a:lstStyle/>
                    <a:p>
                      <a:pPr marL="0" marR="0" algn="ctr">
                        <a:lnSpc>
                          <a:spcPct val="115000"/>
                        </a:lnSpc>
                        <a:spcBef>
                          <a:spcPts val="0"/>
                        </a:spcBef>
                        <a:spcAft>
                          <a:spcPts val="0"/>
                        </a:spcAft>
                      </a:pPr>
                      <a:r>
                        <a:rPr lang="en-US" sz="2400" b="1">
                          <a:solidFill>
                            <a:srgbClr val="FF0000"/>
                          </a:solidFill>
                          <a:latin typeface="Times New Roman"/>
                          <a:ea typeface="Calibri"/>
                          <a:cs typeface="Times New Roman"/>
                        </a:rPr>
                        <a:t>Phong trào</a:t>
                      </a:r>
                      <a:r>
                        <a:rPr lang="en-US" sz="2400" b="1" baseline="0">
                          <a:solidFill>
                            <a:srgbClr val="FF0000"/>
                          </a:solidFill>
                          <a:latin typeface="Times New Roman"/>
                          <a:ea typeface="Calibri"/>
                          <a:cs typeface="Times New Roman"/>
                        </a:rPr>
                        <a:t> Cải cách Tôn giáo</a:t>
                      </a:r>
                      <a:endParaRPr lang="en-US" sz="2400" b="1">
                        <a:solidFill>
                          <a:srgbClr val="FF0000"/>
                        </a:solidFill>
                        <a:latin typeface="Times New Roman"/>
                        <a:ea typeface="Calibri"/>
                        <a:cs typeface="Times New Roman"/>
                      </a:endParaRPr>
                    </a:p>
                    <a:p>
                      <a:pPr marL="0" marR="0" algn="ctr">
                        <a:lnSpc>
                          <a:spcPct val="115000"/>
                        </a:lnSpc>
                        <a:spcBef>
                          <a:spcPts val="0"/>
                        </a:spcBef>
                        <a:spcAft>
                          <a:spcPts val="0"/>
                        </a:spcAft>
                      </a:pPr>
                      <a:r>
                        <a:rPr lang="en-US" sz="2400">
                          <a:latin typeface="Times New Roman"/>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52585">
                <a:tc>
                  <a:txBody>
                    <a:bodyPr/>
                    <a:lstStyle/>
                    <a:p>
                      <a:pPr marL="0" marR="0" algn="just">
                        <a:lnSpc>
                          <a:spcPct val="115000"/>
                        </a:lnSpc>
                        <a:spcBef>
                          <a:spcPts val="0"/>
                        </a:spcBef>
                        <a:spcAft>
                          <a:spcPts val="0"/>
                        </a:spcAft>
                      </a:pPr>
                      <a:r>
                        <a:rPr lang="en-US" sz="2400">
                          <a:latin typeface="Times New Roman"/>
                          <a:ea typeface="Calibri"/>
                          <a:cs typeface="Times New Roman"/>
                        </a:rPr>
                        <a:t>Nguyên</a:t>
                      </a:r>
                      <a:r>
                        <a:rPr lang="en-US" sz="2400" baseline="0">
                          <a:latin typeface="Times New Roman"/>
                          <a:ea typeface="Calibri"/>
                          <a:cs typeface="Times New Roman"/>
                        </a:rPr>
                        <a:t> nhân</a:t>
                      </a: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52585">
                <a:tc>
                  <a:txBody>
                    <a:bodyPr/>
                    <a:lstStyle/>
                    <a:p>
                      <a:pPr marL="0" marR="0" algn="just">
                        <a:lnSpc>
                          <a:spcPct val="115000"/>
                        </a:lnSpc>
                        <a:spcBef>
                          <a:spcPts val="0"/>
                        </a:spcBef>
                        <a:spcAft>
                          <a:spcPts val="0"/>
                        </a:spcAft>
                      </a:pPr>
                      <a:r>
                        <a:rPr lang="en-US" sz="2400">
                          <a:latin typeface="Times New Roman"/>
                          <a:ea typeface="Calibri"/>
                          <a:cs typeface="Times New Roman"/>
                        </a:rPr>
                        <a:t>Nội</a:t>
                      </a:r>
                      <a:r>
                        <a:rPr lang="en-US" sz="2400" baseline="0">
                          <a:latin typeface="Times New Roman"/>
                          <a:ea typeface="Calibri"/>
                          <a:cs typeface="Times New Roman"/>
                        </a:rPr>
                        <a:t> dung</a:t>
                      </a: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52585">
                <a:tc>
                  <a:txBody>
                    <a:bodyPr/>
                    <a:lstStyle/>
                    <a:p>
                      <a:pPr marL="0" marR="0" algn="just">
                        <a:lnSpc>
                          <a:spcPct val="115000"/>
                        </a:lnSpc>
                        <a:spcBef>
                          <a:spcPts val="0"/>
                        </a:spcBef>
                        <a:spcAft>
                          <a:spcPts val="0"/>
                        </a:spcAft>
                      </a:pPr>
                      <a:r>
                        <a:rPr lang="nl-NL" sz="2400">
                          <a:latin typeface="Times New Roman"/>
                          <a:ea typeface="Calibri"/>
                          <a:cs typeface="Times New Roman"/>
                        </a:rPr>
                        <a:t>Hệ</a:t>
                      </a:r>
                      <a:r>
                        <a:rPr lang="nl-NL" sz="2400" baseline="0">
                          <a:latin typeface="Times New Roman"/>
                          <a:ea typeface="Calibri"/>
                          <a:cs typeface="Times New Roman"/>
                        </a:rPr>
                        <a:t> quả</a:t>
                      </a: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52585">
                <a:tc>
                  <a:txBody>
                    <a:bodyPr/>
                    <a:lstStyle/>
                    <a:p>
                      <a:pPr marL="0" marR="0">
                        <a:lnSpc>
                          <a:spcPct val="115000"/>
                        </a:lnSpc>
                        <a:spcBef>
                          <a:spcPts val="0"/>
                        </a:spcBef>
                        <a:spcAft>
                          <a:spcPts val="0"/>
                        </a:spcAft>
                      </a:pPr>
                      <a:r>
                        <a:rPr lang="en-US" sz="2400">
                          <a:latin typeface="Times New Roman"/>
                          <a:ea typeface="Calibri"/>
                          <a:cs typeface="Times New Roman"/>
                        </a:rPr>
                        <a:t>Tác</a:t>
                      </a:r>
                      <a:r>
                        <a:rPr lang="en-US" sz="2400" baseline="0">
                          <a:latin typeface="Times New Roman"/>
                          <a:ea typeface="Calibri"/>
                          <a:cs typeface="Times New Roman"/>
                        </a:rPr>
                        <a:t> động</a:t>
                      </a: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4097" name="Rectangle 1"/>
          <p:cNvSpPr>
            <a:spLocks noChangeArrowheads="1"/>
          </p:cNvSpPr>
          <p:nvPr/>
        </p:nvSpPr>
        <p:spPr bwMode="auto">
          <a:xfrm>
            <a:off x="1043354" y="1723186"/>
            <a:ext cx="9106980"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Arial" pitchFamily="34" charset="0"/>
                <a:ea typeface="Calibri" pitchFamily="34" charset="0"/>
                <a:cs typeface="Times New Roman" pitchFamily="18" charset="0"/>
              </a:rPr>
              <a:t> Hãy lập và hoàn thành bảng theo mẫu dưới đây:</a:t>
            </a:r>
            <a:endParaRPr kumimoji="0" lang="en-US" sz="3200" b="0" i="0" u="none" strike="noStrike" cap="none" normalizeH="0" baseline="0">
              <a:ln>
                <a:noFill/>
              </a:ln>
              <a:solidFill>
                <a:schemeClr val="tx1"/>
              </a:solidFill>
              <a:effectLst/>
              <a:latin typeface="Arial" pitchFamily="34" charset="0"/>
              <a:cs typeface="Arial" pitchFamily="34" charset="0"/>
            </a:endParaRP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3098" y="461124"/>
            <a:ext cx="4224337" cy="1262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2072" y="662736"/>
            <a:ext cx="2846387" cy="85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0645" y="1921932"/>
            <a:ext cx="11136924" cy="1077218"/>
          </a:xfrm>
          <a:prstGeom prst="rect">
            <a:avLst/>
          </a:prstGeom>
        </p:spPr>
        <p:txBody>
          <a:bodyPr wrap="square">
            <a:spAutoFit/>
          </a:bodyPr>
          <a:lstStyle/>
          <a:p>
            <a:pPr lvl="0" eaLnBrk="0" fontAlgn="base" hangingPunct="0">
              <a:spcBef>
                <a:spcPct val="0"/>
              </a:spcBef>
              <a:spcAft>
                <a:spcPct val="0"/>
              </a:spcAft>
            </a:pPr>
            <a:r>
              <a:rPr lang="en-US" sz="3200">
                <a:latin typeface="Arial" pitchFamily="34" charset="0"/>
                <a:ea typeface="Calibri" pitchFamily="34" charset="0"/>
                <a:cs typeface="Times New Roman" pitchFamily="18" charset="0"/>
              </a:rPr>
              <a:t>Câu 1: </a:t>
            </a:r>
            <a:r>
              <a:rPr lang="en-US" sz="3200" b="1">
                <a:solidFill>
                  <a:srgbClr val="FF0000"/>
                </a:solidFill>
                <a:latin typeface="Arial" pitchFamily="34" charset="0"/>
                <a:ea typeface="Calibri" pitchFamily="34" charset="0"/>
                <a:cs typeface="Times New Roman" pitchFamily="18" charset="0"/>
              </a:rPr>
              <a:t>Tại sao nói Cải cách tôn giáo là một phong trào chống lại chế độ phong kiến Tây Âu?</a:t>
            </a:r>
            <a:endParaRPr lang="en-US" sz="3200" b="1">
              <a:solidFill>
                <a:srgbClr val="FF0000"/>
              </a:solidFill>
              <a:latin typeface="Arial" pitchFamily="34" charset="0"/>
              <a:cs typeface="Arial" pitchFamily="34" charset="0"/>
            </a:endParaRPr>
          </a:p>
        </p:txBody>
      </p:sp>
      <p:sp>
        <p:nvSpPr>
          <p:cNvPr id="3" name="Rectangle 2"/>
          <p:cNvSpPr/>
          <p:nvPr/>
        </p:nvSpPr>
        <p:spPr>
          <a:xfrm>
            <a:off x="480645" y="3163274"/>
            <a:ext cx="10167580" cy="3046988"/>
          </a:xfrm>
          <a:prstGeom prst="rect">
            <a:avLst/>
          </a:prstGeom>
        </p:spPr>
        <p:txBody>
          <a:bodyPr wrap="square">
            <a:spAutoFit/>
          </a:bodyPr>
          <a:lstStyle/>
          <a:p>
            <a:r>
              <a:rPr lang="en-US" sz="2400" b="1">
                <a:latin typeface="Times New Roman"/>
                <a:ea typeface="Times New Roman"/>
                <a:cs typeface="Times New Roman"/>
              </a:rPr>
              <a:t> - </a:t>
            </a:r>
            <a:r>
              <a:rPr lang="en-US" sz="2400">
                <a:latin typeface="Times New Roman"/>
                <a:ea typeface="Times New Roman"/>
                <a:cs typeface="Times New Roman"/>
              </a:rPr>
              <a:t>Các nhà cải cách đã</a:t>
            </a:r>
            <a:r>
              <a:rPr lang="en-US" sz="2400" b="1">
                <a:latin typeface="Times New Roman"/>
                <a:ea typeface="Times New Roman"/>
                <a:cs typeface="Times New Roman"/>
              </a:rPr>
              <a:t> </a:t>
            </a:r>
            <a:r>
              <a:rPr lang="en-US" sz="2400">
                <a:latin typeface="Times New Roman"/>
                <a:ea typeface="Times New Roman"/>
                <a:cs typeface="Times New Roman"/>
              </a:rPr>
              <a:t>Công khai phê phán những hành vi sai trái của Giáo hội, chống lại việc Giáo hội tùy tiện giải thích Kinh thánh.</a:t>
            </a:r>
          </a:p>
          <a:p>
            <a:endParaRPr lang="en-US" sz="2400">
              <a:latin typeface="VNI-Times"/>
              <a:ea typeface="Times New Roman"/>
              <a:cs typeface="Times New Roman"/>
            </a:endParaRPr>
          </a:p>
          <a:p>
            <a:pPr algn="just">
              <a:spcAft>
                <a:spcPts val="0"/>
              </a:spcAft>
            </a:pPr>
            <a:r>
              <a:rPr lang="en-US" sz="2400">
                <a:latin typeface="Times New Roman"/>
                <a:ea typeface="Times New Roman"/>
                <a:cs typeface="Times New Roman"/>
              </a:rPr>
              <a:t> - Chiến tranh nông dân ở Đức năm 1524 là cuộc đấu tranh vũ trang đầu tiên dưới ngọn cờ tư sản chống phong kiến</a:t>
            </a:r>
          </a:p>
          <a:p>
            <a:pPr algn="just">
              <a:spcAft>
                <a:spcPts val="0"/>
              </a:spcAft>
            </a:pPr>
            <a:endParaRPr lang="en-US" sz="2400">
              <a:latin typeface="VNI-Times"/>
              <a:ea typeface="Times New Roman"/>
              <a:cs typeface="Times New Roman"/>
            </a:endParaRPr>
          </a:p>
          <a:p>
            <a:pPr algn="just">
              <a:spcAft>
                <a:spcPts val="0"/>
              </a:spcAft>
            </a:pPr>
            <a:r>
              <a:rPr lang="en-US" sz="2400">
                <a:latin typeface="Times New Roman"/>
                <a:ea typeface="Times New Roman"/>
                <a:cs typeface="Times New Roman"/>
              </a:rPr>
              <a:t> - Hầu hết các thành phố theo tôn giáo cải cách có nền kinh tế phát triển hơn so với các thành phố theo Công giáo.</a:t>
            </a:r>
            <a:endParaRPr lang="en-US" sz="2400">
              <a:solidFill>
                <a:prstClr val="black"/>
              </a:solidFill>
              <a:latin typeface="VNI-Times"/>
              <a:ea typeface="Times New Roman"/>
              <a:cs typeface="Times New Roman"/>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698" y="4234940"/>
            <a:ext cx="1182687" cy="106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3138" y="5228307"/>
            <a:ext cx="1148862" cy="1125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1377" y="659870"/>
            <a:ext cx="4224337" cy="1262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0351" y="861482"/>
            <a:ext cx="2846387" cy="85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061E515A-C821-4137-BB5A-B22BE97C9AD9}"/>
              </a:ext>
            </a:extLst>
          </p:cNvPr>
          <p:cNvSpPr/>
          <p:nvPr/>
        </p:nvSpPr>
        <p:spPr>
          <a:xfrm>
            <a:off x="3649073" y="2095845"/>
            <a:ext cx="4215357" cy="1034216"/>
          </a:xfrm>
          <a:prstGeom prst="ellipse">
            <a:avLst/>
          </a:prstGeom>
          <a:solidFill>
            <a:schemeClr val="accent5">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vi-VN">
              <a:solidFill>
                <a:prstClr val="black"/>
              </a:solidFill>
            </a:endParaRPr>
          </a:p>
        </p:txBody>
      </p:sp>
      <p:sp>
        <p:nvSpPr>
          <p:cNvPr id="3" name="TextBox 2">
            <a:extLst>
              <a:ext uri="{FF2B5EF4-FFF2-40B4-BE49-F238E27FC236}">
                <a16:creationId xmlns:a16="http://schemas.microsoft.com/office/drawing/2014/main" id="{9A2CE3D4-B8E0-40F7-8E53-914C9EBBA972}"/>
              </a:ext>
            </a:extLst>
          </p:cNvPr>
          <p:cNvSpPr txBox="1"/>
          <p:nvPr/>
        </p:nvSpPr>
        <p:spPr>
          <a:xfrm>
            <a:off x="4722644" y="2307030"/>
            <a:ext cx="2068213" cy="584775"/>
          </a:xfrm>
          <a:prstGeom prst="rect">
            <a:avLst/>
          </a:prstGeom>
          <a:noFill/>
        </p:spPr>
        <p:txBody>
          <a:bodyPr wrap="square" rtlCol="0">
            <a:spAutoFit/>
          </a:bodyPr>
          <a:lstStyle/>
          <a:p>
            <a:r>
              <a:rPr lang="en-US" sz="3200" b="1" dirty="0" err="1">
                <a:solidFill>
                  <a:srgbClr val="70AD47">
                    <a:lumMod val="50000"/>
                  </a:srgbClr>
                </a:solidFill>
                <a:latin typeface="Times New Roman" panose="02020603050405020304" pitchFamily="18" charset="0"/>
                <a:cs typeface="Times New Roman" panose="02020603050405020304" pitchFamily="18" charset="0"/>
              </a:rPr>
              <a:t>Vận</a:t>
            </a:r>
            <a:r>
              <a:rPr lang="en-US" sz="3200" b="1" dirty="0">
                <a:solidFill>
                  <a:srgbClr val="70AD47">
                    <a:lumMod val="50000"/>
                  </a:srgbClr>
                </a:solidFill>
                <a:latin typeface="Times New Roman" panose="02020603050405020304" pitchFamily="18" charset="0"/>
                <a:cs typeface="Times New Roman" panose="02020603050405020304" pitchFamily="18" charset="0"/>
              </a:rPr>
              <a:t> </a:t>
            </a:r>
            <a:r>
              <a:rPr lang="en-US" sz="3200" b="1" dirty="0" err="1">
                <a:solidFill>
                  <a:srgbClr val="70AD47">
                    <a:lumMod val="50000"/>
                  </a:srgbClr>
                </a:solidFill>
                <a:latin typeface="Times New Roman" panose="02020603050405020304" pitchFamily="18" charset="0"/>
                <a:cs typeface="Times New Roman" panose="02020603050405020304" pitchFamily="18" charset="0"/>
              </a:rPr>
              <a:t>dụng</a:t>
            </a:r>
            <a:endParaRPr lang="vi-VN" sz="3200" b="1" dirty="0">
              <a:solidFill>
                <a:srgbClr val="70AD47">
                  <a:lumMod val="50000"/>
                </a:srgbClr>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3BF8116B-E20B-491D-B4D9-56413782607C}"/>
              </a:ext>
            </a:extLst>
          </p:cNvPr>
          <p:cNvSpPr txBox="1"/>
          <p:nvPr/>
        </p:nvSpPr>
        <p:spPr>
          <a:xfrm>
            <a:off x="646901" y="3130061"/>
            <a:ext cx="2400770" cy="523220"/>
          </a:xfrm>
          <a:prstGeom prst="rect">
            <a:avLst/>
          </a:prstGeom>
          <a:noFill/>
        </p:spPr>
        <p:txBody>
          <a:bodyPr wrap="square" rtlCol="0">
            <a:spAutoFit/>
          </a:bodyPr>
          <a:lstStyle/>
          <a:p>
            <a:r>
              <a:rPr lang="vi-VN" sz="2800" b="1" u="sng" dirty="0">
                <a:solidFill>
                  <a:srgbClr val="C00000"/>
                </a:solidFill>
                <a:latin typeface="Times New Roman" panose="02020603050405020304" pitchFamily="18" charset="0"/>
                <a:cs typeface="Times New Roman" panose="02020603050405020304" pitchFamily="18" charset="0"/>
              </a:rPr>
              <a:t>Nhiệm vụ:</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6892" y="703385"/>
            <a:ext cx="1746739" cy="797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7" name="Rectangle 1"/>
          <p:cNvSpPr>
            <a:spLocks noChangeArrowheads="1"/>
          </p:cNvSpPr>
          <p:nvPr/>
        </p:nvSpPr>
        <p:spPr bwMode="auto">
          <a:xfrm>
            <a:off x="0" y="3810000"/>
            <a:ext cx="121920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Arial" pitchFamily="34" charset="0"/>
                <a:ea typeface="Calibri" pitchFamily="34" charset="0"/>
                <a:cs typeface="Times New Roman" pitchFamily="18" charset="0"/>
              </a:rPr>
              <a:t>-</a:t>
            </a:r>
            <a:r>
              <a:rPr kumimoji="0" lang="nl-NL" sz="3200" b="0" i="0" u="none" strike="noStrike" cap="none" normalizeH="0" baseline="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a:ln>
                  <a:noFill/>
                </a:ln>
                <a:solidFill>
                  <a:schemeClr val="tx1"/>
                </a:solidFill>
                <a:effectLst/>
                <a:latin typeface="Arial" pitchFamily="34" charset="0"/>
                <a:ea typeface="Calibri" pitchFamily="34" charset="0"/>
                <a:cs typeface="Times New Roman" pitchFamily="18" charset="0"/>
              </a:rPr>
              <a:t>Sưu tầm tư liệu từ Internet và sách, báo để giới thiệu về một công trình/tác phẩm/nhà văn hóa thời Phục hưng mà em ấn tượng nhất.</a:t>
            </a:r>
            <a:endParaRPr kumimoji="0" lang="en-US" sz="32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193223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9331" y="2155153"/>
            <a:ext cx="11418278" cy="4493538"/>
          </a:xfrm>
          <a:prstGeom prst="rect">
            <a:avLst/>
          </a:prstGeom>
        </p:spPr>
        <p:txBody>
          <a:bodyPr wrap="square">
            <a:spAutoFit/>
          </a:bodyPr>
          <a:lstStyle/>
          <a:p>
            <a:pPr algn="just">
              <a:spcAft>
                <a:spcPts val="0"/>
              </a:spcAft>
            </a:pPr>
            <a:r>
              <a:rPr lang="vi-VN" sz="2200" b="1">
                <a:solidFill>
                  <a:srgbClr val="C00000"/>
                </a:solidFill>
                <a:latin typeface="Times New Roman"/>
                <a:ea typeface="Times New Roman"/>
                <a:cs typeface="Times New Roman"/>
              </a:rPr>
              <a:t>* Nội dung bài học tiết này:</a:t>
            </a:r>
            <a:endParaRPr lang="en-US" sz="2200">
              <a:solidFill>
                <a:srgbClr val="C00000"/>
              </a:solidFill>
              <a:latin typeface="VNI-Times"/>
              <a:ea typeface="Times New Roman"/>
              <a:cs typeface="Times New Roman"/>
            </a:endParaRPr>
          </a:p>
          <a:p>
            <a:pPr algn="just">
              <a:spcAft>
                <a:spcPts val="0"/>
              </a:spcAft>
            </a:pPr>
            <a:r>
              <a:rPr lang="en-US" sz="2200">
                <a:latin typeface="Times New Roman"/>
                <a:ea typeface="Times New Roman"/>
                <a:cs typeface="Times New Roman"/>
              </a:rPr>
              <a:t>    </a:t>
            </a:r>
            <a:r>
              <a:rPr lang="vi-VN" sz="2200">
                <a:solidFill>
                  <a:srgbClr val="002060"/>
                </a:solidFill>
                <a:latin typeface="Times New Roman"/>
                <a:ea typeface="Times New Roman"/>
                <a:cs typeface="Times New Roman"/>
              </a:rPr>
              <a:t>Xem lại nội dung </a:t>
            </a:r>
            <a:r>
              <a:rPr lang="en-US" sz="2200">
                <a:solidFill>
                  <a:srgbClr val="002060"/>
                </a:solidFill>
                <a:latin typeface="Times New Roman"/>
                <a:ea typeface="Times New Roman"/>
                <a:cs typeface="Times New Roman"/>
              </a:rPr>
              <a:t>1,2</a:t>
            </a:r>
            <a:r>
              <a:rPr lang="vi-VN" sz="2200">
                <a:solidFill>
                  <a:srgbClr val="002060"/>
                </a:solidFill>
                <a:latin typeface="Times New Roman"/>
                <a:ea typeface="Times New Roman"/>
                <a:cs typeface="Times New Roman"/>
              </a:rPr>
              <a:t> trong SGK </a:t>
            </a:r>
            <a:r>
              <a:rPr lang="en-US" sz="2200">
                <a:solidFill>
                  <a:srgbClr val="002060"/>
                </a:solidFill>
                <a:latin typeface="Times New Roman"/>
                <a:ea typeface="Times New Roman"/>
                <a:cs typeface="Times New Roman"/>
              </a:rPr>
              <a:t>24-23</a:t>
            </a:r>
            <a:endParaRPr lang="en-US" sz="2200">
              <a:solidFill>
                <a:srgbClr val="002060"/>
              </a:solidFill>
              <a:latin typeface="VNI-Times"/>
              <a:ea typeface="Times New Roman"/>
              <a:cs typeface="Times New Roman"/>
            </a:endParaRPr>
          </a:p>
          <a:p>
            <a:pPr algn="just">
              <a:spcAft>
                <a:spcPts val="0"/>
              </a:spcAft>
            </a:pPr>
            <a:r>
              <a:rPr lang="en-US" sz="2200" b="1" i="1">
                <a:solidFill>
                  <a:srgbClr val="C00000"/>
                </a:solidFill>
                <a:latin typeface="Times New Roman"/>
                <a:ea typeface="Times New Roman"/>
                <a:cs typeface="Times New Roman"/>
              </a:rPr>
              <a:t>*  </a:t>
            </a:r>
            <a:r>
              <a:rPr lang="vi-VN" sz="2200" b="1">
                <a:solidFill>
                  <a:srgbClr val="C00000"/>
                </a:solidFill>
                <a:latin typeface="Times New Roman"/>
                <a:ea typeface="Times New Roman"/>
                <a:cs typeface="Times New Roman"/>
              </a:rPr>
              <a:t>Nội dung bài tiếp theo:</a:t>
            </a:r>
            <a:endParaRPr lang="en-US" sz="2200">
              <a:solidFill>
                <a:srgbClr val="C00000"/>
              </a:solidFill>
              <a:latin typeface="VNI-Times"/>
              <a:ea typeface="Times New Roman"/>
              <a:cs typeface="Times New Roman"/>
            </a:endParaRPr>
          </a:p>
          <a:p>
            <a:pPr algn="just">
              <a:spcAft>
                <a:spcPts val="0"/>
              </a:spcAft>
            </a:pPr>
            <a:r>
              <a:rPr lang="en-US" sz="2200">
                <a:latin typeface="Times New Roman"/>
                <a:ea typeface="Times New Roman"/>
                <a:cs typeface="Times New Roman"/>
              </a:rPr>
              <a:t>    </a:t>
            </a:r>
            <a:r>
              <a:rPr lang="vi-VN" sz="2200">
                <a:solidFill>
                  <a:srgbClr val="002060"/>
                </a:solidFill>
                <a:latin typeface="Times New Roman"/>
                <a:ea typeface="Times New Roman"/>
                <a:cs typeface="Times New Roman"/>
              </a:rPr>
              <a:t>Xem trước </a:t>
            </a:r>
            <a:r>
              <a:rPr lang="en-US" sz="2200">
                <a:solidFill>
                  <a:srgbClr val="002060"/>
                </a:solidFill>
                <a:latin typeface="Times New Roman"/>
                <a:ea typeface="Times New Roman"/>
                <a:cs typeface="Times New Roman"/>
              </a:rPr>
              <a:t>bài 6</a:t>
            </a:r>
            <a:r>
              <a:rPr lang="vi-VN" sz="2200">
                <a:solidFill>
                  <a:srgbClr val="002060"/>
                </a:solidFill>
                <a:latin typeface="Times New Roman"/>
                <a:ea typeface="Times New Roman"/>
                <a:cs typeface="Times New Roman"/>
              </a:rPr>
              <a:t> “</a:t>
            </a:r>
            <a:r>
              <a:rPr lang="en-US" sz="2200" b="1">
                <a:solidFill>
                  <a:srgbClr val="002060"/>
                </a:solidFill>
                <a:latin typeface="Times New Roman"/>
                <a:ea typeface="Times New Roman"/>
                <a:cs typeface="Times New Roman"/>
              </a:rPr>
              <a:t>KHÁI LƯỢC TIẾN TRÌNH LỊCH SỬ TRUNG QUỐC TỪ THẾ KỈ VII ĐẾN GIỮA THẾ KỈ XIX</a:t>
            </a:r>
            <a:r>
              <a:rPr lang="vi-VN" sz="2200">
                <a:solidFill>
                  <a:srgbClr val="002060"/>
                </a:solidFill>
                <a:latin typeface="Times New Roman"/>
                <a:ea typeface="Times New Roman"/>
                <a:cs typeface="Times New Roman"/>
              </a:rPr>
              <a:t>”</a:t>
            </a:r>
            <a:r>
              <a:rPr lang="vi-VN" sz="2200" b="1">
                <a:solidFill>
                  <a:srgbClr val="002060"/>
                </a:solidFill>
                <a:latin typeface="Times New Roman"/>
                <a:ea typeface="Times New Roman"/>
                <a:cs typeface="Times New Roman"/>
              </a:rPr>
              <a:t> </a:t>
            </a:r>
            <a:r>
              <a:rPr lang="vi-VN" sz="2200">
                <a:solidFill>
                  <a:srgbClr val="002060"/>
                </a:solidFill>
                <a:latin typeface="Times New Roman"/>
                <a:ea typeface="Times New Roman"/>
                <a:cs typeface="Times New Roman"/>
              </a:rPr>
              <a:t>SGK</a:t>
            </a:r>
            <a:r>
              <a:rPr lang="en-US" sz="2200">
                <a:solidFill>
                  <a:srgbClr val="002060"/>
                </a:solidFill>
                <a:latin typeface="Times New Roman"/>
                <a:ea typeface="Times New Roman"/>
                <a:cs typeface="Times New Roman"/>
              </a:rPr>
              <a:t> trang 26-27-28-29</a:t>
            </a:r>
            <a:endParaRPr lang="en-US" sz="2200">
              <a:solidFill>
                <a:srgbClr val="002060"/>
              </a:solidFill>
              <a:latin typeface="VNI-Times"/>
              <a:ea typeface="Times New Roman"/>
              <a:cs typeface="Times New Roman"/>
            </a:endParaRPr>
          </a:p>
          <a:p>
            <a:pPr marL="137795" algn="just">
              <a:spcAft>
                <a:spcPts val="0"/>
              </a:spcAft>
            </a:pPr>
            <a:r>
              <a:rPr lang="en-US" sz="2200">
                <a:solidFill>
                  <a:srgbClr val="002060"/>
                </a:solidFill>
                <a:latin typeface="Times New Roman"/>
                <a:ea typeface="Times New Roman"/>
                <a:cs typeface="Times New Roman"/>
              </a:rPr>
              <a:t>+ Trả lời trước các nội dung sau:</a:t>
            </a:r>
            <a:endParaRPr lang="en-US" sz="2200">
              <a:solidFill>
                <a:srgbClr val="002060"/>
              </a:solidFill>
              <a:latin typeface="VNI-Times"/>
              <a:ea typeface="Times New Roman"/>
              <a:cs typeface="Times New Roman"/>
            </a:endParaRPr>
          </a:p>
          <a:p>
            <a:pPr marL="137795" algn="just">
              <a:spcAft>
                <a:spcPts val="0"/>
              </a:spcAft>
            </a:pPr>
            <a:r>
              <a:rPr lang="en-US" sz="2200" b="1">
                <a:solidFill>
                  <a:srgbClr val="002060"/>
                </a:solidFill>
                <a:latin typeface="Times New Roman"/>
                <a:ea typeface="Times New Roman"/>
                <a:cs typeface="Times New Roman"/>
              </a:rPr>
              <a:t>1/ Khái lược tiến trình lịch sử của Trung Quốc từ thế kỉ VII đến giữa thế kỉ XIX</a:t>
            </a:r>
            <a:endParaRPr lang="en-US" sz="2200">
              <a:solidFill>
                <a:srgbClr val="002060"/>
              </a:solidFill>
              <a:latin typeface="VNI-Times"/>
              <a:ea typeface="Times New Roman"/>
              <a:cs typeface="Times New Roman"/>
            </a:endParaRPr>
          </a:p>
          <a:p>
            <a:pPr marL="342900" lvl="0" indent="-342900" algn="just">
              <a:spcAft>
                <a:spcPts val="0"/>
              </a:spcAft>
              <a:buFont typeface="Times New Roman"/>
              <a:buChar char="-"/>
            </a:pPr>
            <a:r>
              <a:rPr lang="en-US" sz="2200" i="1">
                <a:solidFill>
                  <a:srgbClr val="002060"/>
                </a:solidFill>
                <a:latin typeface="Times New Roman"/>
                <a:ea typeface="Times New Roman"/>
                <a:cs typeface="Times New Roman"/>
              </a:rPr>
              <a:t>Lập sơ đồ về tiến trình lịch sử của Trung Quốc từ thế kỉ VII đến giữa thế kỉ XIX (Từ thời Đường đến thời Thanh)?</a:t>
            </a:r>
            <a:endParaRPr lang="en-US" sz="2200">
              <a:solidFill>
                <a:srgbClr val="002060"/>
              </a:solidFill>
              <a:latin typeface="VNI-Times"/>
              <a:ea typeface="Times New Roman"/>
              <a:cs typeface="Times New Roman"/>
            </a:endParaRPr>
          </a:p>
          <a:p>
            <a:pPr marL="90170" algn="just">
              <a:spcAft>
                <a:spcPts val="0"/>
              </a:spcAft>
            </a:pPr>
            <a:r>
              <a:rPr lang="en-US" sz="2200" b="1">
                <a:solidFill>
                  <a:srgbClr val="002060"/>
                </a:solidFill>
                <a:latin typeface="Times New Roman"/>
                <a:ea typeface="Times New Roman"/>
                <a:cs typeface="Times New Roman"/>
              </a:rPr>
              <a:t>2/ Sự thịnh vượng của Trung Quốc dưới thời Đường</a:t>
            </a:r>
            <a:endParaRPr lang="en-US" sz="2200">
              <a:solidFill>
                <a:srgbClr val="002060"/>
              </a:solidFill>
              <a:latin typeface="VNI-Times"/>
              <a:ea typeface="Times New Roman"/>
              <a:cs typeface="Times New Roman"/>
            </a:endParaRPr>
          </a:p>
          <a:p>
            <a:pPr marL="342900" lvl="0" indent="-342900" algn="just">
              <a:spcAft>
                <a:spcPts val="0"/>
              </a:spcAft>
              <a:buFont typeface="Times New Roman"/>
              <a:buChar char="-"/>
            </a:pPr>
            <a:r>
              <a:rPr lang="en-US" sz="2200" i="1">
                <a:solidFill>
                  <a:srgbClr val="002060"/>
                </a:solidFill>
                <a:latin typeface="Times New Roman"/>
                <a:ea typeface="Times New Roman"/>
                <a:cs typeface="Times New Roman"/>
              </a:rPr>
              <a:t>Nêu những biểu hiện của sự thịnh vượng của Trung Quốc dưới thời Đường?</a:t>
            </a:r>
            <a:endParaRPr lang="en-US" sz="2200">
              <a:solidFill>
                <a:srgbClr val="002060"/>
              </a:solidFill>
              <a:latin typeface="VNI-Times"/>
              <a:ea typeface="Times New Roman"/>
              <a:cs typeface="Times New Roman"/>
            </a:endParaRPr>
          </a:p>
          <a:p>
            <a:pPr marL="342900" lvl="0" indent="-342900" algn="just">
              <a:spcAft>
                <a:spcPts val="0"/>
              </a:spcAft>
              <a:buFont typeface="Times New Roman"/>
              <a:buChar char="-"/>
            </a:pPr>
            <a:r>
              <a:rPr lang="en-US" sz="2200" i="1">
                <a:solidFill>
                  <a:srgbClr val="002060"/>
                </a:solidFill>
                <a:latin typeface="Times New Roman"/>
                <a:ea typeface="Times New Roman"/>
                <a:cs typeface="Times New Roman"/>
              </a:rPr>
              <a:t>Mô tả sự thịnh vượng đó qua các tư liệu 6.2 và 6.3</a:t>
            </a:r>
            <a:endParaRPr lang="en-US" sz="2200">
              <a:solidFill>
                <a:srgbClr val="002060"/>
              </a:solidFill>
              <a:latin typeface="VNI-Times"/>
              <a:ea typeface="Times New Roman"/>
              <a:cs typeface="Times New Roman"/>
            </a:endParaRPr>
          </a:p>
          <a:p>
            <a:pPr marL="90170" algn="just">
              <a:spcAft>
                <a:spcPts val="0"/>
              </a:spcAft>
            </a:pPr>
            <a:r>
              <a:rPr lang="en-US" sz="2200" b="1" i="1">
                <a:solidFill>
                  <a:srgbClr val="002060"/>
                </a:solidFill>
                <a:latin typeface="Times New Roman"/>
                <a:ea typeface="Times New Roman"/>
                <a:cs typeface="Times New Roman"/>
              </a:rPr>
              <a:t> </a:t>
            </a:r>
            <a:endParaRPr lang="vi-VN" sz="2200" b="1" u="sng" dirty="0">
              <a:solidFill>
                <a:srgbClr val="002060"/>
              </a:solidFill>
              <a:latin typeface="Times New Roman" panose="02020603050405020304" pitchFamily="18" charset="0"/>
              <a:cs typeface="Times New Roman" panose="02020603050405020304" pitchFamily="18"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3631" y="893091"/>
            <a:ext cx="5733805" cy="1262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9A2CE3D4-B8E0-40F7-8E53-914C9EBBA972}"/>
              </a:ext>
            </a:extLst>
          </p:cNvPr>
          <p:cNvSpPr txBox="1"/>
          <p:nvPr/>
        </p:nvSpPr>
        <p:spPr>
          <a:xfrm>
            <a:off x="6168470" y="1181707"/>
            <a:ext cx="4782105" cy="584775"/>
          </a:xfrm>
          <a:prstGeom prst="rect">
            <a:avLst/>
          </a:prstGeom>
          <a:noFill/>
        </p:spPr>
        <p:txBody>
          <a:bodyPr wrap="square" rtlCol="0">
            <a:spAutoFit/>
          </a:bodyPr>
          <a:lstStyle/>
          <a:p>
            <a:r>
              <a:rPr lang="en-US" sz="3200" b="1">
                <a:solidFill>
                  <a:srgbClr val="70AD47">
                    <a:lumMod val="50000"/>
                  </a:srgbClr>
                </a:solidFill>
                <a:latin typeface="Times New Roman" panose="02020603050405020304" pitchFamily="18" charset="0"/>
                <a:cs typeface="Times New Roman" panose="02020603050405020304" pitchFamily="18" charset="0"/>
              </a:rPr>
              <a:t>HƯỚNG DẪN TỰ HỌC</a:t>
            </a:r>
            <a:endParaRPr lang="vi-VN" sz="3200" b="1">
              <a:solidFill>
                <a:srgbClr val="70AD47">
                  <a:lumMod val="50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9360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42F5928-EB31-46C3-B5F0-896B2D2BF3FD}"/>
              </a:ext>
            </a:extLst>
          </p:cNvPr>
          <p:cNvGrpSpPr/>
          <p:nvPr/>
        </p:nvGrpSpPr>
        <p:grpSpPr>
          <a:xfrm>
            <a:off x="26713" y="5743976"/>
            <a:ext cx="12235675" cy="1114023"/>
            <a:chOff x="-81773" y="5171090"/>
            <a:chExt cx="12235674" cy="1686910"/>
          </a:xfrm>
        </p:grpSpPr>
        <p:pic>
          <p:nvPicPr>
            <p:cNvPr id="6" name="Picture 5">
              <a:extLst>
                <a:ext uri="{FF2B5EF4-FFF2-40B4-BE49-F238E27FC236}">
                  <a16:creationId xmlns:a16="http://schemas.microsoft.com/office/drawing/2014/main" id="{6B5C77D1-A6F6-413D-9345-1055B896D8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73" y="5171090"/>
              <a:ext cx="3941283" cy="1686910"/>
            </a:xfrm>
            <a:prstGeom prst="rect">
              <a:avLst/>
            </a:prstGeom>
          </p:spPr>
        </p:pic>
        <p:pic>
          <p:nvPicPr>
            <p:cNvPr id="7" name="Picture 6">
              <a:extLst>
                <a:ext uri="{FF2B5EF4-FFF2-40B4-BE49-F238E27FC236}">
                  <a16:creationId xmlns:a16="http://schemas.microsoft.com/office/drawing/2014/main" id="{8610CFC5-4203-4016-AB35-0BC31EA6E6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9510" y="5171090"/>
              <a:ext cx="3941283" cy="1686910"/>
            </a:xfrm>
            <a:prstGeom prst="rect">
              <a:avLst/>
            </a:prstGeom>
          </p:spPr>
        </p:pic>
        <p:pic>
          <p:nvPicPr>
            <p:cNvPr id="8" name="Picture 7">
              <a:extLst>
                <a:ext uri="{FF2B5EF4-FFF2-40B4-BE49-F238E27FC236}">
                  <a16:creationId xmlns:a16="http://schemas.microsoft.com/office/drawing/2014/main" id="{31B838B1-98F8-4A9D-830F-265337497D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0793" y="5171090"/>
              <a:ext cx="3941283" cy="1686910"/>
            </a:xfrm>
            <a:prstGeom prst="rect">
              <a:avLst/>
            </a:prstGeom>
          </p:spPr>
        </p:pic>
        <p:pic>
          <p:nvPicPr>
            <p:cNvPr id="9" name="Picture 8">
              <a:extLst>
                <a:ext uri="{FF2B5EF4-FFF2-40B4-BE49-F238E27FC236}">
                  <a16:creationId xmlns:a16="http://schemas.microsoft.com/office/drawing/2014/main" id="{0F14D921-D9B3-463D-85D4-419A7DCC18C6}"/>
                </a:ext>
              </a:extLst>
            </p:cNvPr>
            <p:cNvPicPr>
              <a:picLocks noChangeAspect="1"/>
            </p:cNvPicPr>
            <p:nvPr/>
          </p:nvPicPr>
          <p:blipFill rotWithShape="1">
            <a:blip r:embed="rId2">
              <a:extLst>
                <a:ext uri="{28A0092B-C50C-407E-A947-70E740481C1C}">
                  <a14:useLocalDpi xmlns:a14="http://schemas.microsoft.com/office/drawing/2010/main" val="0"/>
                </a:ext>
              </a:extLst>
            </a:blip>
            <a:srcRect r="89551"/>
            <a:stretch/>
          </p:blipFill>
          <p:spPr>
            <a:xfrm>
              <a:off x="11742077" y="5171090"/>
              <a:ext cx="411824" cy="1686910"/>
            </a:xfrm>
            <a:prstGeom prst="rect">
              <a:avLst/>
            </a:prstGeom>
          </p:spPr>
        </p:pic>
      </p:grpSp>
      <p:grpSp>
        <p:nvGrpSpPr>
          <p:cNvPr id="10" name="Group 9">
            <a:extLst>
              <a:ext uri="{FF2B5EF4-FFF2-40B4-BE49-F238E27FC236}">
                <a16:creationId xmlns:a16="http://schemas.microsoft.com/office/drawing/2014/main" id="{64BB9EA3-00BD-421F-A212-E51902BDE6D3}"/>
              </a:ext>
            </a:extLst>
          </p:cNvPr>
          <p:cNvGrpSpPr/>
          <p:nvPr/>
        </p:nvGrpSpPr>
        <p:grpSpPr>
          <a:xfrm>
            <a:off x="2701159" y="-327833"/>
            <a:ext cx="7262648" cy="2636601"/>
            <a:chOff x="2617270" y="-196051"/>
            <a:chExt cx="7262648" cy="3234006"/>
          </a:xfrm>
        </p:grpSpPr>
        <p:grpSp>
          <p:nvGrpSpPr>
            <p:cNvPr id="11" name="Group 10">
              <a:extLst>
                <a:ext uri="{FF2B5EF4-FFF2-40B4-BE49-F238E27FC236}">
                  <a16:creationId xmlns:a16="http://schemas.microsoft.com/office/drawing/2014/main" id="{44270D0B-CD5E-4E39-9BE5-53FC38664C94}"/>
                </a:ext>
              </a:extLst>
            </p:cNvPr>
            <p:cNvGrpSpPr/>
            <p:nvPr/>
          </p:nvGrpSpPr>
          <p:grpSpPr>
            <a:xfrm>
              <a:off x="2617270" y="-196051"/>
              <a:ext cx="7262648" cy="3234006"/>
              <a:chOff x="2617270" y="-196051"/>
              <a:chExt cx="7262648" cy="3234006"/>
            </a:xfrm>
          </p:grpSpPr>
          <p:pic>
            <p:nvPicPr>
              <p:cNvPr id="13" name="Picture 12">
                <a:extLst>
                  <a:ext uri="{FF2B5EF4-FFF2-40B4-BE49-F238E27FC236}">
                    <a16:creationId xmlns:a16="http://schemas.microsoft.com/office/drawing/2014/main" id="{AE29B7DD-F383-4A54-86DF-F081337993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7270" y="-196051"/>
                <a:ext cx="7262648" cy="3234006"/>
              </a:xfrm>
              <a:prstGeom prst="rect">
                <a:avLst/>
              </a:prstGeom>
            </p:spPr>
          </p:pic>
          <p:sp>
            <p:nvSpPr>
              <p:cNvPr id="14" name="Rectangle 13">
                <a:extLst>
                  <a:ext uri="{FF2B5EF4-FFF2-40B4-BE49-F238E27FC236}">
                    <a16:creationId xmlns:a16="http://schemas.microsoft.com/office/drawing/2014/main" id="{64813EEE-1200-4717-99AC-8AA8E53925C0}"/>
                  </a:ext>
                </a:extLst>
              </p:cNvPr>
              <p:cNvSpPr/>
              <p:nvPr/>
            </p:nvSpPr>
            <p:spPr>
              <a:xfrm>
                <a:off x="3967994" y="1124607"/>
                <a:ext cx="4881716" cy="64113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2" name="TextBox 11">
              <a:extLst>
                <a:ext uri="{FF2B5EF4-FFF2-40B4-BE49-F238E27FC236}">
                  <a16:creationId xmlns:a16="http://schemas.microsoft.com/office/drawing/2014/main" id="{FAA82F56-369D-4AFC-9279-E54DB983EB6D}"/>
                </a:ext>
              </a:extLst>
            </p:cNvPr>
            <p:cNvSpPr txBox="1"/>
            <p:nvPr/>
          </p:nvSpPr>
          <p:spPr>
            <a:xfrm>
              <a:off x="4095448" y="1198179"/>
              <a:ext cx="4554566" cy="523220"/>
            </a:xfrm>
            <a:prstGeom prst="rect">
              <a:avLst/>
            </a:prstGeom>
            <a:noFill/>
          </p:spPr>
          <p:txBody>
            <a:bodyPr wrap="square" rtlCol="0">
              <a:spAutoFit/>
            </a:bodyPr>
            <a:lstStyle/>
            <a:p>
              <a:pPr algn="ctr"/>
              <a:endParaRPr lang="en-US" sz="2800" b="1" dirty="0">
                <a:solidFill>
                  <a:srgbClr val="002060"/>
                </a:solidFill>
                <a:latin typeface="Times New Roman" panose="02020603050405020304" pitchFamily="18" charset="0"/>
                <a:cs typeface="Times New Roman" panose="02020603050405020304" pitchFamily="18" charset="0"/>
              </a:endParaRPr>
            </a:p>
          </p:txBody>
        </p:sp>
      </p:grpSp>
      <p:sp>
        <p:nvSpPr>
          <p:cNvPr id="15" name="TextBox 14">
            <a:extLst>
              <a:ext uri="{FF2B5EF4-FFF2-40B4-BE49-F238E27FC236}">
                <a16:creationId xmlns:a16="http://schemas.microsoft.com/office/drawing/2014/main" id="{EDC2F735-235F-C574-9237-2B5708897F1B}"/>
              </a:ext>
            </a:extLst>
          </p:cNvPr>
          <p:cNvSpPr txBox="1"/>
          <p:nvPr/>
        </p:nvSpPr>
        <p:spPr>
          <a:xfrm>
            <a:off x="737667" y="1954075"/>
            <a:ext cx="10401939" cy="2908489"/>
          </a:xfrm>
          <a:prstGeom prst="rect">
            <a:avLst/>
          </a:prstGeom>
          <a:noFill/>
        </p:spPr>
        <p:txBody>
          <a:bodyPr wrap="square">
            <a:spAutoFit/>
          </a:bodyPr>
          <a:lstStyle/>
          <a:p>
            <a:pPr algn="just">
              <a:lnSpc>
                <a:spcPct val="150000"/>
              </a:lnSpc>
            </a:pPr>
            <a:r>
              <a:rPr lang="en-US" sz="2600" b="1" err="1">
                <a:solidFill>
                  <a:srgbClr val="FF0000"/>
                </a:solidFill>
                <a:latin typeface="Times New Roman" panose="02020603050405020304" pitchFamily="18" charset="0"/>
                <a:ea typeface="Times New Roman" panose="02020603050405020304" pitchFamily="18" charset="0"/>
              </a:rPr>
              <a:t>Câu</a:t>
            </a:r>
            <a:r>
              <a:rPr lang="en-US" sz="2600" b="1">
                <a:solidFill>
                  <a:srgbClr val="FF0000"/>
                </a:solidFill>
                <a:latin typeface="Times New Roman" panose="02020603050405020304" pitchFamily="18" charset="0"/>
                <a:ea typeface="Times New Roman" panose="02020603050405020304" pitchFamily="18" charset="0"/>
              </a:rPr>
              <a:t> 2</a:t>
            </a:r>
            <a:r>
              <a:rPr lang="en-US" sz="2600">
                <a:solidFill>
                  <a:srgbClr val="FF0000"/>
                </a:solidFill>
                <a:latin typeface="Times New Roman" panose="02020603050405020304" pitchFamily="18" charset="0"/>
                <a:ea typeface="Times New Roman" panose="02020603050405020304" pitchFamily="18" charset="0"/>
              </a:rPr>
              <a:t>:</a:t>
            </a:r>
            <a:r>
              <a:rPr lang="en-US" sz="2600">
                <a:solidFill>
                  <a:srgbClr val="002060"/>
                </a:solidFill>
                <a:latin typeface="Times New Roman" panose="02020603050405020304" pitchFamily="18" charset="0"/>
                <a:ea typeface="Times New Roman" panose="02020603050405020304" pitchFamily="18" charset="0"/>
              </a:rPr>
              <a:t> </a:t>
            </a:r>
            <a:r>
              <a:rPr lang="en-US" sz="2600" b="1">
                <a:solidFill>
                  <a:srgbClr val="FF0000"/>
                </a:solidFill>
                <a:latin typeface="Times New Roman" panose="02020603050405020304" pitchFamily="18" charset="0"/>
                <a:ea typeface="Times New Roman" panose="02020603050405020304" pitchFamily="18" charset="0"/>
              </a:rPr>
              <a:t>Tầng lớp nào đã ủng hộ và bảo trợ cho những tư tưởng mới?</a:t>
            </a:r>
          </a:p>
          <a:p>
            <a:pPr lvl="0" algn="just">
              <a:lnSpc>
                <a:spcPct val="150000"/>
              </a:lnSpc>
            </a:pPr>
            <a:r>
              <a:rPr lang="en-US" sz="2400">
                <a:solidFill>
                  <a:srgbClr val="002060"/>
                </a:solidFill>
                <a:latin typeface="Times New Roman" panose="02020603050405020304" pitchFamily="18" charset="0"/>
                <a:ea typeface="Times New Roman" panose="02020603050405020304" pitchFamily="18" charset="0"/>
              </a:rPr>
              <a:t>A. Tầng lớp tăng lữ, quý tộc         </a:t>
            </a:r>
          </a:p>
          <a:p>
            <a:pPr algn="just">
              <a:lnSpc>
                <a:spcPct val="150000"/>
              </a:lnSpc>
            </a:pPr>
            <a:r>
              <a:rPr lang="en-US" sz="2400">
                <a:solidFill>
                  <a:srgbClr val="002060"/>
                </a:solidFill>
                <a:latin typeface="Times New Roman" panose="02020603050405020304" pitchFamily="18" charset="0"/>
                <a:ea typeface="Times New Roman" panose="02020603050405020304" pitchFamily="18" charset="0"/>
              </a:rPr>
              <a:t>B. Chủ xưởng, thương nhân, chủ ngân hàng</a:t>
            </a:r>
          </a:p>
          <a:p>
            <a:pPr algn="just">
              <a:lnSpc>
                <a:spcPct val="150000"/>
              </a:lnSpc>
            </a:pPr>
            <a:r>
              <a:rPr lang="en-US" sz="2400">
                <a:solidFill>
                  <a:srgbClr val="002060"/>
                </a:solidFill>
                <a:latin typeface="Times New Roman" panose="02020603050405020304" pitchFamily="18" charset="0"/>
                <a:ea typeface="Times New Roman" panose="02020603050405020304" pitchFamily="18" charset="0"/>
              </a:rPr>
              <a:t>C. Công nhân, thợ thủ công</a:t>
            </a:r>
          </a:p>
          <a:p>
            <a:pPr algn="just">
              <a:lnSpc>
                <a:spcPct val="150000"/>
              </a:lnSpc>
            </a:pPr>
            <a:r>
              <a:rPr lang="en-US" sz="2400">
                <a:solidFill>
                  <a:srgbClr val="002060"/>
                </a:solidFill>
                <a:latin typeface="Times New Roman" panose="02020603050405020304" pitchFamily="18" charset="0"/>
                <a:ea typeface="Times New Roman" panose="02020603050405020304" pitchFamily="18" charset="0"/>
              </a:rPr>
              <a:t>D. Quý tộc và chủ nô</a:t>
            </a:r>
            <a:endParaRPr lang="en-US" sz="2400" dirty="0">
              <a:solidFill>
                <a:srgbClr val="002060"/>
              </a:solidFill>
              <a:latin typeface="Times New Roman" panose="02020603050405020304" pitchFamily="18" charset="0"/>
              <a:ea typeface="Times New Roman" panose="02020603050405020304" pitchFamily="18" charset="0"/>
            </a:endParaRPr>
          </a:p>
        </p:txBody>
      </p:sp>
      <p:sp>
        <p:nvSpPr>
          <p:cNvPr id="16" name="Oval 15">
            <a:extLst>
              <a:ext uri="{FF2B5EF4-FFF2-40B4-BE49-F238E27FC236}">
                <a16:creationId xmlns:a16="http://schemas.microsoft.com/office/drawing/2014/main" id="{EBC61923-9F6F-8488-65CF-513A855730FE}"/>
              </a:ext>
            </a:extLst>
          </p:cNvPr>
          <p:cNvSpPr/>
          <p:nvPr/>
        </p:nvSpPr>
        <p:spPr>
          <a:xfrm>
            <a:off x="583805" y="3090946"/>
            <a:ext cx="651643" cy="588579"/>
          </a:xfrm>
          <a:prstGeom prst="ellipse">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TextBox 16">
            <a:extLst>
              <a:ext uri="{FF2B5EF4-FFF2-40B4-BE49-F238E27FC236}">
                <a16:creationId xmlns:a16="http://schemas.microsoft.com/office/drawing/2014/main" id="{023E64A3-ED03-4889-AF79-3E6A1CADA479}"/>
              </a:ext>
            </a:extLst>
          </p:cNvPr>
          <p:cNvSpPr txBox="1"/>
          <p:nvPr/>
        </p:nvSpPr>
        <p:spPr>
          <a:xfrm>
            <a:off x="4331756" y="808846"/>
            <a:ext cx="4554567" cy="523220"/>
          </a:xfrm>
          <a:prstGeom prst="rect">
            <a:avLst/>
          </a:prstGeom>
          <a:noFill/>
        </p:spPr>
        <p:txBody>
          <a:bodyPr wrap="square" rtlCol="0">
            <a:spAutoFit/>
          </a:bodyPr>
          <a:lstStyle/>
          <a:p>
            <a:pPr algn="ctr"/>
            <a:r>
              <a:rPr lang="en-US" sz="2800" b="1">
                <a:solidFill>
                  <a:srgbClr val="002060"/>
                </a:solidFill>
                <a:latin typeface="Times New Roman" panose="02020603050405020304" pitchFamily="18" charset="0"/>
                <a:cs typeface="Times New Roman" panose="02020603050405020304" pitchFamily="18" charset="0"/>
              </a:rPr>
              <a:t>KIỂM TRA BÀI CŨ</a:t>
            </a:r>
            <a:endParaRPr lang="en-US"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4915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E0AEB4DC-3847-4C2C-8993-FF510E8267BD}"/>
              </a:ext>
            </a:extLst>
          </p:cNvPr>
          <p:cNvGrpSpPr/>
          <p:nvPr/>
        </p:nvGrpSpPr>
        <p:grpSpPr>
          <a:xfrm>
            <a:off x="2701159" y="-327833"/>
            <a:ext cx="7262648" cy="2620272"/>
            <a:chOff x="2617270" y="-196051"/>
            <a:chExt cx="7262648" cy="3234006"/>
          </a:xfrm>
        </p:grpSpPr>
        <p:grpSp>
          <p:nvGrpSpPr>
            <p:cNvPr id="18" name="Group 17">
              <a:extLst>
                <a:ext uri="{FF2B5EF4-FFF2-40B4-BE49-F238E27FC236}">
                  <a16:creationId xmlns:a16="http://schemas.microsoft.com/office/drawing/2014/main" id="{52140EE2-6B03-4ED1-8CCE-6A2BF64A25C5}"/>
                </a:ext>
              </a:extLst>
            </p:cNvPr>
            <p:cNvGrpSpPr/>
            <p:nvPr/>
          </p:nvGrpSpPr>
          <p:grpSpPr>
            <a:xfrm>
              <a:off x="2617270" y="-196051"/>
              <a:ext cx="7262648" cy="3234006"/>
              <a:chOff x="2617270" y="-196051"/>
              <a:chExt cx="7262648" cy="3234006"/>
            </a:xfrm>
          </p:grpSpPr>
          <p:pic>
            <p:nvPicPr>
              <p:cNvPr id="13" name="Picture 12">
                <a:extLst>
                  <a:ext uri="{FF2B5EF4-FFF2-40B4-BE49-F238E27FC236}">
                    <a16:creationId xmlns:a16="http://schemas.microsoft.com/office/drawing/2014/main" id="{101EA794-1FE4-49D6-98EE-C223DB2BCA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7270" y="-196051"/>
                <a:ext cx="7262648" cy="3234006"/>
              </a:xfrm>
              <a:prstGeom prst="rect">
                <a:avLst/>
              </a:prstGeom>
            </p:spPr>
          </p:pic>
          <p:sp>
            <p:nvSpPr>
              <p:cNvPr id="17" name="Rectangle 16">
                <a:extLst>
                  <a:ext uri="{FF2B5EF4-FFF2-40B4-BE49-F238E27FC236}">
                    <a16:creationId xmlns:a16="http://schemas.microsoft.com/office/drawing/2014/main" id="{A7DF3A19-01F8-435E-AB79-AB7ECDB30AA1}"/>
                  </a:ext>
                </a:extLst>
              </p:cNvPr>
              <p:cNvSpPr/>
              <p:nvPr/>
            </p:nvSpPr>
            <p:spPr>
              <a:xfrm>
                <a:off x="3967994" y="1124607"/>
                <a:ext cx="4881716" cy="64113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0" name="TextBox 19">
              <a:extLst>
                <a:ext uri="{FF2B5EF4-FFF2-40B4-BE49-F238E27FC236}">
                  <a16:creationId xmlns:a16="http://schemas.microsoft.com/office/drawing/2014/main" id="{023E64A3-ED03-4889-AF79-3E6A1CADA479}"/>
                </a:ext>
              </a:extLst>
            </p:cNvPr>
            <p:cNvSpPr txBox="1"/>
            <p:nvPr/>
          </p:nvSpPr>
          <p:spPr>
            <a:xfrm>
              <a:off x="4095448" y="1198179"/>
              <a:ext cx="4554566" cy="523220"/>
            </a:xfrm>
            <a:prstGeom prst="rect">
              <a:avLst/>
            </a:prstGeom>
            <a:noFill/>
          </p:spPr>
          <p:txBody>
            <a:bodyPr wrap="square" rtlCol="0">
              <a:spAutoFit/>
            </a:bodyPr>
            <a:lstStyle/>
            <a:p>
              <a:pPr algn="ctr"/>
              <a:r>
                <a:rPr lang="en-US" sz="2800" b="1" dirty="0">
                  <a:solidFill>
                    <a:srgbClr val="002060"/>
                  </a:solidFill>
                  <a:latin typeface="Times New Roman" panose="02020603050405020304" pitchFamily="18" charset="0"/>
                  <a:cs typeface="Times New Roman" panose="02020603050405020304" pitchFamily="18" charset="0"/>
                </a:rPr>
                <a:t>LUYỆN TẬP</a:t>
              </a:r>
            </a:p>
          </p:txBody>
        </p:sp>
      </p:grpSp>
      <p:sp>
        <p:nvSpPr>
          <p:cNvPr id="6" name="TextBox 5">
            <a:extLst>
              <a:ext uri="{FF2B5EF4-FFF2-40B4-BE49-F238E27FC236}">
                <a16:creationId xmlns:a16="http://schemas.microsoft.com/office/drawing/2014/main" id="{982A1070-D65A-4587-879A-79CA62310DC7}"/>
              </a:ext>
            </a:extLst>
          </p:cNvPr>
          <p:cNvSpPr txBox="1"/>
          <p:nvPr/>
        </p:nvSpPr>
        <p:spPr>
          <a:xfrm>
            <a:off x="759615" y="2193099"/>
            <a:ext cx="10117127" cy="3508653"/>
          </a:xfrm>
          <a:prstGeom prst="rect">
            <a:avLst/>
          </a:prstGeom>
          <a:noFill/>
        </p:spPr>
        <p:txBody>
          <a:bodyPr wrap="square">
            <a:spAutoFit/>
          </a:bodyPr>
          <a:lstStyle/>
          <a:p>
            <a:pPr algn="just">
              <a:lnSpc>
                <a:spcPct val="150000"/>
              </a:lnSpc>
            </a:pPr>
            <a:r>
              <a:rPr lang="en-US" sz="2600" b="1" err="1">
                <a:solidFill>
                  <a:srgbClr val="FF0000"/>
                </a:solidFill>
                <a:latin typeface="Times New Roman" panose="02020603050405020304" pitchFamily="18" charset="0"/>
                <a:ea typeface="Times New Roman" panose="02020603050405020304" pitchFamily="18" charset="0"/>
              </a:rPr>
              <a:t>Câu</a:t>
            </a:r>
            <a:r>
              <a:rPr lang="en-US" sz="2600" b="1">
                <a:solidFill>
                  <a:srgbClr val="FF0000"/>
                </a:solidFill>
                <a:latin typeface="Times New Roman" panose="02020603050405020304" pitchFamily="18" charset="0"/>
                <a:ea typeface="Times New Roman" panose="02020603050405020304" pitchFamily="18" charset="0"/>
              </a:rPr>
              <a:t> 3</a:t>
            </a:r>
            <a:r>
              <a:rPr lang="en-US" sz="2600">
                <a:solidFill>
                  <a:srgbClr val="FF0000"/>
                </a:solidFill>
                <a:latin typeface="Times New Roman" panose="02020603050405020304" pitchFamily="18" charset="0"/>
                <a:ea typeface="Times New Roman" panose="02020603050405020304" pitchFamily="18" charset="0"/>
              </a:rPr>
              <a:t>: </a:t>
            </a:r>
            <a:r>
              <a:rPr lang="en-US" sz="2600" b="1">
                <a:solidFill>
                  <a:srgbClr val="FF0000"/>
                </a:solidFill>
                <a:latin typeface="Times New Roman"/>
                <a:ea typeface="Times New Roman"/>
                <a:cs typeface="Times New Roman"/>
              </a:rPr>
              <a:t>Phong trào Văn hóa Phục hưng diễn ra ở quốc gia nào đầu tiên</a:t>
            </a:r>
            <a:r>
              <a:rPr lang="en-US" sz="2600" b="1">
                <a:solidFill>
                  <a:srgbClr val="FF0000"/>
                </a:solidFill>
                <a:latin typeface="Times New Roman" panose="02020603050405020304" pitchFamily="18" charset="0"/>
                <a:ea typeface="Times New Roman" panose="02020603050405020304" pitchFamily="18" charset="0"/>
              </a:rPr>
              <a:t>?</a:t>
            </a:r>
            <a:endParaRPr lang="en-US" sz="2600" b="1" dirty="0">
              <a:solidFill>
                <a:srgbClr val="FF0000"/>
              </a:solidFill>
              <a:latin typeface="Times New Roman" panose="02020603050405020304" pitchFamily="18" charset="0"/>
              <a:ea typeface="Times New Roman" panose="02020603050405020304" pitchFamily="18" charset="0"/>
            </a:endParaRPr>
          </a:p>
          <a:p>
            <a:pPr marL="457200" indent="-457200" algn="just">
              <a:lnSpc>
                <a:spcPct val="150000"/>
              </a:lnSpc>
              <a:buFontTx/>
              <a:buAutoNum type="alphaUcPeriod"/>
            </a:pPr>
            <a:r>
              <a:rPr lang="en-US" sz="2400">
                <a:solidFill>
                  <a:srgbClr val="002060"/>
                </a:solidFill>
                <a:latin typeface="Times New Roman" panose="02020603050405020304" pitchFamily="18" charset="0"/>
                <a:ea typeface="Times New Roman" panose="02020603050405020304" pitchFamily="18" charset="0"/>
              </a:rPr>
              <a:t>Miền Bắc nước Pháp</a:t>
            </a:r>
          </a:p>
          <a:p>
            <a:pPr algn="just">
              <a:lnSpc>
                <a:spcPct val="150000"/>
              </a:lnSpc>
            </a:pPr>
            <a:r>
              <a:rPr lang="en-US" sz="2400">
                <a:solidFill>
                  <a:srgbClr val="002060"/>
                </a:solidFill>
                <a:latin typeface="Times New Roman" panose="02020603050405020304" pitchFamily="18" charset="0"/>
                <a:ea typeface="Times New Roman" panose="02020603050405020304" pitchFamily="18" charset="0"/>
              </a:rPr>
              <a:t>B. Miền Bắc nước I-ta-li-a</a:t>
            </a:r>
            <a:endParaRPr lang="en-US" sz="2400" dirty="0">
              <a:solidFill>
                <a:srgbClr val="002060"/>
              </a:solidFill>
              <a:latin typeface="Times New Roman" panose="02020603050405020304" pitchFamily="18" charset="0"/>
              <a:ea typeface="Times New Roman" panose="02020603050405020304" pitchFamily="18" charset="0"/>
            </a:endParaRPr>
          </a:p>
          <a:p>
            <a:pPr algn="just">
              <a:lnSpc>
                <a:spcPct val="150000"/>
              </a:lnSpc>
            </a:pPr>
            <a:r>
              <a:rPr lang="en-US" sz="2400" dirty="0">
                <a:solidFill>
                  <a:srgbClr val="002060"/>
                </a:solidFill>
                <a:latin typeface="Times New Roman" panose="02020603050405020304" pitchFamily="18" charset="0"/>
                <a:ea typeface="Times New Roman" panose="02020603050405020304" pitchFamily="18" charset="0"/>
              </a:rPr>
              <a:t>C</a:t>
            </a:r>
            <a:r>
              <a:rPr lang="en-US" sz="2400">
                <a:solidFill>
                  <a:srgbClr val="002060"/>
                </a:solidFill>
                <a:latin typeface="Times New Roman" panose="02020603050405020304" pitchFamily="18" charset="0"/>
                <a:ea typeface="Times New Roman" panose="02020603050405020304" pitchFamily="18" charset="0"/>
              </a:rPr>
              <a:t>. Miền Bắc nước Anh</a:t>
            </a:r>
          </a:p>
          <a:p>
            <a:pPr algn="just">
              <a:lnSpc>
                <a:spcPct val="150000"/>
              </a:lnSpc>
            </a:pPr>
            <a:r>
              <a:rPr lang="en-US" sz="2400">
                <a:solidFill>
                  <a:srgbClr val="002060"/>
                </a:solidFill>
                <a:latin typeface="Times New Roman" panose="02020603050405020304" pitchFamily="18" charset="0"/>
                <a:ea typeface="Times New Roman" panose="02020603050405020304" pitchFamily="18" charset="0"/>
              </a:rPr>
              <a:t>D. Miền Bắc nước Đức</a:t>
            </a:r>
            <a:endParaRPr lang="en-US" sz="2400" dirty="0">
              <a:solidFill>
                <a:srgbClr val="002060"/>
              </a:solidFill>
              <a:latin typeface="Times New Roman" panose="02020603050405020304" pitchFamily="18" charset="0"/>
              <a:ea typeface="Times New Roman" panose="02020603050405020304" pitchFamily="18" charset="0"/>
            </a:endParaRPr>
          </a:p>
        </p:txBody>
      </p:sp>
      <p:sp>
        <p:nvSpPr>
          <p:cNvPr id="4" name="Oval 3">
            <a:extLst>
              <a:ext uri="{FF2B5EF4-FFF2-40B4-BE49-F238E27FC236}">
                <a16:creationId xmlns:a16="http://schemas.microsoft.com/office/drawing/2014/main" id="{7D94587A-838B-424A-8C62-CE47B966198E}"/>
              </a:ext>
            </a:extLst>
          </p:cNvPr>
          <p:cNvSpPr/>
          <p:nvPr/>
        </p:nvSpPr>
        <p:spPr>
          <a:xfrm>
            <a:off x="588813" y="3966406"/>
            <a:ext cx="651643" cy="588579"/>
          </a:xfrm>
          <a:prstGeom prst="ellipse">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1" name="Group 10">
            <a:extLst>
              <a:ext uri="{FF2B5EF4-FFF2-40B4-BE49-F238E27FC236}">
                <a16:creationId xmlns:a16="http://schemas.microsoft.com/office/drawing/2014/main" id="{DEAC8AE7-4DB5-4814-A68E-867A2CA69C4E}"/>
              </a:ext>
            </a:extLst>
          </p:cNvPr>
          <p:cNvGrpSpPr/>
          <p:nvPr/>
        </p:nvGrpSpPr>
        <p:grpSpPr>
          <a:xfrm>
            <a:off x="26713" y="5171090"/>
            <a:ext cx="12235675" cy="1686910"/>
            <a:chOff x="-81773" y="5171090"/>
            <a:chExt cx="12235674" cy="1686910"/>
          </a:xfrm>
        </p:grpSpPr>
        <p:pic>
          <p:nvPicPr>
            <p:cNvPr id="10" name="Picture 9">
              <a:extLst>
                <a:ext uri="{FF2B5EF4-FFF2-40B4-BE49-F238E27FC236}">
                  <a16:creationId xmlns:a16="http://schemas.microsoft.com/office/drawing/2014/main" id="{E1548ED8-918B-4698-AFFB-F730F5B520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73" y="5171090"/>
              <a:ext cx="3941283" cy="1686910"/>
            </a:xfrm>
            <a:prstGeom prst="rect">
              <a:avLst/>
            </a:prstGeom>
          </p:spPr>
        </p:pic>
        <p:pic>
          <p:nvPicPr>
            <p:cNvPr id="14" name="Picture 13">
              <a:extLst>
                <a:ext uri="{FF2B5EF4-FFF2-40B4-BE49-F238E27FC236}">
                  <a16:creationId xmlns:a16="http://schemas.microsoft.com/office/drawing/2014/main" id="{E266F39B-313A-435F-8421-793A8E2490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9510" y="5171090"/>
              <a:ext cx="3941283" cy="1686910"/>
            </a:xfrm>
            <a:prstGeom prst="rect">
              <a:avLst/>
            </a:prstGeom>
          </p:spPr>
        </p:pic>
        <p:pic>
          <p:nvPicPr>
            <p:cNvPr id="15" name="Picture 14">
              <a:extLst>
                <a:ext uri="{FF2B5EF4-FFF2-40B4-BE49-F238E27FC236}">
                  <a16:creationId xmlns:a16="http://schemas.microsoft.com/office/drawing/2014/main" id="{D05C78A9-7F9F-4673-8283-1939580DA0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0793" y="5171090"/>
              <a:ext cx="3941283" cy="1686910"/>
            </a:xfrm>
            <a:prstGeom prst="rect">
              <a:avLst/>
            </a:prstGeom>
          </p:spPr>
        </p:pic>
        <p:pic>
          <p:nvPicPr>
            <p:cNvPr id="16" name="Picture 15">
              <a:extLst>
                <a:ext uri="{FF2B5EF4-FFF2-40B4-BE49-F238E27FC236}">
                  <a16:creationId xmlns:a16="http://schemas.microsoft.com/office/drawing/2014/main" id="{7C670279-7E84-4E7F-B386-5B164A29B5AD}"/>
                </a:ext>
              </a:extLst>
            </p:cNvPr>
            <p:cNvPicPr>
              <a:picLocks noChangeAspect="1"/>
            </p:cNvPicPr>
            <p:nvPr/>
          </p:nvPicPr>
          <p:blipFill rotWithShape="1">
            <a:blip r:embed="rId3">
              <a:extLst>
                <a:ext uri="{28A0092B-C50C-407E-A947-70E740481C1C}">
                  <a14:useLocalDpi xmlns:a14="http://schemas.microsoft.com/office/drawing/2010/main" val="0"/>
                </a:ext>
              </a:extLst>
            </a:blip>
            <a:srcRect r="89551"/>
            <a:stretch/>
          </p:blipFill>
          <p:spPr>
            <a:xfrm>
              <a:off x="11742077" y="5171090"/>
              <a:ext cx="411824" cy="1686910"/>
            </a:xfrm>
            <a:prstGeom prst="rect">
              <a:avLst/>
            </a:prstGeom>
          </p:spPr>
        </p:pic>
      </p:grpSp>
    </p:spTree>
    <p:extLst>
      <p:ext uri="{BB962C8B-B14F-4D97-AF65-F5344CB8AC3E}">
        <p14:creationId xmlns:p14="http://schemas.microsoft.com/office/powerpoint/2010/main" val="729466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42F5928-EB31-46C3-B5F0-896B2D2BF3FD}"/>
              </a:ext>
            </a:extLst>
          </p:cNvPr>
          <p:cNvGrpSpPr/>
          <p:nvPr/>
        </p:nvGrpSpPr>
        <p:grpSpPr>
          <a:xfrm>
            <a:off x="26713" y="5171090"/>
            <a:ext cx="12235675" cy="1686910"/>
            <a:chOff x="-81773" y="5171090"/>
            <a:chExt cx="12235674" cy="1686910"/>
          </a:xfrm>
        </p:grpSpPr>
        <p:pic>
          <p:nvPicPr>
            <p:cNvPr id="6" name="Picture 5">
              <a:extLst>
                <a:ext uri="{FF2B5EF4-FFF2-40B4-BE49-F238E27FC236}">
                  <a16:creationId xmlns:a16="http://schemas.microsoft.com/office/drawing/2014/main" id="{6B5C77D1-A6F6-413D-9345-1055B896D8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73" y="5171090"/>
              <a:ext cx="3941283" cy="1686910"/>
            </a:xfrm>
            <a:prstGeom prst="rect">
              <a:avLst/>
            </a:prstGeom>
          </p:spPr>
        </p:pic>
        <p:pic>
          <p:nvPicPr>
            <p:cNvPr id="7" name="Picture 6">
              <a:extLst>
                <a:ext uri="{FF2B5EF4-FFF2-40B4-BE49-F238E27FC236}">
                  <a16:creationId xmlns:a16="http://schemas.microsoft.com/office/drawing/2014/main" id="{8610CFC5-4203-4016-AB35-0BC31EA6E6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9510" y="5171090"/>
              <a:ext cx="3941283" cy="1686910"/>
            </a:xfrm>
            <a:prstGeom prst="rect">
              <a:avLst/>
            </a:prstGeom>
          </p:spPr>
        </p:pic>
        <p:pic>
          <p:nvPicPr>
            <p:cNvPr id="8" name="Picture 7">
              <a:extLst>
                <a:ext uri="{FF2B5EF4-FFF2-40B4-BE49-F238E27FC236}">
                  <a16:creationId xmlns:a16="http://schemas.microsoft.com/office/drawing/2014/main" id="{31B838B1-98F8-4A9D-830F-265337497D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0793" y="5171090"/>
              <a:ext cx="3941283" cy="1686910"/>
            </a:xfrm>
            <a:prstGeom prst="rect">
              <a:avLst/>
            </a:prstGeom>
          </p:spPr>
        </p:pic>
        <p:pic>
          <p:nvPicPr>
            <p:cNvPr id="9" name="Picture 8">
              <a:extLst>
                <a:ext uri="{FF2B5EF4-FFF2-40B4-BE49-F238E27FC236}">
                  <a16:creationId xmlns:a16="http://schemas.microsoft.com/office/drawing/2014/main" id="{0F14D921-D9B3-463D-85D4-419A7DCC18C6}"/>
                </a:ext>
              </a:extLst>
            </p:cNvPr>
            <p:cNvPicPr>
              <a:picLocks noChangeAspect="1"/>
            </p:cNvPicPr>
            <p:nvPr/>
          </p:nvPicPr>
          <p:blipFill rotWithShape="1">
            <a:blip r:embed="rId2">
              <a:extLst>
                <a:ext uri="{28A0092B-C50C-407E-A947-70E740481C1C}">
                  <a14:useLocalDpi xmlns:a14="http://schemas.microsoft.com/office/drawing/2010/main" val="0"/>
                </a:ext>
              </a:extLst>
            </a:blip>
            <a:srcRect r="89551"/>
            <a:stretch/>
          </p:blipFill>
          <p:spPr>
            <a:xfrm>
              <a:off x="11742077" y="5171090"/>
              <a:ext cx="411824" cy="1686910"/>
            </a:xfrm>
            <a:prstGeom prst="rect">
              <a:avLst/>
            </a:prstGeom>
          </p:spPr>
        </p:pic>
      </p:grpSp>
      <p:grpSp>
        <p:nvGrpSpPr>
          <p:cNvPr id="10" name="Group 9">
            <a:extLst>
              <a:ext uri="{FF2B5EF4-FFF2-40B4-BE49-F238E27FC236}">
                <a16:creationId xmlns:a16="http://schemas.microsoft.com/office/drawing/2014/main" id="{64BB9EA3-00BD-421F-A212-E51902BDE6D3}"/>
              </a:ext>
            </a:extLst>
          </p:cNvPr>
          <p:cNvGrpSpPr/>
          <p:nvPr/>
        </p:nvGrpSpPr>
        <p:grpSpPr>
          <a:xfrm>
            <a:off x="2701159" y="-327833"/>
            <a:ext cx="7262648" cy="2324058"/>
            <a:chOff x="2617270" y="-196051"/>
            <a:chExt cx="7262648" cy="3234006"/>
          </a:xfrm>
        </p:grpSpPr>
        <p:grpSp>
          <p:nvGrpSpPr>
            <p:cNvPr id="11" name="Group 10">
              <a:extLst>
                <a:ext uri="{FF2B5EF4-FFF2-40B4-BE49-F238E27FC236}">
                  <a16:creationId xmlns:a16="http://schemas.microsoft.com/office/drawing/2014/main" id="{44270D0B-CD5E-4E39-9BE5-53FC38664C94}"/>
                </a:ext>
              </a:extLst>
            </p:cNvPr>
            <p:cNvGrpSpPr/>
            <p:nvPr/>
          </p:nvGrpSpPr>
          <p:grpSpPr>
            <a:xfrm>
              <a:off x="2617270" y="-196051"/>
              <a:ext cx="7262648" cy="3234006"/>
              <a:chOff x="2617270" y="-196051"/>
              <a:chExt cx="7262648" cy="3234006"/>
            </a:xfrm>
          </p:grpSpPr>
          <p:pic>
            <p:nvPicPr>
              <p:cNvPr id="13" name="Picture 12">
                <a:extLst>
                  <a:ext uri="{FF2B5EF4-FFF2-40B4-BE49-F238E27FC236}">
                    <a16:creationId xmlns:a16="http://schemas.microsoft.com/office/drawing/2014/main" id="{AE29B7DD-F383-4A54-86DF-F081337993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7270" y="-196051"/>
                <a:ext cx="7262648" cy="3234006"/>
              </a:xfrm>
              <a:prstGeom prst="rect">
                <a:avLst/>
              </a:prstGeom>
            </p:spPr>
          </p:pic>
          <p:sp>
            <p:nvSpPr>
              <p:cNvPr id="14" name="Rectangle 13">
                <a:extLst>
                  <a:ext uri="{FF2B5EF4-FFF2-40B4-BE49-F238E27FC236}">
                    <a16:creationId xmlns:a16="http://schemas.microsoft.com/office/drawing/2014/main" id="{64813EEE-1200-4717-99AC-8AA8E53925C0}"/>
                  </a:ext>
                </a:extLst>
              </p:cNvPr>
              <p:cNvSpPr/>
              <p:nvPr/>
            </p:nvSpPr>
            <p:spPr>
              <a:xfrm>
                <a:off x="3967994" y="1124607"/>
                <a:ext cx="4881716" cy="64113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2" name="TextBox 11">
              <a:extLst>
                <a:ext uri="{FF2B5EF4-FFF2-40B4-BE49-F238E27FC236}">
                  <a16:creationId xmlns:a16="http://schemas.microsoft.com/office/drawing/2014/main" id="{FAA82F56-369D-4AFC-9279-E54DB983EB6D}"/>
                </a:ext>
              </a:extLst>
            </p:cNvPr>
            <p:cNvSpPr txBox="1"/>
            <p:nvPr/>
          </p:nvSpPr>
          <p:spPr>
            <a:xfrm>
              <a:off x="4095448" y="1198179"/>
              <a:ext cx="4554566" cy="523220"/>
            </a:xfrm>
            <a:prstGeom prst="rect">
              <a:avLst/>
            </a:prstGeom>
            <a:noFill/>
          </p:spPr>
          <p:txBody>
            <a:bodyPr wrap="square" rtlCol="0">
              <a:spAutoFit/>
            </a:bodyPr>
            <a:lstStyle/>
            <a:p>
              <a:pPr algn="ctr"/>
              <a:r>
                <a:rPr lang="en-US" sz="2800" b="1" dirty="0">
                  <a:solidFill>
                    <a:srgbClr val="002060"/>
                  </a:solidFill>
                  <a:latin typeface="Times New Roman" panose="02020603050405020304" pitchFamily="18" charset="0"/>
                  <a:cs typeface="Times New Roman" panose="02020603050405020304" pitchFamily="18" charset="0"/>
                </a:rPr>
                <a:t>LUYỆN TẬP</a:t>
              </a:r>
            </a:p>
          </p:txBody>
        </p:sp>
      </p:grpSp>
      <p:sp>
        <p:nvSpPr>
          <p:cNvPr id="15" name="TextBox 14">
            <a:extLst>
              <a:ext uri="{FF2B5EF4-FFF2-40B4-BE49-F238E27FC236}">
                <a16:creationId xmlns:a16="http://schemas.microsoft.com/office/drawing/2014/main" id="{EDC2F735-235F-C574-9237-2B5708897F1B}"/>
              </a:ext>
            </a:extLst>
          </p:cNvPr>
          <p:cNvSpPr txBox="1"/>
          <p:nvPr/>
        </p:nvSpPr>
        <p:spPr>
          <a:xfrm>
            <a:off x="624527" y="1984302"/>
            <a:ext cx="11226037" cy="2862322"/>
          </a:xfrm>
          <a:prstGeom prst="rect">
            <a:avLst/>
          </a:prstGeom>
          <a:noFill/>
        </p:spPr>
        <p:txBody>
          <a:bodyPr wrap="square">
            <a:spAutoFit/>
          </a:bodyPr>
          <a:lstStyle/>
          <a:p>
            <a:pPr algn="just">
              <a:lnSpc>
                <a:spcPct val="150000"/>
              </a:lnSpc>
            </a:pPr>
            <a:r>
              <a:rPr lang="en-US" sz="2400" b="1" err="1">
                <a:solidFill>
                  <a:srgbClr val="FF0000"/>
                </a:solidFill>
                <a:latin typeface="Times New Roman" panose="02020603050405020304" pitchFamily="18" charset="0"/>
                <a:ea typeface="Times New Roman" panose="02020603050405020304" pitchFamily="18" charset="0"/>
              </a:rPr>
              <a:t>Câu</a:t>
            </a:r>
            <a:r>
              <a:rPr lang="en-US" sz="2400" b="1">
                <a:solidFill>
                  <a:srgbClr val="FF0000"/>
                </a:solidFill>
                <a:latin typeface="Times New Roman" panose="02020603050405020304" pitchFamily="18" charset="0"/>
                <a:ea typeface="Times New Roman" panose="02020603050405020304" pitchFamily="18" charset="0"/>
              </a:rPr>
              <a:t> 4</a:t>
            </a:r>
            <a:r>
              <a:rPr lang="en-US" sz="2400">
                <a:solidFill>
                  <a:srgbClr val="FF0000"/>
                </a:solidFill>
                <a:latin typeface="Times New Roman" panose="02020603050405020304" pitchFamily="18" charset="0"/>
                <a:ea typeface="Times New Roman" panose="02020603050405020304" pitchFamily="18" charset="0"/>
              </a:rPr>
              <a:t>: </a:t>
            </a:r>
            <a:r>
              <a:rPr lang="en-US" sz="2400" b="1">
                <a:solidFill>
                  <a:srgbClr val="FF0000"/>
                </a:solidFill>
                <a:latin typeface="Times New Roman" panose="02020603050405020304" pitchFamily="18" charset="0"/>
                <a:ea typeface="Times New Roman" panose="02020603050405020304" pitchFamily="18" charset="0"/>
              </a:rPr>
              <a:t>Phong trào Văn hóa Phục hưng diễn ra chủ yếu ở khu vực nào?</a:t>
            </a:r>
            <a:endParaRPr lang="en-US" sz="2400" b="1" dirty="0">
              <a:solidFill>
                <a:srgbClr val="FF0000"/>
              </a:solidFill>
              <a:latin typeface="Times New Roman" panose="02020603050405020304" pitchFamily="18" charset="0"/>
              <a:ea typeface="Times New Roman" panose="02020603050405020304" pitchFamily="18" charset="0"/>
            </a:endParaRPr>
          </a:p>
          <a:p>
            <a:pPr marL="457200" indent="-457200" algn="just">
              <a:lnSpc>
                <a:spcPct val="150000"/>
              </a:lnSpc>
              <a:buFontTx/>
              <a:buAutoNum type="alphaUcPeriod"/>
            </a:pPr>
            <a:r>
              <a:rPr lang="en-US" sz="2400">
                <a:solidFill>
                  <a:srgbClr val="002060"/>
                </a:solidFill>
                <a:latin typeface="Times New Roman" panose="02020603050405020304" pitchFamily="18" charset="0"/>
                <a:ea typeface="Times New Roman" panose="02020603050405020304" pitchFamily="18" charset="0"/>
              </a:rPr>
              <a:t>Châu Mĩ</a:t>
            </a:r>
          </a:p>
          <a:p>
            <a:pPr algn="just">
              <a:lnSpc>
                <a:spcPct val="150000"/>
              </a:lnSpc>
            </a:pPr>
            <a:r>
              <a:rPr lang="en-US" sz="2400">
                <a:solidFill>
                  <a:srgbClr val="002060"/>
                </a:solidFill>
                <a:latin typeface="Times New Roman" panose="02020603050405020304" pitchFamily="18" charset="0"/>
                <a:ea typeface="Times New Roman" panose="02020603050405020304" pitchFamily="18" charset="0"/>
              </a:rPr>
              <a:t>B. Châu Âu</a:t>
            </a:r>
          </a:p>
          <a:p>
            <a:pPr algn="just">
              <a:lnSpc>
                <a:spcPct val="150000"/>
              </a:lnSpc>
            </a:pPr>
            <a:r>
              <a:rPr lang="en-US" sz="2400">
                <a:solidFill>
                  <a:srgbClr val="002060"/>
                </a:solidFill>
                <a:latin typeface="Times New Roman" panose="02020603050405020304" pitchFamily="18" charset="0"/>
                <a:ea typeface="Times New Roman" panose="02020603050405020304" pitchFamily="18" charset="0"/>
              </a:rPr>
              <a:t>C. Châu Á</a:t>
            </a:r>
          </a:p>
          <a:p>
            <a:pPr algn="just">
              <a:lnSpc>
                <a:spcPct val="150000"/>
              </a:lnSpc>
            </a:pPr>
            <a:r>
              <a:rPr lang="en-US" sz="2400">
                <a:solidFill>
                  <a:srgbClr val="002060"/>
                </a:solidFill>
                <a:latin typeface="Times New Roman" panose="02020603050405020304" pitchFamily="18" charset="0"/>
                <a:ea typeface="Times New Roman" panose="02020603050405020304" pitchFamily="18" charset="0"/>
              </a:rPr>
              <a:t>D. Châu Phi</a:t>
            </a:r>
          </a:p>
        </p:txBody>
      </p:sp>
      <p:sp>
        <p:nvSpPr>
          <p:cNvPr id="16" name="Oval 15">
            <a:extLst>
              <a:ext uri="{FF2B5EF4-FFF2-40B4-BE49-F238E27FC236}">
                <a16:creationId xmlns:a16="http://schemas.microsoft.com/office/drawing/2014/main" id="{EBC61923-9F6F-8488-65CF-513A855730FE}"/>
              </a:ext>
            </a:extLst>
          </p:cNvPr>
          <p:cNvSpPr/>
          <p:nvPr/>
        </p:nvSpPr>
        <p:spPr>
          <a:xfrm>
            <a:off x="453567" y="3121173"/>
            <a:ext cx="651643" cy="588579"/>
          </a:xfrm>
          <a:prstGeom prst="ellipse">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289975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E0AEB4DC-3847-4C2C-8993-FF510E8267BD}"/>
              </a:ext>
            </a:extLst>
          </p:cNvPr>
          <p:cNvGrpSpPr/>
          <p:nvPr/>
        </p:nvGrpSpPr>
        <p:grpSpPr>
          <a:xfrm>
            <a:off x="2701159" y="-327833"/>
            <a:ext cx="7262648" cy="2401332"/>
            <a:chOff x="2617270" y="-196051"/>
            <a:chExt cx="7262648" cy="3234006"/>
          </a:xfrm>
        </p:grpSpPr>
        <p:grpSp>
          <p:nvGrpSpPr>
            <p:cNvPr id="18" name="Group 17">
              <a:extLst>
                <a:ext uri="{FF2B5EF4-FFF2-40B4-BE49-F238E27FC236}">
                  <a16:creationId xmlns:a16="http://schemas.microsoft.com/office/drawing/2014/main" id="{52140EE2-6B03-4ED1-8CCE-6A2BF64A25C5}"/>
                </a:ext>
              </a:extLst>
            </p:cNvPr>
            <p:cNvGrpSpPr/>
            <p:nvPr/>
          </p:nvGrpSpPr>
          <p:grpSpPr>
            <a:xfrm>
              <a:off x="2617270" y="-196051"/>
              <a:ext cx="7262648" cy="3234006"/>
              <a:chOff x="2617270" y="-196051"/>
              <a:chExt cx="7262648" cy="3234006"/>
            </a:xfrm>
          </p:grpSpPr>
          <p:pic>
            <p:nvPicPr>
              <p:cNvPr id="13" name="Picture 12">
                <a:extLst>
                  <a:ext uri="{FF2B5EF4-FFF2-40B4-BE49-F238E27FC236}">
                    <a16:creationId xmlns:a16="http://schemas.microsoft.com/office/drawing/2014/main" id="{101EA794-1FE4-49D6-98EE-C223DB2BCA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7270" y="-196051"/>
                <a:ext cx="7262648" cy="3234006"/>
              </a:xfrm>
              <a:prstGeom prst="rect">
                <a:avLst/>
              </a:prstGeom>
            </p:spPr>
          </p:pic>
          <p:sp>
            <p:nvSpPr>
              <p:cNvPr id="17" name="Rectangle 16">
                <a:extLst>
                  <a:ext uri="{FF2B5EF4-FFF2-40B4-BE49-F238E27FC236}">
                    <a16:creationId xmlns:a16="http://schemas.microsoft.com/office/drawing/2014/main" id="{A7DF3A19-01F8-435E-AB79-AB7ECDB30AA1}"/>
                  </a:ext>
                </a:extLst>
              </p:cNvPr>
              <p:cNvSpPr/>
              <p:nvPr/>
            </p:nvSpPr>
            <p:spPr>
              <a:xfrm>
                <a:off x="3967994" y="1124607"/>
                <a:ext cx="4881716" cy="64113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0" name="TextBox 19">
              <a:extLst>
                <a:ext uri="{FF2B5EF4-FFF2-40B4-BE49-F238E27FC236}">
                  <a16:creationId xmlns:a16="http://schemas.microsoft.com/office/drawing/2014/main" id="{023E64A3-ED03-4889-AF79-3E6A1CADA479}"/>
                </a:ext>
              </a:extLst>
            </p:cNvPr>
            <p:cNvSpPr txBox="1"/>
            <p:nvPr/>
          </p:nvSpPr>
          <p:spPr>
            <a:xfrm>
              <a:off x="4095448" y="1198179"/>
              <a:ext cx="4554566" cy="523220"/>
            </a:xfrm>
            <a:prstGeom prst="rect">
              <a:avLst/>
            </a:prstGeom>
            <a:noFill/>
          </p:spPr>
          <p:txBody>
            <a:bodyPr wrap="square" rtlCol="0">
              <a:spAutoFit/>
            </a:bodyPr>
            <a:lstStyle/>
            <a:p>
              <a:pPr algn="ctr"/>
              <a:r>
                <a:rPr lang="en-US" sz="2800" b="1" dirty="0">
                  <a:solidFill>
                    <a:srgbClr val="002060"/>
                  </a:solidFill>
                  <a:latin typeface="Times New Roman" panose="02020603050405020304" pitchFamily="18" charset="0"/>
                  <a:cs typeface="Times New Roman" panose="02020603050405020304" pitchFamily="18" charset="0"/>
                </a:rPr>
                <a:t>LUYỆN TẬP</a:t>
              </a:r>
            </a:p>
          </p:txBody>
        </p:sp>
      </p:grpSp>
      <p:sp>
        <p:nvSpPr>
          <p:cNvPr id="6" name="TextBox 5">
            <a:extLst>
              <a:ext uri="{FF2B5EF4-FFF2-40B4-BE49-F238E27FC236}">
                <a16:creationId xmlns:a16="http://schemas.microsoft.com/office/drawing/2014/main" id="{982A1070-D65A-4587-879A-79CA62310DC7}"/>
              </a:ext>
            </a:extLst>
          </p:cNvPr>
          <p:cNvSpPr txBox="1"/>
          <p:nvPr/>
        </p:nvSpPr>
        <p:spPr>
          <a:xfrm>
            <a:off x="803783" y="1871094"/>
            <a:ext cx="10409044" cy="2862322"/>
          </a:xfrm>
          <a:prstGeom prst="rect">
            <a:avLst/>
          </a:prstGeom>
          <a:noFill/>
        </p:spPr>
        <p:txBody>
          <a:bodyPr wrap="square">
            <a:spAutoFit/>
          </a:bodyPr>
          <a:lstStyle/>
          <a:p>
            <a:pPr algn="just">
              <a:lnSpc>
                <a:spcPct val="150000"/>
              </a:lnSpc>
            </a:pPr>
            <a:r>
              <a:rPr lang="en-US" sz="2400" b="1" err="1">
                <a:solidFill>
                  <a:srgbClr val="FF0000"/>
                </a:solidFill>
                <a:latin typeface="Times New Roman" panose="02020603050405020304" pitchFamily="18" charset="0"/>
                <a:ea typeface="Times New Roman" panose="02020603050405020304" pitchFamily="18" charset="0"/>
              </a:rPr>
              <a:t>Câu</a:t>
            </a:r>
            <a:r>
              <a:rPr lang="en-US" sz="2400" b="1">
                <a:solidFill>
                  <a:srgbClr val="FF0000"/>
                </a:solidFill>
                <a:latin typeface="Times New Roman" panose="02020603050405020304" pitchFamily="18" charset="0"/>
                <a:ea typeface="Times New Roman" panose="02020603050405020304" pitchFamily="18" charset="0"/>
              </a:rPr>
              <a:t> 5</a:t>
            </a:r>
            <a:r>
              <a:rPr lang="en-US" sz="2400">
                <a:solidFill>
                  <a:srgbClr val="FF0000"/>
                </a:solidFill>
                <a:latin typeface="Times New Roman" panose="02020603050405020304" pitchFamily="18" charset="0"/>
                <a:ea typeface="Times New Roman" panose="02020603050405020304" pitchFamily="18" charset="0"/>
              </a:rPr>
              <a:t>:</a:t>
            </a:r>
            <a:r>
              <a:rPr lang="en-US" sz="2400">
                <a:solidFill>
                  <a:srgbClr val="002060"/>
                </a:solidFill>
                <a:latin typeface="Times New Roman" panose="02020603050405020304" pitchFamily="18" charset="0"/>
                <a:ea typeface="Times New Roman" panose="02020603050405020304" pitchFamily="18" charset="0"/>
              </a:rPr>
              <a:t> </a:t>
            </a:r>
            <a:r>
              <a:rPr lang="en-US" sz="2400" b="1">
                <a:solidFill>
                  <a:srgbClr val="FF0000"/>
                </a:solidFill>
                <a:latin typeface="Times New Roman" panose="02020603050405020304" pitchFamily="18" charset="0"/>
                <a:ea typeface="Times New Roman" panose="02020603050405020304" pitchFamily="18" charset="0"/>
              </a:rPr>
              <a:t>Phong trào Văn hóa Phục hưng diễn ra chủ yếu ở lĩnh vực nào?</a:t>
            </a:r>
            <a:endParaRPr lang="en-US" sz="2400" b="1" dirty="0">
              <a:solidFill>
                <a:srgbClr val="002060"/>
              </a:solidFill>
              <a:latin typeface="Times New Roman" panose="02020603050405020304" pitchFamily="18" charset="0"/>
              <a:ea typeface="Times New Roman" panose="02020603050405020304" pitchFamily="18" charset="0"/>
            </a:endParaRPr>
          </a:p>
          <a:p>
            <a:pPr algn="just">
              <a:lnSpc>
                <a:spcPct val="150000"/>
              </a:lnSpc>
            </a:pPr>
            <a:r>
              <a:rPr lang="en-US" sz="2400">
                <a:solidFill>
                  <a:srgbClr val="002060"/>
                </a:solidFill>
                <a:latin typeface="Times New Roman" panose="02020603050405020304" pitchFamily="18" charset="0"/>
                <a:ea typeface="Times New Roman" panose="02020603050405020304" pitchFamily="18" charset="0"/>
              </a:rPr>
              <a:t>A. Khoa học và kĩ thuật</a:t>
            </a:r>
          </a:p>
          <a:p>
            <a:pPr algn="just">
              <a:lnSpc>
                <a:spcPct val="150000"/>
              </a:lnSpc>
            </a:pPr>
            <a:r>
              <a:rPr lang="en-US" sz="2400">
                <a:solidFill>
                  <a:srgbClr val="002060"/>
                </a:solidFill>
                <a:latin typeface="Times New Roman" panose="02020603050405020304" pitchFamily="18" charset="0"/>
                <a:ea typeface="Times New Roman" panose="02020603050405020304" pitchFamily="18" charset="0"/>
              </a:rPr>
              <a:t>B. Hội họa, kiến trúc và điêu khắc</a:t>
            </a:r>
          </a:p>
          <a:p>
            <a:pPr algn="just">
              <a:lnSpc>
                <a:spcPct val="150000"/>
              </a:lnSpc>
            </a:pPr>
            <a:r>
              <a:rPr lang="en-US" sz="2400">
                <a:solidFill>
                  <a:srgbClr val="002060"/>
                </a:solidFill>
                <a:latin typeface="Times New Roman" panose="02020603050405020304" pitchFamily="18" charset="0"/>
                <a:ea typeface="Times New Roman" panose="02020603050405020304" pitchFamily="18" charset="0"/>
              </a:rPr>
              <a:t>C. Văn học, nghệ thuật và khoa học                                  </a:t>
            </a:r>
          </a:p>
          <a:p>
            <a:pPr algn="just">
              <a:lnSpc>
                <a:spcPct val="150000"/>
              </a:lnSpc>
            </a:pPr>
            <a:r>
              <a:rPr lang="en-US" sz="2400">
                <a:solidFill>
                  <a:srgbClr val="002060"/>
                </a:solidFill>
                <a:latin typeface="Times New Roman" panose="02020603050405020304" pitchFamily="18" charset="0"/>
                <a:ea typeface="Times New Roman" panose="02020603050405020304" pitchFamily="18" charset="0"/>
              </a:rPr>
              <a:t>D. Môi trường và giao thông</a:t>
            </a:r>
          </a:p>
        </p:txBody>
      </p:sp>
      <p:sp>
        <p:nvSpPr>
          <p:cNvPr id="4" name="Oval 3">
            <a:extLst>
              <a:ext uri="{FF2B5EF4-FFF2-40B4-BE49-F238E27FC236}">
                <a16:creationId xmlns:a16="http://schemas.microsoft.com/office/drawing/2014/main" id="{7D94587A-838B-424A-8C62-CE47B966198E}"/>
              </a:ext>
            </a:extLst>
          </p:cNvPr>
          <p:cNvSpPr/>
          <p:nvPr/>
        </p:nvSpPr>
        <p:spPr>
          <a:xfrm>
            <a:off x="596516" y="3638712"/>
            <a:ext cx="651643" cy="588579"/>
          </a:xfrm>
          <a:prstGeom prst="ellipse">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1" name="Group 10">
            <a:extLst>
              <a:ext uri="{FF2B5EF4-FFF2-40B4-BE49-F238E27FC236}">
                <a16:creationId xmlns:a16="http://schemas.microsoft.com/office/drawing/2014/main" id="{DEAC8AE7-4DB5-4814-A68E-867A2CA69C4E}"/>
              </a:ext>
            </a:extLst>
          </p:cNvPr>
          <p:cNvGrpSpPr/>
          <p:nvPr/>
        </p:nvGrpSpPr>
        <p:grpSpPr>
          <a:xfrm>
            <a:off x="26765" y="5164428"/>
            <a:ext cx="12235675" cy="1526354"/>
            <a:chOff x="-81773" y="5171090"/>
            <a:chExt cx="12235674" cy="1686910"/>
          </a:xfrm>
        </p:grpSpPr>
        <p:pic>
          <p:nvPicPr>
            <p:cNvPr id="10" name="Picture 9">
              <a:extLst>
                <a:ext uri="{FF2B5EF4-FFF2-40B4-BE49-F238E27FC236}">
                  <a16:creationId xmlns:a16="http://schemas.microsoft.com/office/drawing/2014/main" id="{E1548ED8-918B-4698-AFFB-F730F5B520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73" y="5171090"/>
              <a:ext cx="3941283" cy="1686910"/>
            </a:xfrm>
            <a:prstGeom prst="rect">
              <a:avLst/>
            </a:prstGeom>
          </p:spPr>
        </p:pic>
        <p:pic>
          <p:nvPicPr>
            <p:cNvPr id="14" name="Picture 13">
              <a:extLst>
                <a:ext uri="{FF2B5EF4-FFF2-40B4-BE49-F238E27FC236}">
                  <a16:creationId xmlns:a16="http://schemas.microsoft.com/office/drawing/2014/main" id="{E266F39B-313A-435F-8421-793A8E2490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9510" y="5171090"/>
              <a:ext cx="3941283" cy="1686910"/>
            </a:xfrm>
            <a:prstGeom prst="rect">
              <a:avLst/>
            </a:prstGeom>
          </p:spPr>
        </p:pic>
        <p:pic>
          <p:nvPicPr>
            <p:cNvPr id="15" name="Picture 14">
              <a:extLst>
                <a:ext uri="{FF2B5EF4-FFF2-40B4-BE49-F238E27FC236}">
                  <a16:creationId xmlns:a16="http://schemas.microsoft.com/office/drawing/2014/main" id="{D05C78A9-7F9F-4673-8283-1939580DA0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0793" y="5171090"/>
              <a:ext cx="3941283" cy="1686910"/>
            </a:xfrm>
            <a:prstGeom prst="rect">
              <a:avLst/>
            </a:prstGeom>
          </p:spPr>
        </p:pic>
        <p:pic>
          <p:nvPicPr>
            <p:cNvPr id="16" name="Picture 15">
              <a:extLst>
                <a:ext uri="{FF2B5EF4-FFF2-40B4-BE49-F238E27FC236}">
                  <a16:creationId xmlns:a16="http://schemas.microsoft.com/office/drawing/2014/main" id="{7C670279-7E84-4E7F-B386-5B164A29B5AD}"/>
                </a:ext>
              </a:extLst>
            </p:cNvPr>
            <p:cNvPicPr>
              <a:picLocks noChangeAspect="1"/>
            </p:cNvPicPr>
            <p:nvPr/>
          </p:nvPicPr>
          <p:blipFill rotWithShape="1">
            <a:blip r:embed="rId3">
              <a:extLst>
                <a:ext uri="{28A0092B-C50C-407E-A947-70E740481C1C}">
                  <a14:useLocalDpi xmlns:a14="http://schemas.microsoft.com/office/drawing/2010/main" val="0"/>
                </a:ext>
              </a:extLst>
            </a:blip>
            <a:srcRect r="89551"/>
            <a:stretch/>
          </p:blipFill>
          <p:spPr>
            <a:xfrm>
              <a:off x="11742077" y="5171090"/>
              <a:ext cx="411824" cy="1686910"/>
            </a:xfrm>
            <a:prstGeom prst="rect">
              <a:avLst/>
            </a:prstGeom>
          </p:spPr>
        </p:pic>
      </p:grpSp>
      <p:pic>
        <p:nvPicPr>
          <p:cNvPr id="19" name="Picture 45" descr="POINSET2">
            <a:extLst>
              <a:ext uri="{FF2B5EF4-FFF2-40B4-BE49-F238E27FC236}">
                <a16:creationId xmlns:a16="http://schemas.microsoft.com/office/drawing/2014/main" id="{76A7EDB1-BA3D-4D91-86B7-D7CDF341371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0165275" y="-483016"/>
            <a:ext cx="1475016" cy="2581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45" descr="POINSET2">
            <a:extLst>
              <a:ext uri="{FF2B5EF4-FFF2-40B4-BE49-F238E27FC236}">
                <a16:creationId xmlns:a16="http://schemas.microsoft.com/office/drawing/2014/main" id="{76A7EDB1-BA3D-4D91-86B7-D7CDF341371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765" y="114"/>
            <a:ext cx="1475017" cy="2581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1215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52C4D5A-BB4E-463E-9829-D47724B22463}"/>
              </a:ext>
            </a:extLst>
          </p:cNvPr>
          <p:cNvGrpSpPr/>
          <p:nvPr/>
        </p:nvGrpSpPr>
        <p:grpSpPr>
          <a:xfrm>
            <a:off x="26713" y="5171090"/>
            <a:ext cx="12235675" cy="1686910"/>
            <a:chOff x="-81773" y="5171090"/>
            <a:chExt cx="12235674" cy="1686910"/>
          </a:xfrm>
        </p:grpSpPr>
        <p:pic>
          <p:nvPicPr>
            <p:cNvPr id="11" name="Picture 10">
              <a:extLst>
                <a:ext uri="{FF2B5EF4-FFF2-40B4-BE49-F238E27FC236}">
                  <a16:creationId xmlns:a16="http://schemas.microsoft.com/office/drawing/2014/main" id="{57EF4666-F6E6-4E68-9122-7242B5862C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73" y="5171090"/>
              <a:ext cx="3941283" cy="1686910"/>
            </a:xfrm>
            <a:prstGeom prst="rect">
              <a:avLst/>
            </a:prstGeom>
          </p:spPr>
        </p:pic>
        <p:pic>
          <p:nvPicPr>
            <p:cNvPr id="12" name="Picture 11">
              <a:extLst>
                <a:ext uri="{FF2B5EF4-FFF2-40B4-BE49-F238E27FC236}">
                  <a16:creationId xmlns:a16="http://schemas.microsoft.com/office/drawing/2014/main" id="{4F87F6FC-FB8E-44FA-A309-053A78222D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9510" y="5171090"/>
              <a:ext cx="3941283" cy="1686910"/>
            </a:xfrm>
            <a:prstGeom prst="rect">
              <a:avLst/>
            </a:prstGeom>
          </p:spPr>
        </p:pic>
        <p:pic>
          <p:nvPicPr>
            <p:cNvPr id="13" name="Picture 12">
              <a:extLst>
                <a:ext uri="{FF2B5EF4-FFF2-40B4-BE49-F238E27FC236}">
                  <a16:creationId xmlns:a16="http://schemas.microsoft.com/office/drawing/2014/main" id="{3B2D3A30-10C4-40FE-92E2-CD0D7460DB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0793" y="5171090"/>
              <a:ext cx="3941283" cy="1686910"/>
            </a:xfrm>
            <a:prstGeom prst="rect">
              <a:avLst/>
            </a:prstGeom>
          </p:spPr>
        </p:pic>
        <p:pic>
          <p:nvPicPr>
            <p:cNvPr id="14" name="Picture 13">
              <a:extLst>
                <a:ext uri="{FF2B5EF4-FFF2-40B4-BE49-F238E27FC236}">
                  <a16:creationId xmlns:a16="http://schemas.microsoft.com/office/drawing/2014/main" id="{67F35E19-F105-4F09-9DA7-4A15D3622E63}"/>
                </a:ext>
              </a:extLst>
            </p:cNvPr>
            <p:cNvPicPr>
              <a:picLocks noChangeAspect="1"/>
            </p:cNvPicPr>
            <p:nvPr/>
          </p:nvPicPr>
          <p:blipFill rotWithShape="1">
            <a:blip r:embed="rId2">
              <a:extLst>
                <a:ext uri="{28A0092B-C50C-407E-A947-70E740481C1C}">
                  <a14:useLocalDpi xmlns:a14="http://schemas.microsoft.com/office/drawing/2010/main" val="0"/>
                </a:ext>
              </a:extLst>
            </a:blip>
            <a:srcRect r="89551"/>
            <a:stretch/>
          </p:blipFill>
          <p:spPr>
            <a:xfrm>
              <a:off x="11742077" y="5171090"/>
              <a:ext cx="411824" cy="1686910"/>
            </a:xfrm>
            <a:prstGeom prst="rect">
              <a:avLst/>
            </a:prstGeom>
          </p:spPr>
        </p:pic>
      </p:grpSp>
      <p:grpSp>
        <p:nvGrpSpPr>
          <p:cNvPr id="5" name="Group 4">
            <a:extLst>
              <a:ext uri="{FF2B5EF4-FFF2-40B4-BE49-F238E27FC236}">
                <a16:creationId xmlns:a16="http://schemas.microsoft.com/office/drawing/2014/main" id="{67076F16-C2FF-4B81-B8F7-7C6EAE24A69C}"/>
              </a:ext>
            </a:extLst>
          </p:cNvPr>
          <p:cNvGrpSpPr/>
          <p:nvPr/>
        </p:nvGrpSpPr>
        <p:grpSpPr>
          <a:xfrm>
            <a:off x="2701159" y="-327833"/>
            <a:ext cx="7262648" cy="3234006"/>
            <a:chOff x="2617270" y="-196051"/>
            <a:chExt cx="7262648" cy="3234006"/>
          </a:xfrm>
        </p:grpSpPr>
        <p:grpSp>
          <p:nvGrpSpPr>
            <p:cNvPr id="6" name="Group 5">
              <a:extLst>
                <a:ext uri="{FF2B5EF4-FFF2-40B4-BE49-F238E27FC236}">
                  <a16:creationId xmlns:a16="http://schemas.microsoft.com/office/drawing/2014/main" id="{637CAADB-9738-419C-BC0D-D605808F152B}"/>
                </a:ext>
              </a:extLst>
            </p:cNvPr>
            <p:cNvGrpSpPr/>
            <p:nvPr/>
          </p:nvGrpSpPr>
          <p:grpSpPr>
            <a:xfrm>
              <a:off x="2617270" y="-196051"/>
              <a:ext cx="7262648" cy="3234006"/>
              <a:chOff x="2617270" y="-196051"/>
              <a:chExt cx="7262648" cy="3234006"/>
            </a:xfrm>
          </p:grpSpPr>
          <p:pic>
            <p:nvPicPr>
              <p:cNvPr id="8" name="Picture 7">
                <a:extLst>
                  <a:ext uri="{FF2B5EF4-FFF2-40B4-BE49-F238E27FC236}">
                    <a16:creationId xmlns:a16="http://schemas.microsoft.com/office/drawing/2014/main" id="{7D46EE53-BA75-41DD-82FF-F36058DD7B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7270" y="-196051"/>
                <a:ext cx="7262648" cy="3234006"/>
              </a:xfrm>
              <a:prstGeom prst="rect">
                <a:avLst/>
              </a:prstGeom>
            </p:spPr>
          </p:pic>
          <p:sp>
            <p:nvSpPr>
              <p:cNvPr id="9" name="Rectangle 8">
                <a:extLst>
                  <a:ext uri="{FF2B5EF4-FFF2-40B4-BE49-F238E27FC236}">
                    <a16:creationId xmlns:a16="http://schemas.microsoft.com/office/drawing/2014/main" id="{9429BC0A-59CD-4F49-9084-932505BE8A76}"/>
                  </a:ext>
                </a:extLst>
              </p:cNvPr>
              <p:cNvSpPr/>
              <p:nvPr/>
            </p:nvSpPr>
            <p:spPr>
              <a:xfrm>
                <a:off x="3967994" y="1124607"/>
                <a:ext cx="4881716" cy="64113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 name="TextBox 6">
              <a:extLst>
                <a:ext uri="{FF2B5EF4-FFF2-40B4-BE49-F238E27FC236}">
                  <a16:creationId xmlns:a16="http://schemas.microsoft.com/office/drawing/2014/main" id="{0C3FA253-6C8D-457B-B04C-22A27A237C3E}"/>
                </a:ext>
              </a:extLst>
            </p:cNvPr>
            <p:cNvSpPr txBox="1"/>
            <p:nvPr/>
          </p:nvSpPr>
          <p:spPr>
            <a:xfrm>
              <a:off x="4095448" y="1198179"/>
              <a:ext cx="4554566" cy="523220"/>
            </a:xfrm>
            <a:prstGeom prst="rect">
              <a:avLst/>
            </a:prstGeom>
            <a:noFill/>
          </p:spPr>
          <p:txBody>
            <a:bodyPr wrap="square" rtlCol="0">
              <a:spAutoFit/>
            </a:bodyPr>
            <a:lstStyle/>
            <a:p>
              <a:pPr algn="ctr"/>
              <a:r>
                <a:rPr lang="en-US" sz="2800" b="1" dirty="0">
                  <a:solidFill>
                    <a:srgbClr val="002060"/>
                  </a:solidFill>
                  <a:latin typeface="Times New Roman" panose="02020603050405020304" pitchFamily="18" charset="0"/>
                  <a:cs typeface="Times New Roman" panose="02020603050405020304" pitchFamily="18" charset="0"/>
                </a:rPr>
                <a:t>LUYỆN TẬP</a:t>
              </a:r>
            </a:p>
          </p:txBody>
        </p:sp>
      </p:grpSp>
      <p:sp>
        <p:nvSpPr>
          <p:cNvPr id="15" name="TextBox 14">
            <a:extLst>
              <a:ext uri="{FF2B5EF4-FFF2-40B4-BE49-F238E27FC236}">
                <a16:creationId xmlns:a16="http://schemas.microsoft.com/office/drawing/2014/main" id="{3965D3EF-D9D7-4BDA-1003-474821BD9831}"/>
              </a:ext>
            </a:extLst>
          </p:cNvPr>
          <p:cNvSpPr txBox="1"/>
          <p:nvPr/>
        </p:nvSpPr>
        <p:spPr>
          <a:xfrm>
            <a:off x="1319356" y="2781620"/>
            <a:ext cx="10531247" cy="2862322"/>
          </a:xfrm>
          <a:prstGeom prst="rect">
            <a:avLst/>
          </a:prstGeom>
          <a:noFill/>
        </p:spPr>
        <p:txBody>
          <a:bodyPr wrap="square">
            <a:spAutoFit/>
          </a:bodyPr>
          <a:lstStyle/>
          <a:p>
            <a:pPr algn="just">
              <a:lnSpc>
                <a:spcPct val="150000"/>
              </a:lnSpc>
            </a:pPr>
            <a:r>
              <a:rPr lang="en-US" sz="2400" b="1" err="1">
                <a:solidFill>
                  <a:srgbClr val="FF0000"/>
                </a:solidFill>
                <a:latin typeface="Times New Roman" panose="02020603050405020304" pitchFamily="18" charset="0"/>
                <a:ea typeface="Times New Roman" panose="02020603050405020304" pitchFamily="18" charset="0"/>
              </a:rPr>
              <a:t>Câu</a:t>
            </a:r>
            <a:r>
              <a:rPr lang="en-US" sz="2400" b="1">
                <a:solidFill>
                  <a:srgbClr val="FF0000"/>
                </a:solidFill>
                <a:latin typeface="Times New Roman" panose="02020603050405020304" pitchFamily="18" charset="0"/>
                <a:ea typeface="Times New Roman" panose="02020603050405020304" pitchFamily="18" charset="0"/>
              </a:rPr>
              <a:t> 6:</a:t>
            </a:r>
            <a:r>
              <a:rPr lang="en-US" sz="2400">
                <a:solidFill>
                  <a:srgbClr val="002060"/>
                </a:solidFill>
                <a:latin typeface="Times New Roman" panose="02020603050405020304" pitchFamily="18" charset="0"/>
                <a:ea typeface="Times New Roman" panose="02020603050405020304" pitchFamily="18" charset="0"/>
              </a:rPr>
              <a:t> </a:t>
            </a:r>
            <a:r>
              <a:rPr lang="en-US" sz="2400" b="1">
                <a:solidFill>
                  <a:srgbClr val="FF0000"/>
                </a:solidFill>
                <a:latin typeface="Times New Roman" panose="02020603050405020304" pitchFamily="18" charset="0"/>
                <a:ea typeface="Times New Roman" panose="02020603050405020304" pitchFamily="18" charset="0"/>
              </a:rPr>
              <a:t>Tác phẩm thần khúc là của nhà văn nào?</a:t>
            </a:r>
          </a:p>
          <a:p>
            <a:pPr marL="457200" indent="-457200" algn="just">
              <a:lnSpc>
                <a:spcPct val="150000"/>
              </a:lnSpc>
              <a:buFontTx/>
              <a:buAutoNum type="alphaUcPeriod"/>
            </a:pPr>
            <a:r>
              <a:rPr lang="en-US" sz="2400">
                <a:solidFill>
                  <a:srgbClr val="002060"/>
                </a:solidFill>
                <a:latin typeface="Times New Roman" panose="02020603050405020304" pitchFamily="18" charset="0"/>
                <a:ea typeface="Times New Roman" panose="02020603050405020304" pitchFamily="18" charset="0"/>
              </a:rPr>
              <a:t>Đan-tê                                             </a:t>
            </a:r>
          </a:p>
          <a:p>
            <a:pPr algn="just">
              <a:lnSpc>
                <a:spcPct val="150000"/>
              </a:lnSpc>
            </a:pPr>
            <a:r>
              <a:rPr lang="en-US" sz="2400">
                <a:solidFill>
                  <a:srgbClr val="002060"/>
                </a:solidFill>
                <a:latin typeface="Times New Roman" panose="02020603050405020304" pitchFamily="18" charset="0"/>
                <a:ea typeface="Times New Roman" panose="02020603050405020304" pitchFamily="18" charset="0"/>
              </a:rPr>
              <a:t>B.  Xéc-van-téc</a:t>
            </a:r>
            <a:endParaRPr lang="en-US" sz="2400" dirty="0">
              <a:solidFill>
                <a:srgbClr val="002060"/>
              </a:solidFill>
              <a:latin typeface="Times New Roman" panose="02020603050405020304" pitchFamily="18" charset="0"/>
              <a:ea typeface="Times New Roman" panose="02020603050405020304" pitchFamily="18" charset="0"/>
            </a:endParaRPr>
          </a:p>
          <a:p>
            <a:pPr algn="just">
              <a:lnSpc>
                <a:spcPct val="150000"/>
              </a:lnSpc>
            </a:pPr>
            <a:r>
              <a:rPr lang="en-US" sz="2400" dirty="0">
                <a:solidFill>
                  <a:srgbClr val="002060"/>
                </a:solidFill>
                <a:latin typeface="Times New Roman" panose="02020603050405020304" pitchFamily="18" charset="0"/>
                <a:ea typeface="Times New Roman" panose="02020603050405020304" pitchFamily="18" charset="0"/>
              </a:rPr>
              <a:t>C</a:t>
            </a:r>
            <a:r>
              <a:rPr lang="en-US" sz="2400">
                <a:solidFill>
                  <a:srgbClr val="002060"/>
                </a:solidFill>
                <a:latin typeface="Times New Roman" panose="02020603050405020304" pitchFamily="18" charset="0"/>
                <a:ea typeface="Times New Roman" panose="02020603050405020304" pitchFamily="18" charset="0"/>
              </a:rPr>
              <a:t>. Sếch-xpia                                        </a:t>
            </a:r>
          </a:p>
          <a:p>
            <a:pPr algn="just">
              <a:lnSpc>
                <a:spcPct val="150000"/>
              </a:lnSpc>
            </a:pPr>
            <a:r>
              <a:rPr lang="en-US" sz="2400">
                <a:solidFill>
                  <a:srgbClr val="002060"/>
                </a:solidFill>
                <a:latin typeface="Times New Roman" panose="02020603050405020304" pitchFamily="18" charset="0"/>
                <a:ea typeface="Times New Roman" panose="02020603050405020304" pitchFamily="18" charset="0"/>
              </a:rPr>
              <a:t>D. Lê-ô-na-đờ-vanh-xi</a:t>
            </a:r>
            <a:endParaRPr lang="en-US" sz="2400" dirty="0">
              <a:solidFill>
                <a:srgbClr val="002060"/>
              </a:solidFill>
              <a:latin typeface="Times New Roman" panose="02020603050405020304" pitchFamily="18" charset="0"/>
              <a:ea typeface="Times New Roman" panose="02020603050405020304" pitchFamily="18" charset="0"/>
            </a:endParaRPr>
          </a:p>
        </p:txBody>
      </p:sp>
      <p:sp>
        <p:nvSpPr>
          <p:cNvPr id="16" name="Oval 15">
            <a:extLst>
              <a:ext uri="{FF2B5EF4-FFF2-40B4-BE49-F238E27FC236}">
                <a16:creationId xmlns:a16="http://schemas.microsoft.com/office/drawing/2014/main" id="{081B60F0-6662-2481-34BC-ECE5E8901987}"/>
              </a:ext>
            </a:extLst>
          </p:cNvPr>
          <p:cNvSpPr/>
          <p:nvPr/>
        </p:nvSpPr>
        <p:spPr>
          <a:xfrm>
            <a:off x="1153878" y="3446370"/>
            <a:ext cx="651643" cy="588579"/>
          </a:xfrm>
          <a:prstGeom prst="ellipse">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7" name="Picture 45" descr="POINSET2">
            <a:extLst>
              <a:ext uri="{FF2B5EF4-FFF2-40B4-BE49-F238E27FC236}">
                <a16:creationId xmlns:a16="http://schemas.microsoft.com/office/drawing/2014/main" id="{76A7EDB1-BA3D-4D91-86B7-D7CDF341371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0165275" y="-483016"/>
            <a:ext cx="1475016" cy="2581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5" descr="POINSET2">
            <a:extLst>
              <a:ext uri="{FF2B5EF4-FFF2-40B4-BE49-F238E27FC236}">
                <a16:creationId xmlns:a16="http://schemas.microsoft.com/office/drawing/2014/main" id="{76A7EDB1-BA3D-4D91-86B7-D7CDF341371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765" y="114"/>
            <a:ext cx="1475017" cy="2581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1294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7C281B1-4A81-47A7-B33C-EE50D06B6392}"/>
              </a:ext>
            </a:extLst>
          </p:cNvPr>
          <p:cNvGrpSpPr/>
          <p:nvPr/>
        </p:nvGrpSpPr>
        <p:grpSpPr>
          <a:xfrm>
            <a:off x="26713" y="5171090"/>
            <a:ext cx="12235675" cy="1686910"/>
            <a:chOff x="-81773" y="5171090"/>
            <a:chExt cx="12235674" cy="1686910"/>
          </a:xfrm>
        </p:grpSpPr>
        <p:pic>
          <p:nvPicPr>
            <p:cNvPr id="6" name="Picture 5">
              <a:extLst>
                <a:ext uri="{FF2B5EF4-FFF2-40B4-BE49-F238E27FC236}">
                  <a16:creationId xmlns:a16="http://schemas.microsoft.com/office/drawing/2014/main" id="{F355081F-A29A-4E7E-A769-D6A340BAC8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73" y="5171090"/>
              <a:ext cx="3941283" cy="1686910"/>
            </a:xfrm>
            <a:prstGeom prst="rect">
              <a:avLst/>
            </a:prstGeom>
          </p:spPr>
        </p:pic>
        <p:pic>
          <p:nvPicPr>
            <p:cNvPr id="7" name="Picture 6">
              <a:extLst>
                <a:ext uri="{FF2B5EF4-FFF2-40B4-BE49-F238E27FC236}">
                  <a16:creationId xmlns:a16="http://schemas.microsoft.com/office/drawing/2014/main" id="{56AF67BB-E87C-4858-87E7-8002E683D0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9510" y="5171090"/>
              <a:ext cx="3941283" cy="1686910"/>
            </a:xfrm>
            <a:prstGeom prst="rect">
              <a:avLst/>
            </a:prstGeom>
          </p:spPr>
        </p:pic>
        <p:pic>
          <p:nvPicPr>
            <p:cNvPr id="8" name="Picture 7">
              <a:extLst>
                <a:ext uri="{FF2B5EF4-FFF2-40B4-BE49-F238E27FC236}">
                  <a16:creationId xmlns:a16="http://schemas.microsoft.com/office/drawing/2014/main" id="{EBC30049-3984-498A-8470-771DCA58A8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0793" y="5171090"/>
              <a:ext cx="3941283" cy="1686910"/>
            </a:xfrm>
            <a:prstGeom prst="rect">
              <a:avLst/>
            </a:prstGeom>
          </p:spPr>
        </p:pic>
        <p:pic>
          <p:nvPicPr>
            <p:cNvPr id="9" name="Picture 8">
              <a:extLst>
                <a:ext uri="{FF2B5EF4-FFF2-40B4-BE49-F238E27FC236}">
                  <a16:creationId xmlns:a16="http://schemas.microsoft.com/office/drawing/2014/main" id="{A62FC674-9132-4474-A240-11C510AA2BC3}"/>
                </a:ext>
              </a:extLst>
            </p:cNvPr>
            <p:cNvPicPr>
              <a:picLocks noChangeAspect="1"/>
            </p:cNvPicPr>
            <p:nvPr/>
          </p:nvPicPr>
          <p:blipFill rotWithShape="1">
            <a:blip r:embed="rId2">
              <a:extLst>
                <a:ext uri="{28A0092B-C50C-407E-A947-70E740481C1C}">
                  <a14:useLocalDpi xmlns:a14="http://schemas.microsoft.com/office/drawing/2010/main" val="0"/>
                </a:ext>
              </a:extLst>
            </a:blip>
            <a:srcRect r="89551"/>
            <a:stretch/>
          </p:blipFill>
          <p:spPr>
            <a:xfrm>
              <a:off x="11742077" y="5171090"/>
              <a:ext cx="411824" cy="1686910"/>
            </a:xfrm>
            <a:prstGeom prst="rect">
              <a:avLst/>
            </a:prstGeom>
          </p:spPr>
        </p:pic>
      </p:grpSp>
      <p:grpSp>
        <p:nvGrpSpPr>
          <p:cNvPr id="10" name="Group 9">
            <a:extLst>
              <a:ext uri="{FF2B5EF4-FFF2-40B4-BE49-F238E27FC236}">
                <a16:creationId xmlns:a16="http://schemas.microsoft.com/office/drawing/2014/main" id="{586E5E1B-552B-4E79-8410-9A7622B6B1EF}"/>
              </a:ext>
            </a:extLst>
          </p:cNvPr>
          <p:cNvGrpSpPr/>
          <p:nvPr/>
        </p:nvGrpSpPr>
        <p:grpSpPr>
          <a:xfrm>
            <a:off x="2701159" y="-327833"/>
            <a:ext cx="7262648" cy="2311179"/>
            <a:chOff x="2617270" y="-196051"/>
            <a:chExt cx="7262648" cy="3234006"/>
          </a:xfrm>
        </p:grpSpPr>
        <p:grpSp>
          <p:nvGrpSpPr>
            <p:cNvPr id="11" name="Group 10">
              <a:extLst>
                <a:ext uri="{FF2B5EF4-FFF2-40B4-BE49-F238E27FC236}">
                  <a16:creationId xmlns:a16="http://schemas.microsoft.com/office/drawing/2014/main" id="{BDFD3BD4-0765-44E6-A295-8CF5DC4EDB06}"/>
                </a:ext>
              </a:extLst>
            </p:cNvPr>
            <p:cNvGrpSpPr/>
            <p:nvPr/>
          </p:nvGrpSpPr>
          <p:grpSpPr>
            <a:xfrm>
              <a:off x="2617270" y="-196051"/>
              <a:ext cx="7262648" cy="3234006"/>
              <a:chOff x="2617270" y="-196051"/>
              <a:chExt cx="7262648" cy="3234006"/>
            </a:xfrm>
          </p:grpSpPr>
          <p:pic>
            <p:nvPicPr>
              <p:cNvPr id="13" name="Picture 12">
                <a:extLst>
                  <a:ext uri="{FF2B5EF4-FFF2-40B4-BE49-F238E27FC236}">
                    <a16:creationId xmlns:a16="http://schemas.microsoft.com/office/drawing/2014/main" id="{EFDBBD83-B55D-4A90-AD0F-C5EB60AD7E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7270" y="-196051"/>
                <a:ext cx="7262648" cy="3234006"/>
              </a:xfrm>
              <a:prstGeom prst="rect">
                <a:avLst/>
              </a:prstGeom>
            </p:spPr>
          </p:pic>
          <p:sp>
            <p:nvSpPr>
              <p:cNvPr id="14" name="Rectangle 13">
                <a:extLst>
                  <a:ext uri="{FF2B5EF4-FFF2-40B4-BE49-F238E27FC236}">
                    <a16:creationId xmlns:a16="http://schemas.microsoft.com/office/drawing/2014/main" id="{A8347FFC-4607-46FD-BB9B-D9FB8EE86D8C}"/>
                  </a:ext>
                </a:extLst>
              </p:cNvPr>
              <p:cNvSpPr/>
              <p:nvPr/>
            </p:nvSpPr>
            <p:spPr>
              <a:xfrm>
                <a:off x="3967994" y="1124607"/>
                <a:ext cx="4881716" cy="64113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2" name="TextBox 11">
              <a:extLst>
                <a:ext uri="{FF2B5EF4-FFF2-40B4-BE49-F238E27FC236}">
                  <a16:creationId xmlns:a16="http://schemas.microsoft.com/office/drawing/2014/main" id="{4D0055B6-26D1-4CDC-A10B-23F1F0D05641}"/>
                </a:ext>
              </a:extLst>
            </p:cNvPr>
            <p:cNvSpPr txBox="1"/>
            <p:nvPr/>
          </p:nvSpPr>
          <p:spPr>
            <a:xfrm>
              <a:off x="4095448" y="1198179"/>
              <a:ext cx="4554566" cy="523220"/>
            </a:xfrm>
            <a:prstGeom prst="rect">
              <a:avLst/>
            </a:prstGeom>
            <a:noFill/>
          </p:spPr>
          <p:txBody>
            <a:bodyPr wrap="square" rtlCol="0">
              <a:spAutoFit/>
            </a:bodyPr>
            <a:lstStyle/>
            <a:p>
              <a:pPr algn="ctr"/>
              <a:r>
                <a:rPr lang="en-US" sz="2800" b="1" dirty="0">
                  <a:solidFill>
                    <a:srgbClr val="002060"/>
                  </a:solidFill>
                  <a:latin typeface="Times New Roman" panose="02020603050405020304" pitchFamily="18" charset="0"/>
                  <a:cs typeface="Times New Roman" panose="02020603050405020304" pitchFamily="18" charset="0"/>
                </a:rPr>
                <a:t>LUYỆN TẬP</a:t>
              </a:r>
            </a:p>
          </p:txBody>
        </p:sp>
      </p:grpSp>
      <p:sp>
        <p:nvSpPr>
          <p:cNvPr id="16" name="TextBox 15">
            <a:extLst>
              <a:ext uri="{FF2B5EF4-FFF2-40B4-BE49-F238E27FC236}">
                <a16:creationId xmlns:a16="http://schemas.microsoft.com/office/drawing/2014/main" id="{03ADC60A-5ECF-4389-DB83-7B7BA523D95D}"/>
              </a:ext>
            </a:extLst>
          </p:cNvPr>
          <p:cNvSpPr txBox="1"/>
          <p:nvPr/>
        </p:nvSpPr>
        <p:spPr>
          <a:xfrm>
            <a:off x="764273" y="1514107"/>
            <a:ext cx="10909939" cy="2862322"/>
          </a:xfrm>
          <a:prstGeom prst="rect">
            <a:avLst/>
          </a:prstGeom>
          <a:noFill/>
        </p:spPr>
        <p:txBody>
          <a:bodyPr wrap="square">
            <a:spAutoFit/>
          </a:bodyPr>
          <a:lstStyle/>
          <a:p>
            <a:pPr algn="just">
              <a:lnSpc>
                <a:spcPct val="150000"/>
              </a:lnSpc>
            </a:pPr>
            <a:r>
              <a:rPr lang="en-US" sz="2400" b="1" err="1">
                <a:solidFill>
                  <a:srgbClr val="FF0000"/>
                </a:solidFill>
                <a:latin typeface="Times New Roman" panose="02020603050405020304" pitchFamily="18" charset="0"/>
                <a:ea typeface="Times New Roman" panose="02020603050405020304" pitchFamily="18" charset="0"/>
              </a:rPr>
              <a:t>Câu</a:t>
            </a:r>
            <a:r>
              <a:rPr lang="en-US" sz="2400" b="1">
                <a:solidFill>
                  <a:srgbClr val="FF0000"/>
                </a:solidFill>
                <a:latin typeface="Times New Roman" panose="02020603050405020304" pitchFamily="18" charset="0"/>
                <a:ea typeface="Times New Roman" panose="02020603050405020304" pitchFamily="18" charset="0"/>
              </a:rPr>
              <a:t> 7</a:t>
            </a:r>
            <a:r>
              <a:rPr lang="en-US" sz="2400">
                <a:solidFill>
                  <a:srgbClr val="FF0000"/>
                </a:solidFill>
                <a:latin typeface="Times New Roman" panose="02020603050405020304" pitchFamily="18" charset="0"/>
                <a:ea typeface="Times New Roman" panose="02020603050405020304" pitchFamily="18" charset="0"/>
              </a:rPr>
              <a:t>: </a:t>
            </a:r>
            <a:r>
              <a:rPr lang="en-US" sz="2400" b="1">
                <a:solidFill>
                  <a:srgbClr val="FF0000"/>
                </a:solidFill>
                <a:latin typeface="Times New Roman" panose="02020603050405020304" pitchFamily="18" charset="0"/>
                <a:ea typeface="Times New Roman" panose="02020603050405020304" pitchFamily="18" charset="0"/>
              </a:rPr>
              <a:t>Thuyết “Nhật tâm” là của nhà khoa học nào?</a:t>
            </a:r>
          </a:p>
          <a:p>
            <a:pPr marL="457200" indent="-457200" algn="just">
              <a:lnSpc>
                <a:spcPct val="150000"/>
              </a:lnSpc>
              <a:buFontTx/>
              <a:buAutoNum type="alphaUcPeriod"/>
            </a:pPr>
            <a:r>
              <a:rPr lang="en-US" sz="2400">
                <a:solidFill>
                  <a:srgbClr val="002060"/>
                </a:solidFill>
                <a:latin typeface="Times New Roman" panose="02020603050405020304" pitchFamily="18" charset="0"/>
                <a:ea typeface="Times New Roman" panose="02020603050405020304" pitchFamily="18" charset="0"/>
              </a:rPr>
              <a:t>Bru-nô</a:t>
            </a:r>
          </a:p>
          <a:p>
            <a:pPr algn="just">
              <a:lnSpc>
                <a:spcPct val="150000"/>
              </a:lnSpc>
            </a:pPr>
            <a:r>
              <a:rPr lang="en-US" sz="2400">
                <a:solidFill>
                  <a:srgbClr val="002060"/>
                </a:solidFill>
                <a:latin typeface="Times New Roman" panose="02020603050405020304" pitchFamily="18" charset="0"/>
                <a:ea typeface="Times New Roman" panose="02020603050405020304" pitchFamily="18" charset="0"/>
              </a:rPr>
              <a:t>B.  Cô-péc-ních</a:t>
            </a:r>
          </a:p>
          <a:p>
            <a:pPr algn="just">
              <a:lnSpc>
                <a:spcPct val="150000"/>
              </a:lnSpc>
            </a:pPr>
            <a:r>
              <a:rPr lang="en-US" sz="2400">
                <a:solidFill>
                  <a:srgbClr val="002060"/>
                </a:solidFill>
                <a:latin typeface="Times New Roman" panose="02020603050405020304" pitchFamily="18" charset="0"/>
                <a:ea typeface="Times New Roman" panose="02020603050405020304" pitchFamily="18" charset="0"/>
              </a:rPr>
              <a:t>C. Ga-li-lê                                        </a:t>
            </a:r>
          </a:p>
          <a:p>
            <a:pPr algn="just">
              <a:lnSpc>
                <a:spcPct val="150000"/>
              </a:lnSpc>
            </a:pPr>
            <a:r>
              <a:rPr lang="en-US" sz="2400">
                <a:solidFill>
                  <a:srgbClr val="002060"/>
                </a:solidFill>
                <a:latin typeface="Times New Roman" panose="02020603050405020304" pitchFamily="18" charset="0"/>
                <a:ea typeface="Times New Roman" panose="02020603050405020304" pitchFamily="18" charset="0"/>
              </a:rPr>
              <a:t>D. Mi-ken-lăng-giơ</a:t>
            </a:r>
            <a:endParaRPr lang="en-US" sz="2400" dirty="0">
              <a:solidFill>
                <a:srgbClr val="002060"/>
              </a:solidFill>
              <a:latin typeface="Times New Roman" panose="02020603050405020304" pitchFamily="18" charset="0"/>
              <a:ea typeface="Times New Roman" panose="02020603050405020304" pitchFamily="18" charset="0"/>
            </a:endParaRPr>
          </a:p>
        </p:txBody>
      </p:sp>
      <p:sp>
        <p:nvSpPr>
          <p:cNvPr id="17" name="Oval 16">
            <a:extLst>
              <a:ext uri="{FF2B5EF4-FFF2-40B4-BE49-F238E27FC236}">
                <a16:creationId xmlns:a16="http://schemas.microsoft.com/office/drawing/2014/main" id="{F131D88D-D80F-B5F3-7520-2FA967BF3761}"/>
              </a:ext>
            </a:extLst>
          </p:cNvPr>
          <p:cNvSpPr/>
          <p:nvPr/>
        </p:nvSpPr>
        <p:spPr>
          <a:xfrm>
            <a:off x="524317" y="2650978"/>
            <a:ext cx="651643" cy="588579"/>
          </a:xfrm>
          <a:prstGeom prst="ellipse">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5" name="Picture 45" descr="POINSET2">
            <a:extLst>
              <a:ext uri="{FF2B5EF4-FFF2-40B4-BE49-F238E27FC236}">
                <a16:creationId xmlns:a16="http://schemas.microsoft.com/office/drawing/2014/main" id="{76A7EDB1-BA3D-4D91-86B7-D7CDF341371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0165275" y="-483016"/>
            <a:ext cx="1475016" cy="2581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5" descr="POINSET2">
            <a:extLst>
              <a:ext uri="{FF2B5EF4-FFF2-40B4-BE49-F238E27FC236}">
                <a16:creationId xmlns:a16="http://schemas.microsoft.com/office/drawing/2014/main" id="{76A7EDB1-BA3D-4D91-86B7-D7CDF341371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765" y="114"/>
            <a:ext cx="1475017" cy="2581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2390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BÀI 3. NGUỒN GỐC LOÀI NGƯỜI&amp;quot;&quot;/&gt;&lt;property id=&quot;20307&quot; value=&quot;256&quot;/&gt;&lt;/object&gt;&lt;object type=&quot;3&quot; unique_id=&quot;10005&quot;&gt;&lt;property id=&quot;20148&quot; value=&quot;5&quot;/&gt;&lt;property id=&quot;20300&quot; value=&quot;Slide 4&quot;/&gt;&lt;property id=&quot;20307&quot; value=&quot;257&quot;/&gt;&lt;/object&gt;&lt;object type=&quot;3&quot; unique_id=&quot;10006&quot;&gt;&lt;property id=&quot;20148&quot; value=&quot;5&quot;/&gt;&lt;property id=&quot;20300&quot; value=&quot;Slide 6&quot;/&gt;&lt;property id=&quot;20307&quot; value=&quot;258&quot;/&gt;&lt;/object&gt;&lt;object type=&quot;3&quot; unique_id=&quot;10007&quot;&gt;&lt;property id=&quot;20148&quot; value=&quot;5&quot;/&gt;&lt;property id=&quot;20300&quot; value=&quot;Slide 7&quot;/&gt;&lt;property id=&quot;20307&quot; value=&quot;259&quot;/&gt;&lt;/object&gt;&lt;object type=&quot;3&quot; unique_id=&quot;10008&quot;&gt;&lt;property id=&quot;20148&quot; value=&quot;5&quot;/&gt;&lt;property id=&quot;20300&quot; value=&quot;Slide 8&quot;/&gt;&lt;property id=&quot;20307&quot; value=&quot;260&quot;/&gt;&lt;/object&gt;&lt;object type=&quot;3&quot; unique_id=&quot;10009&quot;&gt;&lt;property id=&quot;20148&quot; value=&quot;5&quot;/&gt;&lt;property id=&quot;20300&quot; value=&quot;Slide 9&quot;/&gt;&lt;property id=&quot;20307&quot; value=&quot;261&quot;/&gt;&lt;/object&gt;&lt;object type=&quot;3&quot; unique_id=&quot;10082&quot;&gt;&lt;property id=&quot;20148&quot; value=&quot;5&quot;/&gt;&lt;property id=&quot;20300&quot; value=&quot;Slide 2 - &amp;quot;Mục tiêu bài học&amp;quot;&quot;/&gt;&lt;property id=&quot;20307&quot; value=&quot;263&quot;/&gt;&lt;/object&gt;&lt;object type=&quot;3&quot; unique_id=&quot;10083&quot;&gt;&lt;property id=&quot;20148&quot; value=&quot;5&quot;/&gt;&lt;property id=&quot;20300&quot; value=&quot;Slide 3&quot;/&gt;&lt;property id=&quot;20307&quot; value=&quot;262&quot;/&gt;&lt;/object&gt;&lt;object type=&quot;3&quot; unique_id=&quot;10084&quot;&gt;&lt;property id=&quot;20148&quot; value=&quot;5&quot;/&gt;&lt;property id=&quot;20300&quot; value=&quot;Slide 5&quot;/&gt;&lt;property id=&quot;20307&quot; value=&quot;264&quot;/&gt;&lt;/object&gt;&lt;object type=&quot;3&quot; unique_id=&quot;10140&quot;&gt;&lt;property id=&quot;20148&quot; value=&quot;5&quot;/&gt;&lt;property id=&quot;20300&quot; value=&quot;Slide 10&quot;/&gt;&lt;property id=&quot;20307&quot; value=&quot;265&quot;/&gt;&lt;/object&gt;&lt;object type=&quot;3&quot; unique_id=&quot;10141&quot;&gt;&lt;property id=&quot;20148&quot; value=&quot;5&quot;/&gt;&lt;property id=&quot;20300&quot; value=&quot;Slide 11&quot;/&gt;&lt;property id=&quot;20307&quot; value=&quot;266&quot;/&gt;&lt;/object&gt;&lt;object type=&quot;3&quot; unique_id=&quot;10142&quot;&gt;&lt;property id=&quot;20148&quot; value=&quot;5&quot;/&gt;&lt;property id=&quot;20300&quot; value=&quot;Slide 12&quot;/&gt;&lt;property id=&quot;20307&quot; value=&quot;267&quot;/&gt;&lt;/object&gt;&lt;object type=&quot;3&quot; unique_id=&quot;10143&quot;&gt;&lt;property id=&quot;20148&quot; value=&quot;5&quot;/&gt;&lt;property id=&quot;20300&quot; value=&quot;Slide 13&quot;/&gt;&lt;property id=&quot;20307&quot; value=&quot;268&quot;/&gt;&lt;/object&gt;&lt;object type=&quot;3&quot; unique_id=&quot;10144&quot;&gt;&lt;property id=&quot;20148&quot; value=&quot;5&quot;/&gt;&lt;property id=&quot;20300&quot; value=&quot;Slide 14&quot;/&gt;&lt;property id=&quot;20307&quot; value=&quot;269&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2964</TotalTime>
  <Words>1985</Words>
  <Application>Microsoft Office PowerPoint</Application>
  <PresentationFormat>Widescreen</PresentationFormat>
  <Paragraphs>209</Paragraphs>
  <Slides>39</Slides>
  <Notes>0</Notes>
  <HiddenSlides>0</HiddenSlides>
  <MMClips>0</MMClips>
  <ScaleCrop>false</ScaleCrop>
  <HeadingPairs>
    <vt:vector size="6" baseType="variant">
      <vt:variant>
        <vt:lpstr>Fonts Used</vt:lpstr>
      </vt:variant>
      <vt:variant>
        <vt:i4>9</vt:i4>
      </vt:variant>
      <vt:variant>
        <vt:lpstr>Theme</vt:lpstr>
      </vt:variant>
      <vt:variant>
        <vt:i4>9</vt:i4>
      </vt:variant>
      <vt:variant>
        <vt:lpstr>Slide Titles</vt:lpstr>
      </vt:variant>
      <vt:variant>
        <vt:i4>39</vt:i4>
      </vt:variant>
    </vt:vector>
  </HeadingPairs>
  <TitlesOfParts>
    <vt:vector size="57" baseType="lpstr">
      <vt:lpstr>.VnArial</vt:lpstr>
      <vt:lpstr>Arial</vt:lpstr>
      <vt:lpstr>Calibri</vt:lpstr>
      <vt:lpstr>Calibri Light</vt:lpstr>
      <vt:lpstr>Cambria</vt:lpstr>
      <vt:lpstr>Times</vt:lpstr>
      <vt:lpstr>Times New Roman</vt:lpstr>
      <vt:lpstr>VNI-Times</vt:lpstr>
      <vt:lpstr>Wingdings</vt:lpstr>
      <vt:lpstr>Office Theme</vt:lpstr>
      <vt:lpstr>1_Office Theme</vt:lpstr>
      <vt:lpstr>2_Default Design</vt:lpstr>
      <vt:lpstr>6_Office Theme</vt:lpstr>
      <vt:lpstr>3_Office Theme</vt:lpstr>
      <vt:lpstr>4_Office Theme</vt:lpstr>
      <vt:lpstr>5_Office Theme</vt:lpstr>
      <vt:lpstr>7_Office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BÀI 5  PHONG TRÀO CẢI CÁCH  TÔN GIÁO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 NGUỒN GỐC LOÀI NGƯỜI</dc:title>
  <dc:creator>TIEN</dc:creator>
  <cp:lastModifiedBy>huyennghiadong@gmail.com</cp:lastModifiedBy>
  <cp:revision>235</cp:revision>
  <dcterms:created xsi:type="dcterms:W3CDTF">2021-07-25T09:08:06Z</dcterms:created>
  <dcterms:modified xsi:type="dcterms:W3CDTF">2024-10-27T02:46:34Z</dcterms:modified>
</cp:coreProperties>
</file>