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73" r:id="rId3"/>
    <p:sldMasterId id="2147483685" r:id="rId4"/>
    <p:sldMasterId id="2147483697" r:id="rId5"/>
    <p:sldMasterId id="2147483709" r:id="rId6"/>
    <p:sldMasterId id="2147483721" r:id="rId7"/>
    <p:sldMasterId id="2147483733" r:id="rId8"/>
  </p:sldMasterIdLst>
  <p:notesMasterIdLst>
    <p:notesMasterId r:id="rId33"/>
  </p:notesMasterIdLst>
  <p:sldIdLst>
    <p:sldId id="339" r:id="rId9"/>
    <p:sldId id="382" r:id="rId10"/>
    <p:sldId id="383" r:id="rId11"/>
    <p:sldId id="384" r:id="rId12"/>
    <p:sldId id="385" r:id="rId13"/>
    <p:sldId id="386" r:id="rId14"/>
    <p:sldId id="387" r:id="rId15"/>
    <p:sldId id="388" r:id="rId16"/>
    <p:sldId id="389" r:id="rId17"/>
    <p:sldId id="390" r:id="rId18"/>
    <p:sldId id="391" r:id="rId19"/>
    <p:sldId id="392" r:id="rId20"/>
    <p:sldId id="393" r:id="rId21"/>
    <p:sldId id="370" r:id="rId22"/>
    <p:sldId id="258" r:id="rId23"/>
    <p:sldId id="317" r:id="rId24"/>
    <p:sldId id="372" r:id="rId25"/>
    <p:sldId id="292" r:id="rId26"/>
    <p:sldId id="342" r:id="rId27"/>
    <p:sldId id="347" r:id="rId28"/>
    <p:sldId id="345" r:id="rId29"/>
    <p:sldId id="346" r:id="rId30"/>
    <p:sldId id="381" r:id="rId31"/>
    <p:sldId id="352" r:id="rId3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>
      <p:cViewPr varScale="1">
        <p:scale>
          <a:sx n="99" d="100"/>
          <a:sy n="99" d="100"/>
        </p:scale>
        <p:origin x="-570" y="-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8989B7-F18C-45A8-9180-EE43259675B3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D75C0-EB5E-4AEF-84D8-A96C4C2A9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081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002125" y="-11796713"/>
            <a:ext cx="22204363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515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7002125" y="-11796713"/>
            <a:ext cx="22204363" cy="124904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685800" y="4343400"/>
            <a:ext cx="5483225" cy="4111625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11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4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16900" cy="8477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4683951"/>
            <a:ext cx="2120900" cy="34766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4200" y="4683951"/>
            <a:ext cx="2882900" cy="34766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3200" y="4683951"/>
            <a:ext cx="2120900" cy="347663"/>
          </a:xfrm>
        </p:spPr>
        <p:txBody>
          <a:bodyPr/>
          <a:lstStyle>
            <a:lvl1pPr>
              <a:defRPr/>
            </a:lvl1pPr>
          </a:lstStyle>
          <a:p>
            <a:fld id="{612B0FCF-CB24-4D02-8CB9-0936BA6A6C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238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666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33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54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9843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13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5095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6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98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261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98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05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4495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73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3873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132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FA8D00-4481-AC48-B9FA-EEE796215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B4FC7F-D2FB-39E4-EB11-43E7D5DD7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6A5A78-920A-6517-89AF-E71DC3E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79A712-C665-844B-4121-37F53CCC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E9AF0D-FD0B-F747-CCFF-569EA03F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4B228C-E90E-F3F4-C50E-D7AE09C5E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86639" y="77519"/>
            <a:ext cx="8915399" cy="49636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7759529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CDC18C-044E-B20D-EA07-F0EE2616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D919D5-CDF9-D8CA-49CB-5CD8C75E6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BDC93A-F31B-E3B1-4DF3-A0BF038E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5375F5-C4A4-F358-E9D1-77F8C677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797E59-FF9B-7B21-14BC-9C79CF4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7126CF-A39F-DE07-8D32-8A0388FF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9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1094C4-FFC9-E706-C7EC-733B14552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68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C4E544-74BC-4C99-F164-D919B0C8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97C532-0D88-545E-9F15-FC89701A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19B701-085E-F24F-D80C-16600789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248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3D9A47-BE26-3F8A-BC09-4571ECDE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F06856-555A-2A69-F62C-1B3264FF2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B16A85-475E-30C2-AAFE-AB762695C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1B54C3-A122-0F03-8B08-342280D8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92943A-822A-E7D0-5A27-D2173608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28476F-9142-45E8-48B2-18F0680B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3824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8A7D78-D31A-3D3A-1513-DA08BE82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984D24-1CA8-426D-F4F3-3685419C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54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47CF641-9C49-4801-8A78-DA25D6937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54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E10594E-D744-863D-7C42-17E35AF40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0AD572A-36C8-D219-1B5B-61990C69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AE056A1-CD68-F40A-C3E4-088859A3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45B4324-EA11-FF64-EE56-C027CE7F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3639A2E-1FE8-7D67-21EE-E7EFCFC6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46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532E43-610B-2DAF-7C63-A3C82942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A84ED2-8DA6-F49E-4C24-532C82CE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90F6C94-3C68-DB4C-FB98-C1034E3B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212E50-C88B-81F7-1A15-7F098896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237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BCC32F-FE6F-6DFA-78AA-D6003B2B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09B1F4A-4B20-1C1E-9285-9C1AD3BC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06AF796-49AF-1C97-4894-DB4C954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850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9A0B55-6A55-1AA9-107D-D96ED3F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13BB4-C34C-E3C7-CA04-56976A5E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0" y="740662"/>
            <a:ext cx="4629151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D6F58E-1675-19A6-2791-2A059639A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7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CDD5BC-0556-BB12-7B56-6461386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E6547A-67CA-11B9-2FD5-ABD9ADD4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ADEA96-ED0F-EFF8-A959-C13C930B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9939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7F5812-097F-A44A-37FD-0988EC9E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7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631863F-1394-1FCB-2D79-B21B6D884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0" y="740662"/>
            <a:ext cx="4629151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0764F5A-7C6F-EC32-96EE-BD627A231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7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18BF67-6FD8-1B0F-0375-ACC8197F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754A96-BB51-5ECF-2D0E-FEA4F86C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3D7065-5A82-7CE9-5F13-837DDFDE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4628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F2D1D6-B4A7-216C-B557-AD4DBE83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01740A-8310-4012-04C1-DB8BB08A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626078-B7B0-3AA4-2546-F3B44998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185D5D-5B4B-082F-51B7-1618C3F5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5BF8EB-0F3F-BF63-8BC7-F32FD7E2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1794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6CA3ACB-BC7F-6919-B2DD-C8F28C270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6F16E4-7675-A001-838A-BC3B2067A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27386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0A7139-1914-88FD-0055-41197597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6B8A1F-6EFE-DF07-5B3C-67A3BB50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0665FB-A6EC-E7B7-055A-9BA291EC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7195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FA8D00-4481-AC48-B9FA-EEE796215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B4FC7F-D2FB-39E4-EB11-43E7D5DD7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6A5A78-920A-6517-89AF-E71DC3E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79A712-C665-844B-4121-37F53CCC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E9AF0D-FD0B-F747-CCFF-569EA03F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14B228C-E90E-F3F4-C50E-D7AE09C5E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86627" y="77481"/>
            <a:ext cx="8915399" cy="49636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369033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CDC18C-044E-B20D-EA07-F0EE2616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3D919D5-CDF9-D8CA-49CB-5CD8C75E6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BDC93A-F31B-E3B1-4DF3-A0BF038E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5375F5-C4A4-F358-E9D1-77F8C677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797E59-FF9B-7B21-14BC-9C79CF4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0895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7126CF-A39F-DE07-8D32-8A0388FF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59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1094C4-FFC9-E706-C7EC-733B14552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32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C4E544-74BC-4C99-F164-D919B0C8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97C532-0D88-545E-9F15-FC89701A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19B701-085E-F24F-D80C-16600789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1542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3D9A47-BE26-3F8A-BC09-4571ECDE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F06856-555A-2A69-F62C-1B3264FF2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7B16A85-475E-30C2-AAFE-AB762695C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B1B54C3-A122-0F03-8B08-342280D8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792943A-822A-E7D0-5A27-D2173608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928476F-9142-45E8-48B2-18F0680B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518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8A7D78-D31A-3D3A-1513-DA08BE82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F984D24-1CA8-426D-F4F3-3685419C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47CF641-9C49-4801-8A78-DA25D6937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E10594E-D744-863D-7C42-17E35AF40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0AD572A-36C8-D219-1B5B-61990C69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AE056A1-CD68-F40A-C3E4-088859A3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45B4324-EA11-FF64-EE56-C027CE7F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3639A2E-1FE8-7D67-21EE-E7EFCFC6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598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532E43-610B-2DAF-7C63-A3C82942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5A84ED2-8DA6-F49E-4C24-532C82CE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90F6C94-3C68-DB4C-FB98-C1034E3B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2212E50-C88B-81F7-1A15-7F098896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81827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ABCC32F-FE6F-6DFA-78AA-D6003B2B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09B1F4A-4B20-1C1E-9285-9C1AD3BC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06AF796-49AF-1C97-4894-DB4C954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4767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9A0B55-6A55-1AA9-107D-D96ED3F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C13BB4-C34C-E3C7-CA04-56976A5E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24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6D6F58E-1675-19A6-2791-2A059639A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0CDD5BC-0556-BB12-7B56-6461386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8E6547A-67CA-11B9-2FD5-ABD9ADD4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6ADEA96-ED0F-EFF8-A959-C13C930B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8990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7F5812-097F-A44A-37FD-0988EC9E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631863F-1394-1FCB-2D79-B21B6D884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24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0764F5A-7C6F-EC32-96EE-BD627A231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618BF67-6FD8-1B0F-0375-ACC8197F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2754A96-BB51-5ECF-2D0E-FEA4F86C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23D7065-5A82-7CE9-5F13-837DDFDE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380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F2D1D6-B4A7-216C-B557-AD4DBE83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601740A-8310-4012-04C1-DB8BB08A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626078-B7B0-3AA4-2546-F3B44998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185D5D-5B4B-082F-51B7-1618C3F5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5BF8EB-0F3F-BF63-8BC7-F32FD7E2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674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6CA3ACB-BC7F-6919-B2DD-C8F28C270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7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E6F16E4-7675-A001-838A-BC3B2067A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4" y="273867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0A7139-1914-88FD-0055-41197597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6B8A1F-6EFE-DF07-5B3C-67A3BB50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0665FB-A6EC-E7B7-055A-9BA291EC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3816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FA8D00-4481-AC48-B9FA-EEE796215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B4FC7F-D2FB-39E4-EB11-43E7D5DD7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6A5A78-920A-6517-89AF-E71DC3E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79A712-C665-844B-4121-37F53CCC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E9AF0D-FD0B-F747-CCFF-569EA03F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4B228C-E90E-F3F4-C50E-D7AE09C5E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86615" y="77469"/>
            <a:ext cx="8915399" cy="49636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7611084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CDC18C-044E-B20D-EA07-F0EE2616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D919D5-CDF9-D8CA-49CB-5CD8C75E6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BDC93A-F31B-E3B1-4DF3-A0BF038E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5375F5-C4A4-F358-E9D1-77F8C677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797E59-FF9B-7B21-14BC-9C79CF4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9680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7126CF-A39F-DE07-8D32-8A0388FF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47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1094C4-FFC9-E706-C7EC-733B14552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23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C4E544-74BC-4C99-F164-D919B0C8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97C532-0D88-545E-9F15-FC89701A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19B701-085E-F24F-D80C-16600789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21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3D9A47-BE26-3F8A-BC09-4571ECDE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F06856-555A-2A69-F62C-1B3264FF2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B16A85-475E-30C2-AAFE-AB762695C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1B54C3-A122-0F03-8B08-342280D8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92943A-822A-E7D0-5A27-D2173608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28476F-9142-45E8-48B2-18F0680B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355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8A7D78-D31A-3D3A-1513-DA08BE82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984D24-1CA8-426D-F4F3-3685419C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47CF641-9C49-4801-8A78-DA25D6937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E10594E-D744-863D-7C42-17E35AF40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0AD572A-36C8-D219-1B5B-61990C69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AE056A1-CD68-F40A-C3E4-088859A3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45B4324-EA11-FF64-EE56-C027CE7F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3639A2E-1FE8-7D67-21EE-E7EFCFC6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424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532E43-610B-2DAF-7C63-A3C82942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A84ED2-8DA6-F49E-4C24-532C82CE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90F6C94-3C68-DB4C-FB98-C1034E3B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212E50-C88B-81F7-1A15-7F098896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4685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BCC32F-FE6F-6DFA-78AA-D6003B2B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09B1F4A-4B20-1C1E-9285-9C1AD3BC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06AF796-49AF-1C97-4894-DB4C954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20388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9A0B55-6A55-1AA9-107D-D96ED3F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13BB4-C34C-E3C7-CA04-56976A5E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12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D6F58E-1675-19A6-2791-2A059639A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CDD5BC-0556-BB12-7B56-6461386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E6547A-67CA-11B9-2FD5-ABD9ADD4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ADEA96-ED0F-EFF8-A959-C13C930B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4336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7F5812-097F-A44A-37FD-0988EC9E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631863F-1394-1FCB-2D79-B21B6D884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12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0764F5A-7C6F-EC32-96EE-BD627A231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18BF67-6FD8-1B0F-0375-ACC8197F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754A96-BB51-5ECF-2D0E-FEA4F86C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3D7065-5A82-7CE9-5F13-837DDFDE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7923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F2D1D6-B4A7-216C-B557-AD4DBE83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01740A-8310-4012-04C1-DB8BB08A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626078-B7B0-3AA4-2546-F3B44998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185D5D-5B4B-082F-51B7-1618C3F5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5BF8EB-0F3F-BF63-8BC7-F32FD7E2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74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6CA3ACB-BC7F-6919-B2DD-C8F28C270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6F16E4-7675-A001-838A-BC3B2067A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93" y="27386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0A7139-1914-88FD-0055-41197597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6B8A1F-6EFE-DF07-5B3C-67A3BB50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0665FB-A6EC-E7B7-055A-9BA291EC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346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FA8D00-4481-AC48-B9FA-EEE796215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B4FC7F-D2FB-39E4-EB11-43E7D5DD7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6A5A78-920A-6517-89AF-E71DC3E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79A712-C665-844B-4121-37F53CCC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E9AF0D-FD0B-F747-CCFF-569EA03F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4B228C-E90E-F3F4-C50E-D7AE09C5E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86600" y="77455"/>
            <a:ext cx="8915399" cy="49636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010918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CDC18C-044E-B20D-EA07-F0EE2616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D919D5-CDF9-D8CA-49CB-5CD8C75E6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BDC93A-F31B-E3B1-4DF3-A0BF038E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5375F5-C4A4-F358-E9D1-77F8C677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797E59-FF9B-7B21-14BC-9C79CF4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889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7126CF-A39F-DE07-8D32-8A0388FF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33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1094C4-FFC9-E706-C7EC-733B14552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11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C4E544-74BC-4C99-F164-D919B0C8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97C532-0D88-545E-9F15-FC89701A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19B701-085E-F24F-D80C-16600789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803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3D9A47-BE26-3F8A-BC09-4571ECDE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F06856-555A-2A69-F62C-1B3264FF2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B16A85-475E-30C2-AAFE-AB762695C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1B54C3-A122-0F03-8B08-342280D8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92943A-822A-E7D0-5A27-D2173608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28476F-9142-45E8-48B2-18F0680B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800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8A7D78-D31A-3D3A-1513-DA08BE82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984D24-1CA8-426D-F4F3-3685419C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47CF641-9C49-4801-8A78-DA25D6937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E10594E-D744-863D-7C42-17E35AF40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0AD572A-36C8-D219-1B5B-61990C69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AE056A1-CD68-F40A-C3E4-088859A3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45B4324-EA11-FF64-EE56-C027CE7F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3639A2E-1FE8-7D67-21EE-E7EFCFC6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60695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532E43-610B-2DAF-7C63-A3C82942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A84ED2-8DA6-F49E-4C24-532C82CE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90F6C94-3C68-DB4C-FB98-C1034E3B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212E50-C88B-81F7-1A15-7F098896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1404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BCC32F-FE6F-6DFA-78AA-D6003B2B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09B1F4A-4B20-1C1E-9285-9C1AD3BC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06AF796-49AF-1C97-4894-DB4C954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2351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9A0B55-6A55-1AA9-107D-D96ED3F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13BB4-C34C-E3C7-CA04-56976A5E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98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D6F58E-1675-19A6-2791-2A059639A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CDD5BC-0556-BB12-7B56-6461386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E6547A-67CA-11B9-2FD5-ABD9ADD4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ADEA96-ED0F-EFF8-A959-C13C930B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486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7F5812-097F-A44A-37FD-0988EC9E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631863F-1394-1FCB-2D79-B21B6D884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98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0764F5A-7C6F-EC32-96EE-BD627A231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18BF67-6FD8-1B0F-0375-ACC8197F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754A96-BB51-5ECF-2D0E-FEA4F86C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3D7065-5A82-7CE9-5F13-837DDFDE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8554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F2D1D6-B4A7-216C-B557-AD4DBE83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01740A-8310-4012-04C1-DB8BB08A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626078-B7B0-3AA4-2546-F3B44998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185D5D-5B4B-082F-51B7-1618C3F5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5BF8EB-0F3F-BF63-8BC7-F32FD7E2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14757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6CA3ACB-BC7F-6919-B2DD-C8F28C270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60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6F16E4-7675-A001-838A-BC3B2067A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85" y="273860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0A7139-1914-88FD-0055-41197597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6B8A1F-6EFE-DF07-5B3C-67A3BB50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0665FB-A6EC-E7B7-055A-9BA291EC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32014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FA8D00-4481-AC48-B9FA-EEE796215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B4FC7F-D2FB-39E4-EB11-43E7D5DD7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6A5A78-920A-6517-89AF-E71DC3E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79A712-C665-844B-4121-37F53CCC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E9AF0D-FD0B-F747-CCFF-569EA03F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14B228C-E90E-F3F4-C50E-D7AE09C5E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86582" y="77438"/>
            <a:ext cx="8915399" cy="49636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8328624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CDC18C-044E-B20D-EA07-F0EE2616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3D919D5-CDF9-D8CA-49CB-5CD8C75E6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BDC93A-F31B-E3B1-4DF3-A0BF038E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5375F5-C4A4-F358-E9D1-77F8C677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7797E59-FF9B-7B21-14BC-9C79CF4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98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57126CF-A39F-DE07-8D32-8A0388FF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16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B1094C4-FFC9-E706-C7EC-733B14552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7C4E544-74BC-4C99-F164-D919B0C8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97C532-0D88-545E-9F15-FC89701A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219B701-085E-F24F-D80C-16600789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6916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3D9A47-BE26-3F8A-BC09-4571ECDE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0F06856-555A-2A69-F62C-1B3264FF2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7B16A85-475E-30C2-AAFE-AB762695C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B1B54C3-A122-0F03-8B08-342280D8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92943A-822A-E7D0-5A27-D2173608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928476F-9142-45E8-48B2-18F0680B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8340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8A7D78-D31A-3D3A-1513-DA08BE82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F984D24-1CA8-426D-F4F3-3685419C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47CF641-9C49-4801-8A78-DA25D6937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E10594E-D744-863D-7C42-17E35AF40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0AD572A-36C8-D219-1B5B-61990C69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BAE056A1-CD68-F40A-C3E4-088859A3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45B4324-EA11-FF64-EE56-C027CE7F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3639A2E-1FE8-7D67-21EE-E7EFCFC6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85606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532E43-610B-2DAF-7C63-A3C82942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5A84ED2-8DA6-F49E-4C24-532C82CE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090F6C94-3C68-DB4C-FB98-C1034E3B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2212E50-C88B-81F7-1A15-7F098896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97216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ABCC32F-FE6F-6DFA-78AA-D6003B2B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09B1F4A-4B20-1C1E-9285-9C1AD3BC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106AF796-49AF-1C97-4894-DB4C954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3603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9A0B55-6A55-1AA9-107D-D96ED3F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3C13BB4-C34C-E3C7-CA04-56976A5E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81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6D6F58E-1675-19A6-2791-2A059639A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0CDD5BC-0556-BB12-7B56-6461386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8E6547A-67CA-11B9-2FD5-ABD9ADD4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6ADEA96-ED0F-EFF8-A959-C13C930B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1454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7F5812-097F-A44A-37FD-0988EC9E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631863F-1394-1FCB-2D79-B21B6D884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81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0764F5A-7C6F-EC32-96EE-BD627A231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18BF67-6FD8-1B0F-0375-ACC8197F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754A96-BB51-5ECF-2D0E-FEA4F86C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23D7065-5A82-7CE9-5F13-837DDFDE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6027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F2D1D6-B4A7-216C-B557-AD4DBE83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601740A-8310-4012-04C1-DB8BB08A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626078-B7B0-3AA4-2546-F3B44998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6185D5D-5B4B-082F-51B7-1618C3F5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E5BF8EB-0F3F-BF63-8BC7-F32FD7E2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9986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6CA3ACB-BC7F-6919-B2DD-C8F28C270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55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E6F16E4-7675-A001-838A-BC3B2067A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73" y="273855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0A7139-1914-88FD-0055-41197597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B6B8A1F-6EFE-DF07-5B3C-67A3BB50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0665FB-A6EC-E7B7-055A-9BA291EC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8731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FA8D00-4481-AC48-B9FA-EEE796215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B4FC7F-D2FB-39E4-EB11-43E7D5DD7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6A5A78-920A-6517-89AF-E71DC3E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79A712-C665-844B-4121-37F53CCC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E9AF0D-FD0B-F747-CCFF-569EA03F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14B228C-E90E-F3F4-C50E-D7AE09C5E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86597" y="77472"/>
            <a:ext cx="8915399" cy="49636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49044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1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CDC18C-044E-B20D-EA07-F0EE2616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3D919D5-CDF9-D8CA-49CB-5CD8C75E6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BDC93A-F31B-E3B1-4DF3-A0BF038E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5375F5-C4A4-F358-E9D1-77F8C677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797E59-FF9B-7B21-14BC-9C79CF4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238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7126CF-A39F-DE07-8D32-8A0388FF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50"/>
            <a:ext cx="7886700" cy="213955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1094C4-FFC9-E706-C7EC-733B14552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140"/>
            <a:ext cx="7886700" cy="112514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C4E544-74BC-4C99-F164-D919B0C8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97C532-0D88-545E-9F15-FC89701A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19B701-085E-F24F-D80C-16600789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0541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3D9A47-BE26-3F8A-BC09-4571ECDE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F06856-555A-2A69-F62C-1B3264FF2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7B16A85-475E-30C2-AAFE-AB762695C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B1B54C3-A122-0F03-8B08-342280D8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792943A-822A-E7D0-5A27-D2173608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928476F-9142-45E8-48B2-18F0680B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5716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8A7D78-D31A-3D3A-1513-DA08BE82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7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F984D24-1CA8-426D-F4F3-3685419C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47CF641-9C49-4801-8A78-DA25D6937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E10594E-D744-863D-7C42-17E35AF40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0AD572A-36C8-D219-1B5B-61990C69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AE056A1-CD68-F40A-C3E4-088859A3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45B4324-EA11-FF64-EE56-C027CE7F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3639A2E-1FE8-7D67-21EE-E7EFCFC6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47065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532E43-610B-2DAF-7C63-A3C82942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5A84ED2-8DA6-F49E-4C24-532C82CE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90F6C94-3C68-DB4C-FB98-C1034E3B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2212E50-C88B-81F7-1A15-7F098896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51593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ABCC32F-FE6F-6DFA-78AA-D6003B2B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09B1F4A-4B20-1C1E-9285-9C1AD3BC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06AF796-49AF-1C97-4894-DB4C954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0253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9A0B55-6A55-1AA9-107D-D96ED3F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C13BB4-C34C-E3C7-CA04-56976A5E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615"/>
            <a:ext cx="4629150" cy="3655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6D6F58E-1675-19A6-2791-2A059639A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0CDD5BC-0556-BB12-7B56-6461386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8E6547A-67CA-11B9-2FD5-ABD9ADD4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6ADEA96-ED0F-EFF8-A959-C13C930B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005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7F5812-097F-A44A-37FD-0988EC9E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631863F-1394-1FCB-2D79-B21B6D884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615"/>
            <a:ext cx="4629150" cy="365521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0764F5A-7C6F-EC32-96EE-BD627A231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618BF67-6FD8-1B0F-0375-ACC8197F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2754A96-BB51-5ECF-2D0E-FEA4F86C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23D7065-5A82-7CE9-5F13-837DDFDE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F2D1D6-B4A7-216C-B557-AD4DBE83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601740A-8310-4012-04C1-DB8BB08A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626078-B7B0-3AA4-2546-F3B44998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185D5D-5B4B-082F-51B7-1618C3F5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5BF8EB-0F3F-BF63-8BC7-F32FD7E2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69400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6CA3ACB-BC7F-6919-B2DD-C8F28C270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9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E6F16E4-7675-A001-838A-BC3B2067A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63" y="273849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0A7139-1914-88FD-0055-41197597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6B8A1F-6EFE-DF07-5B3C-67A3BB50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0665FB-A6EC-E7B7-055A-9BA291EC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757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3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2CBB1-B6AF-405D-909C-FCF3CC5712FC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2CBB1-B6AF-405D-909C-FCF3CC5712FC}" type="datetimeFigureOut">
              <a:rPr lang="en-US" smtClean="0"/>
              <a:t>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1F0E2A-B7D5-4AB8-8422-172A24BC3D7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06/10/2023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67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3E0498A-A215-2719-D9D9-77D58AA6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5153F4-9EC7-6B53-EECF-DF4EB65A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767D6E-7983-93EE-F21F-9C2FED761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1" y="476733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365593-4771-B7AE-8DD2-214F29C1C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1" y="476733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B6D997-F576-8587-E0B1-ABD5DEE08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1" y="476733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743FD3-F90E-7A13-9A45-EF6894A94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86614" y="77519"/>
            <a:ext cx="8975323" cy="49636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1420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3E0498A-A215-2719-D9D9-77D58AA6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E5153F4-9EC7-6B53-EECF-DF4EB65A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767D6E-7983-93EE-F21F-9C2FED761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9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365593-4771-B7AE-8DD2-214F29C1C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97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B6D997-F576-8587-E0B1-ABD5DEE08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97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B743FD3-F90E-7A13-9A45-EF6894A94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86581" y="77481"/>
            <a:ext cx="8975323" cy="49636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954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3E0498A-A215-2719-D9D9-77D58AA6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5153F4-9EC7-6B53-EECF-DF4EB65A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767D6E-7983-93EE-F21F-9C2FED761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8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365593-4771-B7AE-8DD2-214F29C1C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88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B6D997-F576-8587-E0B1-ABD5DEE08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88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743FD3-F90E-7A13-9A45-EF6894A94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86581" y="77469"/>
            <a:ext cx="8975323" cy="49636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58062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3E0498A-A215-2719-D9D9-77D58AA6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5153F4-9EC7-6B53-EECF-DF4EB65A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767D6E-7983-93EE-F21F-9C2FED761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7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365593-4771-B7AE-8DD2-214F29C1C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7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B6D997-F576-8587-E0B1-ABD5DEE08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7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743FD3-F90E-7A13-9A45-EF6894A94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86581" y="77455"/>
            <a:ext cx="8975323" cy="49636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2886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3E0498A-A215-2719-D9D9-77D58AA6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E5153F4-9EC7-6B53-EECF-DF4EB65A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D767D6E-7983-93EE-F21F-9C2FED761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7365593-4771-B7AE-8DD2-214F29C1C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EB6D997-F576-8587-E0B1-ABD5DEE08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743FD3-F90E-7A13-9A45-EF6894A94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86581" y="77438"/>
            <a:ext cx="8975323" cy="49636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324098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3E0498A-A215-2719-D9D9-77D58AA6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7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E5153F4-9EC7-6B53-EECF-DF4EB65A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767D6E-7983-93EE-F21F-9C2FED761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30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D22A-1293-4E69-AE30-E438550A07B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365593-4771-B7AE-8DD2-214F29C1C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306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B6D997-F576-8587-E0B1-ABD5DEE08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306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1F7F-6A5D-4B17-A63A-53959CD787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B743FD3-F90E-7A13-9A45-EF6894A94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86597" y="77472"/>
            <a:ext cx="8975323" cy="49636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4264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9.wmf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9.wmf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9.wmf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9.wmf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36.jpeg"/><Relationship Id="rId3" Type="http://schemas.openxmlformats.org/officeDocument/2006/relationships/slideLayout" Target="../slideLayouts/slideLayout2.xml"/><Relationship Id="rId7" Type="http://schemas.openxmlformats.org/officeDocument/2006/relationships/slide" Target="slide21.xml"/><Relationship Id="rId12" Type="http://schemas.openxmlformats.org/officeDocument/2006/relationships/image" Target="../media/image3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20.xml"/><Relationship Id="rId11" Type="http://schemas.openxmlformats.org/officeDocument/2006/relationships/image" Target="../media/image34.gif"/><Relationship Id="rId5" Type="http://schemas.openxmlformats.org/officeDocument/2006/relationships/slide" Target="slide22.xml"/><Relationship Id="rId10" Type="http://schemas.openxmlformats.org/officeDocument/2006/relationships/image" Target="../media/image33.gif"/><Relationship Id="rId4" Type="http://schemas.openxmlformats.org/officeDocument/2006/relationships/image" Target="../media/image31.png"/><Relationship Id="rId9" Type="http://schemas.openxmlformats.org/officeDocument/2006/relationships/image" Target="../media/image3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9.xml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audio2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openxmlformats.org/officeDocument/2006/relationships/image" Target="../media/image4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7.jpeg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image" Target="../media/image46.png"/><Relationship Id="rId2" Type="http://schemas.openxmlformats.org/officeDocument/2006/relationships/audio" Target="../media/audio2.wav"/><Relationship Id="rId16" Type="http://schemas.openxmlformats.org/officeDocument/2006/relationships/slide" Target="slide19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5" Type="http://schemas.openxmlformats.org/officeDocument/2006/relationships/image" Target="../media/image4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9.xml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12" Type="http://schemas.openxmlformats.org/officeDocument/2006/relationships/image" Target="../media/image51.png"/><Relationship Id="rId2" Type="http://schemas.openxmlformats.org/officeDocument/2006/relationships/audio" Target="../media/audio2.wav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50.png"/><Relationship Id="rId5" Type="http://schemas.openxmlformats.org/officeDocument/2006/relationships/image" Target="../media/image37.png"/><Relationship Id="rId15" Type="http://schemas.openxmlformats.org/officeDocument/2006/relationships/image" Target="../media/image53.png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39.png"/><Relationship Id="rId1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9.xml"/><Relationship Id="rId3" Type="http://schemas.openxmlformats.org/officeDocument/2006/relationships/audio" Target="../media/audio1.wav"/><Relationship Id="rId7" Type="http://schemas.openxmlformats.org/officeDocument/2006/relationships/image" Target="../media/image38.png"/><Relationship Id="rId12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11" Type="http://schemas.openxmlformats.org/officeDocument/2006/relationships/image" Target="../media/image55.png"/><Relationship Id="rId5" Type="http://schemas.openxmlformats.org/officeDocument/2006/relationships/image" Target="../media/image37.png"/><Relationship Id="rId15" Type="http://schemas.openxmlformats.org/officeDocument/2006/relationships/image" Target="../media/image5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39.png"/><Relationship Id="rId1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9.wmf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9.wmf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9.wm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0"/>
            <a:ext cx="9144000" cy="5143500"/>
          </a:xfrm>
          <a:prstGeom prst="rect">
            <a:avLst/>
          </a:prstGeom>
          <a:solidFill>
            <a:srgbClr val="CC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228600"/>
            <a:ext cx="1066800" cy="5715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86300"/>
            <a:ext cx="9144000" cy="45720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" y="971550"/>
            <a:ext cx="1177925" cy="2000250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84138" y="2376519"/>
            <a:ext cx="8831262" cy="1681163"/>
            <a:chOff x="53" y="1996"/>
            <a:chExt cx="3765" cy="1972"/>
          </a:xfrm>
        </p:grpSpPr>
        <p:pic>
          <p:nvPicPr>
            <p:cNvPr id="3079" name="Picture 7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800000">
              <a:off x="1146" y="2387"/>
              <a:ext cx="702" cy="1075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3080" name="Picture 8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960000">
              <a:off x="2037" y="2605"/>
              <a:ext cx="702" cy="1066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3081" name="Picture 9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1800000">
              <a:off x="276" y="2099"/>
              <a:ext cx="703" cy="1079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  <p:pic>
          <p:nvPicPr>
            <p:cNvPr id="3082" name="Picture 10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960000">
              <a:off x="2984" y="2826"/>
              <a:ext cx="702" cy="1066"/>
            </a:xfrm>
            <a:prstGeom prst="rect">
              <a:avLst/>
            </a:prstGeom>
            <a:noFill/>
            <a:ln w="9525" cap="flat">
              <a:noFill/>
              <a:round/>
              <a:headEnd/>
              <a:tailEnd/>
            </a:ln>
            <a:effectLst/>
          </p:spPr>
        </p:pic>
      </p:grpSp>
      <p:sp>
        <p:nvSpPr>
          <p:cNvPr id="3084" name="WordArt 12"/>
          <p:cNvSpPr>
            <a:spLocks noChangeArrowheads="1" noChangeShapeType="1" noTextEdit="1"/>
          </p:cNvSpPr>
          <p:nvPr/>
        </p:nvSpPr>
        <p:spPr bwMode="auto">
          <a:xfrm>
            <a:off x="878287" y="723315"/>
            <a:ext cx="7907338" cy="168949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CHÀO </a:t>
            </a:r>
            <a:r>
              <a:rPr lang="en-US" sz="5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Mừng CÁC </a:t>
            </a:r>
            <a:r>
              <a:rPr lang="en-US" sz="500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EM HỌC </a:t>
            </a:r>
            <a:r>
              <a:rPr lang="en-US" sz="5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SINH </a:t>
            </a:r>
          </a:p>
          <a:p>
            <a:pPr algn="ctr"/>
            <a:r>
              <a:rPr lang="en-US" sz="500" b="1" kern="1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ĐẾN VỚI BÀI GIẢNG LỊCH SỬ 7</a:t>
            </a:r>
          </a:p>
          <a:p>
            <a:pPr algn="ctr"/>
            <a:endParaRPr lang="en-US" sz="500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17630" y="4047267"/>
            <a:ext cx="5864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GVBM: TRẦN THANH LIÊM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87186" y="-50291"/>
            <a:ext cx="823892" cy="82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49345"/>
      </p:ext>
    </p:extLst>
  </p:cSld>
  <p:clrMapOvr>
    <a:masterClrMapping/>
  </p:clrMapOvr>
  <p:transition spd="slow">
    <p:sndAc>
      <p:stSnd>
        <p:snd r:embed="rId3" name="applaus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019C58C-6CF4-44ED-973E-2C4008358235}"/>
              </a:ext>
            </a:extLst>
          </p:cNvPr>
          <p:cNvGrpSpPr/>
          <p:nvPr/>
        </p:nvGrpSpPr>
        <p:grpSpPr>
          <a:xfrm>
            <a:off x="20035" y="4248150"/>
            <a:ext cx="9176756" cy="895356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B7CD84F7-28C9-41D7-A9AF-CA07C17BE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F340577D-7296-4F0D-B8A2-97CFD5033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09BAB3DD-7E7F-48A6-BA29-54D9A512E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6A7BB1F2-D515-4CF6-B7E2-B2CC41ADE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47D2A23-6E7E-413A-B3BA-D1B199502889}"/>
              </a:ext>
            </a:extLst>
          </p:cNvPr>
          <p:cNvGrpSpPr/>
          <p:nvPr/>
        </p:nvGrpSpPr>
        <p:grpSpPr>
          <a:xfrm>
            <a:off x="2025869" y="-245873"/>
            <a:ext cx="5446986" cy="1674624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2E63C7FF-0134-4DE1-AAB8-DEFAB222BCC3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6714896D-4A6D-4076-B8D8-1484D1EE5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C95D1AA8-0B52-41FC-AC07-265F8D40B997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27FC420D-CF6E-4C8B-ADC8-48DBB6D52F9C}"/>
                </a:ext>
              </a:extLst>
            </p:cNvPr>
            <p:cNvSpPr txBox="1"/>
            <p:nvPr/>
          </p:nvSpPr>
          <p:spPr>
            <a:xfrm>
              <a:off x="3967993" y="1068111"/>
              <a:ext cx="4554567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6688949-44B6-DB03-1439-16851CA7C122}"/>
              </a:ext>
            </a:extLst>
          </p:cNvPr>
          <p:cNvSpPr txBox="1"/>
          <p:nvPr/>
        </p:nvSpPr>
        <p:spPr>
          <a:xfrm>
            <a:off x="573202" y="1159101"/>
            <a:ext cx="7898435" cy="27959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>
                <a:solidFill>
                  <a:srgbClr val="FF0000"/>
                </a:solidFill>
                <a:latin typeface="Times New Roman"/>
                <a:ea typeface="Times New Roman"/>
              </a:rPr>
              <a:t>Trong các chuyến hải trình phát kiến, Nhà Thám hiểm nào là người không thể quay trở về chính quốc?</a:t>
            </a:r>
            <a:r>
              <a:rPr lang="fr-FR" sz="240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ea typeface="Times New Roman"/>
            </a:endParaRPr>
          </a:p>
          <a:p>
            <a:pPr lvl="0" algn="just">
              <a:lnSpc>
                <a:spcPct val="150000"/>
              </a:lnSpc>
            </a:pP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</a:rPr>
              <a:t>Đi-a-xơ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</a:rPr>
              <a:t>Cô-lôm-bô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</a:rPr>
              <a:t>Vas-cô-đơ-Ga-ma 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D. </a:t>
            </a:r>
            <a:r>
              <a:rPr lang="en-GB" sz="2400">
                <a:solidFill>
                  <a:srgbClr val="002060"/>
                </a:solidFill>
                <a:latin typeface="Times New Roman"/>
                <a:ea typeface="Times New Roman"/>
              </a:rPr>
              <a:t>Ma-gien-lăn</a:t>
            </a:r>
            <a:r>
              <a:rPr lang="en-GB" sz="2400">
                <a:solidFill>
                  <a:prstClr val="black"/>
                </a:solidFill>
                <a:latin typeface="Times New Roman"/>
                <a:ea typeface="Times New Roman"/>
              </a:rPr>
              <a:t>g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8FA29F20-D233-F01A-4B20-9C21E7B9CD12}"/>
              </a:ext>
            </a:extLst>
          </p:cNvPr>
          <p:cNvSpPr/>
          <p:nvPr/>
        </p:nvSpPr>
        <p:spPr>
          <a:xfrm>
            <a:off x="4420431" y="2996999"/>
            <a:ext cx="488732" cy="441434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45" descr="POINSET2">
            <a:extLst>
              <a:ext uri="{FF2B5EF4-FFF2-40B4-BE49-F238E27FC236}">
                <a16:creationId xmlns:a16="http://schemas.microsoft.com/office/drawing/2014/main" xmlns="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23956" y="-362262"/>
            <a:ext cx="1106262" cy="19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5" descr="POINSET2">
            <a:extLst>
              <a:ext uri="{FF2B5EF4-FFF2-40B4-BE49-F238E27FC236}">
                <a16:creationId xmlns:a16="http://schemas.microsoft.com/office/drawing/2014/main" xmlns="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1" y="73"/>
            <a:ext cx="1106263" cy="19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090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42F5928-EB31-46C3-B5F0-896B2D2BF3FD}"/>
              </a:ext>
            </a:extLst>
          </p:cNvPr>
          <p:cNvGrpSpPr/>
          <p:nvPr/>
        </p:nvGrpSpPr>
        <p:grpSpPr>
          <a:xfrm>
            <a:off x="20035" y="4510914"/>
            <a:ext cx="9176756" cy="632592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B5C77D1-A6F6-413D-9345-1055B896D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8610CFC5-4203-4016-AB35-0BC31EA6E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31B838B1-98F8-4A9D-830F-26533749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0F14D921-D9B3-463D-85D4-419A7DCC1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4BB9EA3-00BD-421F-A212-E51902BDE6D3}"/>
              </a:ext>
            </a:extLst>
          </p:cNvPr>
          <p:cNvGrpSpPr/>
          <p:nvPr/>
        </p:nvGrpSpPr>
        <p:grpSpPr>
          <a:xfrm>
            <a:off x="2025869" y="-245874"/>
            <a:ext cx="5446986" cy="1568893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44270D0B-CD5E-4E39-9BE5-53FC38664C94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AE29B7DD-F383-4A54-86DF-F08133799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64813EEE-1200-4717-99AC-8AA8E53925C0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AA82F56-369D-4AFC-9279-E54DB983EB6D}"/>
                </a:ext>
              </a:extLst>
            </p:cNvPr>
            <p:cNvSpPr txBox="1"/>
            <p:nvPr/>
          </p:nvSpPr>
          <p:spPr>
            <a:xfrm>
              <a:off x="3967994" y="1022997"/>
              <a:ext cx="4554567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DC2F735-235F-C574-9237-2B5708897F1B}"/>
              </a:ext>
            </a:extLst>
          </p:cNvPr>
          <p:cNvSpPr txBox="1"/>
          <p:nvPr/>
        </p:nvSpPr>
        <p:spPr>
          <a:xfrm>
            <a:off x="586036" y="1338678"/>
            <a:ext cx="7801454" cy="1646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Các Cuộc phát kiến địa lí đã được thực hiện trong các thế kỉ</a:t>
            </a:r>
            <a:r>
              <a:rPr lang="fr-FR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fr-FR" sz="240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400" smtClean="0">
                <a:solidFill>
                  <a:srgbClr val="002060"/>
                </a:solidFill>
                <a:latin typeface="Times New Roman"/>
                <a:ea typeface="Times"/>
                <a:cs typeface="Times New Roman"/>
              </a:rPr>
              <a:t>A-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  <a:cs typeface="Times New Roman"/>
              </a:rPr>
              <a:t>Thế kỉ XII-XIII                         </a:t>
            </a:r>
            <a:r>
              <a:rPr lang="en-US" sz="2400" smtClean="0">
                <a:solidFill>
                  <a:srgbClr val="002060"/>
                </a:solidFill>
                <a:latin typeface="Times New Roman"/>
                <a:ea typeface="Times"/>
                <a:cs typeface="Times New Roman"/>
              </a:rPr>
              <a:t>B- 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  <a:cs typeface="Times New Roman"/>
              </a:rPr>
              <a:t>Thế kỉ XIII-XIV</a:t>
            </a:r>
            <a:endParaRPr lang="en-US" sz="2400">
              <a:solidFill>
                <a:srgbClr val="002060"/>
              </a:solidFill>
              <a:latin typeface="VNI-Times"/>
              <a:ea typeface="Times New Roman"/>
              <a:cs typeface="Times New Roman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smtClean="0">
                <a:solidFill>
                  <a:srgbClr val="002060"/>
                </a:solidFill>
                <a:latin typeface="Times New Roman"/>
                <a:ea typeface="Times"/>
                <a:cs typeface="Times New Roman"/>
              </a:rPr>
              <a:t>C-</a:t>
            </a:r>
            <a:r>
              <a:rPr lang="en-US" sz="2400" b="1" smtClean="0">
                <a:solidFill>
                  <a:srgbClr val="002060"/>
                </a:solidFill>
                <a:latin typeface="Times New Roman"/>
                <a:ea typeface="Times"/>
                <a:cs typeface="Times New Roman"/>
              </a:rPr>
              <a:t>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  <a:cs typeface="Times New Roman"/>
              </a:rPr>
              <a:t>Thế kỉ XIV-XV                     </a:t>
            </a:r>
            <a:r>
              <a:rPr lang="en-US" sz="2400" smtClean="0">
                <a:solidFill>
                  <a:srgbClr val="002060"/>
                </a:solidFill>
                <a:latin typeface="Times New Roman"/>
                <a:ea typeface="Times"/>
                <a:cs typeface="Times New Roman"/>
              </a:rPr>
              <a:t>    </a:t>
            </a:r>
            <a:r>
              <a:rPr lang="en-GB" sz="240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D-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  <a:cs typeface="Times New Roman"/>
              </a:rPr>
              <a:t>Thế kỉ </a:t>
            </a:r>
            <a:r>
              <a:rPr lang="en-US" sz="2400" smtClean="0">
                <a:solidFill>
                  <a:srgbClr val="002060"/>
                </a:solidFill>
                <a:latin typeface="Times New Roman"/>
                <a:ea typeface="Times"/>
                <a:cs typeface="Times New Roman"/>
              </a:rPr>
              <a:t>XV-XVI</a:t>
            </a:r>
            <a:endParaRPr lang="en-US" sz="2400">
              <a:solidFill>
                <a:srgbClr val="002060"/>
              </a:solidFill>
              <a:latin typeface="VNI-Times"/>
              <a:ea typeface="Times New Roman"/>
              <a:cs typeface="Times New Roman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EBC61923-9F6F-8488-65CF-513A855730FE}"/>
              </a:ext>
            </a:extLst>
          </p:cNvPr>
          <p:cNvSpPr/>
          <p:nvPr/>
        </p:nvSpPr>
        <p:spPr>
          <a:xfrm>
            <a:off x="4746874" y="2543849"/>
            <a:ext cx="488732" cy="441434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45" descr="POINSET2">
            <a:extLst>
              <a:ext uri="{FF2B5EF4-FFF2-40B4-BE49-F238E27FC236}">
                <a16:creationId xmlns:a16="http://schemas.microsoft.com/office/drawing/2014/main" xmlns="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23956" y="-362262"/>
            <a:ext cx="1106262" cy="19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5" descr="POINSET2">
            <a:extLst>
              <a:ext uri="{FF2B5EF4-FFF2-40B4-BE49-F238E27FC236}">
                <a16:creationId xmlns:a16="http://schemas.microsoft.com/office/drawing/2014/main" xmlns="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1" y="73"/>
            <a:ext cx="1106263" cy="19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445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7C281B1-4A81-47A7-B33C-EE50D06B6392}"/>
              </a:ext>
            </a:extLst>
          </p:cNvPr>
          <p:cNvGrpSpPr/>
          <p:nvPr/>
        </p:nvGrpSpPr>
        <p:grpSpPr>
          <a:xfrm>
            <a:off x="20035" y="4400550"/>
            <a:ext cx="9176756" cy="742956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F355081F-A29A-4E7E-A769-D6A340BAC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56AF67BB-E87C-4858-87E7-8002E683D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BC30049-3984-498A-8470-771DCA58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A62FC674-9132-4474-A240-11C510AA2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86E5E1B-552B-4E79-8410-9A7622B6B1EF}"/>
              </a:ext>
            </a:extLst>
          </p:cNvPr>
          <p:cNvGrpSpPr/>
          <p:nvPr/>
        </p:nvGrpSpPr>
        <p:grpSpPr>
          <a:xfrm>
            <a:off x="2025869" y="-245873"/>
            <a:ext cx="5446986" cy="1471342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BDFD3BD4-0765-44E6-A295-8CF5DC4EDB06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EFDBBD83-B55D-4A90-AD0F-C5EB60AD7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A8347FFC-4607-46FD-BB9B-D9FB8EE86D8C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4D0055B6-26D1-4CDC-A10B-23F1F0D05641}"/>
                </a:ext>
              </a:extLst>
            </p:cNvPr>
            <p:cNvSpPr txBox="1"/>
            <p:nvPr/>
          </p:nvSpPr>
          <p:spPr>
            <a:xfrm>
              <a:off x="3776911" y="856913"/>
              <a:ext cx="4554567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3ADC60A-5ECF-4389-DB83-7B7BA523D95D}"/>
              </a:ext>
            </a:extLst>
          </p:cNvPr>
          <p:cNvSpPr txBox="1"/>
          <p:nvPr/>
        </p:nvSpPr>
        <p:spPr>
          <a:xfrm>
            <a:off x="560906" y="968304"/>
            <a:ext cx="8182454" cy="34317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10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Hệ quả của các cuộc phát kiến nào sau đây không phải là hệ quả tích cực</a:t>
            </a:r>
            <a:r>
              <a:rPr lang="nl-NL" sz="2400" b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?</a:t>
            </a:r>
            <a:r>
              <a:rPr lang="nl-NL" sz="24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nl-NL" sz="2400" smtClean="0">
              <a:solidFill>
                <a:srgbClr val="FF0000"/>
              </a:solidFill>
              <a:latin typeface="Times New Roman"/>
              <a:ea typeface="Times New Roman"/>
              <a:cs typeface="Times New Roman"/>
            </a:endParaRPr>
          </a:p>
          <a:p>
            <a:pPr>
              <a:tabLst>
                <a:tab pos="228600" algn="l"/>
              </a:tabLst>
            </a:pPr>
            <a:r>
              <a:rPr lang="en-US" sz="2400" smtClean="0">
                <a:solidFill>
                  <a:srgbClr val="002060"/>
                </a:solidFill>
                <a:latin typeface="Times New Roman"/>
                <a:ea typeface="Times"/>
                <a:cs typeface="Times New Roman"/>
              </a:rPr>
              <a:t>A-</a:t>
            </a:r>
            <a:r>
              <a:rPr lang="en-US" sz="2400" i="1" smtClean="0">
                <a:solidFill>
                  <a:srgbClr val="002060"/>
                </a:solidFill>
                <a:latin typeface="Times New Roman"/>
                <a:ea typeface="Times"/>
                <a:cs typeface="Times New Roman"/>
              </a:rPr>
              <a:t>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  <a:cs typeface="Times New Roman"/>
              </a:rPr>
              <a:t>Đem lại những hiểu biết mới về trái đất, những vùng đất mới, những con đường mới, những dân tộc mới          </a:t>
            </a:r>
            <a:endParaRPr lang="en-US" sz="2400">
              <a:solidFill>
                <a:srgbClr val="002060"/>
              </a:solidFill>
              <a:latin typeface="VNI-Times"/>
              <a:ea typeface="Times New Roman"/>
              <a:cs typeface="Times New Roman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smtClean="0">
                <a:solidFill>
                  <a:srgbClr val="002060"/>
                </a:solidFill>
                <a:latin typeface="Times New Roman"/>
                <a:ea typeface="Times"/>
                <a:cs typeface="Times New Roman"/>
              </a:rPr>
              <a:t>B-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  <a:cs typeface="Times New Roman"/>
              </a:rPr>
              <a:t>Thúc đẩy sự trao đổi kinh tế, văn hóa giữa các châu lục            </a:t>
            </a:r>
            <a:endParaRPr lang="en-US" sz="2400">
              <a:solidFill>
                <a:srgbClr val="002060"/>
              </a:solidFill>
              <a:latin typeface="VNI-Times"/>
              <a:ea typeface="Times New Roman"/>
              <a:cs typeface="Times New Roman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400" smtClean="0">
                <a:solidFill>
                  <a:srgbClr val="002060"/>
                </a:solidFill>
                <a:latin typeface="Times New Roman"/>
                <a:ea typeface="Times"/>
                <a:cs typeface="Times New Roman"/>
              </a:rPr>
              <a:t>C-</a:t>
            </a:r>
            <a:r>
              <a:rPr lang="en-US" sz="2400" b="1" smtClean="0">
                <a:solidFill>
                  <a:srgbClr val="002060"/>
                </a:solidFill>
                <a:latin typeface="Times New Roman"/>
                <a:ea typeface="Times"/>
                <a:cs typeface="Times New Roman"/>
              </a:rPr>
              <a:t>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  <a:cs typeface="Times New Roman"/>
              </a:rPr>
              <a:t>Thị trường thế giới được mở rộng, thúc đẩy sự ra đời của Chủ nghĩa tư bản            </a:t>
            </a:r>
            <a:endParaRPr lang="en-US" sz="2400">
              <a:solidFill>
                <a:srgbClr val="002060"/>
              </a:solidFill>
              <a:latin typeface="VNI-Times"/>
              <a:ea typeface="Times New Roman"/>
              <a:cs typeface="Times New Roman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GB" sz="2400" smtClean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D-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  <a:cs typeface="Times New Roman"/>
              </a:rPr>
              <a:t>Nảy sinh nạn buôn bán nô lệ da đen, cướp bóc thuộc địa</a:t>
            </a:r>
            <a:endParaRPr lang="en-US" sz="2400">
              <a:solidFill>
                <a:srgbClr val="002060"/>
              </a:solidFill>
              <a:effectLst/>
              <a:latin typeface="VNI-Times"/>
              <a:ea typeface="Times New Roman"/>
              <a:cs typeface="Times New Roman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F131D88D-D80F-B5F3-7520-2FA967BF3761}"/>
              </a:ext>
            </a:extLst>
          </p:cNvPr>
          <p:cNvSpPr/>
          <p:nvPr/>
        </p:nvSpPr>
        <p:spPr>
          <a:xfrm>
            <a:off x="637602" y="3891750"/>
            <a:ext cx="488732" cy="441434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Picture 45" descr="POINSET2">
            <a:extLst>
              <a:ext uri="{FF2B5EF4-FFF2-40B4-BE49-F238E27FC236}">
                <a16:creationId xmlns:a16="http://schemas.microsoft.com/office/drawing/2014/main" xmlns="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23956" y="-362262"/>
            <a:ext cx="1106262" cy="19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5" descr="POINSET2">
            <a:extLst>
              <a:ext uri="{FF2B5EF4-FFF2-40B4-BE49-F238E27FC236}">
                <a16:creationId xmlns:a16="http://schemas.microsoft.com/office/drawing/2014/main" xmlns="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1" y="73"/>
            <a:ext cx="1106263" cy="19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5101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7C281B1-4A81-47A7-B33C-EE50D06B6392}"/>
              </a:ext>
            </a:extLst>
          </p:cNvPr>
          <p:cNvGrpSpPr/>
          <p:nvPr/>
        </p:nvGrpSpPr>
        <p:grpSpPr>
          <a:xfrm>
            <a:off x="20035" y="4400550"/>
            <a:ext cx="9176756" cy="742956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F355081F-A29A-4E7E-A769-D6A340BAC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56AF67BB-E87C-4858-87E7-8002E683D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BC30049-3984-498A-8470-771DCA58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A62FC674-9132-4474-A240-11C510AA2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86E5E1B-552B-4E79-8410-9A7622B6B1EF}"/>
              </a:ext>
            </a:extLst>
          </p:cNvPr>
          <p:cNvGrpSpPr/>
          <p:nvPr/>
        </p:nvGrpSpPr>
        <p:grpSpPr>
          <a:xfrm>
            <a:off x="2025869" y="-245873"/>
            <a:ext cx="5446986" cy="1471342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BDFD3BD4-0765-44E6-A295-8CF5DC4EDB06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EFDBBD83-B55D-4A90-AD0F-C5EB60AD7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A8347FFC-4607-46FD-BB9B-D9FB8EE86D8C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4D0055B6-26D1-4CDC-A10B-23F1F0D05641}"/>
                </a:ext>
              </a:extLst>
            </p:cNvPr>
            <p:cNvSpPr txBox="1"/>
            <p:nvPr/>
          </p:nvSpPr>
          <p:spPr>
            <a:xfrm>
              <a:off x="3776911" y="856913"/>
              <a:ext cx="4554567" cy="11500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ĐÁP ÁN</a:t>
              </a:r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3ADC60A-5ECF-4389-DB83-7B7BA523D95D}"/>
              </a:ext>
            </a:extLst>
          </p:cNvPr>
          <p:cNvSpPr txBox="1"/>
          <p:nvPr/>
        </p:nvSpPr>
        <p:spPr>
          <a:xfrm>
            <a:off x="1430729" y="1895855"/>
            <a:ext cx="63456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228600" algn="l"/>
              </a:tabLst>
            </a:pP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Câu: </a:t>
            </a:r>
            <a:r>
              <a:rPr lang="pt-BR" sz="2400">
                <a:solidFill>
                  <a:srgbClr val="002060"/>
                </a:solidFill>
                <a:latin typeface="Times New Roman"/>
                <a:ea typeface="Times New Roman"/>
              </a:rPr>
              <a:t>1D, 2C, 3A, 4D, 5B, 6A, 7C, 8D, 9D, 10D </a:t>
            </a:r>
            <a:endParaRPr lang="en-US" sz="2400">
              <a:solidFill>
                <a:srgbClr val="002060"/>
              </a:solidFill>
              <a:latin typeface="VNI-Times"/>
              <a:ea typeface="Times New Roman"/>
              <a:cs typeface="Times New Roman"/>
            </a:endParaRPr>
          </a:p>
        </p:txBody>
      </p:sp>
      <p:pic>
        <p:nvPicPr>
          <p:cNvPr id="15" name="Picture 45" descr="POINSET2">
            <a:extLst>
              <a:ext uri="{FF2B5EF4-FFF2-40B4-BE49-F238E27FC236}">
                <a16:creationId xmlns:a16="http://schemas.microsoft.com/office/drawing/2014/main" xmlns="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23956" y="-362262"/>
            <a:ext cx="1106262" cy="19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5" descr="POINSET2">
            <a:extLst>
              <a:ext uri="{FF2B5EF4-FFF2-40B4-BE49-F238E27FC236}">
                <a16:creationId xmlns:a16="http://schemas.microsoft.com/office/drawing/2014/main" xmlns="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1" y="73"/>
            <a:ext cx="1106263" cy="19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352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7" descr="Bài 3. Sự hình thành quan hệ sản xuất tư bản chủ nghĩa Tây Âu SGK Lịch sử  và Địa lí 7 Chân trời sáng tạo | SGK Lịch sử và Đị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08"/>
          <a:stretch>
            <a:fillRect/>
          </a:stretch>
        </p:blipFill>
        <p:spPr bwMode="auto">
          <a:xfrm>
            <a:off x="0" y="-40822"/>
            <a:ext cx="3265716" cy="261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8" descr="Screenshot (51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3" t="33794" r="21553" b="30690"/>
          <a:stretch>
            <a:fillRect/>
          </a:stretch>
        </p:blipFill>
        <p:spPr bwMode="auto">
          <a:xfrm>
            <a:off x="3265718" y="0"/>
            <a:ext cx="3379159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12" descr="Screenshot (51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59" t="28500" r="21162" b="38315"/>
          <a:stretch>
            <a:fillRect/>
          </a:stretch>
        </p:blipFill>
        <p:spPr bwMode="auto">
          <a:xfrm>
            <a:off x="-27214" y="2571750"/>
            <a:ext cx="3509682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6" y="4393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6" y="539698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58" y="666752"/>
            <a:ext cx="462259" cy="42894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81401" y="2612572"/>
            <a:ext cx="5529942" cy="2186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400" b="1" dirty="0" smtClean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Ở </a:t>
            </a: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đâu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en-US" sz="24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bấy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56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592285" y="1279923"/>
            <a:ext cx="7848600" cy="1251838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QUAN HỆ SẢN XUẤT 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CHỦ NGHĨA Ở TÂY ÂU TRUNG ĐẠI</a:t>
            </a:r>
          </a:p>
        </p:txBody>
      </p:sp>
      <p:sp>
        <p:nvSpPr>
          <p:cNvPr id="4" name="Rectangle 3"/>
          <p:cNvSpPr/>
          <p:nvPr/>
        </p:nvSpPr>
        <p:spPr>
          <a:xfrm>
            <a:off x="724780" y="2800379"/>
            <a:ext cx="8114451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3628243"/>
            <a:ext cx="8153400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0942" y="-50289"/>
            <a:ext cx="670193" cy="67019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52401" y="504692"/>
            <a:ext cx="2341415" cy="652997"/>
          </a:xfrm>
          <a:prstGeom prst="round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2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en-US" sz="2400" b="1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en-US" sz="24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360635" y="78406"/>
            <a:ext cx="45801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-50291"/>
            <a:ext cx="500478" cy="50047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572001" y="723900"/>
            <a:ext cx="0" cy="4419600"/>
          </a:xfrm>
          <a:prstGeom prst="line">
            <a:avLst/>
          </a:prstGeom>
          <a:ln w="381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323414" y="57150"/>
            <a:ext cx="8134786" cy="66675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QUAN HỆ SẢN XUẤT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CHỦ NGHĨA 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ÂU TRUNG ĐẠI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52401" y="903811"/>
            <a:ext cx="4419600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I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32" t="21192" r="16557" b="12583"/>
          <a:stretch/>
        </p:blipFill>
        <p:spPr>
          <a:xfrm>
            <a:off x="4743482" y="759278"/>
            <a:ext cx="2209801" cy="1905000"/>
          </a:xfrm>
          <a:prstGeom prst="rect">
            <a:avLst/>
          </a:prstGeom>
        </p:spPr>
      </p:pic>
      <p:pic>
        <p:nvPicPr>
          <p:cNvPr id="13" name="Picture 12" descr="C:\Users\Admin\Pictures\Screenshots\Screenshot (520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97" t="36410" r="21288" b="45505"/>
          <a:stretch/>
        </p:blipFill>
        <p:spPr bwMode="auto">
          <a:xfrm>
            <a:off x="4708072" y="2664278"/>
            <a:ext cx="4383956" cy="1371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1" y="4035907"/>
            <a:ext cx="4572000" cy="9814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3.1),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3.2), </a:t>
            </a:r>
            <a:r>
              <a:rPr lang="en-US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endParaRPr lang="en-US" sz="1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6953280" y="1352550"/>
            <a:ext cx="209549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/>
          <p:cNvSpPr/>
          <p:nvPr/>
        </p:nvSpPr>
        <p:spPr>
          <a:xfrm>
            <a:off x="7239000" y="759279"/>
            <a:ext cx="1853028" cy="17362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Cảng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Lisbon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Hình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buôn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bán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diễn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tấp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nập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sầm</a:t>
            </a:r>
            <a:r>
              <a:rPr lang="en-US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uất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52401" y="1344238"/>
            <a:ext cx="4381500" cy="19389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Sau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lí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sầm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xưởng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Up Arrow 15"/>
          <p:cNvSpPr/>
          <p:nvPr/>
        </p:nvSpPr>
        <p:spPr>
          <a:xfrm>
            <a:off x="7726240" y="2482435"/>
            <a:ext cx="152400" cy="16872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6970102" y="713580"/>
            <a:ext cx="1853028" cy="17362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endParaRPr 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3934" y="3323547"/>
            <a:ext cx="4380706" cy="16312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Xã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sâu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xưởng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giàu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chi </a:t>
            </a:r>
            <a:r>
              <a:rPr lang="en-US" sz="20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20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 hội.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thợ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,…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nghèo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đói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bần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609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/>
      <p:bldP spid="5" grpId="1"/>
      <p:bldP spid="6" grpId="0" animBg="1"/>
      <p:bldP spid="6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  <p:bldP spid="17" grpId="1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0" y="-50291"/>
            <a:ext cx="500478" cy="500478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4572001" y="723900"/>
            <a:ext cx="0" cy="4419600"/>
          </a:xfrm>
          <a:prstGeom prst="line">
            <a:avLst/>
          </a:prstGeom>
          <a:ln w="38100" cmpd="thickThin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323414" y="57150"/>
            <a:ext cx="8134786" cy="666750"/>
          </a:xfrm>
          <a:prstGeom prst="roundRect">
            <a:avLst>
              <a:gd name="adj" fmla="val 16667"/>
            </a:avLst>
          </a:prstGeom>
          <a:solidFill>
            <a:schemeClr val="accent6">
              <a:lumMod val="40000"/>
              <a:lumOff val="60000"/>
            </a:schemeClr>
          </a:solidFill>
          <a:ln w="9360" cap="flat">
            <a:solidFill>
              <a:srgbClr val="3465AF"/>
            </a:solidFill>
            <a:round/>
            <a:headEnd/>
            <a:tailEnd/>
          </a:ln>
          <a:effectLst/>
        </p:spPr>
        <p:txBody>
          <a:bodyPr wrap="none" lIns="90000" tIns="45000" rIns="90000" bIns="45000" anchor="ctr"/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vi-VN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HÌNH THÀNH QUAN HỆ SẢN XUẤT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 CHỦ NGHĨA </a:t>
            </a:r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 ÂU TRUNG ĐẠI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819150"/>
            <a:ext cx="434340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2" descr="Screenshot (52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7" t="53477" r="57912" b="16788"/>
          <a:stretch>
            <a:fillRect/>
          </a:stretch>
        </p:blipFill>
        <p:spPr bwMode="auto">
          <a:xfrm>
            <a:off x="4632823" y="750203"/>
            <a:ext cx="2480852" cy="16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3" descr="Screenshot (528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0" t="53477" r="25000" b="16788"/>
          <a:stretch>
            <a:fillRect/>
          </a:stretch>
        </p:blipFill>
        <p:spPr bwMode="auto">
          <a:xfrm>
            <a:off x="7005842" y="749816"/>
            <a:ext cx="2152140" cy="1654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Picture 4" descr="Screenshot (529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25" t="15698" r="24532" b="60011"/>
          <a:stretch>
            <a:fillRect/>
          </a:stretch>
        </p:blipFill>
        <p:spPr bwMode="auto">
          <a:xfrm>
            <a:off x="4632823" y="2403889"/>
            <a:ext cx="2412442" cy="2050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447804" y="-27945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1447804" y="595896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007526" y="2404384"/>
            <a:ext cx="2079253" cy="2759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07000"/>
              </a:lnSpc>
              <a:spcAft>
                <a:spcPts val="0"/>
              </a:spcAft>
            </a:pP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3.4 </a:t>
            </a:r>
            <a:r>
              <a:rPr lang="en-US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3.5),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3.3),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nảy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Âu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5" y="1606879"/>
            <a:ext cx="438919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XVI,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thủ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đời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18" y="2209560"/>
            <a:ext cx="4358781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Xã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tầng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vô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399" y="296364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sản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xuất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tư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nghĩa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lòng xã hội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Tây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12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9" grpId="0"/>
      <p:bldP spid="10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742980"/>
            <a:ext cx="899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28800" y="133350"/>
            <a:ext cx="59436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VÀ VẬN </a:t>
            </a:r>
            <a:r>
              <a:rPr lang="vi-VN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58" y="875527"/>
            <a:ext cx="75303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quay may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99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4369488" y="358911"/>
            <a:ext cx="3781594" cy="3777641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8130430" y="1748014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65768" y="4408716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643354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1766792" y="1640232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637703" y="2758154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720904" y="2758154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05884" y="71333"/>
            <a:ext cx="3833421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685800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15" y="634177"/>
            <a:ext cx="371475" cy="32861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12" y="905633"/>
            <a:ext cx="371475" cy="32861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5" y="510237"/>
            <a:ext cx="371475" cy="32861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931" y="358910"/>
            <a:ext cx="535781" cy="8929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7" y="1798009"/>
            <a:ext cx="1015661" cy="86629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8130430" y="1748014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8130430" y="1748014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8130430" y="1748014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8130430" y="1748014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8130430" y="1748014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8130430" y="1748014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8130430" y="1748014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8130430" y="1748014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8130430" y="1748014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8130430" y="1748014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8130430" y="1748014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8130430" y="1748014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8130430" y="1748014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8130430" y="1748014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8130430" y="1748014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8130430" y="1748014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8130430" y="1748014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8130430" y="1748014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8130430" y="1748014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8130430" y="1748014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8513745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654" y="1"/>
            <a:ext cx="683403" cy="63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6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4B18E45-0B62-0359-E717-B095C0B31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25" y="240691"/>
            <a:ext cx="6216161" cy="46621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5D5AAA6-2795-6AC7-7C6C-1A51E6FC1242}"/>
              </a:ext>
            </a:extLst>
          </p:cNvPr>
          <p:cNvSpPr txBox="1"/>
          <p:nvPr/>
        </p:nvSpPr>
        <p:spPr>
          <a:xfrm>
            <a:off x="1936463" y="1800770"/>
            <a:ext cx="50248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KIẾN THỨC</a:t>
            </a:r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5" descr="POINSET2">
            <a:extLst>
              <a:ext uri="{FF2B5EF4-FFF2-40B4-BE49-F238E27FC236}">
                <a16:creationId xmlns:a16="http://schemas.microsoft.com/office/drawing/2014/main" xmlns="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1" y="96"/>
            <a:ext cx="1106263" cy="19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5" descr="POINSET2">
            <a:extLst>
              <a:ext uri="{FF2B5EF4-FFF2-40B4-BE49-F238E27FC236}">
                <a16:creationId xmlns:a16="http://schemas.microsoft.com/office/drawing/2014/main" xmlns="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23956" y="-362262"/>
            <a:ext cx="1106262" cy="19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5" descr="POINSET2">
            <a:extLst>
              <a:ext uri="{FF2B5EF4-FFF2-40B4-BE49-F238E27FC236}">
                <a16:creationId xmlns:a16="http://schemas.microsoft.com/office/drawing/2014/main" xmlns="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950842" y="3116580"/>
            <a:ext cx="1106263" cy="19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5" descr="POINSET2">
            <a:extLst>
              <a:ext uri="{FF2B5EF4-FFF2-40B4-BE49-F238E27FC236}">
                <a16:creationId xmlns:a16="http://schemas.microsoft.com/office/drawing/2014/main" xmlns="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15100" y="3545178"/>
            <a:ext cx="1106262" cy="19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5175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7" y="2826877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4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3847821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1584" y="150994"/>
            <a:ext cx="7895046" cy="99904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 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52400" y="2827372"/>
            <a:ext cx="4038600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81" y="3526876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480280" y="1691717"/>
            <a:ext cx="4587520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762533" y="2962546"/>
            <a:ext cx="413085" cy="3304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5981" y="1925103"/>
            <a:ext cx="382303" cy="335963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3500621" y="3526874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574" y="54993"/>
            <a:ext cx="622426" cy="61175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71251" y="1698330"/>
            <a:ext cx="4019807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4859" y="1809750"/>
            <a:ext cx="374104" cy="328758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541563" y="2698484"/>
            <a:ext cx="4526239" cy="57811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828" y="2846327"/>
            <a:ext cx="370607" cy="325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8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4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7" y="2826877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4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3847821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42670" y="20097"/>
            <a:ext cx="7108621" cy="111414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3. 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 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30590" y="1542038"/>
            <a:ext cx="3680099" cy="11014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81" y="3526876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30181" y="2852822"/>
            <a:ext cx="3680099" cy="99497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757972" y="2242654"/>
            <a:ext cx="452705" cy="36213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6" y="3449227"/>
            <a:ext cx="361741" cy="31789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52" y="0"/>
            <a:ext cx="600848" cy="59055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30150" y="1542011"/>
            <a:ext cx="3866801" cy="11042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168" y="2299338"/>
            <a:ext cx="316108" cy="277792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495824" y="2861911"/>
            <a:ext cx="3680099" cy="98588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423" y="3445491"/>
            <a:ext cx="345494" cy="303616"/>
          </a:xfrm>
          <a:prstGeom prst="rect">
            <a:avLst/>
          </a:prstGeom>
        </p:spPr>
      </p:pic>
      <p:sp>
        <p:nvSpPr>
          <p:cNvPr id="19" name="Cloud 18">
            <a:hlinkClick r:id="rId16" action="ppaction://hlinksldjump"/>
          </p:cNvPr>
          <p:cNvSpPr/>
          <p:nvPr/>
        </p:nvSpPr>
        <p:spPr>
          <a:xfrm>
            <a:off x="3516726" y="4258673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618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7" y="2826877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4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3847821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732540" y="46852"/>
            <a:ext cx="7138082" cy="100089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9414" y="2840447"/>
            <a:ext cx="4390975" cy="8107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81" y="3526876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46746" y="1574053"/>
            <a:ext cx="3981385" cy="100139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xưởng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438" y="3024363"/>
            <a:ext cx="412534" cy="36253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451" y="2092601"/>
            <a:ext cx="399662" cy="319729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3468864" y="4272725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58" y="46852"/>
            <a:ext cx="578141" cy="56823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49413" y="1596033"/>
            <a:ext cx="4397530" cy="9793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769" y="1987837"/>
            <a:ext cx="418677" cy="36792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46737" y="2840447"/>
            <a:ext cx="3932429" cy="8107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lẻ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160" y="3093965"/>
            <a:ext cx="444265" cy="39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78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627" y="2826877"/>
            <a:ext cx="814875" cy="8871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704" y="3386891"/>
            <a:ext cx="609667" cy="6637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7" y="3847821"/>
            <a:ext cx="390293" cy="424931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2406" y="26079"/>
            <a:ext cx="7441851" cy="103175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" y="1990983"/>
            <a:ext cx="4495799" cy="83586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512509" y="3676648"/>
            <a:ext cx="425336" cy="2619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0224481" y="3526876"/>
            <a:ext cx="668565" cy="41168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135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625871" y="2030288"/>
            <a:ext cx="4445602" cy="80856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thuê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068440" y="2449083"/>
            <a:ext cx="427417" cy="34190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825" y="2464647"/>
            <a:ext cx="453749" cy="398749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3581400" y="4209347"/>
            <a:ext cx="1769408" cy="82867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dirty="0">
              <a:solidFill>
                <a:prstClr val="white">
                  <a:lumMod val="50000"/>
                </a:prst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52" y="0"/>
            <a:ext cx="600848" cy="59055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" y="3045374"/>
            <a:ext cx="4495798" cy="8024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prstClr val="white"/>
                </a:solidFill>
              </a:rPr>
              <a:t>.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440" y="3458258"/>
            <a:ext cx="453881" cy="398865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625884" y="3068724"/>
            <a:ext cx="4445601" cy="77906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876" y="3479439"/>
            <a:ext cx="448823" cy="39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0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0" y="285750"/>
            <a:ext cx="5943600" cy="5232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HƯỚNG DẪN HỌC SINH TỰ HỌC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71658" y="1200152"/>
            <a:ext cx="58094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lang="en-US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VĂN HÓA PHỤC HƯNG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58" y="46852"/>
            <a:ext cx="578141" cy="56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46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52C4D5A-BB4E-463E-9829-D47724B22463}"/>
              </a:ext>
            </a:extLst>
          </p:cNvPr>
          <p:cNvGrpSpPr/>
          <p:nvPr/>
        </p:nvGrpSpPr>
        <p:grpSpPr>
          <a:xfrm>
            <a:off x="20035" y="4510932"/>
            <a:ext cx="9176756" cy="632592"/>
            <a:chOff x="-81773" y="5171090"/>
            <a:chExt cx="12235674" cy="1686910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57EF4666-F6E6-4E68-9122-7242B5862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4F87F6FC-FB8E-44FA-A309-053A78222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3B2D3A30-10C4-40FE-92E2-CD0D7460D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67F35E19-F105-4F09-9DA7-4A15D3622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7D46EE53-BA75-41DD-82FF-F36058DD7B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955" y="0"/>
            <a:ext cx="5446986" cy="14380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965D3EF-D9D7-4BDA-1003-474821BD9831}"/>
              </a:ext>
            </a:extLst>
          </p:cNvPr>
          <p:cNvSpPr txBox="1"/>
          <p:nvPr/>
        </p:nvSpPr>
        <p:spPr>
          <a:xfrm>
            <a:off x="289034" y="1047750"/>
            <a:ext cx="801401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</a:rPr>
              <a:t>Nguyên nhân </a:t>
            </a:r>
            <a:r>
              <a:rPr lang="nl-NL" sz="2400" b="1">
                <a:solidFill>
                  <a:srgbClr val="FF0000"/>
                </a:solidFill>
                <a:latin typeface="Times New Roman"/>
                <a:ea typeface="Times New Roman"/>
              </a:rPr>
              <a:t>dẫn đến các cuộc phát kiến địa lí được thực hiện?</a:t>
            </a:r>
            <a:r>
              <a:rPr lang="nl-NL" sz="240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AutoNum type="alphaUcPeriod"/>
            </a:pPr>
            <a:r>
              <a:rPr lang="en-US" sz="2000">
                <a:solidFill>
                  <a:srgbClr val="002060"/>
                </a:solidFill>
                <a:latin typeface="Times New Roman"/>
                <a:ea typeface="Times"/>
              </a:rPr>
              <a:t>Nhu cầu về hương liệu, vàng bạc, thị </a:t>
            </a:r>
            <a:r>
              <a:rPr lang="en-US" sz="2000" smtClean="0">
                <a:solidFill>
                  <a:srgbClr val="002060"/>
                </a:solidFill>
                <a:latin typeface="Times New Roman"/>
                <a:ea typeface="Times"/>
              </a:rPr>
              <a:t>trường</a:t>
            </a:r>
          </a:p>
          <a:p>
            <a:pPr algn="just">
              <a:lnSpc>
                <a:spcPct val="150000"/>
              </a:lnSpc>
            </a:pPr>
            <a:r>
              <a:rPr lang="en-US" sz="20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>
                <a:solidFill>
                  <a:srgbClr val="002060"/>
                </a:solidFill>
                <a:latin typeface="Times New Roman"/>
                <a:ea typeface="Times"/>
              </a:rPr>
              <a:t>Con đường buôn bán qua Tây Á và Địa Trung Hải bị người Ả Rập độc chiếm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GB" sz="2000">
                <a:solidFill>
                  <a:srgbClr val="002060"/>
                </a:solidFill>
                <a:latin typeface="Times New Roman"/>
                <a:ea typeface="Times New Roman"/>
              </a:rPr>
              <a:t>Những tiến bộ của khoa học – kĩ thuật, tri thức địa lí và thiên văn của con người</a:t>
            </a:r>
            <a:endParaRPr lang="en-US" sz="200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0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</a:t>
            </a:r>
            <a:r>
              <a:rPr lang="en-US" sz="20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GB" sz="2000">
                <a:solidFill>
                  <a:srgbClr val="002060"/>
                </a:solidFill>
                <a:latin typeface="Times New Roman"/>
                <a:ea typeface="Times New Roman"/>
              </a:rPr>
              <a:t>Tất cả những nguyên nhân trên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081B60F0-6662-2481-34BC-ECE5E8901987}"/>
              </a:ext>
            </a:extLst>
          </p:cNvPr>
          <p:cNvSpPr/>
          <p:nvPr/>
        </p:nvSpPr>
        <p:spPr>
          <a:xfrm>
            <a:off x="152400" y="4507122"/>
            <a:ext cx="488732" cy="441434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23E64A3-ED03-4889-AF79-3E6A1CADA479}"/>
              </a:ext>
            </a:extLst>
          </p:cNvPr>
          <p:cNvSpPr txBox="1"/>
          <p:nvPr/>
        </p:nvSpPr>
        <p:spPr>
          <a:xfrm>
            <a:off x="3134541" y="457434"/>
            <a:ext cx="3415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09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42F5928-EB31-46C3-B5F0-896B2D2BF3FD}"/>
              </a:ext>
            </a:extLst>
          </p:cNvPr>
          <p:cNvGrpSpPr/>
          <p:nvPr/>
        </p:nvGrpSpPr>
        <p:grpSpPr>
          <a:xfrm>
            <a:off x="20035" y="3878338"/>
            <a:ext cx="9176756" cy="1265183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B5C77D1-A6F6-413D-9345-1055B896D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610CFC5-4203-4016-AB35-0BC31EA6E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31B838B1-98F8-4A9D-830F-26533749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F14D921-D9B3-463D-85D4-419A7DCC1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4BB9EA3-00BD-421F-A212-E51902BDE6D3}"/>
              </a:ext>
            </a:extLst>
          </p:cNvPr>
          <p:cNvGrpSpPr/>
          <p:nvPr/>
        </p:nvGrpSpPr>
        <p:grpSpPr>
          <a:xfrm>
            <a:off x="1793507" y="0"/>
            <a:ext cx="5446986" cy="1950774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44270D0B-CD5E-4E39-9BE5-53FC38664C94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AE29B7DD-F383-4A54-86DF-F08133799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64813EEE-1200-4717-99AC-8AA8E53925C0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AA82F56-369D-4AFC-9279-E54DB983EB6D}"/>
                </a:ext>
              </a:extLst>
            </p:cNvPr>
            <p:cNvSpPr txBox="1"/>
            <p:nvPr/>
          </p:nvSpPr>
          <p:spPr>
            <a:xfrm>
              <a:off x="4095449" y="1198179"/>
              <a:ext cx="4554567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DC2F735-235F-C574-9237-2B5708897F1B}"/>
              </a:ext>
            </a:extLst>
          </p:cNvPr>
          <p:cNvSpPr txBox="1"/>
          <p:nvPr/>
        </p:nvSpPr>
        <p:spPr>
          <a:xfrm>
            <a:off x="457200" y="1518272"/>
            <a:ext cx="7801454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>
                <a:solidFill>
                  <a:srgbClr val="FF0000"/>
                </a:solidFill>
                <a:latin typeface="Times New Roman"/>
                <a:ea typeface="Times New Roman"/>
              </a:rPr>
              <a:t>Từ năm 1487 đến 1519 diễn ra bao nhiêu cuộc phát kiến địa lí ?</a:t>
            </a:r>
            <a:r>
              <a:rPr lang="fr-FR" sz="240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 algn="just">
              <a:lnSpc>
                <a:spcPct val="150000"/>
              </a:lnSpc>
              <a:buFontTx/>
              <a:buAutoNum type="alphaUcPeriod"/>
            </a:pP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B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</a:p>
          <a:p>
            <a:pPr algn="just">
              <a:lnSpc>
                <a:spcPct val="150000"/>
              </a:lnSpc>
            </a:pP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D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BC61923-9F6F-8488-65CF-513A855730FE}"/>
              </a:ext>
            </a:extLst>
          </p:cNvPr>
          <p:cNvSpPr/>
          <p:nvPr/>
        </p:nvSpPr>
        <p:spPr>
          <a:xfrm>
            <a:off x="398646" y="3256138"/>
            <a:ext cx="488732" cy="441434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023E64A3-ED03-4889-AF79-3E6A1CADA479}"/>
              </a:ext>
            </a:extLst>
          </p:cNvPr>
          <p:cNvSpPr txBox="1"/>
          <p:nvPr/>
        </p:nvSpPr>
        <p:spPr>
          <a:xfrm>
            <a:off x="3051912" y="757416"/>
            <a:ext cx="3415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KIỂM TRA BÀI CŨ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30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E0AEB4DC-3847-4C2C-8993-FF510E8267BD}"/>
              </a:ext>
            </a:extLst>
          </p:cNvPr>
          <p:cNvGrpSpPr/>
          <p:nvPr/>
        </p:nvGrpSpPr>
        <p:grpSpPr>
          <a:xfrm>
            <a:off x="2025869" y="-245873"/>
            <a:ext cx="5446986" cy="1750824"/>
            <a:chOff x="2617270" y="-196051"/>
            <a:chExt cx="7262648" cy="323400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xmlns="" id="{52140EE2-6B03-4ED1-8CCE-6A2BF64A25C5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101EA794-1FE4-49D6-98EE-C223DB2BC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A7DF3A19-01F8-435E-AB79-AB7ECDB30AA1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23E64A3-ED03-4889-AF79-3E6A1CADA479}"/>
                </a:ext>
              </a:extLst>
            </p:cNvPr>
            <p:cNvSpPr txBox="1"/>
            <p:nvPr/>
          </p:nvSpPr>
          <p:spPr>
            <a:xfrm>
              <a:off x="3887315" y="1064512"/>
              <a:ext cx="4554567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82A1070-D65A-4587-879A-79CA62310DC7}"/>
              </a:ext>
            </a:extLst>
          </p:cNvPr>
          <p:cNvSpPr txBox="1"/>
          <p:nvPr/>
        </p:nvSpPr>
        <p:spPr>
          <a:xfrm>
            <a:off x="457200" y="1504951"/>
            <a:ext cx="7587845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fr-FR" sz="2400" b="1">
                <a:solidFill>
                  <a:srgbClr val="FF0000"/>
                </a:solidFill>
                <a:latin typeface="Times New Roman"/>
                <a:ea typeface="Times New Roman"/>
              </a:rPr>
              <a:t>Nhà Thám hiểm nào là người đặt tên cực Nam Châu Phi là mũi Hảo Vọng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</a:rPr>
              <a:t>Đi-a-xơ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</a:rPr>
              <a:t>Cô-lôm-bô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</a:rPr>
              <a:t>Vas-cô-đơ-Ga-ma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D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GB" sz="2400">
                <a:solidFill>
                  <a:srgbClr val="002060"/>
                </a:solidFill>
                <a:latin typeface="Times New Roman"/>
                <a:ea typeface="Times New Roman"/>
              </a:rPr>
              <a:t>Ma-gien-lăn</a:t>
            </a:r>
            <a:r>
              <a:rPr lang="en-GB" sz="2400">
                <a:latin typeface="Times New Roman"/>
                <a:ea typeface="Times New Roman"/>
              </a:rPr>
              <a:t>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7D94587A-838B-424A-8C62-CE47B966198E}"/>
              </a:ext>
            </a:extLst>
          </p:cNvPr>
          <p:cNvSpPr/>
          <p:nvPr/>
        </p:nvSpPr>
        <p:spPr>
          <a:xfrm>
            <a:off x="457200" y="2800350"/>
            <a:ext cx="488732" cy="441434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DEAC8AE7-4DB5-4814-A68E-867A2CA69C4E}"/>
              </a:ext>
            </a:extLst>
          </p:cNvPr>
          <p:cNvGrpSpPr/>
          <p:nvPr/>
        </p:nvGrpSpPr>
        <p:grpSpPr>
          <a:xfrm>
            <a:off x="-32756" y="4099051"/>
            <a:ext cx="9176756" cy="823749"/>
            <a:chOff x="-81773" y="5171090"/>
            <a:chExt cx="12235674" cy="16869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548ED8-918B-4698-AFFB-F730F5B52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E266F39B-313A-435F-8421-793A8E249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xmlns="" id="{D05C78A9-7F9F-4673-8283-1939580DA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7C670279-7E84-4E7F-B386-5B164A29B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615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442F5928-EB31-46C3-B5F0-896B2D2BF3FD}"/>
              </a:ext>
            </a:extLst>
          </p:cNvPr>
          <p:cNvGrpSpPr/>
          <p:nvPr/>
        </p:nvGrpSpPr>
        <p:grpSpPr>
          <a:xfrm>
            <a:off x="20034" y="4324350"/>
            <a:ext cx="9176756" cy="819162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6B5C77D1-A6F6-413D-9345-1055B896D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8610CFC5-4203-4016-AB35-0BC31EA6E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31B838B1-98F8-4A9D-830F-26533749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0F14D921-D9B3-463D-85D4-419A7DCC1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64BB9EA3-00BD-421F-A212-E51902BDE6D3}"/>
              </a:ext>
            </a:extLst>
          </p:cNvPr>
          <p:cNvGrpSpPr/>
          <p:nvPr/>
        </p:nvGrpSpPr>
        <p:grpSpPr>
          <a:xfrm>
            <a:off x="2025869" y="-245873"/>
            <a:ext cx="5446986" cy="1674624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44270D0B-CD5E-4E39-9BE5-53FC38664C94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xmlns="" id="{AE29B7DD-F383-4A54-86DF-F08133799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64813EEE-1200-4717-99AC-8AA8E53925C0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FAA82F56-369D-4AFC-9279-E54DB983EB6D}"/>
                </a:ext>
              </a:extLst>
            </p:cNvPr>
            <p:cNvSpPr txBox="1"/>
            <p:nvPr/>
          </p:nvSpPr>
          <p:spPr>
            <a:xfrm>
              <a:off x="3853091" y="1096357"/>
              <a:ext cx="4554567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DC2F735-235F-C574-9237-2B5708897F1B}"/>
              </a:ext>
            </a:extLst>
          </p:cNvPr>
          <p:cNvSpPr txBox="1"/>
          <p:nvPr/>
        </p:nvSpPr>
        <p:spPr>
          <a:xfrm>
            <a:off x="485424" y="1219792"/>
            <a:ext cx="84195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fr-FR" sz="2400" b="1">
                <a:solidFill>
                  <a:srgbClr val="FF0000"/>
                </a:solidFill>
                <a:latin typeface="Times New Roman"/>
                <a:ea typeface="Times New Roman"/>
              </a:rPr>
              <a:t>Nhà thám hiểm nào đã đặt tên biển lớn là Thái Bình Dương?</a:t>
            </a:r>
            <a:r>
              <a:rPr lang="fr-FR" sz="2400">
                <a:latin typeface="Times New Roman"/>
                <a:ea typeface="Times New Roman"/>
              </a:rPr>
              <a:t>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</a:rPr>
              <a:t>Đi-a-xơ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</a:rPr>
              <a:t>Cô-lôm-bô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</a:rPr>
              <a:t>Vas-cô-đơ-Ga-ma 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GB" sz="2400">
                <a:solidFill>
                  <a:srgbClr val="002060"/>
                </a:solidFill>
                <a:latin typeface="Times New Roman"/>
                <a:ea typeface="Times New Roman"/>
              </a:rPr>
              <a:t>Ma-gien-lăn</a:t>
            </a:r>
            <a:r>
              <a:rPr lang="en-GB" sz="2400">
                <a:solidFill>
                  <a:prstClr val="black"/>
                </a:solidFill>
                <a:latin typeface="Times New Roman"/>
                <a:ea typeface="Times New Roman"/>
              </a:rPr>
              <a:t>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EBC61923-9F6F-8488-65CF-513A855730FE}"/>
              </a:ext>
            </a:extLst>
          </p:cNvPr>
          <p:cNvSpPr/>
          <p:nvPr/>
        </p:nvSpPr>
        <p:spPr>
          <a:xfrm>
            <a:off x="4330177" y="3006968"/>
            <a:ext cx="488732" cy="441434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48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E0AEB4DC-3847-4C2C-8993-FF510E8267BD}"/>
              </a:ext>
            </a:extLst>
          </p:cNvPr>
          <p:cNvGrpSpPr/>
          <p:nvPr/>
        </p:nvGrpSpPr>
        <p:grpSpPr>
          <a:xfrm>
            <a:off x="2025869" y="-245873"/>
            <a:ext cx="5446986" cy="1827024"/>
            <a:chOff x="2617270" y="-196051"/>
            <a:chExt cx="7262648" cy="3234006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52140EE2-6B03-4ED1-8CCE-6A2BF64A25C5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101EA794-1FE4-49D6-98EE-C223DB2BC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A7DF3A19-01F8-435E-AB79-AB7ECDB30AA1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023E64A3-ED03-4889-AF79-3E6A1CADA479}"/>
                </a:ext>
              </a:extLst>
            </p:cNvPr>
            <p:cNvSpPr txBox="1"/>
            <p:nvPr/>
          </p:nvSpPr>
          <p:spPr>
            <a:xfrm>
              <a:off x="4095449" y="1198179"/>
              <a:ext cx="4554567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82A1070-D65A-4587-879A-79CA62310DC7}"/>
              </a:ext>
            </a:extLst>
          </p:cNvPr>
          <p:cNvSpPr txBox="1"/>
          <p:nvPr/>
        </p:nvSpPr>
        <p:spPr>
          <a:xfrm>
            <a:off x="574775" y="1276350"/>
            <a:ext cx="780678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</a:rPr>
              <a:t>Chuyến hải trình nào kết nối Châu Âu và Châu Mĩ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</a:rPr>
              <a:t>Chuyến hải trình của Đi-a-xơ </a:t>
            </a:r>
            <a:endParaRPr lang="en-US" sz="240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</a:rPr>
              <a:t>Chuyến hải trình của Cô-lôm-bô 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</a:rPr>
              <a:t>Chuyến hải trình của Vas-cô-đơ-Ga-ma </a:t>
            </a:r>
            <a:endParaRPr lang="en-US" sz="240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</a:rPr>
              <a:t>Chuyến hải trình của</a:t>
            </a:r>
            <a:r>
              <a:rPr lang="en-GB" sz="2400">
                <a:solidFill>
                  <a:srgbClr val="002060"/>
                </a:solidFill>
                <a:latin typeface="Times New Roman"/>
                <a:ea typeface="Times New Roman"/>
              </a:rPr>
              <a:t> Ma-gien-lăng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7D94587A-838B-424A-8C62-CE47B966198E}"/>
              </a:ext>
            </a:extLst>
          </p:cNvPr>
          <p:cNvSpPr/>
          <p:nvPr/>
        </p:nvSpPr>
        <p:spPr>
          <a:xfrm>
            <a:off x="457200" y="2486794"/>
            <a:ext cx="488732" cy="441434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EAC8AE7-4DB5-4814-A68E-867A2CA69C4E}"/>
              </a:ext>
            </a:extLst>
          </p:cNvPr>
          <p:cNvGrpSpPr/>
          <p:nvPr/>
        </p:nvGrpSpPr>
        <p:grpSpPr>
          <a:xfrm>
            <a:off x="20035" y="4400550"/>
            <a:ext cx="9176756" cy="742956"/>
            <a:chOff x="-81773" y="5171090"/>
            <a:chExt cx="12235674" cy="1686910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1548ED8-918B-4698-AFFB-F730F5B52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E266F39B-313A-435F-8421-793A8E249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D05C78A9-7F9F-4673-8283-1939580DA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7C670279-7E84-4E7F-B386-5B164A29B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19" name="Picture 45" descr="POINSET2">
            <a:extLst>
              <a:ext uri="{FF2B5EF4-FFF2-40B4-BE49-F238E27FC236}">
                <a16:creationId xmlns:a16="http://schemas.microsoft.com/office/drawing/2014/main" xmlns="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23956" y="-362262"/>
            <a:ext cx="1106262" cy="19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45" descr="POINSET2">
            <a:extLst>
              <a:ext uri="{FF2B5EF4-FFF2-40B4-BE49-F238E27FC236}">
                <a16:creationId xmlns:a16="http://schemas.microsoft.com/office/drawing/2014/main" xmlns="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1" y="73"/>
            <a:ext cx="1106263" cy="19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1928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52C4D5A-BB4E-463E-9829-D47724B22463}"/>
              </a:ext>
            </a:extLst>
          </p:cNvPr>
          <p:cNvGrpSpPr/>
          <p:nvPr/>
        </p:nvGrpSpPr>
        <p:grpSpPr>
          <a:xfrm>
            <a:off x="20035" y="3878323"/>
            <a:ext cx="9176756" cy="1265183"/>
            <a:chOff x="-81773" y="5171090"/>
            <a:chExt cx="12235674" cy="1686910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57EF4666-F6E6-4E68-9122-7242B5862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4F87F6FC-FB8E-44FA-A309-053A78222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3B2D3A30-10C4-40FE-92E2-CD0D7460D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67F35E19-F105-4F09-9DA7-4A15D3622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7076F16-C2FF-4B81-B8F7-7C6EAE24A69C}"/>
              </a:ext>
            </a:extLst>
          </p:cNvPr>
          <p:cNvGrpSpPr/>
          <p:nvPr/>
        </p:nvGrpSpPr>
        <p:grpSpPr>
          <a:xfrm>
            <a:off x="2025869" y="-245874"/>
            <a:ext cx="5446986" cy="2425505"/>
            <a:chOff x="2617270" y="-196051"/>
            <a:chExt cx="7262648" cy="3234006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637CAADB-9738-419C-BC0D-D605808F152B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8" name="Picture 7">
                <a:extLst>
                  <a:ext uri="{FF2B5EF4-FFF2-40B4-BE49-F238E27FC236}">
                    <a16:creationId xmlns="" xmlns:a16="http://schemas.microsoft.com/office/drawing/2014/main" id="{7D46EE53-BA75-41DD-82FF-F36058DD7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9429BC0A-59CD-4F49-9084-932505BE8A76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0C3FA253-6C8D-457B-B04C-22A27A237C3E}"/>
                </a:ext>
              </a:extLst>
            </p:cNvPr>
            <p:cNvSpPr txBox="1"/>
            <p:nvPr/>
          </p:nvSpPr>
          <p:spPr>
            <a:xfrm>
              <a:off x="4095449" y="1198179"/>
              <a:ext cx="4554567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965D3EF-D9D7-4BDA-1003-474821BD9831}"/>
              </a:ext>
            </a:extLst>
          </p:cNvPr>
          <p:cNvSpPr txBox="1"/>
          <p:nvPr/>
        </p:nvSpPr>
        <p:spPr>
          <a:xfrm>
            <a:off x="989517" y="2086215"/>
            <a:ext cx="78984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6: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FF0000"/>
                </a:solidFill>
                <a:latin typeface="Times New Roman"/>
                <a:ea typeface="Times New Roman"/>
              </a:rPr>
              <a:t>Cô-lôm-bô là người nước nào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 Ban Nha                      B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Bồ Đào Nha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Anh                                     D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 Lan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081B60F0-6662-2481-34BC-ECE5E8901987}"/>
              </a:ext>
            </a:extLst>
          </p:cNvPr>
          <p:cNvSpPr/>
          <p:nvPr/>
        </p:nvSpPr>
        <p:spPr>
          <a:xfrm>
            <a:off x="989517" y="2800350"/>
            <a:ext cx="488732" cy="441434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45" descr="POINSET2">
            <a:extLst>
              <a:ext uri="{FF2B5EF4-FFF2-40B4-BE49-F238E27FC236}">
                <a16:creationId xmlns:a16="http://schemas.microsoft.com/office/drawing/2014/main" xmlns="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23956" y="-362262"/>
            <a:ext cx="1106262" cy="19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5" descr="POINSET2">
            <a:extLst>
              <a:ext uri="{FF2B5EF4-FFF2-40B4-BE49-F238E27FC236}">
                <a16:creationId xmlns:a16="http://schemas.microsoft.com/office/drawing/2014/main" xmlns="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1" y="73"/>
            <a:ext cx="1106263" cy="19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79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606D822-B618-42C4-8372-A084B77D3A68}"/>
              </a:ext>
            </a:extLst>
          </p:cNvPr>
          <p:cNvGrpSpPr/>
          <p:nvPr/>
        </p:nvGrpSpPr>
        <p:grpSpPr>
          <a:xfrm>
            <a:off x="20035" y="3878323"/>
            <a:ext cx="9176756" cy="1265183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4CDE0813-9FAF-4043-B1A2-E46B7CCA8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ADEFE84E-EF2F-42C5-8F57-34C4F132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75E525E6-CF36-41FF-80EF-F8DA60F7E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4CA83D52-6D3C-4C7D-9903-8DB8F5854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46CA100-56C0-4606-990E-9AB617964520}"/>
              </a:ext>
            </a:extLst>
          </p:cNvPr>
          <p:cNvGrpSpPr/>
          <p:nvPr/>
        </p:nvGrpSpPr>
        <p:grpSpPr>
          <a:xfrm>
            <a:off x="2025869" y="-353947"/>
            <a:ext cx="5446986" cy="1568893"/>
            <a:chOff x="2617270" y="-418825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4A70F02A-9B04-468D-B172-69EBB7EB95EE}"/>
                </a:ext>
              </a:extLst>
            </p:cNvPr>
            <p:cNvGrpSpPr/>
            <p:nvPr/>
          </p:nvGrpSpPr>
          <p:grpSpPr>
            <a:xfrm>
              <a:off x="2617270" y="-418825"/>
              <a:ext cx="7262648" cy="3234006"/>
              <a:chOff x="2617270" y="-418825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E922B016-F106-435B-BC0C-6FEC1207D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418825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5D44AF5D-3780-491C-8B77-13796D8303EA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837FA213-CF9F-4DEC-9371-0AFC2B3FF86C}"/>
                </a:ext>
              </a:extLst>
            </p:cNvPr>
            <p:cNvSpPr txBox="1"/>
            <p:nvPr/>
          </p:nvSpPr>
          <p:spPr>
            <a:xfrm>
              <a:off x="3956230" y="886434"/>
              <a:ext cx="4554567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41B0F20-C86D-F108-95A0-D21B3231F6C4}"/>
              </a:ext>
            </a:extLst>
          </p:cNvPr>
          <p:cNvSpPr txBox="1"/>
          <p:nvPr/>
        </p:nvSpPr>
        <p:spPr>
          <a:xfrm>
            <a:off x="685800" y="1156634"/>
            <a:ext cx="7732733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400" b="1">
                <a:solidFill>
                  <a:srgbClr val="FF0000"/>
                </a:solidFill>
                <a:latin typeface="Times New Roman"/>
                <a:ea typeface="Times New Roman"/>
              </a:rPr>
              <a:t>Nhà Thám hiểm nào là người đã đi đến Tây Nam Ấn Độ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40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</a:rPr>
              <a:t>Đi-a-xơ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</a:rPr>
              <a:t>Cô-lôm-bô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</a:pP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>
                <a:solidFill>
                  <a:srgbClr val="002060"/>
                </a:solidFill>
                <a:latin typeface="Times New Roman"/>
                <a:ea typeface="Times"/>
              </a:rPr>
              <a:t>Vas-cô-đơ-Ga-ma </a:t>
            </a:r>
            <a:r>
              <a:rPr lang="en-US" sz="240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D. </a:t>
            </a:r>
            <a:r>
              <a:rPr lang="en-GB" sz="2400">
                <a:solidFill>
                  <a:srgbClr val="002060"/>
                </a:solidFill>
                <a:latin typeface="Times New Roman"/>
                <a:ea typeface="Times New Roman"/>
              </a:rPr>
              <a:t>Ma-gien-lăn</a:t>
            </a:r>
            <a:r>
              <a:rPr lang="en-GB" sz="2400">
                <a:solidFill>
                  <a:prstClr val="black"/>
                </a:solidFill>
                <a:latin typeface="Times New Roman"/>
                <a:ea typeface="Times New Roman"/>
              </a:rPr>
              <a:t>g</a:t>
            </a:r>
            <a:endParaRPr lang="en-US" sz="240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BA59ECCA-4240-ADBC-7B27-EC153EF1BBE8}"/>
              </a:ext>
            </a:extLst>
          </p:cNvPr>
          <p:cNvSpPr/>
          <p:nvPr/>
        </p:nvSpPr>
        <p:spPr>
          <a:xfrm>
            <a:off x="685800" y="2952750"/>
            <a:ext cx="408060" cy="399086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45" descr="POINSET2">
            <a:extLst>
              <a:ext uri="{FF2B5EF4-FFF2-40B4-BE49-F238E27FC236}">
                <a16:creationId xmlns:a16="http://schemas.microsoft.com/office/drawing/2014/main" xmlns="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623956" y="-362262"/>
            <a:ext cx="1106262" cy="19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5" descr="POINSET2">
            <a:extLst>
              <a:ext uri="{FF2B5EF4-FFF2-40B4-BE49-F238E27FC236}">
                <a16:creationId xmlns:a16="http://schemas.microsoft.com/office/drawing/2014/main" xmlns="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1" y="73"/>
            <a:ext cx="1106263" cy="193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283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1731</TotalTime>
  <Words>1225</Words>
  <Application>Microsoft Office PowerPoint</Application>
  <PresentationFormat>On-screen Show (16:9)</PresentationFormat>
  <Paragraphs>127</Paragraphs>
  <Slides>24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Office Theme</vt:lpstr>
      <vt:lpstr>2_Office Theme</vt:lpstr>
      <vt:lpstr>6_Office Theme</vt:lpstr>
      <vt:lpstr>3_Office Theme</vt:lpstr>
      <vt:lpstr>4_Office Theme</vt:lpstr>
      <vt:lpstr>5_Office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Huy</dc:creator>
  <cp:lastModifiedBy>Admin</cp:lastModifiedBy>
  <cp:revision>225</cp:revision>
  <dcterms:created xsi:type="dcterms:W3CDTF">2018-10-18T02:19:58Z</dcterms:created>
  <dcterms:modified xsi:type="dcterms:W3CDTF">2023-10-06T01:28:42Z</dcterms:modified>
</cp:coreProperties>
</file>